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.bin" ContentType="application/vnd.openxmlformats-officedocument.oleObject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  <p:sldMasterId id="2147483652" r:id="rId3"/>
    <p:sldMasterId id="2147483653" r:id="rId4"/>
    <p:sldMasterId id="2147483655" r:id="rId5"/>
    <p:sldMasterId id="2147483657" r:id="rId6"/>
    <p:sldMasterId id="2147484144" r:id="rId7"/>
    <p:sldMasterId id="2147484283" r:id="rId8"/>
  </p:sldMasterIdLst>
  <p:notesMasterIdLst>
    <p:notesMasterId r:id="rId34"/>
  </p:notesMasterIdLst>
  <p:sldIdLst>
    <p:sldId id="256" r:id="rId9"/>
    <p:sldId id="263" r:id="rId10"/>
    <p:sldId id="280" r:id="rId11"/>
    <p:sldId id="257" r:id="rId12"/>
    <p:sldId id="278" r:id="rId13"/>
    <p:sldId id="274" r:id="rId14"/>
    <p:sldId id="277" r:id="rId15"/>
    <p:sldId id="275" r:id="rId16"/>
    <p:sldId id="276" r:id="rId17"/>
    <p:sldId id="281" r:id="rId18"/>
    <p:sldId id="269" r:id="rId19"/>
    <p:sldId id="282" r:id="rId20"/>
    <p:sldId id="268" r:id="rId21"/>
    <p:sldId id="265" r:id="rId22"/>
    <p:sldId id="258" r:id="rId23"/>
    <p:sldId id="273" r:id="rId24"/>
    <p:sldId id="271" r:id="rId25"/>
    <p:sldId id="264" r:id="rId26"/>
    <p:sldId id="283" r:id="rId27"/>
    <p:sldId id="284" r:id="rId28"/>
    <p:sldId id="267" r:id="rId29"/>
    <p:sldId id="259" r:id="rId30"/>
    <p:sldId id="261" r:id="rId31"/>
    <p:sldId id="285" r:id="rId32"/>
    <p:sldId id="29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90"/>
  </p:normalViewPr>
  <p:slideViewPr>
    <p:cSldViewPr>
      <p:cViewPr varScale="1">
        <p:scale>
          <a:sx n="135" d="100"/>
          <a:sy n="135" d="100"/>
        </p:scale>
        <p:origin x="79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45F4513-6E86-1A4A-965F-1BB94E3F72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6FA9F7E-6C4B-1343-BECC-4482537A0C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B54C447F-8519-4F49-92E6-0AE8B4ED9B3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AADDA9B2-C57B-7549-9208-6EFB0D41E9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C9615F21-5ABB-5644-9583-490E9D6A4D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80BA6630-F5C5-9343-AB30-9E0D6D702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9A9EB-4FDD-D04A-BC0D-570C31A21C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4B4E151-7709-6B4D-BFF7-194FC18C6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E835DDB-9CF1-964D-A2A1-9B91B23EFC9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5298" name="Rectangle 1026">
            <a:extLst>
              <a:ext uri="{FF2B5EF4-FFF2-40B4-BE49-F238E27FC236}">
                <a16:creationId xmlns:a16="http://schemas.microsoft.com/office/drawing/2014/main" id="{0E9359C3-F43D-5643-8090-4C0C8BCF25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>
            <a:extLst>
              <a:ext uri="{FF2B5EF4-FFF2-40B4-BE49-F238E27FC236}">
                <a16:creationId xmlns:a16="http://schemas.microsoft.com/office/drawing/2014/main" id="{58D3523F-E78B-324D-AA42-5805C7CEC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B98432A7-83DE-F145-B13F-FF8BA0230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087221B-D1E5-F740-9D65-1FC85B260F4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F21A1E19-F295-D640-AF8A-9BA40D6FB6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C21BC83-0F5C-784F-A146-E207019E6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73206EFD-11E9-0244-8118-B37A5B30C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D621A66-2067-F740-AF70-74F9A7055648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B06D579-1CDC-DD47-9511-03DAFBCE57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9275400-BC8F-5442-9B68-44F82C53A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0F911367-EDC5-5B46-A5CF-C3FC8E6226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95B6512-9D29-5C43-A07C-A602DD7AB7C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3BC9B720-C874-1741-889F-C4584C77C4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5916E2B8-BCE1-B148-B27D-1250BB1CB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A63E0684-D8E7-BB4E-8140-762D2DE8A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86805A1-F2E2-0F49-BD5D-517E7153BB54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561113D3-7FC9-A842-A38F-B590EF33DB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48DA0FC-CDC7-FE4E-8DD2-67F979D22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F1E01B7E-EE9C-1E47-A175-98509126D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FC967EB-64DB-434A-A5CB-56ADF477C694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02950AE1-33F8-934C-A70F-F918B6CF7C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D5E69E6-5C2A-CA41-BC07-CCC03E78E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0401B08C-57FD-5D44-BCAB-F149AE3B8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7E91557-C7EB-7948-BAA1-607B1AF8985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12C0E465-C044-524A-880E-8749B84A77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56B4516-D1FF-F340-BC09-461EDED65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C65FF29A-5FDB-6D4A-BEB2-76F3F3496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C94F34A-5B32-A14D-B89D-45A70E4288DA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F45AA61-5496-8749-B6DE-1060B7B522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D28C695-97FF-BB49-9837-2740F3C4F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DF5EA7F0-D732-7743-A85D-4449B92E00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7884989-2CC2-9745-9DE4-B45F3152CAB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96BA1FE-74B4-F943-B6BB-5A7CC7CCA2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DE0FC53-7A26-EB4B-9124-9545E8E60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6110BEFF-B18C-514A-B633-486A380AD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DB2E0C8-5924-F54F-A598-E55697CF9CA0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AFE55D82-CB20-9641-94C3-C2AA3C1302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45AAF99-0A9F-1F49-A7AB-1F107DA99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9654D3A4-27BD-194E-9F6E-B15373518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E7068AB-FEB5-7F4F-9E41-0E9D2C30F2D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11115757-675E-2844-97B9-2F44360DFA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EA34194-DC79-F34D-9657-91AEA7F3A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8B332033-2A32-0849-A4CA-C3F453F66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B9C54A0-FAF1-EF44-9B7D-82F88AC3494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556A965-DC59-274C-9867-64C89A06A6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8E1CA5D-6574-DD44-96AD-31241BF39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281C8EB6-1402-4F47-92CC-5D64B802F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4B06B1E-306D-B14C-A7AC-91B956D3A01C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A510FD23-8A52-D847-BA1B-027D1D2034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3A8224C-CE73-7644-815B-21F73BB97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591F4D17-1E33-074E-AFE2-A660C0A6F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53ED770-DF57-6E45-8CF8-6EC93BA81B58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54217533-79AA-EC4F-BC73-B3819C2659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5969F2C-DA70-2C49-B2EE-7389B92A8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9AE77-C400-7F4B-97E2-A74A02F54C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PGothic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MS PGothic" charset="0"/>
              </a:rPr>
              <a:t>Old Testament Backgrounds PPT in Bahasa Indonesia</a:t>
            </a:r>
          </a:p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0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18A7953C-0248-8A48-ADBA-8B6643BDD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991646A-4DA4-4F4D-B077-544F4C06878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124F8E36-39DC-E847-95BE-567BBBB3EF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614083A-45E0-2C4E-9A1D-629A98C9A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82F87E79-0485-D243-9B9E-D38165F57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FC91073-1B35-3047-9069-1EF4F897BA6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7FE18BC-2606-214B-AE80-78E7C01BAD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D1C3A38-C23D-F54A-8D85-F35ECECDA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A204CEBF-004B-1A4C-BF88-961F5A0C3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282F0ED-84E9-A147-B0A3-24AF3F77739C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6734F1EF-3E1F-C647-9ACF-8A1DE12BA4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7B0845D-B761-2B4A-87FE-E74B9C523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E4CF2514-B20E-4B45-ABE1-05E4F49B0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5B48619-F3C8-164F-B1C2-74A8F15F987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EEC045CD-E50E-164A-B3DD-E2B52D4161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917668C-86CB-AA4A-97FB-4CB7DD616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36EF0FB3-FAA6-4842-AEE6-6F8446BD7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67CFF98-2502-6E44-929F-26EA45813089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42AA1B67-5ED0-2948-9A43-2CD69C9904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C8BA0C2-719E-524A-9F4E-07F48B968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0308FC60-643C-8947-9C07-B5DAC8BAE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27EF5C0-0DB9-5E43-83DF-F935528C0D2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1EBD0883-0408-C04C-B204-FD93688E32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E3E59C8-0CF5-1641-8591-6B79567B1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7C11BD4E-F100-BB41-92EB-6E555F937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03409FA-C041-694B-A3F0-36AEAE3EB81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8F96A8A0-BD39-4E44-8963-39FEDB0197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821F30C-07F8-784C-8FA9-CC41FCF03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7AEA889-0B9D-1142-90CC-3631E3476CCD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593306B-6499-1840-B171-89E3FA1FC5B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4FB06833-48E1-2B40-944E-A645B367CCA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03AB7D89-B546-0140-BBE8-6C6684256E7D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CA9DE8E-6C70-6F48-976B-C2F602F43E8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C0CD3D38-5E87-D24A-8E48-263B4E7ACDD1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2D3EEE32-92E4-8C44-84FC-4240DB3BAF93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D89F8822-347E-4E49-9D41-B2A192FF39D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55D8C17E-4731-3449-A121-9AE4AE953149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34DBD202-9D17-6945-BF85-D6D44A1E9CBE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5011E73-AB43-654B-923C-53167457566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96FB675-9F57-564D-BCBB-05C8CEA2A33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8BC51EA-E4EA-E648-92C3-0390D65BD8E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423A562-BB7B-4D42-85C6-4E737A77A0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69AC733-021D-E947-B639-CEB404E7A8B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A7E6AFA-57A4-8F40-9461-74338C8D58C9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727B8FD-301E-1E4A-BBFC-0258BB6BFE0E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EC63172-BB0D-5E4C-BEF8-3D3A725DF2A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4449398-8139-544F-B4AF-4CF78B10B7C3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4386F29-D3E7-E142-B476-5B84B8CA1B59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69A2D5A-03CF-4B4C-8003-2AC2D14401F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BFD11DF-5BC1-2C48-A2C8-9E0B2292B1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8262140-E0E3-9D47-B39E-3936B6A9AB2B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2147AB0D-00DA-3244-A26A-06C6F030F0BE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FFD57FB2-C794-AB4C-A535-611EE884052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D34DD50B-29A1-E04E-8029-BFA0B2784AD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0A846D6A-8834-D44A-86D2-C7699FEE8FC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4EF8C22-063C-AA4D-9956-725DFF92CC3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104922AA-452D-7142-905B-B5B5D504A72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3DE701CC-4A43-5345-825F-DD129EC9A95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313A7177-0849-204B-8DB1-2EC129EB728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3E7EF48-CD8C-A24C-A5DE-2230EE0CB57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70DEC097-D717-F447-AFCF-55AE4CD35C4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4B086577-B5DA-8048-BE26-F6B1F4240A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3CA40368-1EB5-094E-82DF-FCEF8CE141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EFDA780E-D13C-B345-AEC5-D41C1EDDA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F809FC7E-F413-BB4B-82BD-1E853AB73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70D04BF9-9EB4-A049-83BB-C6E9EE4D4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65FB-6A73-BD49-8950-C9BEDCEF0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4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40A0B94F-0A0A-1D4D-BFAC-9F896CC49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855D842-46F8-4C4B-9C99-BACB7735C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CE406B7-1F89-2648-8462-74E9C9AE7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E1FF7-6E83-9644-AE04-4CDB7D136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9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9A0A3F73-2AD3-6642-8F6F-19FD849DA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AB1406A8-0F0F-4449-AA3F-262680FA6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2806452-70DD-EE43-92EE-16818E0D0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AA1E9-94CA-6C47-930B-51C9AF2DE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51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1EB81FB7-7B6B-154F-AE2C-881602BB4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58090A2-E9A2-0543-8C1A-69CA435D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5D90F03-0238-7540-A60B-8D88D7129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1D1F9-58EC-8846-8E76-60C74A914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46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2597930"/>
      </p:ext>
    </p:extLst>
  </p:cSld>
  <p:clrMapOvr>
    <a:masterClrMapping/>
  </p:clrMapOvr>
  <p:transition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076419"/>
      </p:ext>
    </p:extLst>
  </p:cSld>
  <p:clrMapOvr>
    <a:masterClrMapping/>
  </p:clrMapOvr>
  <p:transition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666621"/>
      </p:ext>
    </p:extLst>
  </p:cSld>
  <p:clrMapOvr>
    <a:masterClrMapping/>
  </p:clrMapOvr>
  <p:transition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896086"/>
      </p:ext>
    </p:extLst>
  </p:cSld>
  <p:clrMapOvr>
    <a:masterClrMapping/>
  </p:clrMapOvr>
  <p:transition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712237"/>
      </p:ext>
    </p:extLst>
  </p:cSld>
  <p:clrMapOvr>
    <a:masterClrMapping/>
  </p:clrMapOvr>
  <p:transition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940753"/>
      </p:ext>
    </p:extLst>
  </p:cSld>
  <p:clrMapOvr>
    <a:masterClrMapping/>
  </p:clrMapOvr>
  <p:transition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811514"/>
      </p:ext>
    </p:extLst>
  </p:cSld>
  <p:clrMapOvr>
    <a:masterClrMapping/>
  </p:clrMapOvr>
  <p:transition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24FBC335-9BD3-8944-AB4A-FDFBD85A6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A543E120-6996-5845-AE8A-A5B0AF3C5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9738594-9DFE-4745-AA47-D1D16EFBB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2435-9FBE-C24A-8013-F6F8C167C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717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814526"/>
      </p:ext>
    </p:extLst>
  </p:cSld>
  <p:clrMapOvr>
    <a:masterClrMapping/>
  </p:clrMapOvr>
  <p:transition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351260"/>
      </p:ext>
    </p:extLst>
  </p:cSld>
  <p:clrMapOvr>
    <a:masterClrMapping/>
  </p:clrMapOvr>
  <p:transition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352829"/>
      </p:ext>
    </p:extLst>
  </p:cSld>
  <p:clrMapOvr>
    <a:masterClrMapping/>
  </p:clrMapOvr>
  <p:transition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835521"/>
      </p:ext>
    </p:extLst>
  </p:cSld>
  <p:clrMapOvr>
    <a:masterClrMapping/>
  </p:clrMapOvr>
  <p:transition>
    <p:wheel spokes="0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0160559"/>
      </p:ext>
    </p:extLst>
  </p:cSld>
  <p:clrMapOvr>
    <a:masterClrMapping/>
  </p:clrMapOvr>
  <p:transition>
    <p:wheel spokes="0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35771"/>
      </p:ext>
    </p:extLst>
  </p:cSld>
  <p:clrMapOvr>
    <a:masterClrMapping/>
  </p:clrMapOvr>
  <p:transition>
    <p:wheel spokes="0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641537"/>
      </p:ext>
    </p:extLst>
  </p:cSld>
  <p:clrMapOvr>
    <a:masterClrMapping/>
  </p:clrMapOvr>
  <p:transition>
    <p:wheel spokes="0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04460"/>
      </p:ext>
    </p:extLst>
  </p:cSld>
  <p:clrMapOvr>
    <a:masterClrMapping/>
  </p:clrMapOvr>
  <p:transition>
    <p:wheel spokes="0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932961"/>
      </p:ext>
    </p:extLst>
  </p:cSld>
  <p:clrMapOvr>
    <a:masterClrMapping/>
  </p:clrMapOvr>
  <p:transition>
    <p:wheel spokes="0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257064"/>
      </p:ext>
    </p:extLst>
  </p:cSld>
  <p:clrMapOvr>
    <a:masterClrMapping/>
  </p:clrMapOvr>
  <p:transition>
    <p:wheel spokes="0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F4F2617C-6BD6-4B45-9A3F-68D02D0B9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1567AB5-5C1D-6E4C-BEB0-B2020C906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084E740-154D-4C43-8BFC-804F40F10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59577-92AA-3E4A-9DD0-8CBF87671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657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569423"/>
      </p:ext>
    </p:extLst>
  </p:cSld>
  <p:clrMapOvr>
    <a:masterClrMapping/>
  </p:clrMapOvr>
  <p:transition>
    <p:wheel spokes="0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45029"/>
      </p:ext>
    </p:extLst>
  </p:cSld>
  <p:clrMapOvr>
    <a:masterClrMapping/>
  </p:clrMapOvr>
  <p:transition>
    <p:wheel spokes="0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440617"/>
      </p:ext>
    </p:extLst>
  </p:cSld>
  <p:clrMapOvr>
    <a:masterClrMapping/>
  </p:clrMapOvr>
  <p:transition>
    <p:wheel spokes="0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9650"/>
      </p:ext>
    </p:extLst>
  </p:cSld>
  <p:clrMapOvr>
    <a:masterClrMapping/>
  </p:clrMapOvr>
  <p:transition>
    <p:wheel spokes="0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550379"/>
      </p:ext>
    </p:extLst>
  </p:cSld>
  <p:clrMapOvr>
    <a:masterClrMapping/>
  </p:clrMapOvr>
  <p:transition>
    <p:wheel spokes="0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1A1C68B-9576-0246-8509-88814E439F5B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99007874-3111-BA48-8758-7D839E09A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5760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B10FBE0-1232-654D-923E-890EBFC44BFE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0AE51F56-B9E1-8441-BADC-3355755F45D2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-1"/>
              <a:ext cx="5760" cy="20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78B1892D-A6C4-604C-91D0-B64CDF7B6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016"/>
              <a:ext cx="5760" cy="260"/>
              <a:chOff x="0" y="115"/>
              <a:chExt cx="5760" cy="464"/>
            </a:xfrm>
          </p:grpSpPr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B6A0790-3254-CB4B-868F-12CF6AA4B68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3EF8A7D1-61A4-4348-9180-4307E9E3B89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891644D3-C425-5047-ACFF-891D1C25B16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F884160-AE66-0748-B925-313801B0741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450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Monotype Sort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DF8E6357-486C-AD43-9FC7-8E27D695B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1D08A43-24BD-1943-A9BE-C8EA95224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1975674-1D98-9D48-BCCA-F6DE139E6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4EEB3A-05A6-8947-9974-3E4E26206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881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9E2B6A7-D2E8-3548-B0CA-B8F468375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3F57966-8267-724D-BAD6-44034F099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919B260-60EE-804C-831D-74FE5BDE5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A40E3-9787-4F45-93D5-353FD2BBF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252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CED70C1-03BB-544F-9754-C50C5C465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01A70C5-6030-6640-A67F-0B4D35CE9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5DD74E7-3392-4C4C-8483-8F05838D4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D301C-13C0-4B43-80DF-B164C7602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555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A8A476F-7FD0-8E42-8CA9-D44A1E122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FAF6738-5CD8-0549-B521-35452942E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B251C223-7FAB-C141-ACF0-C65A2185F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113A7-DA5D-DC42-995D-BB2FE1E0D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704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DF7998D-D526-D048-A954-4B13158DA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E49C22C-51F9-A14C-9B0B-016116D7E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2D5DEAAE-44C3-4A4E-B991-9DC2EE93F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42773-0E24-304E-AD01-CB15994B1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19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757CE024-7D48-B946-B767-E67097570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38D0F2F0-6ABC-8743-9623-F80C1571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0AF82E99-D442-7349-9508-6736441D8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2E372-0070-E34E-925D-116D02BBD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239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97E0968-4B66-2948-B18C-A9B45FF13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C441628-F626-8F46-B12F-0C03B673F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04FC89C-E5C9-2146-87CC-7BC41F816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D74EF-D102-6F41-A912-2CFAC27F9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111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62FE7D00-4ACF-2C49-BA42-23C721956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3D7A9FBB-8CC9-B047-B0B9-312ADA527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ABCDED2A-06D1-114C-AAD4-350D220C7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1B0E-88FC-394B-BB85-4CD805256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136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04B6BD8-189F-6944-A0E7-53AF3F3D8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D519739-07FC-3E4C-965C-302DCF7DF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5C875779-3A61-5D4E-9311-17CEBBABD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561A1-0CB5-8D4B-A7A9-FFC5A21A0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721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4C032A2-CEC1-AF4B-AE9A-79EB55B37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06EB9C2-7219-024B-95CA-B48A9C375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46A4BEF-D842-824D-88DA-93D071A69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5F293-4FC2-964E-8FDD-A1121FB6F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516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D5B2A54-1809-234E-B9A3-947E32337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F306D42-6EE0-FA41-A31F-004288AEE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509F5AA-4006-BB42-84EC-3A53B95C8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330DD-2CCF-DC43-8772-7D0A2181D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924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523192A-DB7B-F44C-91F9-E2C3258CB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A6574B5-E020-E141-8102-8CFC25F87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D74355E-D46C-6D46-8D43-F6CB6A55C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79F0-4C50-F146-8FC5-959C2305B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473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4AB990D-4987-B541-BEAA-A194CCEAC1F1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BC07B43-702B-5141-AA30-10E9376FFB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>
                <a:extLst>
                  <a:ext uri="{FF2B5EF4-FFF2-40B4-BE49-F238E27FC236}">
                    <a16:creationId xmlns:a16="http://schemas.microsoft.com/office/drawing/2014/main" id="{E9E13882-9203-E147-B6AB-4AAB6447B4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6" name="Oval 5">
                <a:extLst>
                  <a:ext uri="{FF2B5EF4-FFF2-40B4-BE49-F238E27FC236}">
                    <a16:creationId xmlns:a16="http://schemas.microsoft.com/office/drawing/2014/main" id="{CF6E564C-F2BD-3640-B581-DD1EA18CAF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A22B85A2-AE87-B44D-A761-617E6F158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" y="187"/>
              <a:ext cx="4299" cy="3370"/>
              <a:chOff x="0" y="3"/>
              <a:chExt cx="5533" cy="4338"/>
            </a:xfrm>
          </p:grpSpPr>
          <p:grpSp>
            <p:nvGrpSpPr>
              <p:cNvPr id="22" name="Group 7">
                <a:extLst>
                  <a:ext uri="{FF2B5EF4-FFF2-40B4-BE49-F238E27FC236}">
                    <a16:creationId xmlns:a16="http://schemas.microsoft.com/office/drawing/2014/main" id="{8E0ACF2A-60F8-CE4F-8877-E3C455D8C4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"/>
                <a:ext cx="5470" cy="4338"/>
                <a:chOff x="0" y="3"/>
                <a:chExt cx="5470" cy="4338"/>
              </a:xfrm>
            </p:grpSpPr>
            <p:grpSp>
              <p:nvGrpSpPr>
                <p:cNvPr id="33" name="Group 8">
                  <a:extLst>
                    <a:ext uri="{FF2B5EF4-FFF2-40B4-BE49-F238E27FC236}">
                      <a16:creationId xmlns:a16="http://schemas.microsoft.com/office/drawing/2014/main" id="{1A4B5DBB-8C56-8B4D-AE9A-832ED88A9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>
                    <a:extLst>
                      <a:ext uri="{FF2B5EF4-FFF2-40B4-BE49-F238E27FC236}">
                        <a16:creationId xmlns:a16="http://schemas.microsoft.com/office/drawing/2014/main" id="{74B7E520-1384-AA4F-8BFE-A73BBD77F3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134" name="Oval 10">
                    <a:extLst>
                      <a:ext uri="{FF2B5EF4-FFF2-40B4-BE49-F238E27FC236}">
                        <a16:creationId xmlns:a16="http://schemas.microsoft.com/office/drawing/2014/main" id="{AB8B7C4D-0CD9-1F42-A096-EF97CB3ACB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grpSp>
              <p:nvGrpSpPr>
                <p:cNvPr id="34" name="Group 11">
                  <a:extLst>
                    <a:ext uri="{FF2B5EF4-FFF2-40B4-BE49-F238E27FC236}">
                      <a16:creationId xmlns:a16="http://schemas.microsoft.com/office/drawing/2014/main" id="{3601B357-7DC4-AB4B-8453-9256B081FD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70" cy="4338"/>
                  <a:chOff x="0" y="3"/>
                  <a:chExt cx="5470" cy="4338"/>
                </a:xfrm>
              </p:grpSpPr>
              <p:grpSp>
                <p:nvGrpSpPr>
                  <p:cNvPr id="35" name="Group 12">
                    <a:extLst>
                      <a:ext uri="{FF2B5EF4-FFF2-40B4-BE49-F238E27FC236}">
                        <a16:creationId xmlns:a16="http://schemas.microsoft.com/office/drawing/2014/main" id="{0EDB9504-AE99-7441-91C7-92C78706F1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>
                      <a:extLst>
                        <a:ext uri="{FF2B5EF4-FFF2-40B4-BE49-F238E27FC236}">
                          <a16:creationId xmlns:a16="http://schemas.microsoft.com/office/drawing/2014/main" id="{AD16287C-1308-7346-8444-A4DD90DAC2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>
                      <a:extLst>
                        <a:ext uri="{FF2B5EF4-FFF2-40B4-BE49-F238E27FC236}">
                          <a16:creationId xmlns:a16="http://schemas.microsoft.com/office/drawing/2014/main" id="{04491F05-BA1B-8F44-BA04-B0F0A57688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>
                    <a:extLst>
                      <a:ext uri="{FF2B5EF4-FFF2-40B4-BE49-F238E27FC236}">
                        <a16:creationId xmlns:a16="http://schemas.microsoft.com/office/drawing/2014/main" id="{7FF57785-9154-0142-81EE-4B2110BA9D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1"/>
                    <a:chOff x="2864" y="2019"/>
                    <a:chExt cx="2462" cy="1331"/>
                  </a:xfrm>
                </p:grpSpPr>
                <p:sp>
                  <p:nvSpPr>
                    <p:cNvPr id="129" name="Freeform 16">
                      <a:extLst>
                        <a:ext uri="{FF2B5EF4-FFF2-40B4-BE49-F238E27FC236}">
                          <a16:creationId xmlns:a16="http://schemas.microsoft.com/office/drawing/2014/main" id="{18319486-A7A0-2849-AA72-76F99FF50A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>
                      <a:extLst>
                        <a:ext uri="{FF2B5EF4-FFF2-40B4-BE49-F238E27FC236}">
                          <a16:creationId xmlns:a16="http://schemas.microsoft.com/office/drawing/2014/main" id="{3F19C6E2-F7A0-8E46-ACF7-B948C40286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>
                    <a:extLst>
                      <a:ext uri="{FF2B5EF4-FFF2-40B4-BE49-F238E27FC236}">
                        <a16:creationId xmlns:a16="http://schemas.microsoft.com/office/drawing/2014/main" id="{EFF64B4F-D07A-AA4F-8F01-6567E45B00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>
                      <a:extLst>
                        <a:ext uri="{FF2B5EF4-FFF2-40B4-BE49-F238E27FC236}">
                          <a16:creationId xmlns:a16="http://schemas.microsoft.com/office/drawing/2014/main" id="{DAD78EFD-EF0B-D84F-9C1B-1D54E53BBA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>
                      <a:extLst>
                        <a:ext uri="{FF2B5EF4-FFF2-40B4-BE49-F238E27FC236}">
                          <a16:creationId xmlns:a16="http://schemas.microsoft.com/office/drawing/2014/main" id="{A5772480-9873-7F45-810A-D4B7C83C79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>
                    <a:extLst>
                      <a:ext uri="{FF2B5EF4-FFF2-40B4-BE49-F238E27FC236}">
                        <a16:creationId xmlns:a16="http://schemas.microsoft.com/office/drawing/2014/main" id="{34992E94-E0BA-3443-B1AB-E7D0A3A5A4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>
                      <a:extLst>
                        <a:ext uri="{FF2B5EF4-FFF2-40B4-BE49-F238E27FC236}">
                          <a16:creationId xmlns:a16="http://schemas.microsoft.com/office/drawing/2014/main" id="{11F8547C-BEB1-544D-87DB-D2B4BF3586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>
                      <a:extLst>
                        <a:ext uri="{FF2B5EF4-FFF2-40B4-BE49-F238E27FC236}">
                          <a16:creationId xmlns:a16="http://schemas.microsoft.com/office/drawing/2014/main" id="{2BAECD73-E97C-B54F-AF19-8149BFD6D7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>
                    <a:extLst>
                      <a:ext uri="{FF2B5EF4-FFF2-40B4-BE49-F238E27FC236}">
                        <a16:creationId xmlns:a16="http://schemas.microsoft.com/office/drawing/2014/main" id="{891279BA-FA9A-6B46-B088-180E1B96E5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>
                      <a:extLst>
                        <a:ext uri="{FF2B5EF4-FFF2-40B4-BE49-F238E27FC236}">
                          <a16:creationId xmlns:a16="http://schemas.microsoft.com/office/drawing/2014/main" id="{03753EF8-2148-5F49-8C6A-AD2788FBE5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>
                      <a:extLst>
                        <a:ext uri="{FF2B5EF4-FFF2-40B4-BE49-F238E27FC236}">
                          <a16:creationId xmlns:a16="http://schemas.microsoft.com/office/drawing/2014/main" id="{A9BA6CCB-FB3C-D442-84C7-EB1F9A4B9C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>
                    <a:extLst>
                      <a:ext uri="{FF2B5EF4-FFF2-40B4-BE49-F238E27FC236}">
                        <a16:creationId xmlns:a16="http://schemas.microsoft.com/office/drawing/2014/main" id="{891ACEBB-FF26-1B46-8092-C23BC45842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>
                      <a:extLst>
                        <a:ext uri="{FF2B5EF4-FFF2-40B4-BE49-F238E27FC236}">
                          <a16:creationId xmlns:a16="http://schemas.microsoft.com/office/drawing/2014/main" id="{B5FBECC3-A9D1-6641-85F5-05B72DC8F3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>
                      <a:extLst>
                        <a:ext uri="{FF2B5EF4-FFF2-40B4-BE49-F238E27FC236}">
                          <a16:creationId xmlns:a16="http://schemas.microsoft.com/office/drawing/2014/main" id="{9D0EECDA-7D5E-944C-B7B3-7349F36DB8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>
                    <a:extLst>
                      <a:ext uri="{FF2B5EF4-FFF2-40B4-BE49-F238E27FC236}">
                        <a16:creationId xmlns:a16="http://schemas.microsoft.com/office/drawing/2014/main" id="{4E3ACBE0-1F33-2240-8719-D141DBCD09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>
                      <a:extLst>
                        <a:ext uri="{FF2B5EF4-FFF2-40B4-BE49-F238E27FC236}">
                          <a16:creationId xmlns:a16="http://schemas.microsoft.com/office/drawing/2014/main" id="{D17543FF-B000-E84B-8BC0-E78084EBFA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>
                      <a:extLst>
                        <a:ext uri="{FF2B5EF4-FFF2-40B4-BE49-F238E27FC236}">
                          <a16:creationId xmlns:a16="http://schemas.microsoft.com/office/drawing/2014/main" id="{5B9B90B5-19D1-7946-AF02-3CAF483840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>
                    <a:extLst>
                      <a:ext uri="{FF2B5EF4-FFF2-40B4-BE49-F238E27FC236}">
                        <a16:creationId xmlns:a16="http://schemas.microsoft.com/office/drawing/2014/main" id="{C18A2C02-A7E3-9B4E-9157-FD1E093795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>
                      <a:extLst>
                        <a:ext uri="{FF2B5EF4-FFF2-40B4-BE49-F238E27FC236}">
                          <a16:creationId xmlns:a16="http://schemas.microsoft.com/office/drawing/2014/main" id="{3D05B3A6-9881-BF42-8AE6-D5A7E5A126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>
                      <a:extLst>
                        <a:ext uri="{FF2B5EF4-FFF2-40B4-BE49-F238E27FC236}">
                          <a16:creationId xmlns:a16="http://schemas.microsoft.com/office/drawing/2014/main" id="{5EB1AC8E-EED8-6E49-8947-954FDCB436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>
                    <a:extLst>
                      <a:ext uri="{FF2B5EF4-FFF2-40B4-BE49-F238E27FC236}">
                        <a16:creationId xmlns:a16="http://schemas.microsoft.com/office/drawing/2014/main" id="{8103DD43-E358-7547-AE30-F7900C84B06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>
                      <a:extLst>
                        <a:ext uri="{FF2B5EF4-FFF2-40B4-BE49-F238E27FC236}">
                          <a16:creationId xmlns:a16="http://schemas.microsoft.com/office/drawing/2014/main" id="{F38DC670-868A-3D49-9330-14DBF049B9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>
                      <a:extLst>
                        <a:ext uri="{FF2B5EF4-FFF2-40B4-BE49-F238E27FC236}">
                          <a16:creationId xmlns:a16="http://schemas.microsoft.com/office/drawing/2014/main" id="{73A89ACB-F6AF-504B-AC87-E2F6FD3A02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>
                    <a:extLst>
                      <a:ext uri="{FF2B5EF4-FFF2-40B4-BE49-F238E27FC236}">
                        <a16:creationId xmlns:a16="http://schemas.microsoft.com/office/drawing/2014/main" id="{8D70EED8-EBD0-E44D-A846-576717982B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>
                      <a:extLst>
                        <a:ext uri="{FF2B5EF4-FFF2-40B4-BE49-F238E27FC236}">
                          <a16:creationId xmlns:a16="http://schemas.microsoft.com/office/drawing/2014/main" id="{8329D563-4710-6E40-B5B7-6389D8908E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>
                      <a:extLst>
                        <a:ext uri="{FF2B5EF4-FFF2-40B4-BE49-F238E27FC236}">
                          <a16:creationId xmlns:a16="http://schemas.microsoft.com/office/drawing/2014/main" id="{C6A152E3-BCA6-6546-AAF4-02D587954A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>
                    <a:extLst>
                      <a:ext uri="{FF2B5EF4-FFF2-40B4-BE49-F238E27FC236}">
                        <a16:creationId xmlns:a16="http://schemas.microsoft.com/office/drawing/2014/main" id="{CF4F7498-514C-A04A-A85C-85619AD8EB9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>
                      <a:extLst>
                        <a:ext uri="{FF2B5EF4-FFF2-40B4-BE49-F238E27FC236}">
                          <a16:creationId xmlns:a16="http://schemas.microsoft.com/office/drawing/2014/main" id="{088FA3DF-3C0A-0245-B012-49ED1ED865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>
                      <a:extLst>
                        <a:ext uri="{FF2B5EF4-FFF2-40B4-BE49-F238E27FC236}">
                          <a16:creationId xmlns:a16="http://schemas.microsoft.com/office/drawing/2014/main" id="{F023684B-3F00-A541-8A86-3F64CDB537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>
                    <a:extLst>
                      <a:ext uri="{FF2B5EF4-FFF2-40B4-BE49-F238E27FC236}">
                        <a16:creationId xmlns:a16="http://schemas.microsoft.com/office/drawing/2014/main" id="{D64DE557-CF7D-2548-A5E6-674ED919E5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>
                      <a:extLst>
                        <a:ext uri="{FF2B5EF4-FFF2-40B4-BE49-F238E27FC236}">
                          <a16:creationId xmlns:a16="http://schemas.microsoft.com/office/drawing/2014/main" id="{4504C2D7-A713-4447-93ED-94C2A6AFBD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>
                      <a:extLst>
                        <a:ext uri="{FF2B5EF4-FFF2-40B4-BE49-F238E27FC236}">
                          <a16:creationId xmlns:a16="http://schemas.microsoft.com/office/drawing/2014/main" id="{F86CB7CB-7458-B24D-BD5D-3041D248D7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>
                    <a:extLst>
                      <a:ext uri="{FF2B5EF4-FFF2-40B4-BE49-F238E27FC236}">
                        <a16:creationId xmlns:a16="http://schemas.microsoft.com/office/drawing/2014/main" id="{FA61A8ED-6F9B-9245-867E-78D94056134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5"/>
                    <a:chOff x="189" y="1445"/>
                    <a:chExt cx="2150" cy="345"/>
                  </a:xfrm>
                </p:grpSpPr>
                <p:sp>
                  <p:nvSpPr>
                    <p:cNvPr id="107" name="Freeform 49">
                      <a:extLst>
                        <a:ext uri="{FF2B5EF4-FFF2-40B4-BE49-F238E27FC236}">
                          <a16:creationId xmlns:a16="http://schemas.microsoft.com/office/drawing/2014/main" id="{226816C2-AD8B-CE4F-9D16-58C8E718FB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>
                      <a:extLst>
                        <a:ext uri="{FF2B5EF4-FFF2-40B4-BE49-F238E27FC236}">
                          <a16:creationId xmlns:a16="http://schemas.microsoft.com/office/drawing/2014/main" id="{7452E841-6484-824A-BD16-B19C531BB9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>
                    <a:extLst>
                      <a:ext uri="{FF2B5EF4-FFF2-40B4-BE49-F238E27FC236}">
                        <a16:creationId xmlns:a16="http://schemas.microsoft.com/office/drawing/2014/main" id="{2EB86611-D135-3B45-87B5-3F5C3DF7CF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>
                      <a:extLst>
                        <a:ext uri="{FF2B5EF4-FFF2-40B4-BE49-F238E27FC236}">
                          <a16:creationId xmlns:a16="http://schemas.microsoft.com/office/drawing/2014/main" id="{4E9274EC-A330-7244-A239-8DDBF82EBE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>
                      <a:extLst>
                        <a:ext uri="{FF2B5EF4-FFF2-40B4-BE49-F238E27FC236}">
                          <a16:creationId xmlns:a16="http://schemas.microsoft.com/office/drawing/2014/main" id="{AC744B82-161F-084E-BD40-19B9B4E1F9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>
                    <a:extLst>
                      <a:ext uri="{FF2B5EF4-FFF2-40B4-BE49-F238E27FC236}">
                        <a16:creationId xmlns:a16="http://schemas.microsoft.com/office/drawing/2014/main" id="{0BBDDE87-1DD7-A043-831C-92524B86C8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3"/>
                    <a:chOff x="616" y="901"/>
                    <a:chExt cx="1849" cy="553"/>
                  </a:xfrm>
                </p:grpSpPr>
                <p:sp>
                  <p:nvSpPr>
                    <p:cNvPr id="103" name="Freeform 55">
                      <a:extLst>
                        <a:ext uri="{FF2B5EF4-FFF2-40B4-BE49-F238E27FC236}">
                          <a16:creationId xmlns:a16="http://schemas.microsoft.com/office/drawing/2014/main" id="{9D7291A5-0D7F-4D49-BA21-796281B112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>
                      <a:extLst>
                        <a:ext uri="{FF2B5EF4-FFF2-40B4-BE49-F238E27FC236}">
                          <a16:creationId xmlns:a16="http://schemas.microsoft.com/office/drawing/2014/main" id="{6FE20EE9-0F53-6E4E-86BC-3935C86949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>
                    <a:extLst>
                      <a:ext uri="{FF2B5EF4-FFF2-40B4-BE49-F238E27FC236}">
                        <a16:creationId xmlns:a16="http://schemas.microsoft.com/office/drawing/2014/main" id="{E7A9BFAD-CE84-9F49-8FCE-49D266D5A6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>
                      <a:extLst>
                        <a:ext uri="{FF2B5EF4-FFF2-40B4-BE49-F238E27FC236}">
                          <a16:creationId xmlns:a16="http://schemas.microsoft.com/office/drawing/2014/main" id="{0C3192F0-86DE-7441-8D9B-683348C805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>
                      <a:extLst>
                        <a:ext uri="{FF2B5EF4-FFF2-40B4-BE49-F238E27FC236}">
                          <a16:creationId xmlns:a16="http://schemas.microsoft.com/office/drawing/2014/main" id="{3498FC63-FF40-234A-BF03-A5D67AF5FB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>
                    <a:extLst>
                      <a:ext uri="{FF2B5EF4-FFF2-40B4-BE49-F238E27FC236}">
                        <a16:creationId xmlns:a16="http://schemas.microsoft.com/office/drawing/2014/main" id="{C5761C1B-1879-3F49-97FA-D7D8DA48AB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20" y="301"/>
                    <a:ext cx="1693" cy="892"/>
                    <a:chOff x="1120" y="301"/>
                    <a:chExt cx="1693" cy="892"/>
                  </a:xfrm>
                </p:grpSpPr>
                <p:sp>
                  <p:nvSpPr>
                    <p:cNvPr id="99" name="Freeform 61">
                      <a:extLst>
                        <a:ext uri="{FF2B5EF4-FFF2-40B4-BE49-F238E27FC236}">
                          <a16:creationId xmlns:a16="http://schemas.microsoft.com/office/drawing/2014/main" id="{3BD3950C-8643-A243-A670-48D3DD176B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>
                      <a:extLst>
                        <a:ext uri="{FF2B5EF4-FFF2-40B4-BE49-F238E27FC236}">
                          <a16:creationId xmlns:a16="http://schemas.microsoft.com/office/drawing/2014/main" id="{AA3C6D5F-7742-8347-8E26-EE6A6C3EA9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>
                    <a:extLst>
                      <a:ext uri="{FF2B5EF4-FFF2-40B4-BE49-F238E27FC236}">
                        <a16:creationId xmlns:a16="http://schemas.microsoft.com/office/drawing/2014/main" id="{7EB63C18-CD35-704B-8479-C89496254E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7" y="73"/>
                    <a:ext cx="779" cy="1516"/>
                    <a:chOff x="1633" y="101"/>
                    <a:chExt cx="779" cy="1516"/>
                  </a:xfrm>
                </p:grpSpPr>
                <p:sp>
                  <p:nvSpPr>
                    <p:cNvPr id="97" name="Freeform 64">
                      <a:extLst>
                        <a:ext uri="{FF2B5EF4-FFF2-40B4-BE49-F238E27FC236}">
                          <a16:creationId xmlns:a16="http://schemas.microsoft.com/office/drawing/2014/main" id="{4B0D1DFC-7787-CB40-B9D3-00429E7BAE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>
                      <a:extLst>
                        <a:ext uri="{FF2B5EF4-FFF2-40B4-BE49-F238E27FC236}">
                          <a16:creationId xmlns:a16="http://schemas.microsoft.com/office/drawing/2014/main" id="{360DF755-B5DF-AA44-91D4-E4E7C7D8AE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>
                    <a:extLst>
                      <a:ext uri="{FF2B5EF4-FFF2-40B4-BE49-F238E27FC236}">
                        <a16:creationId xmlns:a16="http://schemas.microsoft.com/office/drawing/2014/main" id="{A1621404-F4B8-3946-AC4F-E0E1F7B95E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09" y="3"/>
                    <a:ext cx="635" cy="1534"/>
                    <a:chOff x="1935" y="31"/>
                    <a:chExt cx="635" cy="1534"/>
                  </a:xfrm>
                </p:grpSpPr>
                <p:sp>
                  <p:nvSpPr>
                    <p:cNvPr id="95" name="Freeform 67">
                      <a:extLst>
                        <a:ext uri="{FF2B5EF4-FFF2-40B4-BE49-F238E27FC236}">
                          <a16:creationId xmlns:a16="http://schemas.microsoft.com/office/drawing/2014/main" id="{008D5E5E-95D3-F249-B41D-5F28A60228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>
                      <a:extLst>
                        <a:ext uri="{FF2B5EF4-FFF2-40B4-BE49-F238E27FC236}">
                          <a16:creationId xmlns:a16="http://schemas.microsoft.com/office/drawing/2014/main" id="{C7B3D141-EE53-5245-A0B1-05AA3ED5B8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>
                    <a:extLst>
                      <a:ext uri="{FF2B5EF4-FFF2-40B4-BE49-F238E27FC236}">
                        <a16:creationId xmlns:a16="http://schemas.microsoft.com/office/drawing/2014/main" id="{EC380D81-B835-A14E-8D06-2C23C53B28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>
                      <a:extLst>
                        <a:ext uri="{FF2B5EF4-FFF2-40B4-BE49-F238E27FC236}">
                          <a16:creationId xmlns:a16="http://schemas.microsoft.com/office/drawing/2014/main" id="{5BBBD759-808A-6745-BDB0-563203D5E7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>
                      <a:extLst>
                        <a:ext uri="{FF2B5EF4-FFF2-40B4-BE49-F238E27FC236}">
                          <a16:creationId xmlns:a16="http://schemas.microsoft.com/office/drawing/2014/main" id="{B45A2C9A-35E3-DE48-80E3-B84C28885C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>
                    <a:extLst>
                      <a:ext uri="{FF2B5EF4-FFF2-40B4-BE49-F238E27FC236}">
                        <a16:creationId xmlns:a16="http://schemas.microsoft.com/office/drawing/2014/main" id="{9B8EEDD9-2341-3E4B-8BAE-ED67516E65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>
                      <a:extLst>
                        <a:ext uri="{FF2B5EF4-FFF2-40B4-BE49-F238E27FC236}">
                          <a16:creationId xmlns:a16="http://schemas.microsoft.com/office/drawing/2014/main" id="{92CE923A-C577-FA49-91C2-4BE49E8849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>
                      <a:extLst>
                        <a:ext uri="{FF2B5EF4-FFF2-40B4-BE49-F238E27FC236}">
                          <a16:creationId xmlns:a16="http://schemas.microsoft.com/office/drawing/2014/main" id="{FCB9837E-B77B-B94B-B8F3-8E9F6AC504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>
                    <a:extLst>
                      <a:ext uri="{FF2B5EF4-FFF2-40B4-BE49-F238E27FC236}">
                        <a16:creationId xmlns:a16="http://schemas.microsoft.com/office/drawing/2014/main" id="{35DA9A9A-8E63-DB4B-9FFD-5B2131BB76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>
                    <a:extLst>
                      <a:ext uri="{FF2B5EF4-FFF2-40B4-BE49-F238E27FC236}">
                        <a16:creationId xmlns:a16="http://schemas.microsoft.com/office/drawing/2014/main" id="{100978B2-2918-B14C-BC4D-80912C9D7E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>
                    <a:extLst>
                      <a:ext uri="{FF2B5EF4-FFF2-40B4-BE49-F238E27FC236}">
                        <a16:creationId xmlns:a16="http://schemas.microsoft.com/office/drawing/2014/main" id="{E5984C1D-6978-474E-9DAF-EDDCEE2F1C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75" y="14"/>
                    <a:ext cx="637" cy="1518"/>
                    <a:chOff x="2801" y="42"/>
                    <a:chExt cx="637" cy="1518"/>
                  </a:xfrm>
                </p:grpSpPr>
                <p:sp>
                  <p:nvSpPr>
                    <p:cNvPr id="89" name="Freeform 78">
                      <a:extLst>
                        <a:ext uri="{FF2B5EF4-FFF2-40B4-BE49-F238E27FC236}">
                          <a16:creationId xmlns:a16="http://schemas.microsoft.com/office/drawing/2014/main" id="{3590DB32-7CEB-5746-A336-F979000385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>
                      <a:extLst>
                        <a:ext uri="{FF2B5EF4-FFF2-40B4-BE49-F238E27FC236}">
                          <a16:creationId xmlns:a16="http://schemas.microsoft.com/office/drawing/2014/main" id="{8A2D4AF1-CC36-9C40-8A1E-3336636BBA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>
                    <a:extLst>
                      <a:ext uri="{FF2B5EF4-FFF2-40B4-BE49-F238E27FC236}">
                        <a16:creationId xmlns:a16="http://schemas.microsoft.com/office/drawing/2014/main" id="{C2E1ACD4-CB8B-8E40-B3DF-D359624DBD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4"/>
                    <a:chOff x="2937" y="161"/>
                    <a:chExt cx="1014" cy="1464"/>
                  </a:xfrm>
                </p:grpSpPr>
                <p:sp>
                  <p:nvSpPr>
                    <p:cNvPr id="87" name="Freeform 81">
                      <a:extLst>
                        <a:ext uri="{FF2B5EF4-FFF2-40B4-BE49-F238E27FC236}">
                          <a16:creationId xmlns:a16="http://schemas.microsoft.com/office/drawing/2014/main" id="{E9C00C5B-B37B-0445-9D72-DC3F30C1B3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>
                      <a:extLst>
                        <a:ext uri="{FF2B5EF4-FFF2-40B4-BE49-F238E27FC236}">
                          <a16:creationId xmlns:a16="http://schemas.microsoft.com/office/drawing/2014/main" id="{88E28CE7-4241-4848-8E48-87F6913CB4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>
                    <a:extLst>
                      <a:ext uri="{FF2B5EF4-FFF2-40B4-BE49-F238E27FC236}">
                        <a16:creationId xmlns:a16="http://schemas.microsoft.com/office/drawing/2014/main" id="{B968995B-4C2F-264D-B4A4-3C86B4A746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05" y="5"/>
                    <a:ext cx="241" cy="1448"/>
                    <a:chOff x="2731" y="33"/>
                    <a:chExt cx="241" cy="1448"/>
                  </a:xfrm>
                </p:grpSpPr>
                <p:sp>
                  <p:nvSpPr>
                    <p:cNvPr id="85" name="Freeform 222">
                      <a:extLst>
                        <a:ext uri="{FF2B5EF4-FFF2-40B4-BE49-F238E27FC236}">
                          <a16:creationId xmlns:a16="http://schemas.microsoft.com/office/drawing/2014/main" id="{3ABAEAB3-FA05-8A43-A41F-C42B04EA6D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>
                      <a:extLst>
                        <a:ext uri="{FF2B5EF4-FFF2-40B4-BE49-F238E27FC236}">
                          <a16:creationId xmlns:a16="http://schemas.microsoft.com/office/drawing/2014/main" id="{F0AE21DB-C645-4342-9AC2-336CCA7EB4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>
                    <a:extLst>
                      <a:ext uri="{FF2B5EF4-FFF2-40B4-BE49-F238E27FC236}">
                        <a16:creationId xmlns:a16="http://schemas.microsoft.com/office/drawing/2014/main" id="{E44EAF26-242A-F447-8029-605FD90C77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>
                      <a:extLst>
                        <a:ext uri="{FF2B5EF4-FFF2-40B4-BE49-F238E27FC236}">
                          <a16:creationId xmlns:a16="http://schemas.microsoft.com/office/drawing/2014/main" id="{3D761000-0531-D643-9BEC-B2058515D9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>
                      <a:extLst>
                        <a:ext uri="{FF2B5EF4-FFF2-40B4-BE49-F238E27FC236}">
                          <a16:creationId xmlns:a16="http://schemas.microsoft.com/office/drawing/2014/main" id="{85A853AA-F25F-9F41-9D0B-8599CA85E6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>
                    <a:extLst>
                      <a:ext uri="{FF2B5EF4-FFF2-40B4-BE49-F238E27FC236}">
                        <a16:creationId xmlns:a16="http://schemas.microsoft.com/office/drawing/2014/main" id="{B56951F1-3194-5740-BF83-F6CA77D9F6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3"/>
                    <a:chOff x="1455" y="1936"/>
                    <a:chExt cx="765" cy="2373"/>
                  </a:xfrm>
                </p:grpSpPr>
                <p:sp>
                  <p:nvSpPr>
                    <p:cNvPr id="81" name="Freeform 90">
                      <a:extLst>
                        <a:ext uri="{FF2B5EF4-FFF2-40B4-BE49-F238E27FC236}">
                          <a16:creationId xmlns:a16="http://schemas.microsoft.com/office/drawing/2014/main" id="{498292BB-E07C-D84B-8343-FE2111F6DE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>
                      <a:extLst>
                        <a:ext uri="{FF2B5EF4-FFF2-40B4-BE49-F238E27FC236}">
                          <a16:creationId xmlns:a16="http://schemas.microsoft.com/office/drawing/2014/main" id="{50F70BD1-5606-F342-A9C4-A4FEEED648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>
                    <a:extLst>
                      <a:ext uri="{FF2B5EF4-FFF2-40B4-BE49-F238E27FC236}">
                        <a16:creationId xmlns:a16="http://schemas.microsoft.com/office/drawing/2014/main" id="{72844CAD-47CC-B341-AC42-63BFEF0F55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9"/>
                    <a:ext cx="460" cy="2331"/>
                    <a:chOff x="1951" y="1986"/>
                    <a:chExt cx="493" cy="2606"/>
                  </a:xfrm>
                </p:grpSpPr>
                <p:sp>
                  <p:nvSpPr>
                    <p:cNvPr id="79" name="Freeform 93">
                      <a:extLst>
                        <a:ext uri="{FF2B5EF4-FFF2-40B4-BE49-F238E27FC236}">
                          <a16:creationId xmlns:a16="http://schemas.microsoft.com/office/drawing/2014/main" id="{FC740078-17ED-EA4F-8818-707615E9CC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>
                      <a:extLst>
                        <a:ext uri="{FF2B5EF4-FFF2-40B4-BE49-F238E27FC236}">
                          <a16:creationId xmlns:a16="http://schemas.microsoft.com/office/drawing/2014/main" id="{F7786A69-95D7-B74B-A517-836F48D6D4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>
                    <a:extLst>
                      <a:ext uri="{FF2B5EF4-FFF2-40B4-BE49-F238E27FC236}">
                        <a16:creationId xmlns:a16="http://schemas.microsoft.com/office/drawing/2014/main" id="{AA8FA264-E3F8-404E-9C6E-774D59D134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>
                      <a:extLst>
                        <a:ext uri="{FF2B5EF4-FFF2-40B4-BE49-F238E27FC236}">
                          <a16:creationId xmlns:a16="http://schemas.microsoft.com/office/drawing/2014/main" id="{690D95CC-AB85-9E49-BB46-852A2B7B34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>
                      <a:extLst>
                        <a:ext uri="{FF2B5EF4-FFF2-40B4-BE49-F238E27FC236}">
                          <a16:creationId xmlns:a16="http://schemas.microsoft.com/office/drawing/2014/main" id="{D6CD3205-87FA-024C-A68C-D864DB9251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>
                    <a:extLst>
                      <a:ext uri="{FF2B5EF4-FFF2-40B4-BE49-F238E27FC236}">
                        <a16:creationId xmlns:a16="http://schemas.microsoft.com/office/drawing/2014/main" id="{00A0A124-EE51-EE48-9E1D-4953D2D536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>
                      <a:extLst>
                        <a:ext uri="{FF2B5EF4-FFF2-40B4-BE49-F238E27FC236}">
                          <a16:creationId xmlns:a16="http://schemas.microsoft.com/office/drawing/2014/main" id="{00DCA7C0-CD3C-7F41-8BCB-E08C46815C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>
                      <a:extLst>
                        <a:ext uri="{FF2B5EF4-FFF2-40B4-BE49-F238E27FC236}">
                          <a16:creationId xmlns:a16="http://schemas.microsoft.com/office/drawing/2014/main" id="{B0250B0C-6090-5A4E-B154-DB034F49C3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>
                    <a:extLst>
                      <a:ext uri="{FF2B5EF4-FFF2-40B4-BE49-F238E27FC236}">
                        <a16:creationId xmlns:a16="http://schemas.microsoft.com/office/drawing/2014/main" id="{85A6D4B7-68DA-B54F-BA35-89C4DEF7C2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6"/>
                    <a:chOff x="3006" y="1983"/>
                    <a:chExt cx="622" cy="2386"/>
                  </a:xfrm>
                </p:grpSpPr>
                <p:sp>
                  <p:nvSpPr>
                    <p:cNvPr id="73" name="Freeform 102">
                      <a:extLst>
                        <a:ext uri="{FF2B5EF4-FFF2-40B4-BE49-F238E27FC236}">
                          <a16:creationId xmlns:a16="http://schemas.microsoft.com/office/drawing/2014/main" id="{EC122DC5-365D-B54B-9ED3-A836643C11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>
                      <a:extLst>
                        <a:ext uri="{FF2B5EF4-FFF2-40B4-BE49-F238E27FC236}">
                          <a16:creationId xmlns:a16="http://schemas.microsoft.com/office/drawing/2014/main" id="{4761B7A7-D9BE-214C-9A59-32839DD59B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>
                    <a:extLst>
                      <a:ext uri="{FF2B5EF4-FFF2-40B4-BE49-F238E27FC236}">
                        <a16:creationId xmlns:a16="http://schemas.microsoft.com/office/drawing/2014/main" id="{9DC4666D-04CD-1F4D-846D-1F0208406F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2"/>
                    <a:chOff x="2819" y="2099"/>
                    <a:chExt cx="404" cy="2222"/>
                  </a:xfrm>
                </p:grpSpPr>
                <p:sp>
                  <p:nvSpPr>
                    <p:cNvPr id="71" name="Freeform 105">
                      <a:extLst>
                        <a:ext uri="{FF2B5EF4-FFF2-40B4-BE49-F238E27FC236}">
                          <a16:creationId xmlns:a16="http://schemas.microsoft.com/office/drawing/2014/main" id="{A674ADB4-8D0C-2B48-A7BE-C0CF1F395A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>
                      <a:extLst>
                        <a:ext uri="{FF2B5EF4-FFF2-40B4-BE49-F238E27FC236}">
                          <a16:creationId xmlns:a16="http://schemas.microsoft.com/office/drawing/2014/main" id="{6FB2A58C-018C-D440-8325-207BF71218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>
                    <a:extLst>
                      <a:ext uri="{FF2B5EF4-FFF2-40B4-BE49-F238E27FC236}">
                        <a16:creationId xmlns:a16="http://schemas.microsoft.com/office/drawing/2014/main" id="{02A2B310-CC20-A84D-AFF8-F0E0821CA7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73" y="2106"/>
                    <a:ext cx="428" cy="2184"/>
                    <a:chOff x="2288" y="2134"/>
                    <a:chExt cx="428" cy="2184"/>
                  </a:xfrm>
                </p:grpSpPr>
                <p:sp>
                  <p:nvSpPr>
                    <p:cNvPr id="69" name="Freeform 108">
                      <a:extLst>
                        <a:ext uri="{FF2B5EF4-FFF2-40B4-BE49-F238E27FC236}">
                          <a16:creationId xmlns:a16="http://schemas.microsoft.com/office/drawing/2014/main" id="{F5D28DCF-29F8-CC40-A40D-098EE666BF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>
                      <a:extLst>
                        <a:ext uri="{FF2B5EF4-FFF2-40B4-BE49-F238E27FC236}">
                          <a16:creationId xmlns:a16="http://schemas.microsoft.com/office/drawing/2014/main" id="{D9B6D009-C235-9240-B251-B626E58A1C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>
                <a:extLst>
                  <a:ext uri="{FF2B5EF4-FFF2-40B4-BE49-F238E27FC236}">
                    <a16:creationId xmlns:a16="http://schemas.microsoft.com/office/drawing/2014/main" id="{C514E248-3F60-2D4A-99E6-53B234600A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>
                  <a:extLst>
                    <a:ext uri="{FF2B5EF4-FFF2-40B4-BE49-F238E27FC236}">
                      <a16:creationId xmlns:a16="http://schemas.microsoft.com/office/drawing/2014/main" id="{BEAA4DB3-D7B5-5A47-83FB-457DDEDC30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>
                    <a:extLst>
                      <a:ext uri="{FF2B5EF4-FFF2-40B4-BE49-F238E27FC236}">
                        <a16:creationId xmlns:a16="http://schemas.microsoft.com/office/drawing/2014/main" id="{531D3BBA-7624-744B-B4E6-159E2C939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T0" fmla="*/ 2568 w 36729"/>
                      <a:gd name="T1" fmla="*/ 991 h 21600"/>
                      <a:gd name="T2" fmla="*/ 0 w 36729"/>
                      <a:gd name="T3" fmla="*/ 1156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>
                    <a:extLst>
                      <a:ext uri="{FF2B5EF4-FFF2-40B4-BE49-F238E27FC236}">
                        <a16:creationId xmlns:a16="http://schemas.microsoft.com/office/drawing/2014/main" id="{5FEC2417-CEE9-6F4F-9448-EB872072DB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-1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-1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>
                    <a:extLst>
                      <a:ext uri="{FF2B5EF4-FFF2-40B4-BE49-F238E27FC236}">
                        <a16:creationId xmlns:a16="http://schemas.microsoft.com/office/drawing/2014/main" id="{73DDD977-956D-9D48-BBC4-19F25D4FA1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80 h 22305"/>
                      <a:gd name="T4" fmla="*/ 541 w 34812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>
                    <a:extLst>
                      <a:ext uri="{FF2B5EF4-FFF2-40B4-BE49-F238E27FC236}">
                        <a16:creationId xmlns:a16="http://schemas.microsoft.com/office/drawing/2014/main" id="{81358FDD-214E-AD45-BAEF-4DA36C7271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40 w 36830"/>
                      <a:gd name="T3" fmla="*/ 2380 h 22305"/>
                      <a:gd name="T4" fmla="*/ 1051 w 36830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-1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-1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>
                    <a:extLst>
                      <a:ext uri="{FF2B5EF4-FFF2-40B4-BE49-F238E27FC236}">
                        <a16:creationId xmlns:a16="http://schemas.microsoft.com/office/drawing/2014/main" id="{4759DD58-2D4C-6948-A978-845A7AF707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1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-1"/>
                        </a:cubicBezTo>
                        <a:cubicBezTo>
                          <a:pt x="23204" y="-1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-1"/>
                        </a:cubicBezTo>
                        <a:cubicBezTo>
                          <a:pt x="23204" y="-1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>
                    <a:extLst>
                      <a:ext uri="{FF2B5EF4-FFF2-40B4-BE49-F238E27FC236}">
                        <a16:creationId xmlns:a16="http://schemas.microsoft.com/office/drawing/2014/main" id="{6626411A-67D2-864D-ACB0-F799833A3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3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0409" y="-1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-1"/>
                        </a:cubicBezTo>
                        <a:cubicBezTo>
                          <a:pt x="20409" y="-1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>
                    <a:extLst>
                      <a:ext uri="{FF2B5EF4-FFF2-40B4-BE49-F238E27FC236}">
                        <a16:creationId xmlns:a16="http://schemas.microsoft.com/office/drawing/2014/main" id="{7ED8AF63-E145-F744-9A81-EC3B331E36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>
                  <a:extLst>
                    <a:ext uri="{FF2B5EF4-FFF2-40B4-BE49-F238E27FC236}">
                      <a16:creationId xmlns:a16="http://schemas.microsoft.com/office/drawing/2014/main" id="{832000C7-082E-C544-87A6-4BDACA1C0A8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-1346631">
                  <a:off x="3279" y="1530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>
              <a:extLst>
                <a:ext uri="{FF2B5EF4-FFF2-40B4-BE49-F238E27FC236}">
                  <a16:creationId xmlns:a16="http://schemas.microsoft.com/office/drawing/2014/main" id="{C8BA2451-436C-5D4B-8BF4-AF59A2519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458"/>
              <a:ext cx="4040" cy="2966"/>
              <a:chOff x="210" y="337"/>
              <a:chExt cx="5198" cy="3818"/>
            </a:xfrm>
          </p:grpSpPr>
          <p:sp>
            <p:nvSpPr>
              <p:cNvPr id="8" name="Freeform 121">
                <a:extLst>
                  <a:ext uri="{FF2B5EF4-FFF2-40B4-BE49-F238E27FC236}">
                    <a16:creationId xmlns:a16="http://schemas.microsoft.com/office/drawing/2014/main" id="{AAE165CE-E491-764A-AB47-66E30544020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>
                <a:extLst>
                  <a:ext uri="{FF2B5EF4-FFF2-40B4-BE49-F238E27FC236}">
                    <a16:creationId xmlns:a16="http://schemas.microsoft.com/office/drawing/2014/main" id="{1D4AB500-49D4-8B45-A17D-7978A0F9DF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>
                <a:extLst>
                  <a:ext uri="{FF2B5EF4-FFF2-40B4-BE49-F238E27FC236}">
                    <a16:creationId xmlns:a16="http://schemas.microsoft.com/office/drawing/2014/main" id="{551F1757-93D7-9B4B-A430-44B4E847049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>
                <a:extLst>
                  <a:ext uri="{FF2B5EF4-FFF2-40B4-BE49-F238E27FC236}">
                    <a16:creationId xmlns:a16="http://schemas.microsoft.com/office/drawing/2014/main" id="{4B4AD15A-45CA-214D-B88A-55EC7FF5ACA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>
                <a:extLst>
                  <a:ext uri="{FF2B5EF4-FFF2-40B4-BE49-F238E27FC236}">
                    <a16:creationId xmlns:a16="http://schemas.microsoft.com/office/drawing/2014/main" id="{35DF5236-CAE0-2F4D-8CBF-BBD126599D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>
                <a:extLst>
                  <a:ext uri="{FF2B5EF4-FFF2-40B4-BE49-F238E27FC236}">
                    <a16:creationId xmlns:a16="http://schemas.microsoft.com/office/drawing/2014/main" id="{4BAECD4B-A66E-F348-96AE-EED05BBDDD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>
                <a:extLst>
                  <a:ext uri="{FF2B5EF4-FFF2-40B4-BE49-F238E27FC236}">
                    <a16:creationId xmlns:a16="http://schemas.microsoft.com/office/drawing/2014/main" id="{CE0A7E48-1028-8742-9EC1-A555134FBC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>
                <a:extLst>
                  <a:ext uri="{FF2B5EF4-FFF2-40B4-BE49-F238E27FC236}">
                    <a16:creationId xmlns:a16="http://schemas.microsoft.com/office/drawing/2014/main" id="{C4D71C9C-D321-2D47-9AD1-58F8F74F509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>
                <a:extLst>
                  <a:ext uri="{FF2B5EF4-FFF2-40B4-BE49-F238E27FC236}">
                    <a16:creationId xmlns:a16="http://schemas.microsoft.com/office/drawing/2014/main" id="{8F99D7FC-F79D-1140-A315-4FD09C2E166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>
                <a:extLst>
                  <a:ext uri="{FF2B5EF4-FFF2-40B4-BE49-F238E27FC236}">
                    <a16:creationId xmlns:a16="http://schemas.microsoft.com/office/drawing/2014/main" id="{950EDC6C-A07D-AF48-97E5-BA6FA2A352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>
                <a:extLst>
                  <a:ext uri="{FF2B5EF4-FFF2-40B4-BE49-F238E27FC236}">
                    <a16:creationId xmlns:a16="http://schemas.microsoft.com/office/drawing/2014/main" id="{41855898-C2B3-5349-8153-F46B70B6D1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>
                <a:extLst>
                  <a:ext uri="{FF2B5EF4-FFF2-40B4-BE49-F238E27FC236}">
                    <a16:creationId xmlns:a16="http://schemas.microsoft.com/office/drawing/2014/main" id="{26936895-994B-9440-8A63-0B3B9B27DF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>
                <a:extLst>
                  <a:ext uri="{FF2B5EF4-FFF2-40B4-BE49-F238E27FC236}">
                    <a16:creationId xmlns:a16="http://schemas.microsoft.com/office/drawing/2014/main" id="{9D46B56A-4898-FA46-8660-01ECFF5EE5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>
                <a:extLst>
                  <a:ext uri="{FF2B5EF4-FFF2-40B4-BE49-F238E27FC236}">
                    <a16:creationId xmlns:a16="http://schemas.microsoft.com/office/drawing/2014/main" id="{ACDED6C7-21B3-2846-B69E-32978E10159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338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38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>
            <a:extLst>
              <a:ext uri="{FF2B5EF4-FFF2-40B4-BE49-F238E27FC236}">
                <a16:creationId xmlns:a16="http://schemas.microsoft.com/office/drawing/2014/main" id="{5F657A00-8326-0F4A-9CE0-F04DDEB5FB6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>
            <a:extLst>
              <a:ext uri="{FF2B5EF4-FFF2-40B4-BE49-F238E27FC236}">
                <a16:creationId xmlns:a16="http://schemas.microsoft.com/office/drawing/2014/main" id="{2674CA0A-D666-3641-868D-7B506AAB1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>
            <a:extLst>
              <a:ext uri="{FF2B5EF4-FFF2-40B4-BE49-F238E27FC236}">
                <a16:creationId xmlns:a16="http://schemas.microsoft.com/office/drawing/2014/main" id="{F0063F59-26BF-A045-A325-284C960D4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FCD40-E1C5-2247-86F6-5AF090CE6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073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>
            <a:extLst>
              <a:ext uri="{FF2B5EF4-FFF2-40B4-BE49-F238E27FC236}">
                <a16:creationId xmlns:a16="http://schemas.microsoft.com/office/drawing/2014/main" id="{8EBF03D1-53B2-7B47-A777-145255FA4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>
            <a:extLst>
              <a:ext uri="{FF2B5EF4-FFF2-40B4-BE49-F238E27FC236}">
                <a16:creationId xmlns:a16="http://schemas.microsoft.com/office/drawing/2014/main" id="{A6CC1263-16FA-3746-A001-52C890780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>
            <a:extLst>
              <a:ext uri="{FF2B5EF4-FFF2-40B4-BE49-F238E27FC236}">
                <a16:creationId xmlns:a16="http://schemas.microsoft.com/office/drawing/2014/main" id="{8E37D3E2-BFD0-B847-A56E-74F5F4FBB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78D74-D0BC-0A46-B40D-D917E446B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375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>
            <a:extLst>
              <a:ext uri="{FF2B5EF4-FFF2-40B4-BE49-F238E27FC236}">
                <a16:creationId xmlns:a16="http://schemas.microsoft.com/office/drawing/2014/main" id="{AC256B4C-D8FC-1347-8D91-AC765C415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>
            <a:extLst>
              <a:ext uri="{FF2B5EF4-FFF2-40B4-BE49-F238E27FC236}">
                <a16:creationId xmlns:a16="http://schemas.microsoft.com/office/drawing/2014/main" id="{FA1114D2-044F-114E-88F4-83A53C1EC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>
            <a:extLst>
              <a:ext uri="{FF2B5EF4-FFF2-40B4-BE49-F238E27FC236}">
                <a16:creationId xmlns:a16="http://schemas.microsoft.com/office/drawing/2014/main" id="{CFCB7CF7-0F11-1A43-B2FA-D2C746920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0AB50-A607-C54C-A596-2E4F09772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41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>
            <a:extLst>
              <a:ext uri="{FF2B5EF4-FFF2-40B4-BE49-F238E27FC236}">
                <a16:creationId xmlns:a16="http://schemas.microsoft.com/office/drawing/2014/main" id="{38E8B009-9253-3A4B-9590-DD53E016E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>
            <a:extLst>
              <a:ext uri="{FF2B5EF4-FFF2-40B4-BE49-F238E27FC236}">
                <a16:creationId xmlns:a16="http://schemas.microsoft.com/office/drawing/2014/main" id="{84A585E5-D112-F447-8B8C-17DEEA605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>
            <a:extLst>
              <a:ext uri="{FF2B5EF4-FFF2-40B4-BE49-F238E27FC236}">
                <a16:creationId xmlns:a16="http://schemas.microsoft.com/office/drawing/2014/main" id="{1C2C8797-655B-0540-8E63-519953505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37467-EA10-2548-A684-82B7D234B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75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A9536FC5-03E6-9E43-A48F-35377D235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5DDEE264-02DF-574D-84BA-050C0EF9B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CBD045CC-D830-D446-B5E5-020933F1F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4815F-36B2-B14D-9AFA-6E28BA514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954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>
            <a:extLst>
              <a:ext uri="{FF2B5EF4-FFF2-40B4-BE49-F238E27FC236}">
                <a16:creationId xmlns:a16="http://schemas.microsoft.com/office/drawing/2014/main" id="{CDAF4FA8-19F8-FB43-A760-9D69AF36E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>
            <a:extLst>
              <a:ext uri="{FF2B5EF4-FFF2-40B4-BE49-F238E27FC236}">
                <a16:creationId xmlns:a16="http://schemas.microsoft.com/office/drawing/2014/main" id="{8E34673B-0060-2344-9843-E0F7B90AD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>
            <a:extLst>
              <a:ext uri="{FF2B5EF4-FFF2-40B4-BE49-F238E27FC236}">
                <a16:creationId xmlns:a16="http://schemas.microsoft.com/office/drawing/2014/main" id="{A52BBC5C-C0F3-D14A-A2FC-2797042DC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82C37-B2B6-944F-956B-E8221CBF6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788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>
            <a:extLst>
              <a:ext uri="{FF2B5EF4-FFF2-40B4-BE49-F238E27FC236}">
                <a16:creationId xmlns:a16="http://schemas.microsoft.com/office/drawing/2014/main" id="{7CA2B065-9FE0-4149-BCFB-DFDBF0E22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>
            <a:extLst>
              <a:ext uri="{FF2B5EF4-FFF2-40B4-BE49-F238E27FC236}">
                <a16:creationId xmlns:a16="http://schemas.microsoft.com/office/drawing/2014/main" id="{50529CA9-BA42-054B-8B86-5368D0A30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>
            <a:extLst>
              <a:ext uri="{FF2B5EF4-FFF2-40B4-BE49-F238E27FC236}">
                <a16:creationId xmlns:a16="http://schemas.microsoft.com/office/drawing/2014/main" id="{01106E14-A880-B049-A71E-8A3775862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6DCB4-9FB2-7742-9E02-D714FF6BB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267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>
            <a:extLst>
              <a:ext uri="{FF2B5EF4-FFF2-40B4-BE49-F238E27FC236}">
                <a16:creationId xmlns:a16="http://schemas.microsoft.com/office/drawing/2014/main" id="{7F9DF843-8D92-B64C-BA1E-101174523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>
            <a:extLst>
              <a:ext uri="{FF2B5EF4-FFF2-40B4-BE49-F238E27FC236}">
                <a16:creationId xmlns:a16="http://schemas.microsoft.com/office/drawing/2014/main" id="{69808118-D3CB-7046-89CE-6482B4A44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>
            <a:extLst>
              <a:ext uri="{FF2B5EF4-FFF2-40B4-BE49-F238E27FC236}">
                <a16:creationId xmlns:a16="http://schemas.microsoft.com/office/drawing/2014/main" id="{5164DEBD-6984-3548-813E-AC44E3344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B4D2B-04C9-9F4F-AF8A-6E8C1A9A3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18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>
            <a:extLst>
              <a:ext uri="{FF2B5EF4-FFF2-40B4-BE49-F238E27FC236}">
                <a16:creationId xmlns:a16="http://schemas.microsoft.com/office/drawing/2014/main" id="{606B17A2-D84A-4348-A511-D0AE9B56F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>
            <a:extLst>
              <a:ext uri="{FF2B5EF4-FFF2-40B4-BE49-F238E27FC236}">
                <a16:creationId xmlns:a16="http://schemas.microsoft.com/office/drawing/2014/main" id="{6F70D63B-F689-B249-B18C-084E5482F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>
            <a:extLst>
              <a:ext uri="{FF2B5EF4-FFF2-40B4-BE49-F238E27FC236}">
                <a16:creationId xmlns:a16="http://schemas.microsoft.com/office/drawing/2014/main" id="{8178AB9B-5C77-C54F-9A90-F12F04500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45B74-D9E3-D84B-95B5-4306853E2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660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>
            <a:extLst>
              <a:ext uri="{FF2B5EF4-FFF2-40B4-BE49-F238E27FC236}">
                <a16:creationId xmlns:a16="http://schemas.microsoft.com/office/drawing/2014/main" id="{BBE161D9-41BC-A745-9905-1562E0EB3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>
            <a:extLst>
              <a:ext uri="{FF2B5EF4-FFF2-40B4-BE49-F238E27FC236}">
                <a16:creationId xmlns:a16="http://schemas.microsoft.com/office/drawing/2014/main" id="{BEBE23C8-54C7-0748-9BAB-C70B3E5A4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>
            <a:extLst>
              <a:ext uri="{FF2B5EF4-FFF2-40B4-BE49-F238E27FC236}">
                <a16:creationId xmlns:a16="http://schemas.microsoft.com/office/drawing/2014/main" id="{55CB1DF8-D6A0-344A-B5F7-A10300D7F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89461-CC21-5245-BEDD-4CAF15F49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439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>
            <a:extLst>
              <a:ext uri="{FF2B5EF4-FFF2-40B4-BE49-F238E27FC236}">
                <a16:creationId xmlns:a16="http://schemas.microsoft.com/office/drawing/2014/main" id="{35289644-3557-9340-848E-631FDB45B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>
            <a:extLst>
              <a:ext uri="{FF2B5EF4-FFF2-40B4-BE49-F238E27FC236}">
                <a16:creationId xmlns:a16="http://schemas.microsoft.com/office/drawing/2014/main" id="{A242B38B-F21A-B44D-AC92-FD0B9D193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>
            <a:extLst>
              <a:ext uri="{FF2B5EF4-FFF2-40B4-BE49-F238E27FC236}">
                <a16:creationId xmlns:a16="http://schemas.microsoft.com/office/drawing/2014/main" id="{5BF79D76-8C4F-804E-A07F-48397538A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0BBDB-D838-2E43-B286-425A82B11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779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>
            <a:extLst>
              <a:ext uri="{FF2B5EF4-FFF2-40B4-BE49-F238E27FC236}">
                <a16:creationId xmlns:a16="http://schemas.microsoft.com/office/drawing/2014/main" id="{649F754D-34B0-1E4D-A5F5-76C537630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>
            <a:extLst>
              <a:ext uri="{FF2B5EF4-FFF2-40B4-BE49-F238E27FC236}">
                <a16:creationId xmlns:a16="http://schemas.microsoft.com/office/drawing/2014/main" id="{64471572-16BA-6E4C-86E4-BA75548E3F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>
            <a:extLst>
              <a:ext uri="{FF2B5EF4-FFF2-40B4-BE49-F238E27FC236}">
                <a16:creationId xmlns:a16="http://schemas.microsoft.com/office/drawing/2014/main" id="{793F0FC2-84A8-0343-ADFB-BE21D2A65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DAC6E-EB16-4446-924A-A721EDB46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44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FFFE387-4E96-ED48-81C9-580D5EB08F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6F959E7-8675-5548-A1CF-A25A57BF9D6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0E720C-7CB3-DB44-A1F1-E67E594111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D1CD3AD-202E-BD44-BF0E-CB0D3F888D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C01B1AF-443D-DB46-AD91-9F4DE04F42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87785C2-42B1-F447-AC67-B5EA2E588C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E8C8F98-4900-CD45-B64E-119D5276C4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AEABF17-9D1E-2A4A-B5EA-96E833D16E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9BEEBD4-350C-174B-8C8D-F5BCD84BA1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2B5FB9BC-F324-4B4C-A1E6-340D1BFF82B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B81D8AE-14B5-2E45-8820-EDEC95C1D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E98777BE-EBAD-AF4D-B676-FB8A26B3B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54C054-A3B6-6D45-942D-33564009F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722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EC84C8-C966-BE4D-959C-A02BBB5B3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5D368E9-DA20-AD40-B39F-C191427195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A3BDB-EC7E-AB47-BBA4-512871B9EAA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47F5216-B783-AB47-B159-283B3A8F722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17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CDDF7B-6EA3-5A4D-AD3E-29E11EEDC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628E26-D160-BF49-9F7B-890BC88356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6F015-1F27-4743-86C2-93829B9495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FA114DC-8CE7-8340-8603-EA2DDA50F14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1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80527B3D-76D9-9546-BA30-B2EB98997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0E75678-0C0E-8A4F-B92A-159A79164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E6B282EA-3F4B-B547-96B4-337C116E1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3CF7-40DC-604C-8511-D14C88A17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2879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00F627-2921-9945-BFAE-3D2BB4807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25009B4-8ACA-D042-946B-9FA8E965AE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A90B2-D55F-DC49-AA28-3355A18EF8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03CE6C4-DDAC-1041-810E-81DB118762E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19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B5DFE8-EBFD-184F-8E84-75DCCAC17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7D1DF5-F56A-1646-BC13-22913FAE7E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B9A6D-326B-C94E-A5F4-E5B4EBA198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D657B03-278B-B842-9B2C-6B687E0CD7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6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96B669-D71A-914A-B548-B9C6D5380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A704E-61C6-6443-A126-DDCDBCD3D3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6CBBD-2D19-BB45-B112-8B597380C1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AF02AF4-C6D6-1A4D-B49B-C60B19AED72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5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24FE575-C615-4E4A-A7E4-D56E08AD3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4271F09-E708-374E-B247-F548F3AD9E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63726-E12B-6E4B-8915-988341D614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67DBADE-6530-3F4B-8AF5-F1A57396184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89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C4DD68-D1DE-9748-8DED-38105F3B7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B558D45-09E7-F94A-9E05-0211243360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BCAC4-BAC3-684C-8160-D019B012BA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E715E76-518C-6149-8E0A-00002C9CEEE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45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6F9D772-3EB4-864B-B116-FB9729C32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5A3CC1-76FC-514C-932E-ECEC9D3186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F1207-0195-624E-A1CC-ACEAC815D0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0BBDB7F-6F0B-7E48-82F2-F3BDA47A035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936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6A95ED-DBA6-2247-AD0E-C7E8BBE66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5E2492-4D98-0945-9993-6957B52EB1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04A6E-9B56-1C46-B390-D3B2684C22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7E19653-BE04-0845-9F6E-7934079DFE0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87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5CEE31-9EB7-A145-B4AB-F15775AA0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656D96-6C26-994E-9521-C4DC2D35B1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81837-B7CF-1E40-B655-74E7503AEF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B3D8276-7970-C74A-A064-3708499D8E2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224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835C433-2819-EE4E-8F2D-485CCBDC9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EF30035-C2B5-6F4C-A4A0-3709826BC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61FFFEE-DAF4-B34F-AD5C-118E8A959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5C76C60-30EF-C343-A0DA-A7ACFB4C5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85143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19BA397-A607-624C-8E89-ECDE6B082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B57BFA7-8181-FF41-9B5C-946D00E65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5924219-8298-DE41-8057-443D6CEA4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300CEE-AA30-B745-927A-7C4FA2A93E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5179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DE220588-4BA6-6743-B037-AA99A5EE7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2DA91C53-A507-E145-BAA8-4C478BEFD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73B66BD6-C020-7B4D-A069-76061C1D0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C1882-9120-4144-83C0-D11C3A162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7194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4062D50-5668-9E49-9B8D-A4354155A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F8F4147-30A2-4E4B-B2BE-FFFD856B8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9D92A01-5A25-B04A-937A-68C7EFB9A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84AEF0-1E54-1B4D-A8C9-DF46578A5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50739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8569C37-D576-8842-8466-FED936574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11255C35-7B39-8E40-BB6D-5F879AC8D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FDB6D4A-09B2-1343-8166-CE3013785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AF5FCB7-E080-D148-B4BF-A192BB3BB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57214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21E0248-9FE4-F84C-ACB1-B07E7A892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CBB54B4-AC91-9047-9FC4-F9FBE5C9B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F20D77C-89C6-E545-A1D8-39B0A9EC7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45B23B5-15CB-514A-A83D-0996557F8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7536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B023EDA6-EA7F-CE4B-A775-BACD22F65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5FD69C1D-8EE5-964E-BD43-93639E2FE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34010E3-C9A5-944A-B05E-6C16113D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76BD2A4-2AB0-6445-9298-92DB9AC1A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52749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EDFF4B2-C2DB-F244-9736-E22EB033A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B26D07C-F46C-5B44-8379-27978BCBF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552AAED-3117-AA46-889C-8413EA032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9EC005-5D11-1C4C-BD34-63D263917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79649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59F8C0F-6430-2545-8777-8B6F2144F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3684056-48C2-6241-AA7C-F8CDD20ED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03E4CEE-C5B4-234E-9AE8-4F52D820C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382B638-D3BA-6841-B9E6-7AEFB32A8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75371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2A35F1F-85BF-8C47-8FE6-D2710A60D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B10BB0A-F8C2-BF46-A8B7-AF24B47E5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227F707-2448-B344-BEDC-A2C063836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80F4D7B-4762-1F47-BC98-C6DCDFA94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59841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1CCAF83-D64F-024F-9A30-13B02B0DA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0DCB3BD-D007-8F4B-840A-C708854B1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DA0F2D3-385A-2F47-A01F-93A8C47BC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759453-EB2F-C241-9D02-56FBCB4F8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5711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02E354F-569B-B84D-B4E4-C7BDBF046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243A8F6-7EDE-D840-8219-B339BC03FF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5D54F6D-C7A6-DE4A-A971-34E6DDD99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6C92A9-9E60-0941-BEC3-F53B75C659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40948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49165-19DF-3149-AA64-A06839326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33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C863111C-F5B6-CC49-B912-191E9BBE5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752BB26B-5EFD-064C-A3FC-DE4474954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7559F855-EB30-7C4D-968E-9B84C25A5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586E9-F87F-D444-9BC6-FF7EA5B96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1035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63819-A2B9-124A-B528-4F910BE0AF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1585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2FA6B-FAD5-9A46-A11E-77685279E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2354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75DDC-D352-EA40-B34A-55974B4FB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7671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AEA9A-715F-914B-B730-5EB63C0FB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4213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59031-03CF-DC46-AA2A-F8E7436A2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0992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0EF6B-CCCA-5141-9012-2037EA6548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804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CC3CA-B639-D04A-93FD-8264F7601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7878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1F54B-DB87-BD42-84B9-D2EBFB201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1783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284AE-051E-0945-9754-25572D775B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79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12BC-E42E-6A47-AD4E-43E189356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3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18DD73B8-B54A-A443-A76A-679D6EA82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71761330-499D-1946-B12A-8CCA12231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0BDA981B-3BC5-5A45-B631-848604658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2BA26-1B8C-4244-B83E-1480F151D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50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6E127A0-E7FA-F741-83F5-723D4EE54A6D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219" name="Rectangle 3">
              <a:extLst>
                <a:ext uri="{FF2B5EF4-FFF2-40B4-BE49-F238E27FC236}">
                  <a16:creationId xmlns:a16="http://schemas.microsoft.com/office/drawing/2014/main" id="{1F655C49-C4EF-5449-959F-E75C0D0237F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20" name="Oval 4">
              <a:extLst>
                <a:ext uri="{FF2B5EF4-FFF2-40B4-BE49-F238E27FC236}">
                  <a16:creationId xmlns:a16="http://schemas.microsoft.com/office/drawing/2014/main" id="{29506909-BAB4-F243-8A71-143346D4BEF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21" name="Rectangle 5">
              <a:extLst>
                <a:ext uri="{FF2B5EF4-FFF2-40B4-BE49-F238E27FC236}">
                  <a16:creationId xmlns:a16="http://schemas.microsoft.com/office/drawing/2014/main" id="{66288A20-8136-1345-B236-CD47F5AD9E5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22" name="Freeform 6">
              <a:extLst>
                <a:ext uri="{FF2B5EF4-FFF2-40B4-BE49-F238E27FC236}">
                  <a16:creationId xmlns:a16="http://schemas.microsoft.com/office/drawing/2014/main" id="{9EE2796B-3B06-1E4B-9287-4E643B25B705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3" name="Rectangle 7">
              <a:extLst>
                <a:ext uri="{FF2B5EF4-FFF2-40B4-BE49-F238E27FC236}">
                  <a16:creationId xmlns:a16="http://schemas.microsoft.com/office/drawing/2014/main" id="{A10DADC7-2A8F-E247-9CA9-2E1520C0443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24" name="Rectangle 8">
              <a:extLst>
                <a:ext uri="{FF2B5EF4-FFF2-40B4-BE49-F238E27FC236}">
                  <a16:creationId xmlns:a16="http://schemas.microsoft.com/office/drawing/2014/main" id="{C173454F-7414-8D44-9D0D-6C1C8640785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25" name="Rectangle 9">
              <a:extLst>
                <a:ext uri="{FF2B5EF4-FFF2-40B4-BE49-F238E27FC236}">
                  <a16:creationId xmlns:a16="http://schemas.microsoft.com/office/drawing/2014/main" id="{9F4D2A76-A358-8F48-A0E9-673E6C16ACB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26" name="Rectangle 10">
              <a:extLst>
                <a:ext uri="{FF2B5EF4-FFF2-40B4-BE49-F238E27FC236}">
                  <a16:creationId xmlns:a16="http://schemas.microsoft.com/office/drawing/2014/main" id="{B250826A-C5A5-954C-BD01-116F6D69EB1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27" name="Rectangle 11">
              <a:extLst>
                <a:ext uri="{FF2B5EF4-FFF2-40B4-BE49-F238E27FC236}">
                  <a16:creationId xmlns:a16="http://schemas.microsoft.com/office/drawing/2014/main" id="{190FB2AF-433A-9840-A3B9-20AA1237F04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28" name="Freeform 12">
              <a:extLst>
                <a:ext uri="{FF2B5EF4-FFF2-40B4-BE49-F238E27FC236}">
                  <a16:creationId xmlns:a16="http://schemas.microsoft.com/office/drawing/2014/main" id="{DA56A8E3-22EE-F943-8A55-D2C7AFDD689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9" name="Freeform 13">
              <a:extLst>
                <a:ext uri="{FF2B5EF4-FFF2-40B4-BE49-F238E27FC236}">
                  <a16:creationId xmlns:a16="http://schemas.microsoft.com/office/drawing/2014/main" id="{DEE7CEDF-9A23-D64D-8F2E-6832AF6D8D7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0" name="Freeform 14">
              <a:extLst>
                <a:ext uri="{FF2B5EF4-FFF2-40B4-BE49-F238E27FC236}">
                  <a16:creationId xmlns:a16="http://schemas.microsoft.com/office/drawing/2014/main" id="{1AF78BC8-96D2-A14F-854F-B01AC7B33AF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1" name="Freeform 15">
              <a:extLst>
                <a:ext uri="{FF2B5EF4-FFF2-40B4-BE49-F238E27FC236}">
                  <a16:creationId xmlns:a16="http://schemas.microsoft.com/office/drawing/2014/main" id="{16C860A9-AB19-4D45-8D7B-5DE7B71D18E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2" name="Freeform 16">
              <a:extLst>
                <a:ext uri="{FF2B5EF4-FFF2-40B4-BE49-F238E27FC236}">
                  <a16:creationId xmlns:a16="http://schemas.microsoft.com/office/drawing/2014/main" id="{8CD86452-3C68-3B4B-A3C3-7B87EDCBF54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3" name="Freeform 17">
              <a:extLst>
                <a:ext uri="{FF2B5EF4-FFF2-40B4-BE49-F238E27FC236}">
                  <a16:creationId xmlns:a16="http://schemas.microsoft.com/office/drawing/2014/main" id="{EECF2950-2732-004E-81A9-99ADFCD6F11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4" name="Freeform 18">
              <a:extLst>
                <a:ext uri="{FF2B5EF4-FFF2-40B4-BE49-F238E27FC236}">
                  <a16:creationId xmlns:a16="http://schemas.microsoft.com/office/drawing/2014/main" id="{E9EADC1E-BA70-244D-9FA1-5D338897BA86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5" name="Freeform 19">
              <a:extLst>
                <a:ext uri="{FF2B5EF4-FFF2-40B4-BE49-F238E27FC236}">
                  <a16:creationId xmlns:a16="http://schemas.microsoft.com/office/drawing/2014/main" id="{547E574F-7613-0C43-A32E-575EA696283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6" name="Freeform 20">
              <a:extLst>
                <a:ext uri="{FF2B5EF4-FFF2-40B4-BE49-F238E27FC236}">
                  <a16:creationId xmlns:a16="http://schemas.microsoft.com/office/drawing/2014/main" id="{2A384EB3-D574-9D43-95D6-B4CCC3DAEF5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7" name="Freeform 21">
              <a:extLst>
                <a:ext uri="{FF2B5EF4-FFF2-40B4-BE49-F238E27FC236}">
                  <a16:creationId xmlns:a16="http://schemas.microsoft.com/office/drawing/2014/main" id="{EA05E263-D4C6-A646-8C0F-74FFE45F764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8" name="Freeform 22">
              <a:extLst>
                <a:ext uri="{FF2B5EF4-FFF2-40B4-BE49-F238E27FC236}">
                  <a16:creationId xmlns:a16="http://schemas.microsoft.com/office/drawing/2014/main" id="{94ED4FCB-A854-434A-A080-539D346E63A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Freeform 23">
              <a:extLst>
                <a:ext uri="{FF2B5EF4-FFF2-40B4-BE49-F238E27FC236}">
                  <a16:creationId xmlns:a16="http://schemas.microsoft.com/office/drawing/2014/main" id="{C81C1F64-0CBD-2E4B-945A-0AFC76C614F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0" name="Freeform 24">
              <a:extLst>
                <a:ext uri="{FF2B5EF4-FFF2-40B4-BE49-F238E27FC236}">
                  <a16:creationId xmlns:a16="http://schemas.microsoft.com/office/drawing/2014/main" id="{ABCFF88B-95D1-734C-A5B9-A84F6C4BAFEB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1" name="Freeform 25">
              <a:extLst>
                <a:ext uri="{FF2B5EF4-FFF2-40B4-BE49-F238E27FC236}">
                  <a16:creationId xmlns:a16="http://schemas.microsoft.com/office/drawing/2014/main" id="{3868D291-4AFF-0D4E-9D53-FB251FEE3A4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2" name="Freeform 26">
              <a:extLst>
                <a:ext uri="{FF2B5EF4-FFF2-40B4-BE49-F238E27FC236}">
                  <a16:creationId xmlns:a16="http://schemas.microsoft.com/office/drawing/2014/main" id="{B3422F92-FC40-FD47-92BA-B5389F169F6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3" name="Oval 27">
              <a:extLst>
                <a:ext uri="{FF2B5EF4-FFF2-40B4-BE49-F238E27FC236}">
                  <a16:creationId xmlns:a16="http://schemas.microsoft.com/office/drawing/2014/main" id="{DBE8D948-E266-C24F-9CF6-2261F76C83C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44" name="Oval 28">
              <a:extLst>
                <a:ext uri="{FF2B5EF4-FFF2-40B4-BE49-F238E27FC236}">
                  <a16:creationId xmlns:a16="http://schemas.microsoft.com/office/drawing/2014/main" id="{F204C05A-520B-784C-95C0-7F22A22AC29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45" name="Oval 29">
              <a:extLst>
                <a:ext uri="{FF2B5EF4-FFF2-40B4-BE49-F238E27FC236}">
                  <a16:creationId xmlns:a16="http://schemas.microsoft.com/office/drawing/2014/main" id="{9E2B8593-51D4-A94D-AE94-C01F861AB56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46" name="Freeform 30">
              <a:extLst>
                <a:ext uri="{FF2B5EF4-FFF2-40B4-BE49-F238E27FC236}">
                  <a16:creationId xmlns:a16="http://schemas.microsoft.com/office/drawing/2014/main" id="{A0CAAB6B-6B3F-3B4E-BF46-AF5F4F81B5B6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7" name="Freeform 31">
              <a:extLst>
                <a:ext uri="{FF2B5EF4-FFF2-40B4-BE49-F238E27FC236}">
                  <a16:creationId xmlns:a16="http://schemas.microsoft.com/office/drawing/2014/main" id="{DD497969-E216-1D4F-A289-5D421521660F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8" name="Rectangle 32">
              <a:extLst>
                <a:ext uri="{FF2B5EF4-FFF2-40B4-BE49-F238E27FC236}">
                  <a16:creationId xmlns:a16="http://schemas.microsoft.com/office/drawing/2014/main" id="{D2422BC5-B421-D443-8727-B1C3B5085F8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49" name="Rectangle 33">
              <a:extLst>
                <a:ext uri="{FF2B5EF4-FFF2-40B4-BE49-F238E27FC236}">
                  <a16:creationId xmlns:a16="http://schemas.microsoft.com/office/drawing/2014/main" id="{B467CD09-D8E9-6C44-98AC-FF17DE9CA28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50" name="AutoShape 34">
              <a:extLst>
                <a:ext uri="{FF2B5EF4-FFF2-40B4-BE49-F238E27FC236}">
                  <a16:creationId xmlns:a16="http://schemas.microsoft.com/office/drawing/2014/main" id="{A96E9068-CB90-3049-9C5D-4604A45954E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251" name="Freeform 35">
              <a:extLst>
                <a:ext uri="{FF2B5EF4-FFF2-40B4-BE49-F238E27FC236}">
                  <a16:creationId xmlns:a16="http://schemas.microsoft.com/office/drawing/2014/main" id="{C59D2851-3F84-D749-8F4A-2AF552066C9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2" name="Freeform 36">
              <a:extLst>
                <a:ext uri="{FF2B5EF4-FFF2-40B4-BE49-F238E27FC236}">
                  <a16:creationId xmlns:a16="http://schemas.microsoft.com/office/drawing/2014/main" id="{8E43CD60-8110-3D45-8622-90D50DB2258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53" name="Rectangle 37">
            <a:extLst>
              <a:ext uri="{FF2B5EF4-FFF2-40B4-BE49-F238E27FC236}">
                <a16:creationId xmlns:a16="http://schemas.microsoft.com/office/drawing/2014/main" id="{495A05E6-1CA6-0442-9E94-EAB99C0C2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4" name="Rectangle 38">
            <a:extLst>
              <a:ext uri="{FF2B5EF4-FFF2-40B4-BE49-F238E27FC236}">
                <a16:creationId xmlns:a16="http://schemas.microsoft.com/office/drawing/2014/main" id="{E9EEB28E-2617-D84C-A973-662CFBC93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5" name="Rectangle 39">
            <a:extLst>
              <a:ext uri="{FF2B5EF4-FFF2-40B4-BE49-F238E27FC236}">
                <a16:creationId xmlns:a16="http://schemas.microsoft.com/office/drawing/2014/main" id="{EDD1E4E2-E6D1-4A4E-AAAA-59282B2D17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56" name="Rectangle 40">
            <a:extLst>
              <a:ext uri="{FF2B5EF4-FFF2-40B4-BE49-F238E27FC236}">
                <a16:creationId xmlns:a16="http://schemas.microsoft.com/office/drawing/2014/main" id="{B3922660-53D5-2B49-AC3B-9519EEB94F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57" name="Rectangle 41">
            <a:extLst>
              <a:ext uri="{FF2B5EF4-FFF2-40B4-BE49-F238E27FC236}">
                <a16:creationId xmlns:a16="http://schemas.microsoft.com/office/drawing/2014/main" id="{D70B03BB-3B37-3940-901B-E91213D82B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99DA2D-FF18-914E-A13B-EF63AAE8FF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7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34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34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DA867650-E7D3-864A-879B-DCAA064949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4341" name="Rectangle 3">
              <a:extLst>
                <a:ext uri="{FF2B5EF4-FFF2-40B4-BE49-F238E27FC236}">
                  <a16:creationId xmlns:a16="http://schemas.microsoft.com/office/drawing/2014/main" id="{5AD043C3-869A-F548-A184-2E66D7DC5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4342" name="Group 4">
              <a:extLst>
                <a:ext uri="{FF2B5EF4-FFF2-40B4-BE49-F238E27FC236}">
                  <a16:creationId xmlns:a16="http://schemas.microsoft.com/office/drawing/2014/main" id="{0B91480C-6791-1C4A-8BB3-AB27E6686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2533" name="Rectangle 5">
                <a:extLst>
                  <a:ext uri="{FF2B5EF4-FFF2-40B4-BE49-F238E27FC236}">
                    <a16:creationId xmlns:a16="http://schemas.microsoft.com/office/drawing/2014/main" id="{320B8A46-51D0-6F44-8E44-10CEA175E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-107" charset="-52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14348" name="Freeform 6">
                <a:extLst>
                  <a:ext uri="{FF2B5EF4-FFF2-40B4-BE49-F238E27FC236}">
                    <a16:creationId xmlns:a16="http://schemas.microsoft.com/office/drawing/2014/main" id="{7E509285-8EAC-E446-A06F-CBD47D26B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7">
                <a:extLst>
                  <a:ext uri="{FF2B5EF4-FFF2-40B4-BE49-F238E27FC236}">
                    <a16:creationId xmlns:a16="http://schemas.microsoft.com/office/drawing/2014/main" id="{A4DD771D-FA02-0A41-9689-7E8967967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8">
                <a:extLst>
                  <a:ext uri="{FF2B5EF4-FFF2-40B4-BE49-F238E27FC236}">
                    <a16:creationId xmlns:a16="http://schemas.microsoft.com/office/drawing/2014/main" id="{81CC73D3-EF70-4442-B4E9-C80DF364A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9">
                <a:extLst>
                  <a:ext uri="{FF2B5EF4-FFF2-40B4-BE49-F238E27FC236}">
                    <a16:creationId xmlns:a16="http://schemas.microsoft.com/office/drawing/2014/main" id="{86CB676D-72B6-A94E-8B9F-4F81D1BF2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0">
                <a:extLst>
                  <a:ext uri="{FF2B5EF4-FFF2-40B4-BE49-F238E27FC236}">
                    <a16:creationId xmlns:a16="http://schemas.microsoft.com/office/drawing/2014/main" id="{2A7E82E8-CF7A-BF47-8EBC-A198351E6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1">
                <a:extLst>
                  <a:ext uri="{FF2B5EF4-FFF2-40B4-BE49-F238E27FC236}">
                    <a16:creationId xmlns:a16="http://schemas.microsoft.com/office/drawing/2014/main" id="{9BAF297F-C952-344C-B068-B2A564FE2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2">
                <a:extLst>
                  <a:ext uri="{FF2B5EF4-FFF2-40B4-BE49-F238E27FC236}">
                    <a16:creationId xmlns:a16="http://schemas.microsoft.com/office/drawing/2014/main" id="{E881D7AD-0EA2-634E-AC2A-01EC04004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3">
                <a:extLst>
                  <a:ext uri="{FF2B5EF4-FFF2-40B4-BE49-F238E27FC236}">
                    <a16:creationId xmlns:a16="http://schemas.microsoft.com/office/drawing/2014/main" id="{E1350865-BFA3-3E41-9243-69D1C2D81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14">
                <a:extLst>
                  <a:ext uri="{FF2B5EF4-FFF2-40B4-BE49-F238E27FC236}">
                    <a16:creationId xmlns:a16="http://schemas.microsoft.com/office/drawing/2014/main" id="{CA7A789F-4E69-704C-8491-4A49F8E6B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15">
                <a:extLst>
                  <a:ext uri="{FF2B5EF4-FFF2-40B4-BE49-F238E27FC236}">
                    <a16:creationId xmlns:a16="http://schemas.microsoft.com/office/drawing/2014/main" id="{FF35677F-A5F0-6F47-98FD-4AD2A8C8A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16">
                <a:extLst>
                  <a:ext uri="{FF2B5EF4-FFF2-40B4-BE49-F238E27FC236}">
                    <a16:creationId xmlns:a16="http://schemas.microsoft.com/office/drawing/2014/main" id="{C27F9D30-FE6D-8D46-A51A-C1F13B1AC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17">
                <a:extLst>
                  <a:ext uri="{FF2B5EF4-FFF2-40B4-BE49-F238E27FC236}">
                    <a16:creationId xmlns:a16="http://schemas.microsoft.com/office/drawing/2014/main" id="{8FCC1D24-4A08-C041-9302-3D775E640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18">
                <a:extLst>
                  <a:ext uri="{FF2B5EF4-FFF2-40B4-BE49-F238E27FC236}">
                    <a16:creationId xmlns:a16="http://schemas.microsoft.com/office/drawing/2014/main" id="{DA90E564-DE2E-614C-A62B-5FB8648E4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19">
                <a:extLst>
                  <a:ext uri="{FF2B5EF4-FFF2-40B4-BE49-F238E27FC236}">
                    <a16:creationId xmlns:a16="http://schemas.microsoft.com/office/drawing/2014/main" id="{5415A899-55AE-D543-BE4B-D1E0B1D05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0">
                <a:extLst>
                  <a:ext uri="{FF2B5EF4-FFF2-40B4-BE49-F238E27FC236}">
                    <a16:creationId xmlns:a16="http://schemas.microsoft.com/office/drawing/2014/main" id="{8C4AE160-4958-2444-83EC-F9EADDD68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1">
                <a:extLst>
                  <a:ext uri="{FF2B5EF4-FFF2-40B4-BE49-F238E27FC236}">
                    <a16:creationId xmlns:a16="http://schemas.microsoft.com/office/drawing/2014/main" id="{8E3BF40D-4A7D-CC45-8E8B-207B6C795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2">
                <a:extLst>
                  <a:ext uri="{FF2B5EF4-FFF2-40B4-BE49-F238E27FC236}">
                    <a16:creationId xmlns:a16="http://schemas.microsoft.com/office/drawing/2014/main" id="{1B2DFFA6-AF3D-FE48-9264-73C76C722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3">
                <a:extLst>
                  <a:ext uri="{FF2B5EF4-FFF2-40B4-BE49-F238E27FC236}">
                    <a16:creationId xmlns:a16="http://schemas.microsoft.com/office/drawing/2014/main" id="{0A2993F8-EA84-6740-B3DB-482E364AA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24">
                <a:extLst>
                  <a:ext uri="{FF2B5EF4-FFF2-40B4-BE49-F238E27FC236}">
                    <a16:creationId xmlns:a16="http://schemas.microsoft.com/office/drawing/2014/main" id="{7131FE2A-4733-5C4F-B0D6-D1D2F8D18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25">
                <a:extLst>
                  <a:ext uri="{FF2B5EF4-FFF2-40B4-BE49-F238E27FC236}">
                    <a16:creationId xmlns:a16="http://schemas.microsoft.com/office/drawing/2014/main" id="{DCAF6549-8F4B-F24C-8223-436FE2E89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26">
                <a:extLst>
                  <a:ext uri="{FF2B5EF4-FFF2-40B4-BE49-F238E27FC236}">
                    <a16:creationId xmlns:a16="http://schemas.microsoft.com/office/drawing/2014/main" id="{F43479DB-DA1D-B341-A547-7B668EB1A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27">
                <a:extLst>
                  <a:ext uri="{FF2B5EF4-FFF2-40B4-BE49-F238E27FC236}">
                    <a16:creationId xmlns:a16="http://schemas.microsoft.com/office/drawing/2014/main" id="{9D7B2AC4-D2F3-194C-83AD-5CE751F1E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43" name="Group 28">
              <a:extLst>
                <a:ext uri="{FF2B5EF4-FFF2-40B4-BE49-F238E27FC236}">
                  <a16:creationId xmlns:a16="http://schemas.microsoft.com/office/drawing/2014/main" id="{F00638BC-B074-F649-B9E4-EF5EF0CB3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4344" name="Rectangle 29">
                <a:extLst>
                  <a:ext uri="{FF2B5EF4-FFF2-40B4-BE49-F238E27FC236}">
                    <a16:creationId xmlns:a16="http://schemas.microsoft.com/office/drawing/2014/main" id="{92325FDE-9D46-A244-B62D-9FAAA5C60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345" name="Rectangle 30">
                <a:extLst>
                  <a:ext uri="{FF2B5EF4-FFF2-40B4-BE49-F238E27FC236}">
                    <a16:creationId xmlns:a16="http://schemas.microsoft.com/office/drawing/2014/main" id="{90132C90-D876-4C45-8EDE-7B96A6C0B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346" name="Rectangle 31">
                <a:extLst>
                  <a:ext uri="{FF2B5EF4-FFF2-40B4-BE49-F238E27FC236}">
                    <a16:creationId xmlns:a16="http://schemas.microsoft.com/office/drawing/2014/main" id="{9F013A23-7131-3C4F-BAA5-CE61CFB72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14339" name="Text Box 32">
            <a:extLst>
              <a:ext uri="{FF2B5EF4-FFF2-40B4-BE49-F238E27FC236}">
                <a16:creationId xmlns:a16="http://schemas.microsoft.com/office/drawing/2014/main" id="{EB860EB0-753A-B74D-8085-B73EFC4D8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22561" name="Rectangle 33">
            <a:extLst>
              <a:ext uri="{FF2B5EF4-FFF2-40B4-BE49-F238E27FC236}">
                <a16:creationId xmlns:a16="http://schemas.microsoft.com/office/drawing/2014/main" id="{40A29088-49EA-A547-BD52-D6DE9A2D8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7.5.03c.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34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A8091AD9-AA23-9641-A6BE-E12228D41D9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5366" name="Rectangle 3">
              <a:extLst>
                <a:ext uri="{FF2B5EF4-FFF2-40B4-BE49-F238E27FC236}">
                  <a16:creationId xmlns:a16="http://schemas.microsoft.com/office/drawing/2014/main" id="{1090EC2D-7F54-0C47-B21F-8D782CAC6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5367" name="Group 4">
              <a:extLst>
                <a:ext uri="{FF2B5EF4-FFF2-40B4-BE49-F238E27FC236}">
                  <a16:creationId xmlns:a16="http://schemas.microsoft.com/office/drawing/2014/main" id="{927B1D57-0B3C-824F-A213-7CC9119A9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25" name="Rectangle 5">
                <a:extLst>
                  <a:ext uri="{FF2B5EF4-FFF2-40B4-BE49-F238E27FC236}">
                    <a16:creationId xmlns:a16="http://schemas.microsoft.com/office/drawing/2014/main" id="{8DEE1EC9-C81F-0C4A-9E63-3B8A564E3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-107" charset="-52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15373" name="Freeform 6">
                <a:extLst>
                  <a:ext uri="{FF2B5EF4-FFF2-40B4-BE49-F238E27FC236}">
                    <a16:creationId xmlns:a16="http://schemas.microsoft.com/office/drawing/2014/main" id="{5CFD9BB8-69CC-AC4A-BDC2-0E1C8D0C4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7">
                <a:extLst>
                  <a:ext uri="{FF2B5EF4-FFF2-40B4-BE49-F238E27FC236}">
                    <a16:creationId xmlns:a16="http://schemas.microsoft.com/office/drawing/2014/main" id="{C76D41CF-F945-C148-8038-AD0A957F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8">
                <a:extLst>
                  <a:ext uri="{FF2B5EF4-FFF2-40B4-BE49-F238E27FC236}">
                    <a16:creationId xmlns:a16="http://schemas.microsoft.com/office/drawing/2014/main" id="{A9589D6F-578F-C342-B998-364083689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9">
                <a:extLst>
                  <a:ext uri="{FF2B5EF4-FFF2-40B4-BE49-F238E27FC236}">
                    <a16:creationId xmlns:a16="http://schemas.microsoft.com/office/drawing/2014/main" id="{3F6B4C39-0D2F-0F44-8210-F918AEEB7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10">
                <a:extLst>
                  <a:ext uri="{FF2B5EF4-FFF2-40B4-BE49-F238E27FC236}">
                    <a16:creationId xmlns:a16="http://schemas.microsoft.com/office/drawing/2014/main" id="{5C62CB3B-4B5F-E445-A82C-4593213EB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11">
                <a:extLst>
                  <a:ext uri="{FF2B5EF4-FFF2-40B4-BE49-F238E27FC236}">
                    <a16:creationId xmlns:a16="http://schemas.microsoft.com/office/drawing/2014/main" id="{CC9DF1F2-D822-1249-95BF-E0C1691DA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12">
                <a:extLst>
                  <a:ext uri="{FF2B5EF4-FFF2-40B4-BE49-F238E27FC236}">
                    <a16:creationId xmlns:a16="http://schemas.microsoft.com/office/drawing/2014/main" id="{D3F54B83-4369-B24A-9F40-39088C25D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13">
                <a:extLst>
                  <a:ext uri="{FF2B5EF4-FFF2-40B4-BE49-F238E27FC236}">
                    <a16:creationId xmlns:a16="http://schemas.microsoft.com/office/drawing/2014/main" id="{FDA5C998-96C1-AA4E-BE1C-977F3D612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14">
                <a:extLst>
                  <a:ext uri="{FF2B5EF4-FFF2-40B4-BE49-F238E27FC236}">
                    <a16:creationId xmlns:a16="http://schemas.microsoft.com/office/drawing/2014/main" id="{A3E658D5-2DF4-D141-BA05-B3C8BA3AC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15">
                <a:extLst>
                  <a:ext uri="{FF2B5EF4-FFF2-40B4-BE49-F238E27FC236}">
                    <a16:creationId xmlns:a16="http://schemas.microsoft.com/office/drawing/2014/main" id="{3055EF1F-8D8A-6941-BF08-D0E7ED545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16">
                <a:extLst>
                  <a:ext uri="{FF2B5EF4-FFF2-40B4-BE49-F238E27FC236}">
                    <a16:creationId xmlns:a16="http://schemas.microsoft.com/office/drawing/2014/main" id="{5C381EBA-5FDF-8D4D-A77F-7C6C448E0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17">
                <a:extLst>
                  <a:ext uri="{FF2B5EF4-FFF2-40B4-BE49-F238E27FC236}">
                    <a16:creationId xmlns:a16="http://schemas.microsoft.com/office/drawing/2014/main" id="{044AA53C-31FB-7C44-86B6-EDACF31AF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18">
                <a:extLst>
                  <a:ext uri="{FF2B5EF4-FFF2-40B4-BE49-F238E27FC236}">
                    <a16:creationId xmlns:a16="http://schemas.microsoft.com/office/drawing/2014/main" id="{8AADE542-56DA-BF4B-95C6-DB2E6D7A5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19">
                <a:extLst>
                  <a:ext uri="{FF2B5EF4-FFF2-40B4-BE49-F238E27FC236}">
                    <a16:creationId xmlns:a16="http://schemas.microsoft.com/office/drawing/2014/main" id="{2E18A3BE-7677-1944-90D3-9AB6ECA55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20">
                <a:extLst>
                  <a:ext uri="{FF2B5EF4-FFF2-40B4-BE49-F238E27FC236}">
                    <a16:creationId xmlns:a16="http://schemas.microsoft.com/office/drawing/2014/main" id="{86881B80-E5A2-EE45-A50F-139EE4613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21">
                <a:extLst>
                  <a:ext uri="{FF2B5EF4-FFF2-40B4-BE49-F238E27FC236}">
                    <a16:creationId xmlns:a16="http://schemas.microsoft.com/office/drawing/2014/main" id="{C7509EC6-3FEA-9C44-8F70-370F80BC0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22">
                <a:extLst>
                  <a:ext uri="{FF2B5EF4-FFF2-40B4-BE49-F238E27FC236}">
                    <a16:creationId xmlns:a16="http://schemas.microsoft.com/office/drawing/2014/main" id="{DC0AD265-1C87-7142-A81D-0C9A1C56F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23">
                <a:extLst>
                  <a:ext uri="{FF2B5EF4-FFF2-40B4-BE49-F238E27FC236}">
                    <a16:creationId xmlns:a16="http://schemas.microsoft.com/office/drawing/2014/main" id="{54C45268-06BC-6A4D-BE7F-7FA07FC1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24">
                <a:extLst>
                  <a:ext uri="{FF2B5EF4-FFF2-40B4-BE49-F238E27FC236}">
                    <a16:creationId xmlns:a16="http://schemas.microsoft.com/office/drawing/2014/main" id="{71251789-52FB-114D-B2A9-4F7FCFA72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25">
                <a:extLst>
                  <a:ext uri="{FF2B5EF4-FFF2-40B4-BE49-F238E27FC236}">
                    <a16:creationId xmlns:a16="http://schemas.microsoft.com/office/drawing/2014/main" id="{F6C58A7A-A483-0E46-ABC5-429083AB2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26">
                <a:extLst>
                  <a:ext uri="{FF2B5EF4-FFF2-40B4-BE49-F238E27FC236}">
                    <a16:creationId xmlns:a16="http://schemas.microsoft.com/office/drawing/2014/main" id="{48647271-C753-1A45-A319-DCA558C36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27">
                <a:extLst>
                  <a:ext uri="{FF2B5EF4-FFF2-40B4-BE49-F238E27FC236}">
                    <a16:creationId xmlns:a16="http://schemas.microsoft.com/office/drawing/2014/main" id="{B8D58B27-734F-814C-B071-6EF0B7CFB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8" name="Group 28">
              <a:extLst>
                <a:ext uri="{FF2B5EF4-FFF2-40B4-BE49-F238E27FC236}">
                  <a16:creationId xmlns:a16="http://schemas.microsoft.com/office/drawing/2014/main" id="{AAC05E1C-1CAE-7146-8857-2227AB972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5369" name="Rectangle 29">
                <a:extLst>
                  <a:ext uri="{FF2B5EF4-FFF2-40B4-BE49-F238E27FC236}">
                    <a16:creationId xmlns:a16="http://schemas.microsoft.com/office/drawing/2014/main" id="{7171E952-C44B-2046-B762-09A0F0D2C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5370" name="Rectangle 30">
                <a:extLst>
                  <a:ext uri="{FF2B5EF4-FFF2-40B4-BE49-F238E27FC236}">
                    <a16:creationId xmlns:a16="http://schemas.microsoft.com/office/drawing/2014/main" id="{EB6E009C-87F4-3540-A0AB-C439C8484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5371" name="Rectangle 31">
                <a:extLst>
                  <a:ext uri="{FF2B5EF4-FFF2-40B4-BE49-F238E27FC236}">
                    <a16:creationId xmlns:a16="http://schemas.microsoft.com/office/drawing/2014/main" id="{4366B4C3-A332-7949-93AF-588C30207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15363" name="Text Box 32">
            <a:extLst>
              <a:ext uri="{FF2B5EF4-FFF2-40B4-BE49-F238E27FC236}">
                <a16:creationId xmlns:a16="http://schemas.microsoft.com/office/drawing/2014/main" id="{D0CAE5C9-2914-8E47-A99B-6CD8EBEB4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ext Box 33">
            <a:extLst>
              <a:ext uri="{FF2B5EF4-FFF2-40B4-BE49-F238E27FC236}">
                <a16:creationId xmlns:a16="http://schemas.microsoft.com/office/drawing/2014/main" id="{19D5C7A1-A6D4-DC4C-A298-866E301CC2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30754" name="Rectangle 34">
            <a:extLst>
              <a:ext uri="{FF2B5EF4-FFF2-40B4-BE49-F238E27FC236}">
                <a16:creationId xmlns:a16="http://schemas.microsoft.com/office/drawing/2014/main" id="{6E1AE795-AC77-D54B-827E-FE0FDF06C5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800" y="6515100"/>
            <a:ext cx="736600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7.5.03b.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34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C127A62B-0F1A-4741-A930-4288CE915403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16392" name="Rectangle 3">
              <a:extLst>
                <a:ext uri="{FF2B5EF4-FFF2-40B4-BE49-F238E27FC236}">
                  <a16:creationId xmlns:a16="http://schemas.microsoft.com/office/drawing/2014/main" id="{654700E5-B72D-744D-A013-D92CEE14D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3" name="Rectangle 4">
              <a:extLst>
                <a:ext uri="{FF2B5EF4-FFF2-40B4-BE49-F238E27FC236}">
                  <a16:creationId xmlns:a16="http://schemas.microsoft.com/office/drawing/2014/main" id="{B79978C8-1DE3-7C4B-9C4F-40D26951645E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4" name="Rectangle 5">
              <a:extLst>
                <a:ext uri="{FF2B5EF4-FFF2-40B4-BE49-F238E27FC236}">
                  <a16:creationId xmlns:a16="http://schemas.microsoft.com/office/drawing/2014/main" id="{CA64B40D-7D0F-3A41-B565-F0AE147926C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6395" name="Group 6">
              <a:extLst>
                <a:ext uri="{FF2B5EF4-FFF2-40B4-BE49-F238E27FC236}">
                  <a16:creationId xmlns:a16="http://schemas.microsoft.com/office/drawing/2014/main" id="{EF87B86D-6C48-8E40-97C3-E96B716E1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16396" name="Rectangle 7">
                <a:extLst>
                  <a:ext uri="{FF2B5EF4-FFF2-40B4-BE49-F238E27FC236}">
                    <a16:creationId xmlns:a16="http://schemas.microsoft.com/office/drawing/2014/main" id="{FE4CC581-C23B-E54B-84BF-A856736CEC4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6397" name="Rectangle 8">
                <a:extLst>
                  <a:ext uri="{FF2B5EF4-FFF2-40B4-BE49-F238E27FC236}">
                    <a16:creationId xmlns:a16="http://schemas.microsoft.com/office/drawing/2014/main" id="{0481C570-12D5-514E-835D-882B7B1EB13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6398" name="Rectangle 9">
                <a:extLst>
                  <a:ext uri="{FF2B5EF4-FFF2-40B4-BE49-F238E27FC236}">
                    <a16:creationId xmlns:a16="http://schemas.microsoft.com/office/drawing/2014/main" id="{2B04D37B-19D4-4240-B230-FA8450D10FA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6399" name="Rectangle 10">
                <a:extLst>
                  <a:ext uri="{FF2B5EF4-FFF2-40B4-BE49-F238E27FC236}">
                    <a16:creationId xmlns:a16="http://schemas.microsoft.com/office/drawing/2014/main" id="{78EA2DF4-1519-8A45-A473-D22EA657E44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16387" name="Rectangle 11">
            <a:extLst>
              <a:ext uri="{FF2B5EF4-FFF2-40B4-BE49-F238E27FC236}">
                <a16:creationId xmlns:a16="http://schemas.microsoft.com/office/drawing/2014/main" id="{24D478EB-066B-1C43-B5C3-F5FA79216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8" name="Rectangle 12">
            <a:extLst>
              <a:ext uri="{FF2B5EF4-FFF2-40B4-BE49-F238E27FC236}">
                <a16:creationId xmlns:a16="http://schemas.microsoft.com/office/drawing/2014/main" id="{62048037-F772-2147-BA7A-24E6C087A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9E6E7271-39FB-5A4D-89EA-BCB79855C9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DC1E258A-18B5-3042-ADBD-B6E7F2D418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7" name="Rectangle 15">
            <a:extLst>
              <a:ext uri="{FF2B5EF4-FFF2-40B4-BE49-F238E27FC236}">
                <a16:creationId xmlns:a16="http://schemas.microsoft.com/office/drawing/2014/main" id="{991DED6D-A226-1143-8729-19339274D4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anose="020B0604020202020204" pitchFamily="34" charset="0"/>
              </a:defRPr>
            </a:lvl1pPr>
          </a:lstStyle>
          <a:p>
            <a:fld id="{59BB93E2-86C7-3646-9F40-0A2AE1FFD0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34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0" charset="0"/>
          <a:ea typeface="ＭＳ Ｐゴシック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0" charset="0"/>
          <a:ea typeface="ＭＳ Ｐゴシック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0" charset="0"/>
          <a:ea typeface="ＭＳ Ｐゴシック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0" charset="0"/>
          <a:ea typeface="ＭＳ Ｐゴシック" pitchFamily="34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l"/>
        <a:defRPr kumimoji="1" sz="3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091B8EF3-7E88-E84B-93EB-91B844C09818}"/>
              </a:ext>
            </a:extLst>
          </p:cNvPr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8680" name="Group 3">
              <a:extLst>
                <a:ext uri="{FF2B5EF4-FFF2-40B4-BE49-F238E27FC236}">
                  <a16:creationId xmlns:a16="http://schemas.microsoft.com/office/drawing/2014/main" id="{DEA955FC-F35F-5945-8AB3-7B59498D8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8812" name="Oval 4">
                <a:extLst>
                  <a:ext uri="{FF2B5EF4-FFF2-40B4-BE49-F238E27FC236}">
                    <a16:creationId xmlns:a16="http://schemas.microsoft.com/office/drawing/2014/main" id="{915023BA-936C-834A-90A8-9DEE58014A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813" name="Oval 5">
                <a:extLst>
                  <a:ext uri="{FF2B5EF4-FFF2-40B4-BE49-F238E27FC236}">
                    <a16:creationId xmlns:a16="http://schemas.microsoft.com/office/drawing/2014/main" id="{F1D17321-9D4D-5543-8EA1-3BBB2BF28F2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8681" name="Group 6">
              <a:extLst>
                <a:ext uri="{FF2B5EF4-FFF2-40B4-BE49-F238E27FC236}">
                  <a16:creationId xmlns:a16="http://schemas.microsoft.com/office/drawing/2014/main" id="{D3E7791A-2309-2C4A-B36F-1D904A57A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8810" name="Oval 7">
                <a:extLst>
                  <a:ext uri="{FF2B5EF4-FFF2-40B4-BE49-F238E27FC236}">
                    <a16:creationId xmlns:a16="http://schemas.microsoft.com/office/drawing/2014/main" id="{BA42333D-3ACF-3C47-B3C3-2D03C7C74C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811" name="Oval 8">
                <a:extLst>
                  <a:ext uri="{FF2B5EF4-FFF2-40B4-BE49-F238E27FC236}">
                    <a16:creationId xmlns:a16="http://schemas.microsoft.com/office/drawing/2014/main" id="{17136BD8-84B9-8F40-B596-B0C4860440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8682" name="Group 9">
              <a:extLst>
                <a:ext uri="{FF2B5EF4-FFF2-40B4-BE49-F238E27FC236}">
                  <a16:creationId xmlns:a16="http://schemas.microsoft.com/office/drawing/2014/main" id="{6080AF0B-49C6-9A45-B637-B920A9130E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8808" name="Oval 10">
                <a:extLst>
                  <a:ext uri="{FF2B5EF4-FFF2-40B4-BE49-F238E27FC236}">
                    <a16:creationId xmlns:a16="http://schemas.microsoft.com/office/drawing/2014/main" id="{2184708A-A040-B24F-98C8-F2FCB964EE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809" name="Oval 11">
                <a:extLst>
                  <a:ext uri="{FF2B5EF4-FFF2-40B4-BE49-F238E27FC236}">
                    <a16:creationId xmlns:a16="http://schemas.microsoft.com/office/drawing/2014/main" id="{6B64B8EF-FFDA-7441-8941-3342277AEBF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8683" name="Group 12">
              <a:extLst>
                <a:ext uri="{FF2B5EF4-FFF2-40B4-BE49-F238E27FC236}">
                  <a16:creationId xmlns:a16="http://schemas.microsoft.com/office/drawing/2014/main" id="{10564774-6C0D-124F-BF42-B3B681566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8684" name="Group 13">
                <a:extLst>
                  <a:ext uri="{FF2B5EF4-FFF2-40B4-BE49-F238E27FC236}">
                    <a16:creationId xmlns:a16="http://schemas.microsoft.com/office/drawing/2014/main" id="{44D10ED3-B8BF-6841-8F32-36C7AE2CA5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8806" name="Oval 14">
                  <a:extLst>
                    <a:ext uri="{FF2B5EF4-FFF2-40B4-BE49-F238E27FC236}">
                      <a16:creationId xmlns:a16="http://schemas.microsoft.com/office/drawing/2014/main" id="{A52C8812-0375-CD42-AA13-145640188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8807" name="Oval 15">
                  <a:extLst>
                    <a:ext uri="{FF2B5EF4-FFF2-40B4-BE49-F238E27FC236}">
                      <a16:creationId xmlns:a16="http://schemas.microsoft.com/office/drawing/2014/main" id="{D9C73D50-D478-3C46-A513-9ABAC29CDA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28685" name="Group 16">
                <a:extLst>
                  <a:ext uri="{FF2B5EF4-FFF2-40B4-BE49-F238E27FC236}">
                    <a16:creationId xmlns:a16="http://schemas.microsoft.com/office/drawing/2014/main" id="{E90A88B2-6283-ED4A-8384-DD520C5D3F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8708" name="Group 17">
                  <a:extLst>
                    <a:ext uri="{FF2B5EF4-FFF2-40B4-BE49-F238E27FC236}">
                      <a16:creationId xmlns:a16="http://schemas.microsoft.com/office/drawing/2014/main" id="{8C2BA4CE-0AB2-B94D-8D87-5610E02AC8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8804" name="Freeform 18">
                    <a:extLst>
                      <a:ext uri="{FF2B5EF4-FFF2-40B4-BE49-F238E27FC236}">
                        <a16:creationId xmlns:a16="http://schemas.microsoft.com/office/drawing/2014/main" id="{41A60A8C-4009-8F40-B9A8-99A01D57E6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805" name="Freeform 19">
                    <a:extLst>
                      <a:ext uri="{FF2B5EF4-FFF2-40B4-BE49-F238E27FC236}">
                        <a16:creationId xmlns:a16="http://schemas.microsoft.com/office/drawing/2014/main" id="{F1D048FA-CF38-744D-A92C-4B3439F9C5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09" name="Group 20">
                  <a:extLst>
                    <a:ext uri="{FF2B5EF4-FFF2-40B4-BE49-F238E27FC236}">
                      <a16:creationId xmlns:a16="http://schemas.microsoft.com/office/drawing/2014/main" id="{9D6003A1-67EE-6D44-870E-C7652317D1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8802" name="Freeform 21">
                    <a:extLst>
                      <a:ext uri="{FF2B5EF4-FFF2-40B4-BE49-F238E27FC236}">
                        <a16:creationId xmlns:a16="http://schemas.microsoft.com/office/drawing/2014/main" id="{F67A4DDC-74EE-DA4A-AF93-394D747A01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803" name="Freeform 22">
                    <a:extLst>
                      <a:ext uri="{FF2B5EF4-FFF2-40B4-BE49-F238E27FC236}">
                        <a16:creationId xmlns:a16="http://schemas.microsoft.com/office/drawing/2014/main" id="{55452A98-3E90-B24B-BC9B-F1BD651D7E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0" name="Group 23">
                  <a:extLst>
                    <a:ext uri="{FF2B5EF4-FFF2-40B4-BE49-F238E27FC236}">
                      <a16:creationId xmlns:a16="http://schemas.microsoft.com/office/drawing/2014/main" id="{615676BD-8B9D-DE46-B935-04F2AD8CC1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8800" name="Freeform 24">
                    <a:extLst>
                      <a:ext uri="{FF2B5EF4-FFF2-40B4-BE49-F238E27FC236}">
                        <a16:creationId xmlns:a16="http://schemas.microsoft.com/office/drawing/2014/main" id="{8A593FE3-8EC8-954F-9D36-78A78C3D20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801" name="Freeform 25">
                    <a:extLst>
                      <a:ext uri="{FF2B5EF4-FFF2-40B4-BE49-F238E27FC236}">
                        <a16:creationId xmlns:a16="http://schemas.microsoft.com/office/drawing/2014/main" id="{AB2EAC23-C8DA-104D-900A-668277E77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1" name="Group 26">
                  <a:extLst>
                    <a:ext uri="{FF2B5EF4-FFF2-40B4-BE49-F238E27FC236}">
                      <a16:creationId xmlns:a16="http://schemas.microsoft.com/office/drawing/2014/main" id="{881965E7-9501-8243-A463-6B1A549A44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8798" name="Freeform 27">
                    <a:extLst>
                      <a:ext uri="{FF2B5EF4-FFF2-40B4-BE49-F238E27FC236}">
                        <a16:creationId xmlns:a16="http://schemas.microsoft.com/office/drawing/2014/main" id="{50E7DEFB-5CE7-2C4B-8CA8-1B905412E0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99" name="Freeform 28">
                    <a:extLst>
                      <a:ext uri="{FF2B5EF4-FFF2-40B4-BE49-F238E27FC236}">
                        <a16:creationId xmlns:a16="http://schemas.microsoft.com/office/drawing/2014/main" id="{1977EBBD-7BF5-744F-84C3-8F184F5FD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2" name="Group 29">
                  <a:extLst>
                    <a:ext uri="{FF2B5EF4-FFF2-40B4-BE49-F238E27FC236}">
                      <a16:creationId xmlns:a16="http://schemas.microsoft.com/office/drawing/2014/main" id="{57F7BD7F-7D04-174E-AEBD-1017F2F12C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8796" name="Freeform 30">
                    <a:extLst>
                      <a:ext uri="{FF2B5EF4-FFF2-40B4-BE49-F238E27FC236}">
                        <a16:creationId xmlns:a16="http://schemas.microsoft.com/office/drawing/2014/main" id="{57EF5645-9E6D-814C-B943-601C34D1D5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97" name="Freeform 31">
                    <a:extLst>
                      <a:ext uri="{FF2B5EF4-FFF2-40B4-BE49-F238E27FC236}">
                        <a16:creationId xmlns:a16="http://schemas.microsoft.com/office/drawing/2014/main" id="{76582D24-BFFC-4249-B7F9-85B26EC73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3" name="Group 32">
                  <a:extLst>
                    <a:ext uri="{FF2B5EF4-FFF2-40B4-BE49-F238E27FC236}">
                      <a16:creationId xmlns:a16="http://schemas.microsoft.com/office/drawing/2014/main" id="{F1DF1FA6-DE6F-5D4A-BE08-57BD562B59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8794" name="Freeform 33">
                    <a:extLst>
                      <a:ext uri="{FF2B5EF4-FFF2-40B4-BE49-F238E27FC236}">
                        <a16:creationId xmlns:a16="http://schemas.microsoft.com/office/drawing/2014/main" id="{6562EB67-CA04-EE48-BBAD-4503230BB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95" name="Freeform 34">
                    <a:extLst>
                      <a:ext uri="{FF2B5EF4-FFF2-40B4-BE49-F238E27FC236}">
                        <a16:creationId xmlns:a16="http://schemas.microsoft.com/office/drawing/2014/main" id="{2F56C907-5262-2441-9E3C-EF336949C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4" name="Group 35">
                  <a:extLst>
                    <a:ext uri="{FF2B5EF4-FFF2-40B4-BE49-F238E27FC236}">
                      <a16:creationId xmlns:a16="http://schemas.microsoft.com/office/drawing/2014/main" id="{4E68F487-AF90-394E-92E6-A3812EE542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8792" name="Freeform 36">
                    <a:extLst>
                      <a:ext uri="{FF2B5EF4-FFF2-40B4-BE49-F238E27FC236}">
                        <a16:creationId xmlns:a16="http://schemas.microsoft.com/office/drawing/2014/main" id="{00A70D38-6563-1042-A418-983D9BD5E4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93" name="Freeform 37">
                    <a:extLst>
                      <a:ext uri="{FF2B5EF4-FFF2-40B4-BE49-F238E27FC236}">
                        <a16:creationId xmlns:a16="http://schemas.microsoft.com/office/drawing/2014/main" id="{01D8D1C8-2EC5-F040-932D-C544F2F989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5" name="Group 38">
                  <a:extLst>
                    <a:ext uri="{FF2B5EF4-FFF2-40B4-BE49-F238E27FC236}">
                      <a16:creationId xmlns:a16="http://schemas.microsoft.com/office/drawing/2014/main" id="{2FF72FA1-04B2-C541-A259-03810F24D4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8790" name="Freeform 39">
                    <a:extLst>
                      <a:ext uri="{FF2B5EF4-FFF2-40B4-BE49-F238E27FC236}">
                        <a16:creationId xmlns:a16="http://schemas.microsoft.com/office/drawing/2014/main" id="{994F84DD-B1E9-E146-8F0C-F3224B24E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91" name="Freeform 40">
                    <a:extLst>
                      <a:ext uri="{FF2B5EF4-FFF2-40B4-BE49-F238E27FC236}">
                        <a16:creationId xmlns:a16="http://schemas.microsoft.com/office/drawing/2014/main" id="{7D72CE73-2B58-7C4D-98CE-B4A4D4DFC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6" name="Group 41">
                  <a:extLst>
                    <a:ext uri="{FF2B5EF4-FFF2-40B4-BE49-F238E27FC236}">
                      <a16:creationId xmlns:a16="http://schemas.microsoft.com/office/drawing/2014/main" id="{01366DEE-225A-8C46-AA98-0021D9317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8788" name="Freeform 42">
                    <a:extLst>
                      <a:ext uri="{FF2B5EF4-FFF2-40B4-BE49-F238E27FC236}">
                        <a16:creationId xmlns:a16="http://schemas.microsoft.com/office/drawing/2014/main" id="{78619DD5-96B1-3544-8B93-467F64DC0E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89" name="Freeform 43">
                    <a:extLst>
                      <a:ext uri="{FF2B5EF4-FFF2-40B4-BE49-F238E27FC236}">
                        <a16:creationId xmlns:a16="http://schemas.microsoft.com/office/drawing/2014/main" id="{41F7C20E-1E9C-E941-9332-81D0B97139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7" name="Group 44">
                  <a:extLst>
                    <a:ext uri="{FF2B5EF4-FFF2-40B4-BE49-F238E27FC236}">
                      <a16:creationId xmlns:a16="http://schemas.microsoft.com/office/drawing/2014/main" id="{EEE62BE7-97FA-0A42-A7D4-79DE70B65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8786" name="Freeform 45">
                    <a:extLst>
                      <a:ext uri="{FF2B5EF4-FFF2-40B4-BE49-F238E27FC236}">
                        <a16:creationId xmlns:a16="http://schemas.microsoft.com/office/drawing/2014/main" id="{E31B4607-2AE5-5F4C-8986-C84B60B1A6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87" name="Freeform 46">
                    <a:extLst>
                      <a:ext uri="{FF2B5EF4-FFF2-40B4-BE49-F238E27FC236}">
                        <a16:creationId xmlns:a16="http://schemas.microsoft.com/office/drawing/2014/main" id="{E9410E0D-2E9D-0842-A675-AC13CFB327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8" name="Group 47">
                  <a:extLst>
                    <a:ext uri="{FF2B5EF4-FFF2-40B4-BE49-F238E27FC236}">
                      <a16:creationId xmlns:a16="http://schemas.microsoft.com/office/drawing/2014/main" id="{786B19DD-5F18-9044-8803-C7BB32C9C5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8784" name="Freeform 48">
                    <a:extLst>
                      <a:ext uri="{FF2B5EF4-FFF2-40B4-BE49-F238E27FC236}">
                        <a16:creationId xmlns:a16="http://schemas.microsoft.com/office/drawing/2014/main" id="{B2F25E98-3CAE-7140-B9C3-69B03DD19F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85" name="Freeform 49">
                    <a:extLst>
                      <a:ext uri="{FF2B5EF4-FFF2-40B4-BE49-F238E27FC236}">
                        <a16:creationId xmlns:a16="http://schemas.microsoft.com/office/drawing/2014/main" id="{8A5B5C65-5D54-B44A-A1E2-EDE32BD74A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19" name="Group 50">
                  <a:extLst>
                    <a:ext uri="{FF2B5EF4-FFF2-40B4-BE49-F238E27FC236}">
                      <a16:creationId xmlns:a16="http://schemas.microsoft.com/office/drawing/2014/main" id="{7FC706AA-C27C-414F-B9F0-7822102FC9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8782" name="Freeform 51">
                    <a:extLst>
                      <a:ext uri="{FF2B5EF4-FFF2-40B4-BE49-F238E27FC236}">
                        <a16:creationId xmlns:a16="http://schemas.microsoft.com/office/drawing/2014/main" id="{3BFFA20C-803F-DD41-B281-7FC28B99F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83" name="Freeform 52">
                    <a:extLst>
                      <a:ext uri="{FF2B5EF4-FFF2-40B4-BE49-F238E27FC236}">
                        <a16:creationId xmlns:a16="http://schemas.microsoft.com/office/drawing/2014/main" id="{F77074D4-7A61-384A-8CE2-A12D614EC7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0" name="Group 53">
                  <a:extLst>
                    <a:ext uri="{FF2B5EF4-FFF2-40B4-BE49-F238E27FC236}">
                      <a16:creationId xmlns:a16="http://schemas.microsoft.com/office/drawing/2014/main" id="{E91C4114-6CD0-8043-98C9-B044F05DC6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8780" name="Freeform 54">
                    <a:extLst>
                      <a:ext uri="{FF2B5EF4-FFF2-40B4-BE49-F238E27FC236}">
                        <a16:creationId xmlns:a16="http://schemas.microsoft.com/office/drawing/2014/main" id="{D1530B25-55F8-004C-B292-A73DB9D0C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81" name="Freeform 55">
                    <a:extLst>
                      <a:ext uri="{FF2B5EF4-FFF2-40B4-BE49-F238E27FC236}">
                        <a16:creationId xmlns:a16="http://schemas.microsoft.com/office/drawing/2014/main" id="{C992DDBC-6807-A741-919D-122110F3B1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1" name="Group 56">
                  <a:extLst>
                    <a:ext uri="{FF2B5EF4-FFF2-40B4-BE49-F238E27FC236}">
                      <a16:creationId xmlns:a16="http://schemas.microsoft.com/office/drawing/2014/main" id="{041EA01B-B29D-B147-A084-4D435C78F6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8778" name="Freeform 57">
                    <a:extLst>
                      <a:ext uri="{FF2B5EF4-FFF2-40B4-BE49-F238E27FC236}">
                        <a16:creationId xmlns:a16="http://schemas.microsoft.com/office/drawing/2014/main" id="{6E7BAE1E-5A1F-8C47-B1E9-5FACDEF1D6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79" name="Freeform 58">
                    <a:extLst>
                      <a:ext uri="{FF2B5EF4-FFF2-40B4-BE49-F238E27FC236}">
                        <a16:creationId xmlns:a16="http://schemas.microsoft.com/office/drawing/2014/main" id="{2ED2095A-5A9A-F544-8D8D-E684A8615D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2" name="Group 59">
                  <a:extLst>
                    <a:ext uri="{FF2B5EF4-FFF2-40B4-BE49-F238E27FC236}">
                      <a16:creationId xmlns:a16="http://schemas.microsoft.com/office/drawing/2014/main" id="{A973B280-A437-2D45-B848-B0F6F09D7D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8776" name="Freeform 60">
                    <a:extLst>
                      <a:ext uri="{FF2B5EF4-FFF2-40B4-BE49-F238E27FC236}">
                        <a16:creationId xmlns:a16="http://schemas.microsoft.com/office/drawing/2014/main" id="{96A9A840-9A93-8E47-A094-BD8DD045C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77" name="Freeform 61">
                    <a:extLst>
                      <a:ext uri="{FF2B5EF4-FFF2-40B4-BE49-F238E27FC236}">
                        <a16:creationId xmlns:a16="http://schemas.microsoft.com/office/drawing/2014/main" id="{6D1A1DE0-B806-3443-8271-3A50834A7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3" name="Group 62">
                  <a:extLst>
                    <a:ext uri="{FF2B5EF4-FFF2-40B4-BE49-F238E27FC236}">
                      <a16:creationId xmlns:a16="http://schemas.microsoft.com/office/drawing/2014/main" id="{EBDEA0C7-4868-7046-9892-099C863624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8774" name="Freeform 63">
                    <a:extLst>
                      <a:ext uri="{FF2B5EF4-FFF2-40B4-BE49-F238E27FC236}">
                        <a16:creationId xmlns:a16="http://schemas.microsoft.com/office/drawing/2014/main" id="{CAF16FE9-27F1-E148-A355-CFAB8FDA65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75" name="Freeform 64">
                    <a:extLst>
                      <a:ext uri="{FF2B5EF4-FFF2-40B4-BE49-F238E27FC236}">
                        <a16:creationId xmlns:a16="http://schemas.microsoft.com/office/drawing/2014/main" id="{2F06B02D-2234-044D-AC08-B0C8511F9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4" name="Group 65">
                  <a:extLst>
                    <a:ext uri="{FF2B5EF4-FFF2-40B4-BE49-F238E27FC236}">
                      <a16:creationId xmlns:a16="http://schemas.microsoft.com/office/drawing/2014/main" id="{FF711CD6-2069-0B47-9D92-DAF61DEFBD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8772" name="Freeform 66">
                    <a:extLst>
                      <a:ext uri="{FF2B5EF4-FFF2-40B4-BE49-F238E27FC236}">
                        <a16:creationId xmlns:a16="http://schemas.microsoft.com/office/drawing/2014/main" id="{007DB0C0-507B-AA48-993D-953826B28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73" name="Freeform 67">
                    <a:extLst>
                      <a:ext uri="{FF2B5EF4-FFF2-40B4-BE49-F238E27FC236}">
                        <a16:creationId xmlns:a16="http://schemas.microsoft.com/office/drawing/2014/main" id="{BEAC665A-BCA6-744F-8073-FA79226522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5" name="Group 68">
                  <a:extLst>
                    <a:ext uri="{FF2B5EF4-FFF2-40B4-BE49-F238E27FC236}">
                      <a16:creationId xmlns:a16="http://schemas.microsoft.com/office/drawing/2014/main" id="{F980BFAE-3E43-0547-A1AD-53EF2F7B0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8770" name="Freeform 69">
                    <a:extLst>
                      <a:ext uri="{FF2B5EF4-FFF2-40B4-BE49-F238E27FC236}">
                        <a16:creationId xmlns:a16="http://schemas.microsoft.com/office/drawing/2014/main" id="{3658607B-5855-DA43-8B8B-272A3403F4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71" name="Freeform 70">
                    <a:extLst>
                      <a:ext uri="{FF2B5EF4-FFF2-40B4-BE49-F238E27FC236}">
                        <a16:creationId xmlns:a16="http://schemas.microsoft.com/office/drawing/2014/main" id="{21FF31F4-AEC4-BE4B-AE44-E29D9B906B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6" name="Group 71">
                  <a:extLst>
                    <a:ext uri="{FF2B5EF4-FFF2-40B4-BE49-F238E27FC236}">
                      <a16:creationId xmlns:a16="http://schemas.microsoft.com/office/drawing/2014/main" id="{9F209ED7-A4B0-2E4D-BF61-A472866DED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8768" name="Freeform 72">
                    <a:extLst>
                      <a:ext uri="{FF2B5EF4-FFF2-40B4-BE49-F238E27FC236}">
                        <a16:creationId xmlns:a16="http://schemas.microsoft.com/office/drawing/2014/main" id="{6056CD5B-5A5C-AD48-B5E6-4D00B5B85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9" name="Freeform 73">
                    <a:extLst>
                      <a:ext uri="{FF2B5EF4-FFF2-40B4-BE49-F238E27FC236}">
                        <a16:creationId xmlns:a16="http://schemas.microsoft.com/office/drawing/2014/main" id="{8ED03CDA-42E1-2C4C-8F5A-672EA91B6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7" name="Group 74">
                  <a:extLst>
                    <a:ext uri="{FF2B5EF4-FFF2-40B4-BE49-F238E27FC236}">
                      <a16:creationId xmlns:a16="http://schemas.microsoft.com/office/drawing/2014/main" id="{AE7B02BC-1966-A740-A72B-FFE4630509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8766" name="Freeform 75">
                    <a:extLst>
                      <a:ext uri="{FF2B5EF4-FFF2-40B4-BE49-F238E27FC236}">
                        <a16:creationId xmlns:a16="http://schemas.microsoft.com/office/drawing/2014/main" id="{F1B38182-B12E-2842-83F4-57E742F25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7" name="Freeform 76">
                    <a:extLst>
                      <a:ext uri="{FF2B5EF4-FFF2-40B4-BE49-F238E27FC236}">
                        <a16:creationId xmlns:a16="http://schemas.microsoft.com/office/drawing/2014/main" id="{19F8B481-5BDB-8747-9FCC-A2AD4EC9B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8" name="Group 77">
                  <a:extLst>
                    <a:ext uri="{FF2B5EF4-FFF2-40B4-BE49-F238E27FC236}">
                      <a16:creationId xmlns:a16="http://schemas.microsoft.com/office/drawing/2014/main" id="{C043BBCF-9A2D-D74B-A5B5-4B047B7C06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8764" name="Freeform 78">
                    <a:extLst>
                      <a:ext uri="{FF2B5EF4-FFF2-40B4-BE49-F238E27FC236}">
                        <a16:creationId xmlns:a16="http://schemas.microsoft.com/office/drawing/2014/main" id="{B56EDE2D-066B-7E4C-876C-CD63F0541C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5" name="Freeform 79">
                    <a:extLst>
                      <a:ext uri="{FF2B5EF4-FFF2-40B4-BE49-F238E27FC236}">
                        <a16:creationId xmlns:a16="http://schemas.microsoft.com/office/drawing/2014/main" id="{72B0FD8C-4AF8-6448-8E89-FEFDBED11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29" name="Freeform 80">
                  <a:extLst>
                    <a:ext uri="{FF2B5EF4-FFF2-40B4-BE49-F238E27FC236}">
                      <a16:creationId xmlns:a16="http://schemas.microsoft.com/office/drawing/2014/main" id="{76550157-6611-954B-B827-E518FAD8F7A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0" name="Freeform 81">
                  <a:extLst>
                    <a:ext uri="{FF2B5EF4-FFF2-40B4-BE49-F238E27FC236}">
                      <a16:creationId xmlns:a16="http://schemas.microsoft.com/office/drawing/2014/main" id="{54FB054D-3857-DD4C-A587-785BDD5AFB6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731" name="Group 82">
                  <a:extLst>
                    <a:ext uri="{FF2B5EF4-FFF2-40B4-BE49-F238E27FC236}">
                      <a16:creationId xmlns:a16="http://schemas.microsoft.com/office/drawing/2014/main" id="{06513274-F363-FE41-A312-F29218E631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8762" name="Freeform 83">
                    <a:extLst>
                      <a:ext uri="{FF2B5EF4-FFF2-40B4-BE49-F238E27FC236}">
                        <a16:creationId xmlns:a16="http://schemas.microsoft.com/office/drawing/2014/main" id="{DC65A847-66CF-FC4F-8ECA-C2BD4ADD75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3" name="Freeform 84">
                    <a:extLst>
                      <a:ext uri="{FF2B5EF4-FFF2-40B4-BE49-F238E27FC236}">
                        <a16:creationId xmlns:a16="http://schemas.microsoft.com/office/drawing/2014/main" id="{F95FF1CA-1279-254D-808A-50E2BA052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32" name="Group 85">
                  <a:extLst>
                    <a:ext uri="{FF2B5EF4-FFF2-40B4-BE49-F238E27FC236}">
                      <a16:creationId xmlns:a16="http://schemas.microsoft.com/office/drawing/2014/main" id="{1B9B6B7C-C318-6946-946F-A04AE17757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8760" name="Freeform 86">
                    <a:extLst>
                      <a:ext uri="{FF2B5EF4-FFF2-40B4-BE49-F238E27FC236}">
                        <a16:creationId xmlns:a16="http://schemas.microsoft.com/office/drawing/2014/main" id="{39F0A815-071E-3349-81B2-BEC340B0F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1" name="Freeform 87">
                    <a:extLst>
                      <a:ext uri="{FF2B5EF4-FFF2-40B4-BE49-F238E27FC236}">
                        <a16:creationId xmlns:a16="http://schemas.microsoft.com/office/drawing/2014/main" id="{BE5C94D3-E10A-0B42-BDBE-C0F4E85A80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33" name="Group 88">
                  <a:extLst>
                    <a:ext uri="{FF2B5EF4-FFF2-40B4-BE49-F238E27FC236}">
                      <a16:creationId xmlns:a16="http://schemas.microsoft.com/office/drawing/2014/main" id="{B0B3DBC4-6954-FB4A-9D69-86E7253F5F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8758" name="Freeform 89">
                    <a:extLst>
                      <a:ext uri="{FF2B5EF4-FFF2-40B4-BE49-F238E27FC236}">
                        <a16:creationId xmlns:a16="http://schemas.microsoft.com/office/drawing/2014/main" id="{CE45090D-6813-A64F-A42A-809BCEFBF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59" name="Freeform 90">
                    <a:extLst>
                      <a:ext uri="{FF2B5EF4-FFF2-40B4-BE49-F238E27FC236}">
                        <a16:creationId xmlns:a16="http://schemas.microsoft.com/office/drawing/2014/main" id="{19447FC4-6CC6-C748-994C-CE9F60134B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34" name="Group 91">
                  <a:extLst>
                    <a:ext uri="{FF2B5EF4-FFF2-40B4-BE49-F238E27FC236}">
                      <a16:creationId xmlns:a16="http://schemas.microsoft.com/office/drawing/2014/main" id="{40276A84-7A8C-E248-B13A-F7B9A91B3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8756" name="Freeform 92">
                    <a:extLst>
                      <a:ext uri="{FF2B5EF4-FFF2-40B4-BE49-F238E27FC236}">
                        <a16:creationId xmlns:a16="http://schemas.microsoft.com/office/drawing/2014/main" id="{7E74D73B-A08B-4F4D-A61F-ADAAC69D91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57" name="Freeform 93">
                    <a:extLst>
                      <a:ext uri="{FF2B5EF4-FFF2-40B4-BE49-F238E27FC236}">
                        <a16:creationId xmlns:a16="http://schemas.microsoft.com/office/drawing/2014/main" id="{5594D739-0386-BA43-BC8A-B1374AD897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35" name="Group 94">
                  <a:extLst>
                    <a:ext uri="{FF2B5EF4-FFF2-40B4-BE49-F238E27FC236}">
                      <a16:creationId xmlns:a16="http://schemas.microsoft.com/office/drawing/2014/main" id="{09963341-5F5F-8D48-8746-F0688E5509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8754" name="Freeform 95">
                    <a:extLst>
                      <a:ext uri="{FF2B5EF4-FFF2-40B4-BE49-F238E27FC236}">
                        <a16:creationId xmlns:a16="http://schemas.microsoft.com/office/drawing/2014/main" id="{57C54318-F598-CA44-90E2-E7CBC36649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55" name="Freeform 96">
                    <a:extLst>
                      <a:ext uri="{FF2B5EF4-FFF2-40B4-BE49-F238E27FC236}">
                        <a16:creationId xmlns:a16="http://schemas.microsoft.com/office/drawing/2014/main" id="{1C8F6BE0-00E4-BF47-ADBF-B053F9404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36" name="Group 97">
                  <a:extLst>
                    <a:ext uri="{FF2B5EF4-FFF2-40B4-BE49-F238E27FC236}">
                      <a16:creationId xmlns:a16="http://schemas.microsoft.com/office/drawing/2014/main" id="{5E319E97-D159-D64E-9BC1-68F48BAFCA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8752" name="Freeform 98">
                    <a:extLst>
                      <a:ext uri="{FF2B5EF4-FFF2-40B4-BE49-F238E27FC236}">
                        <a16:creationId xmlns:a16="http://schemas.microsoft.com/office/drawing/2014/main" id="{99561036-B563-3A43-8B35-5CB790181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53" name="Freeform 99">
                    <a:extLst>
                      <a:ext uri="{FF2B5EF4-FFF2-40B4-BE49-F238E27FC236}">
                        <a16:creationId xmlns:a16="http://schemas.microsoft.com/office/drawing/2014/main" id="{07799178-40E9-494F-9BC0-206BD13F6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37" name="Group 100">
                  <a:extLst>
                    <a:ext uri="{FF2B5EF4-FFF2-40B4-BE49-F238E27FC236}">
                      <a16:creationId xmlns:a16="http://schemas.microsoft.com/office/drawing/2014/main" id="{66C2A645-1F68-D540-B7E4-8CF6983B4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8750" name="Freeform 101">
                    <a:extLst>
                      <a:ext uri="{FF2B5EF4-FFF2-40B4-BE49-F238E27FC236}">
                        <a16:creationId xmlns:a16="http://schemas.microsoft.com/office/drawing/2014/main" id="{A444F758-C8B1-D041-9B9D-1FDEDC35B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51" name="Freeform 102">
                    <a:extLst>
                      <a:ext uri="{FF2B5EF4-FFF2-40B4-BE49-F238E27FC236}">
                        <a16:creationId xmlns:a16="http://schemas.microsoft.com/office/drawing/2014/main" id="{98BF562F-0B27-C24D-B61D-0C98FBA2EC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38" name="Group 103">
                  <a:extLst>
                    <a:ext uri="{FF2B5EF4-FFF2-40B4-BE49-F238E27FC236}">
                      <a16:creationId xmlns:a16="http://schemas.microsoft.com/office/drawing/2014/main" id="{061AF075-A793-3A4B-AB0C-629264D417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8748" name="Freeform 104">
                    <a:extLst>
                      <a:ext uri="{FF2B5EF4-FFF2-40B4-BE49-F238E27FC236}">
                        <a16:creationId xmlns:a16="http://schemas.microsoft.com/office/drawing/2014/main" id="{F84F6B4D-3B1D-D047-9135-F62C959FCB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49" name="Freeform 105">
                    <a:extLst>
                      <a:ext uri="{FF2B5EF4-FFF2-40B4-BE49-F238E27FC236}">
                        <a16:creationId xmlns:a16="http://schemas.microsoft.com/office/drawing/2014/main" id="{9833F022-3131-B34C-8E61-FCDE3BA05B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39" name="Group 106">
                  <a:extLst>
                    <a:ext uri="{FF2B5EF4-FFF2-40B4-BE49-F238E27FC236}">
                      <a16:creationId xmlns:a16="http://schemas.microsoft.com/office/drawing/2014/main" id="{4B2B54C4-231D-304A-A697-511CF0BE20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8746" name="Freeform 107">
                    <a:extLst>
                      <a:ext uri="{FF2B5EF4-FFF2-40B4-BE49-F238E27FC236}">
                        <a16:creationId xmlns:a16="http://schemas.microsoft.com/office/drawing/2014/main" id="{1F70260F-6450-BA4C-95D6-C38452E46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47" name="Freeform 108">
                    <a:extLst>
                      <a:ext uri="{FF2B5EF4-FFF2-40B4-BE49-F238E27FC236}">
                        <a16:creationId xmlns:a16="http://schemas.microsoft.com/office/drawing/2014/main" id="{0408A63F-B333-8946-9E4C-9CAACA69B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40" name="Group 109">
                  <a:extLst>
                    <a:ext uri="{FF2B5EF4-FFF2-40B4-BE49-F238E27FC236}">
                      <a16:creationId xmlns:a16="http://schemas.microsoft.com/office/drawing/2014/main" id="{D77A0B0C-05CE-8B4A-982B-1572E6BE36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8744" name="Freeform 110">
                    <a:extLst>
                      <a:ext uri="{FF2B5EF4-FFF2-40B4-BE49-F238E27FC236}">
                        <a16:creationId xmlns:a16="http://schemas.microsoft.com/office/drawing/2014/main" id="{D722AAA1-9704-C54C-B7AA-35939CC46A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45" name="Freeform 111">
                    <a:extLst>
                      <a:ext uri="{FF2B5EF4-FFF2-40B4-BE49-F238E27FC236}">
                        <a16:creationId xmlns:a16="http://schemas.microsoft.com/office/drawing/2014/main" id="{8120C244-1031-544E-9553-71219B7BFE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41" name="Group 112">
                  <a:extLst>
                    <a:ext uri="{FF2B5EF4-FFF2-40B4-BE49-F238E27FC236}">
                      <a16:creationId xmlns:a16="http://schemas.microsoft.com/office/drawing/2014/main" id="{42C011B0-E472-0E40-9CB2-1D72BEF55A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8742" name="Freeform 113">
                    <a:extLst>
                      <a:ext uri="{FF2B5EF4-FFF2-40B4-BE49-F238E27FC236}">
                        <a16:creationId xmlns:a16="http://schemas.microsoft.com/office/drawing/2014/main" id="{86CD10A6-FF29-614F-9B4E-7BD3F3FBB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43" name="Freeform 114">
                    <a:extLst>
                      <a:ext uri="{FF2B5EF4-FFF2-40B4-BE49-F238E27FC236}">
                        <a16:creationId xmlns:a16="http://schemas.microsoft.com/office/drawing/2014/main" id="{37FB37B6-6CE9-7449-8F30-476BA33A92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8686" name="Freeform 115">
                <a:extLst>
                  <a:ext uri="{FF2B5EF4-FFF2-40B4-BE49-F238E27FC236}">
                    <a16:creationId xmlns:a16="http://schemas.microsoft.com/office/drawing/2014/main" id="{787DE6E4-6BF6-9A4E-8186-09768B5C35E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Arc 116">
                <a:extLst>
                  <a:ext uri="{FF2B5EF4-FFF2-40B4-BE49-F238E27FC236}">
                    <a16:creationId xmlns:a16="http://schemas.microsoft.com/office/drawing/2014/main" id="{94C960E6-440B-F541-ACDE-B88567172F2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211 w 21600"/>
                  <a:gd name="T1" fmla="*/ 0 h 21602"/>
                  <a:gd name="T2" fmla="*/ 832 w 21600"/>
                  <a:gd name="T3" fmla="*/ 900 h 21602"/>
                  <a:gd name="T4" fmla="*/ 0 w 21600"/>
                  <a:gd name="T5" fmla="*/ 871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8" name="Arc 117">
                <a:extLst>
                  <a:ext uri="{FF2B5EF4-FFF2-40B4-BE49-F238E27FC236}">
                    <a16:creationId xmlns:a16="http://schemas.microsoft.com/office/drawing/2014/main" id="{51CD4AB4-E8BF-D244-A756-18AD5ED8F049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9" name="Arc 118">
                <a:extLst>
                  <a:ext uri="{FF2B5EF4-FFF2-40B4-BE49-F238E27FC236}">
                    <a16:creationId xmlns:a16="http://schemas.microsoft.com/office/drawing/2014/main" id="{7F0001D6-3D7A-9749-87A0-A71B0F27986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5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-1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Arc 119">
                <a:extLst>
                  <a:ext uri="{FF2B5EF4-FFF2-40B4-BE49-F238E27FC236}">
                    <a16:creationId xmlns:a16="http://schemas.microsoft.com/office/drawing/2014/main" id="{28585A90-CFC4-4649-AB25-7AB1EE29AC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79 h 22305"/>
                  <a:gd name="T2" fmla="*/ 791 w 30473"/>
                  <a:gd name="T3" fmla="*/ 928 h 22305"/>
                  <a:gd name="T4" fmla="*/ 230 w 30473"/>
                  <a:gd name="T5" fmla="*/ 89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-1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-1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Arc 120">
                <a:extLst>
                  <a:ext uri="{FF2B5EF4-FFF2-40B4-BE49-F238E27FC236}">
                    <a16:creationId xmlns:a16="http://schemas.microsoft.com/office/drawing/2014/main" id="{2968264A-68C6-8E48-8B25-8848F76601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-1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2" name="Arc 121">
                <a:extLst>
                  <a:ext uri="{FF2B5EF4-FFF2-40B4-BE49-F238E27FC236}">
                    <a16:creationId xmlns:a16="http://schemas.microsoft.com/office/drawing/2014/main" id="{3182BC3F-2D79-3049-8B5A-DE64FAF76D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Arc 122">
                <a:extLst>
                  <a:ext uri="{FF2B5EF4-FFF2-40B4-BE49-F238E27FC236}">
                    <a16:creationId xmlns:a16="http://schemas.microsoft.com/office/drawing/2014/main" id="{6C4F92DC-AE3B-F74E-84A5-8B51A3F7B4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Arc 123">
                <a:extLst>
                  <a:ext uri="{FF2B5EF4-FFF2-40B4-BE49-F238E27FC236}">
                    <a16:creationId xmlns:a16="http://schemas.microsoft.com/office/drawing/2014/main" id="{E0BF5D9C-6679-D348-9E92-A6B76324B8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8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Freeform 124">
                <a:extLst>
                  <a:ext uri="{FF2B5EF4-FFF2-40B4-BE49-F238E27FC236}">
                    <a16:creationId xmlns:a16="http://schemas.microsoft.com/office/drawing/2014/main" id="{6D6051BF-5555-B644-AE52-5848CCB4A3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Freeform 125">
                <a:extLst>
                  <a:ext uri="{FF2B5EF4-FFF2-40B4-BE49-F238E27FC236}">
                    <a16:creationId xmlns:a16="http://schemas.microsoft.com/office/drawing/2014/main" id="{BB487A3C-7A28-E046-BD9A-3D54855DD72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Arc 126">
                <a:extLst>
                  <a:ext uri="{FF2B5EF4-FFF2-40B4-BE49-F238E27FC236}">
                    <a16:creationId xmlns:a16="http://schemas.microsoft.com/office/drawing/2014/main" id="{B889A608-A93D-BC4A-91AB-A883DAE75D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-1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-1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Arc 127">
                <a:extLst>
                  <a:ext uri="{FF2B5EF4-FFF2-40B4-BE49-F238E27FC236}">
                    <a16:creationId xmlns:a16="http://schemas.microsoft.com/office/drawing/2014/main" id="{0728BD4A-51DC-7743-AD80-EAA533FC07D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T0" fmla="*/ 0 w 31881"/>
                  <a:gd name="T1" fmla="*/ 417 h 21600"/>
                  <a:gd name="T2" fmla="*/ 724 w 31881"/>
                  <a:gd name="T3" fmla="*/ 202 h 21600"/>
                  <a:gd name="T4" fmla="*/ 414 w 31881"/>
                  <a:gd name="T5" fmla="*/ 89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-1"/>
                    </a:cubicBezTo>
                    <a:cubicBezTo>
                      <a:pt x="23204" y="-1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-1"/>
                    </a:cubicBezTo>
                    <a:cubicBezTo>
                      <a:pt x="23204" y="-1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Arc 128">
                <a:extLst>
                  <a:ext uri="{FF2B5EF4-FFF2-40B4-BE49-F238E27FC236}">
                    <a16:creationId xmlns:a16="http://schemas.microsoft.com/office/drawing/2014/main" id="{5EB6A493-9451-0649-978D-FBB9FDC021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188 h 21600"/>
                  <a:gd name="T2" fmla="*/ 297 w 31146"/>
                  <a:gd name="T3" fmla="*/ 399 h 21600"/>
                  <a:gd name="T4" fmla="*/ 126 w 31146"/>
                  <a:gd name="T5" fmla="*/ 90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0409" y="-1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-1"/>
                    </a:cubicBezTo>
                    <a:cubicBezTo>
                      <a:pt x="20409" y="-1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Freeform 129">
                <a:extLst>
                  <a:ext uri="{FF2B5EF4-FFF2-40B4-BE49-F238E27FC236}">
                    <a16:creationId xmlns:a16="http://schemas.microsoft.com/office/drawing/2014/main" id="{6EDAAF69-FC0B-7842-8F4A-2064FF3AFF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1" name="Freeform 130">
                <a:extLst>
                  <a:ext uri="{FF2B5EF4-FFF2-40B4-BE49-F238E27FC236}">
                    <a16:creationId xmlns:a16="http://schemas.microsoft.com/office/drawing/2014/main" id="{01E60577-0C09-954A-A6C8-275FDA54205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2" name="Freeform 131">
                <a:extLst>
                  <a:ext uri="{FF2B5EF4-FFF2-40B4-BE49-F238E27FC236}">
                    <a16:creationId xmlns:a16="http://schemas.microsoft.com/office/drawing/2014/main" id="{9CCF2DF2-1841-0B4E-AD96-E703378A52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Freeform 132">
                <a:extLst>
                  <a:ext uri="{FF2B5EF4-FFF2-40B4-BE49-F238E27FC236}">
                    <a16:creationId xmlns:a16="http://schemas.microsoft.com/office/drawing/2014/main" id="{0FE12C9D-7DF1-2E43-A7C5-1B827CF800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Freeform 133">
                <a:extLst>
                  <a:ext uri="{FF2B5EF4-FFF2-40B4-BE49-F238E27FC236}">
                    <a16:creationId xmlns:a16="http://schemas.microsoft.com/office/drawing/2014/main" id="{D82E0F09-EF57-E940-AB0F-EF292AE5F5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5" name="Freeform 134">
                <a:extLst>
                  <a:ext uri="{FF2B5EF4-FFF2-40B4-BE49-F238E27FC236}">
                    <a16:creationId xmlns:a16="http://schemas.microsoft.com/office/drawing/2014/main" id="{7411A4AF-C8E1-2A4C-94A5-194522597A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6" name="Freeform 135">
                <a:extLst>
                  <a:ext uri="{FF2B5EF4-FFF2-40B4-BE49-F238E27FC236}">
                    <a16:creationId xmlns:a16="http://schemas.microsoft.com/office/drawing/2014/main" id="{90701F67-536D-4547-8B23-0FBBC7AA094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7" name="Freeform 136">
                <a:extLst>
                  <a:ext uri="{FF2B5EF4-FFF2-40B4-BE49-F238E27FC236}">
                    <a16:creationId xmlns:a16="http://schemas.microsoft.com/office/drawing/2014/main" id="{A87A72A9-B32E-BE43-A664-2CBB6B0210D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675" name="Rectangle 137">
            <a:extLst>
              <a:ext uri="{FF2B5EF4-FFF2-40B4-BE49-F238E27FC236}">
                <a16:creationId xmlns:a16="http://schemas.microsoft.com/office/drawing/2014/main" id="{B176A333-BF0D-6A48-B169-04CB86165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6" name="Rectangle 138">
            <a:extLst>
              <a:ext uri="{FF2B5EF4-FFF2-40B4-BE49-F238E27FC236}">
                <a16:creationId xmlns:a16="http://schemas.microsoft.com/office/drawing/2014/main" id="{BD403EE9-99B6-234B-812B-8F8A607DB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2363" name="Rectangle 139">
            <a:extLst>
              <a:ext uri="{FF2B5EF4-FFF2-40B4-BE49-F238E27FC236}">
                <a16:creationId xmlns:a16="http://schemas.microsoft.com/office/drawing/2014/main" id="{B34DD6DF-6F1C-D348-8CB6-2213B6ADE3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364" name="Rectangle 140">
            <a:extLst>
              <a:ext uri="{FF2B5EF4-FFF2-40B4-BE49-F238E27FC236}">
                <a16:creationId xmlns:a16="http://schemas.microsoft.com/office/drawing/2014/main" id="{D68ACD76-8605-1A4E-8443-806438198C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 Black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365" name="Rectangle 141">
            <a:extLst>
              <a:ext uri="{FF2B5EF4-FFF2-40B4-BE49-F238E27FC236}">
                <a16:creationId xmlns:a16="http://schemas.microsoft.com/office/drawing/2014/main" id="{03853235-C1E2-9C45-A87C-2FAF4DB45C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604020202020204" pitchFamily="34" charset="0"/>
              </a:defRPr>
            </a:lvl1pPr>
          </a:lstStyle>
          <a:p>
            <a:fld id="{8E3CC356-8BD9-CA4F-B0EE-EE3E8196A8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9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  <a:ea typeface="ＭＳ Ｐゴシック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-110" charset="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-110" charset="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-110" charset="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-110" charset="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8369FB1-C413-F345-BBAF-4A8F5E6C27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8BDBE2E-5CAE-CD48-B5DE-41AA9448F3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4D602A4-41A4-974F-B4B5-A57E99022DA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A135A275-2431-B943-82FD-7FB3D5C49CE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0968" name="Group 5">
              <a:extLst>
                <a:ext uri="{FF2B5EF4-FFF2-40B4-BE49-F238E27FC236}">
                  <a16:creationId xmlns:a16="http://schemas.microsoft.com/office/drawing/2014/main" id="{26E8A29C-6309-694F-B50F-1C7F38B4B5D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326" name="Freeform 6">
                <a:extLst>
                  <a:ext uri="{FF2B5EF4-FFF2-40B4-BE49-F238E27FC236}">
                    <a16:creationId xmlns:a16="http://schemas.microsoft.com/office/drawing/2014/main" id="{43A7B8BF-C554-0F43-98DA-F598CFEEF0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327" name="Freeform 7">
                <a:extLst>
                  <a:ext uri="{FF2B5EF4-FFF2-40B4-BE49-F238E27FC236}">
                    <a16:creationId xmlns:a16="http://schemas.microsoft.com/office/drawing/2014/main" id="{640A4171-F45D-A44C-8F90-4F9B2211A6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328" name="Freeform 8">
                <a:extLst>
                  <a:ext uri="{FF2B5EF4-FFF2-40B4-BE49-F238E27FC236}">
                    <a16:creationId xmlns:a16="http://schemas.microsoft.com/office/drawing/2014/main" id="{837DF63C-B9FB-C44E-A232-61DD87E143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74" name="Freeform 9">
                <a:extLst>
                  <a:ext uri="{FF2B5EF4-FFF2-40B4-BE49-F238E27FC236}">
                    <a16:creationId xmlns:a16="http://schemas.microsoft.com/office/drawing/2014/main" id="{216B0A65-EEEE-B149-B3EB-E4786B3966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0" name="Freeform 10">
                <a:extLst>
                  <a:ext uri="{FF2B5EF4-FFF2-40B4-BE49-F238E27FC236}">
                    <a16:creationId xmlns:a16="http://schemas.microsoft.com/office/drawing/2014/main" id="{C600FD0D-280B-3640-BD39-20A4F24818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6331" name="Freeform 11">
              <a:extLst>
                <a:ext uri="{FF2B5EF4-FFF2-40B4-BE49-F238E27FC236}">
                  <a16:creationId xmlns:a16="http://schemas.microsoft.com/office/drawing/2014/main" id="{71291E7F-7256-7D4C-A7CE-755B164DEA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0" name="Freeform 12">
              <a:extLst>
                <a:ext uri="{FF2B5EF4-FFF2-40B4-BE49-F238E27FC236}">
                  <a16:creationId xmlns:a16="http://schemas.microsoft.com/office/drawing/2014/main" id="{64CC0FB6-B5C1-F144-BD35-00795BBF06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3" name="Rectangle 13">
            <a:extLst>
              <a:ext uri="{FF2B5EF4-FFF2-40B4-BE49-F238E27FC236}">
                <a16:creationId xmlns:a16="http://schemas.microsoft.com/office/drawing/2014/main" id="{F04DEABE-0128-DF42-974F-34DEB8B0ED0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34" name="Rectangle 14">
            <a:extLst>
              <a:ext uri="{FF2B5EF4-FFF2-40B4-BE49-F238E27FC236}">
                <a16:creationId xmlns:a16="http://schemas.microsoft.com/office/drawing/2014/main" id="{B185AAC2-CA36-FD43-B26B-9F3632E24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5" name="Rectangle 15">
            <a:extLst>
              <a:ext uri="{FF2B5EF4-FFF2-40B4-BE49-F238E27FC236}">
                <a16:creationId xmlns:a16="http://schemas.microsoft.com/office/drawing/2014/main" id="{16F26E27-4BE0-7142-9532-DDC706CA0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0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34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pitchFamily="34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>
            <a:extLst>
              <a:ext uri="{FF2B5EF4-FFF2-40B4-BE49-F238E27FC236}">
                <a16:creationId xmlns:a16="http://schemas.microsoft.com/office/drawing/2014/main" id="{41E9E88C-0720-1941-A687-44E086203AE0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>
              <a:extLst>
                <a:ext uri="{FF2B5EF4-FFF2-40B4-BE49-F238E27FC236}">
                  <a16:creationId xmlns:a16="http://schemas.microsoft.com/office/drawing/2014/main" id="{39D999E3-45FA-D14F-ADC4-9F4040CCB7D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>
              <a:extLst>
                <a:ext uri="{FF2B5EF4-FFF2-40B4-BE49-F238E27FC236}">
                  <a16:creationId xmlns:a16="http://schemas.microsoft.com/office/drawing/2014/main" id="{E41908D7-E92A-B941-9802-182F82FD87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>
              <a:extLst>
                <a:ext uri="{FF2B5EF4-FFF2-40B4-BE49-F238E27FC236}">
                  <a16:creationId xmlns:a16="http://schemas.microsoft.com/office/drawing/2014/main" id="{499B520D-D73F-8C42-BFB3-DDD381FBAAD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>
              <a:extLst>
                <a:ext uri="{FF2B5EF4-FFF2-40B4-BE49-F238E27FC236}">
                  <a16:creationId xmlns:a16="http://schemas.microsoft.com/office/drawing/2014/main" id="{0351466B-198F-2C40-AEDD-F10C9C434C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436" name="Oval 7">
              <a:extLst>
                <a:ext uri="{FF2B5EF4-FFF2-40B4-BE49-F238E27FC236}">
                  <a16:creationId xmlns:a16="http://schemas.microsoft.com/office/drawing/2014/main" id="{4849BE9A-B465-514A-A3B5-FA73769604F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37" name="Oval 8">
              <a:extLst>
                <a:ext uri="{FF2B5EF4-FFF2-40B4-BE49-F238E27FC236}">
                  <a16:creationId xmlns:a16="http://schemas.microsoft.com/office/drawing/2014/main" id="{5BC96CA4-EE08-C04C-9B6F-F32A25207DC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38" name="Oval 9">
              <a:extLst>
                <a:ext uri="{FF2B5EF4-FFF2-40B4-BE49-F238E27FC236}">
                  <a16:creationId xmlns:a16="http://schemas.microsoft.com/office/drawing/2014/main" id="{C527E716-8787-D246-AE1D-69811627473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29738" name="Rectangle 10">
            <a:extLst>
              <a:ext uri="{FF2B5EF4-FFF2-40B4-BE49-F238E27FC236}">
                <a16:creationId xmlns:a16="http://schemas.microsoft.com/office/drawing/2014/main" id="{233A0887-2DE3-A645-8D36-DABD869F6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>
            <a:extLst>
              <a:ext uri="{FF2B5EF4-FFF2-40B4-BE49-F238E27FC236}">
                <a16:creationId xmlns:a16="http://schemas.microsoft.com/office/drawing/2014/main" id="{E8904234-9524-284D-8143-A58443E5E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>
            <a:extLst>
              <a:ext uri="{FF2B5EF4-FFF2-40B4-BE49-F238E27FC236}">
                <a16:creationId xmlns:a16="http://schemas.microsoft.com/office/drawing/2014/main" id="{E91ADBEA-EB3F-0849-B606-0447589AFA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>
            <a:extLst>
              <a:ext uri="{FF2B5EF4-FFF2-40B4-BE49-F238E27FC236}">
                <a16:creationId xmlns:a16="http://schemas.microsoft.com/office/drawing/2014/main" id="{F31C8A54-2C18-4D43-8A41-D372F534F9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>
            <a:extLst>
              <a:ext uri="{FF2B5EF4-FFF2-40B4-BE49-F238E27FC236}">
                <a16:creationId xmlns:a16="http://schemas.microsoft.com/office/drawing/2014/main" id="{5D86783B-0A45-3F45-A8A8-40DA6A09F6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9E71189-DE7B-AC47-8D93-2F6CA7298F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4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24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24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</a:pPr>
            <a:fld id="{5D917906-2338-6249-97C0-C58375F020F7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14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MS PGothic" pitchFamily="34" charset="-128"/>
          <a:cs typeface="MS PGothic" charset="0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pitchFamily="34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antinblood.com/bc/CovPic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.sg/imgres?imgurl=www.angelfire.com/il2/HebrewIsraelites/AncientEgyptianFamily.JPG&amp;imgrefurl=http://www.angelfire.com/il2/HebrewIsraelites/colorofHebrews2.html&amp;h=657&amp;w=590&amp;prev=/images?q=ancient+israel&amp;start=20&amp;svnum=10&amp;hl=en&amp;lr=&amp;ie=UTF-8&amp;oe=UTF-8&amp;sa=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MF - Plate 2">
            <a:extLst>
              <a:ext uri="{FF2B5EF4-FFF2-40B4-BE49-F238E27FC236}">
                <a16:creationId xmlns:a16="http://schemas.microsoft.com/office/drawing/2014/main" id="{22777291-A72F-AD45-8DED-412F17AE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F80EAE84-EA98-C64C-B991-A381748471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3688" y="685800"/>
            <a:ext cx="8697912" cy="1979613"/>
          </a:xfrm>
        </p:spPr>
        <p:txBody>
          <a:bodyPr/>
          <a:lstStyle/>
          <a:p>
            <a:pPr eaLnBrk="1" hangingPunct="1"/>
            <a:r>
              <a:rPr lang="en-US" altLang="en-US" sz="1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Perjanjian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9E3EF53-1291-A74A-A76C-86D6F7E8B6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1500" y="2860675"/>
            <a:ext cx="8001000" cy="199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7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Zaman Kuno &amp; Zaman Sekarang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6125BA-510A-1C45-9923-C62D082D2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38276"/>
            <a:ext cx="9144000" cy="430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Group 2">
            <a:extLst>
              <a:ext uri="{FF2B5EF4-FFF2-40B4-BE49-F238E27FC236}">
                <a16:creationId xmlns:a16="http://schemas.microsoft.com/office/drawing/2014/main" id="{7B43C6F4-C591-4D46-9465-C7CC8F502F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1219200"/>
            <a:ext cx="8763000" cy="2057400"/>
            <a:chOff x="164" y="1143"/>
            <a:chExt cx="1874" cy="1647"/>
          </a:xfrm>
        </p:grpSpPr>
        <p:sp>
          <p:nvSpPr>
            <p:cNvPr id="72713" name="AutoShape 3">
              <a:extLst>
                <a:ext uri="{FF2B5EF4-FFF2-40B4-BE49-F238E27FC236}">
                  <a16:creationId xmlns:a16="http://schemas.microsoft.com/office/drawing/2014/main" id="{E6BBA0C3-F0A2-D04E-A5D7-78C9F7A8F7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4" y="1143"/>
              <a:ext cx="1874" cy="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2714" name="_s14341">
              <a:extLst>
                <a:ext uri="{FF2B5EF4-FFF2-40B4-BE49-F238E27FC236}">
                  <a16:creationId xmlns:a16="http://schemas.microsoft.com/office/drawing/2014/main" id="{DDBF32F7-AC08-1346-AA4A-8103981BC7AF}"/>
                </a:ext>
              </a:extLst>
            </p:cNvPr>
            <p:cNvCxnSpPr>
              <a:cxnSpLocks noChangeShapeType="1"/>
              <a:stCxn id="72718" idx="0"/>
              <a:endCxn id="72716" idx="2"/>
            </p:cNvCxnSpPr>
            <p:nvPr/>
          </p:nvCxnSpPr>
          <p:spPr bwMode="auto">
            <a:xfrm rot="5400000" flipH="1">
              <a:off x="1298" y="1794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5" name="_s14342">
              <a:extLst>
                <a:ext uri="{FF2B5EF4-FFF2-40B4-BE49-F238E27FC236}">
                  <a16:creationId xmlns:a16="http://schemas.microsoft.com/office/drawing/2014/main" id="{3BC5507B-6325-9A4C-9B17-9365EECAA67A}"/>
                </a:ext>
              </a:extLst>
            </p:cNvPr>
            <p:cNvCxnSpPr>
              <a:cxnSpLocks noChangeShapeType="1"/>
              <a:stCxn id="72717" idx="0"/>
              <a:endCxn id="72716" idx="2"/>
            </p:cNvCxnSpPr>
            <p:nvPr/>
          </p:nvCxnSpPr>
          <p:spPr bwMode="auto">
            <a:xfrm rot="-5400000">
              <a:off x="794" y="1794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16" name="_s14343">
              <a:extLst>
                <a:ext uri="{FF2B5EF4-FFF2-40B4-BE49-F238E27FC236}">
                  <a16:creationId xmlns:a16="http://schemas.microsoft.com/office/drawing/2014/main" id="{4C257F67-C6EC-5F44-90B2-94D504CF2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417"/>
              <a:ext cx="940" cy="574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Arial" panose="020B0604020202020204" pitchFamily="34" charset="0"/>
                </a:rPr>
                <a:t>Perjanjian</a:t>
              </a:r>
            </a:p>
          </p:txBody>
        </p:sp>
        <p:sp>
          <p:nvSpPr>
            <p:cNvPr id="72717" name="_s14344">
              <a:extLst>
                <a:ext uri="{FF2B5EF4-FFF2-40B4-BE49-F238E27FC236}">
                  <a16:creationId xmlns:a16="http://schemas.microsoft.com/office/drawing/2014/main" id="{72BB3015-0265-B047-B119-26E31213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" y="2100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Arial" panose="020B0604020202020204" pitchFamily="34" charset="0"/>
                </a:rPr>
                <a:t>Bersyarat</a:t>
              </a:r>
            </a:p>
          </p:txBody>
        </p:sp>
        <p:sp>
          <p:nvSpPr>
            <p:cNvPr id="72718" name="_s14345">
              <a:extLst>
                <a:ext uri="{FF2B5EF4-FFF2-40B4-BE49-F238E27FC236}">
                  <a16:creationId xmlns:a16="http://schemas.microsoft.com/office/drawing/2014/main" id="{6038F3A9-78EF-3E4F-A2E7-E24BE0792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100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Arial" panose="020B0604020202020204" pitchFamily="34" charset="0"/>
                </a:rPr>
                <a:t>Tidak Bersyarat</a:t>
              </a:r>
            </a:p>
          </p:txBody>
        </p:sp>
      </p:grpSp>
      <p:graphicFrame>
        <p:nvGraphicFramePr>
          <p:cNvPr id="148489" name="Group 9">
            <a:extLst>
              <a:ext uri="{FF2B5EF4-FFF2-40B4-BE49-F238E27FC236}">
                <a16:creationId xmlns:a16="http://schemas.microsoft.com/office/drawing/2014/main" id="{001CD259-B1DC-6548-A6C9-FE6F0C7527EC}"/>
              </a:ext>
            </a:extLst>
          </p:cNvPr>
          <p:cNvGraphicFramePr>
            <a:graphicFrameLocks noGrp="1"/>
          </p:cNvGraphicFramePr>
          <p:nvPr/>
        </p:nvGraphicFramePr>
        <p:xfrm>
          <a:off x="714375" y="3429000"/>
          <a:ext cx="7953375" cy="2667000"/>
        </p:xfrm>
        <a:graphic>
          <a:graphicData uri="http://schemas.openxmlformats.org/drawingml/2006/table">
            <a:tbl>
              <a:tblPr/>
              <a:tblGrid>
                <a:gridCol w="3929063">
                  <a:extLst>
                    <a:ext uri="{9D8B030D-6E8A-4147-A177-3AD203B41FA5}">
                      <a16:colId xmlns:a16="http://schemas.microsoft.com/office/drawing/2014/main" val="8920603"/>
                    </a:ext>
                  </a:extLst>
                </a:gridCol>
                <a:gridCol w="4024312">
                  <a:extLst>
                    <a:ext uri="{9D8B030D-6E8A-4147-A177-3AD203B41FA5}">
                      <a16:colId xmlns:a16="http://schemas.microsoft.com/office/drawing/2014/main" val="1157324730"/>
                    </a:ext>
                  </a:extLst>
                </a:gridCol>
              </a:tblGrid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Suzerain-Vassal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(Raja-Budak)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Royal Land Grant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(Hibah Bangsawan)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803729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991703"/>
                  </a:ext>
                </a:extLst>
              </a:tr>
            </a:tbl>
          </a:graphicData>
        </a:graphic>
      </p:graphicFrame>
      <p:sp>
        <p:nvSpPr>
          <p:cNvPr id="72711" name="Text Box 22">
            <a:extLst>
              <a:ext uri="{FF2B5EF4-FFF2-40B4-BE49-F238E27FC236}">
                <a16:creationId xmlns:a16="http://schemas.microsoft.com/office/drawing/2014/main" id="{0A0678E0-4E49-F342-90AA-46AB34D43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333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37</a:t>
            </a:r>
          </a:p>
        </p:txBody>
      </p:sp>
      <p:sp>
        <p:nvSpPr>
          <p:cNvPr id="148503" name="Rectangle 23">
            <a:extLst>
              <a:ext uri="{FF2B5EF4-FFF2-40B4-BE49-F238E27FC236}">
                <a16:creationId xmlns:a16="http://schemas.microsoft.com/office/drawing/2014/main" id="{85A3E040-DA53-A144-AC90-844BF4F69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/>
              <a:t>Jenis-Jenis Perjanjian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76739D6-A667-944D-82E7-7B73FEF12DCC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57188"/>
            <a:ext cx="7110413" cy="2244725"/>
            <a:chOff x="814" y="225"/>
            <a:chExt cx="4479" cy="1414"/>
          </a:xfrm>
        </p:grpSpPr>
        <p:sp>
          <p:nvSpPr>
            <p:cNvPr id="32771" name="Rectangle 3">
              <a:extLst>
                <a:ext uri="{FF2B5EF4-FFF2-40B4-BE49-F238E27FC236}">
                  <a16:creationId xmlns:a16="http://schemas.microsoft.com/office/drawing/2014/main" id="{2B8473D0-0CE4-5A4A-BEC5-908F30AB5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" y="225"/>
              <a:ext cx="4479" cy="141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                            Genesis 12</a:t>
              </a:r>
            </a:p>
            <a:p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	Berfirmanlah Tuhan kepada Abram: </a:t>
              </a:r>
              <a:r>
                <a:rPr lang="ja-JP" altLang="en-US" sz="2700" b="1">
                  <a:solidFill>
                    <a:srgbClr val="FAFD00"/>
                  </a:solidFill>
                  <a:latin typeface="Times" pitchFamily="2" charset="0"/>
                </a:rPr>
                <a:t>“</a:t>
              </a:r>
              <a:r>
                <a:rPr lang="en-US" altLang="ja-JP" sz="2700" b="1">
                  <a:solidFill>
                    <a:srgbClr val="FAFD00"/>
                  </a:solidFill>
                  <a:latin typeface="Times" pitchFamily="2" charset="0"/>
                </a:rPr>
                <a:t>Pergilah dari negerimu dan dari sanak saudaramu dan dari rumah bapamu ini ke </a:t>
              </a:r>
              <a:r>
                <a:rPr lang="en-US" altLang="ja-JP" sz="2700" b="1">
                  <a:solidFill>
                    <a:srgbClr val="00DFCA"/>
                  </a:solidFill>
                  <a:latin typeface="Times" pitchFamily="2" charset="0"/>
                </a:rPr>
                <a:t>negeri </a:t>
              </a:r>
              <a:r>
                <a:rPr lang="en-US" altLang="ja-JP" sz="2700" b="1">
                  <a:solidFill>
                    <a:srgbClr val="FAFD00"/>
                  </a:solidFill>
                  <a:latin typeface="Times" pitchFamily="2" charset="0"/>
                </a:rPr>
                <a:t>yang akan Kutunjukkan kepadamu;</a:t>
              </a:r>
              <a:endParaRPr lang="en-US" altLang="en-US" sz="2700" b="1">
                <a:solidFill>
                  <a:srgbClr val="00DFCA"/>
                </a:solidFill>
                <a:latin typeface="Times" pitchFamily="2" charset="0"/>
              </a:endParaRPr>
            </a:p>
          </p:txBody>
        </p:sp>
        <p:sp>
          <p:nvSpPr>
            <p:cNvPr id="32772" name="Rectangle 4">
              <a:extLst>
                <a:ext uri="{FF2B5EF4-FFF2-40B4-BE49-F238E27FC236}">
                  <a16:creationId xmlns:a16="http://schemas.microsoft.com/office/drawing/2014/main" id="{A1DAF46A-43CA-3940-B755-F4E36675F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440"/>
              <a:ext cx="18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AFD00"/>
                  </a:solidFill>
                  <a:latin typeface="Times" pitchFamily="-107" charset="0"/>
                  <a:ea typeface="ＭＳ Ｐゴシック" pitchFamily="-107" charset="-128"/>
                  <a:cs typeface="ＭＳ Ｐゴシック" pitchFamily="-107" charset="-128"/>
                </a:rPr>
                <a:t>1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5C97D13A-C709-C141-92E9-04955B16670D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2039938"/>
            <a:ext cx="7110413" cy="2674937"/>
            <a:chOff x="675" y="1285"/>
            <a:chExt cx="4479" cy="1685"/>
          </a:xfrm>
        </p:grpSpPr>
        <p:sp>
          <p:nvSpPr>
            <p:cNvPr id="32774" name="Rectangle 6">
              <a:extLst>
                <a:ext uri="{FF2B5EF4-FFF2-40B4-BE49-F238E27FC236}">
                  <a16:creationId xmlns:a16="http://schemas.microsoft.com/office/drawing/2014/main" id="{7A6E6D10-419B-7F40-B3C6-E7BE9688B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1285"/>
              <a:ext cx="4479" cy="168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700" b="1">
                <a:solidFill>
                  <a:srgbClr val="FAFD00"/>
                </a:solidFill>
                <a:latin typeface="Times" pitchFamily="2" charset="0"/>
              </a:endParaRPr>
            </a:p>
            <a:p>
              <a:r>
                <a:rPr lang="ja-JP" altLang="en-US" sz="2700" b="1">
                  <a:solidFill>
                    <a:srgbClr val="FAFD00"/>
                  </a:solidFill>
                  <a:latin typeface="Times" pitchFamily="2" charset="0"/>
                </a:rPr>
                <a:t>“</a:t>
              </a:r>
              <a:r>
                <a:rPr lang="en-US" altLang="ja-JP" sz="2700" b="1">
                  <a:solidFill>
                    <a:srgbClr val="FAFD00"/>
                  </a:solidFill>
                  <a:latin typeface="Times" pitchFamily="2" charset="0"/>
                </a:rPr>
                <a:t>Aku akan membuat engkau menjadi </a:t>
              </a:r>
              <a:r>
                <a:rPr lang="en-US" altLang="ja-JP" sz="2700" b="1">
                  <a:solidFill>
                    <a:srgbClr val="00DFCA"/>
                  </a:solidFill>
                  <a:latin typeface="Times" pitchFamily="2" charset="0"/>
                </a:rPr>
                <a:t>bangsa yang besar </a:t>
              </a:r>
              <a:endParaRPr lang="en-US" altLang="ja-JP" sz="2700" b="1">
                <a:solidFill>
                  <a:srgbClr val="FAFD00"/>
                </a:solidFill>
                <a:latin typeface="Times" pitchFamily="2" charset="0"/>
              </a:endParaRPr>
            </a:p>
            <a:p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dan memberkati engkau serta membuat namamu masyhur,</a:t>
              </a:r>
            </a:p>
            <a:p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	      dan engkau akan menjadi berkat.</a:t>
              </a:r>
              <a:endParaRPr lang="en-US" altLang="en-US" sz="2700" b="1">
                <a:solidFill>
                  <a:srgbClr val="00DFCA"/>
                </a:solidFill>
                <a:latin typeface="Times" pitchFamily="2" charset="0"/>
              </a:endParaRPr>
            </a:p>
          </p:txBody>
        </p:sp>
        <p:sp>
          <p:nvSpPr>
            <p:cNvPr id="32775" name="Rectangle 7">
              <a:extLst>
                <a:ext uri="{FF2B5EF4-FFF2-40B4-BE49-F238E27FC236}">
                  <a16:creationId xmlns:a16="http://schemas.microsoft.com/office/drawing/2014/main" id="{EB4CFA72-248A-DD4F-9001-C7940F5D6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1513"/>
              <a:ext cx="18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AFD00"/>
                  </a:solidFill>
                  <a:latin typeface="Times" pitchFamily="-107" charset="0"/>
                  <a:ea typeface="ＭＳ Ｐゴシック" pitchFamily="-107" charset="-128"/>
                  <a:cs typeface="ＭＳ Ｐゴシック" pitchFamily="-107" charset="-128"/>
                </a:rPr>
                <a:t>2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71A5A0FF-15AC-E54D-A701-49374B53292A}"/>
              </a:ext>
            </a:extLst>
          </p:cNvPr>
          <p:cNvGrpSpPr>
            <a:grpSpLocks/>
          </p:cNvGrpSpPr>
          <p:nvPr/>
        </p:nvGrpSpPr>
        <p:grpSpPr bwMode="auto">
          <a:xfrm>
            <a:off x="1214438" y="4071938"/>
            <a:ext cx="7110412" cy="2614612"/>
            <a:chOff x="765" y="2207"/>
            <a:chExt cx="4479" cy="2031"/>
          </a:xfrm>
        </p:grpSpPr>
        <p:sp>
          <p:nvSpPr>
            <p:cNvPr id="32777" name="Rectangle 9">
              <a:extLst>
                <a:ext uri="{FF2B5EF4-FFF2-40B4-BE49-F238E27FC236}">
                  <a16:creationId xmlns:a16="http://schemas.microsoft.com/office/drawing/2014/main" id="{1D04AD43-2EEC-254B-A43C-A2630B47B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" y="2207"/>
              <a:ext cx="4479" cy="203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 b="1">
                <a:solidFill>
                  <a:srgbClr val="FAFD00"/>
                </a:solidFill>
                <a:latin typeface="Times" pitchFamily="2" charset="0"/>
              </a:endParaRPr>
            </a:p>
            <a:p>
              <a:r>
                <a:rPr lang="en-US" altLang="en-US" sz="2800" b="1">
                  <a:solidFill>
                    <a:srgbClr val="FAFD00"/>
                  </a:solidFill>
                  <a:latin typeface="Times" pitchFamily="2" charset="0"/>
                </a:rPr>
                <a:t>	</a:t>
              </a:r>
              <a:r>
                <a:rPr lang="en-US" altLang="en-US" sz="2000" b="1">
                  <a:solidFill>
                    <a:srgbClr val="FAFD00"/>
                  </a:solidFill>
                  <a:latin typeface="Times" pitchFamily="2" charset="0"/>
                </a:rPr>
                <a:t> </a:t>
              </a:r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Aku akan memberkati orang-orang yang memberkati engkau, dan mengutuk orang-orang yang mengutuk engkau,</a:t>
              </a:r>
            </a:p>
            <a:p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	 dan </a:t>
              </a:r>
              <a:r>
                <a:rPr lang="en-US" altLang="en-US" sz="2700" b="1">
                  <a:solidFill>
                    <a:srgbClr val="00DFCA"/>
                  </a:solidFill>
                  <a:latin typeface="Times" pitchFamily="2" charset="0"/>
                </a:rPr>
                <a:t>olehmu semua kaum di muka bumi akan mendapat berkat.</a:t>
              </a:r>
              <a:r>
                <a:rPr lang="ja-JP" altLang="en-US" sz="2700" b="1">
                  <a:solidFill>
                    <a:srgbClr val="FAFD00"/>
                  </a:solidFill>
                  <a:latin typeface="Times" pitchFamily="2" charset="0"/>
                </a:rPr>
                <a:t>”</a:t>
              </a:r>
              <a:endParaRPr lang="en-US" altLang="en-US" sz="2700" b="1">
                <a:solidFill>
                  <a:srgbClr val="00DFCA"/>
                </a:solidFill>
                <a:latin typeface="Times" pitchFamily="2" charset="0"/>
              </a:endParaRPr>
            </a:p>
          </p:txBody>
        </p:sp>
        <p:sp>
          <p:nvSpPr>
            <p:cNvPr id="32778" name="Rectangle 10">
              <a:extLst>
                <a:ext uri="{FF2B5EF4-FFF2-40B4-BE49-F238E27FC236}">
                  <a16:creationId xmlns:a16="http://schemas.microsoft.com/office/drawing/2014/main" id="{18DF3A82-A989-BD40-9EFC-68A068F0C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2484"/>
              <a:ext cx="18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AFD00"/>
                  </a:solidFill>
                  <a:latin typeface="Times" pitchFamily="-107" charset="0"/>
                  <a:ea typeface="ＭＳ Ｐゴシック" pitchFamily="-107" charset="-128"/>
                  <a:cs typeface="ＭＳ Ｐゴシック" pitchFamily="-107" charset="-128"/>
                </a:rPr>
                <a:t>3</a:t>
              </a:r>
            </a:p>
          </p:txBody>
        </p:sp>
      </p:grp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28A38068-4CAA-8541-BAB3-98761063A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3EB52441-FD93-CA42-A811-8E3C3DE1C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74758" name="Freeform 13">
            <a:extLst>
              <a:ext uri="{FF2B5EF4-FFF2-40B4-BE49-F238E27FC236}">
                <a16:creationId xmlns:a16="http://schemas.microsoft.com/office/drawing/2014/main" id="{E80D37E5-AFE5-A34B-AED8-A72EC80E810D}"/>
              </a:ext>
            </a:extLst>
          </p:cNvPr>
          <p:cNvSpPr>
            <a:spLocks/>
          </p:cNvSpPr>
          <p:nvPr/>
        </p:nvSpPr>
        <p:spPr bwMode="auto">
          <a:xfrm>
            <a:off x="8764588" y="3565525"/>
            <a:ext cx="204787" cy="77788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AutoShape 14">
            <a:extLst>
              <a:ext uri="{FF2B5EF4-FFF2-40B4-BE49-F238E27FC236}">
                <a16:creationId xmlns:a16="http://schemas.microsoft.com/office/drawing/2014/main" id="{2B83B32D-A1C9-2A41-B232-1C636A786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3457575"/>
            <a:ext cx="730250" cy="903288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4760" name="Rectangle 15">
            <a:extLst>
              <a:ext uri="{FF2B5EF4-FFF2-40B4-BE49-F238E27FC236}">
                <a16:creationId xmlns:a16="http://schemas.microsoft.com/office/drawing/2014/main" id="{8B4BB5D0-3D76-3C49-BC70-48B980F62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3614738"/>
            <a:ext cx="952500" cy="10493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4761" name="AutoShape 16">
            <a:extLst>
              <a:ext uri="{FF2B5EF4-FFF2-40B4-BE49-F238E27FC236}">
                <a16:creationId xmlns:a16="http://schemas.microsoft.com/office/drawing/2014/main" id="{62298EF6-9B6E-994E-AB9C-25F4DACC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3482975"/>
            <a:ext cx="692150" cy="903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4762" name="Line 17">
            <a:extLst>
              <a:ext uri="{FF2B5EF4-FFF2-40B4-BE49-F238E27FC236}">
                <a16:creationId xmlns:a16="http://schemas.microsoft.com/office/drawing/2014/main" id="{201B05A2-EFDC-FF44-A58B-BB7CD3CC22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3713" y="4014788"/>
            <a:ext cx="8382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Line 18">
            <a:extLst>
              <a:ext uri="{FF2B5EF4-FFF2-40B4-BE49-F238E27FC236}">
                <a16:creationId xmlns:a16="http://schemas.microsoft.com/office/drawing/2014/main" id="{375BADB5-B04A-904C-8C27-121D458B3E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3713" y="4217988"/>
            <a:ext cx="8461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19">
            <a:extLst>
              <a:ext uri="{FF2B5EF4-FFF2-40B4-BE49-F238E27FC236}">
                <a16:creationId xmlns:a16="http://schemas.microsoft.com/office/drawing/2014/main" id="{BECCC315-1DCA-F94D-A531-CFFF3C02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4060825"/>
            <a:ext cx="3302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4765" name="Rectangle 20">
            <a:extLst>
              <a:ext uri="{FF2B5EF4-FFF2-40B4-BE49-F238E27FC236}">
                <a16:creationId xmlns:a16="http://schemas.microsoft.com/office/drawing/2014/main" id="{99F25C84-1FED-2449-8B1B-2BA64754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3832225"/>
            <a:ext cx="674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>
                <a:solidFill>
                  <a:srgbClr val="000000"/>
                </a:solidFill>
                <a:latin typeface="Helvetica" pitchFamily="2" charset="0"/>
              </a:rPr>
              <a:t>T - K - B</a:t>
            </a:r>
          </a:p>
        </p:txBody>
      </p:sp>
      <p:sp>
        <p:nvSpPr>
          <p:cNvPr id="74766" name="Rectangle 21">
            <a:extLst>
              <a:ext uri="{FF2B5EF4-FFF2-40B4-BE49-F238E27FC236}">
                <a16:creationId xmlns:a16="http://schemas.microsoft.com/office/drawing/2014/main" id="{AEAF2622-42E9-3B4C-B52D-0D9967464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3654425"/>
            <a:ext cx="874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Helvetica" pitchFamily="2" charset="0"/>
              </a:rPr>
              <a:t>PANGGILAN</a:t>
            </a:r>
          </a:p>
        </p:txBody>
      </p:sp>
      <p:sp>
        <p:nvSpPr>
          <p:cNvPr id="74767" name="Rectangle 22">
            <a:extLst>
              <a:ext uri="{FF2B5EF4-FFF2-40B4-BE49-F238E27FC236}">
                <a16:creationId xmlns:a16="http://schemas.microsoft.com/office/drawing/2014/main" id="{31182AE1-3064-D946-B6BF-11DA261D6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3432175"/>
            <a:ext cx="771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Chicago" charset="0"/>
              </a:rPr>
              <a:t>ABRAHAM</a:t>
            </a:r>
          </a:p>
        </p:txBody>
      </p:sp>
      <p:sp>
        <p:nvSpPr>
          <p:cNvPr id="74768" name="Line 23">
            <a:extLst>
              <a:ext uri="{FF2B5EF4-FFF2-40B4-BE49-F238E27FC236}">
                <a16:creationId xmlns:a16="http://schemas.microsoft.com/office/drawing/2014/main" id="{82DA2002-B63F-3147-8D74-3E5898F606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3824288"/>
            <a:ext cx="8302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Line 24">
            <a:extLst>
              <a:ext uri="{FF2B5EF4-FFF2-40B4-BE49-F238E27FC236}">
                <a16:creationId xmlns:a16="http://schemas.microsoft.com/office/drawing/2014/main" id="{4A5147A9-B1D5-7C4D-B869-5D80D23370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4400550"/>
            <a:ext cx="8461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Line 25">
            <a:extLst>
              <a:ext uri="{FF2B5EF4-FFF2-40B4-BE49-F238E27FC236}">
                <a16:creationId xmlns:a16="http://schemas.microsoft.com/office/drawing/2014/main" id="{E1ED1317-1BDC-154B-903D-3834882E49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4597400"/>
            <a:ext cx="8382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Text Box 26">
            <a:extLst>
              <a:ext uri="{FF2B5EF4-FFF2-40B4-BE49-F238E27FC236}">
                <a16:creationId xmlns:a16="http://schemas.microsoft.com/office/drawing/2014/main" id="{27E42728-39B8-894D-9B80-791287813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74772" name="Text Box 27">
            <a:extLst>
              <a:ext uri="{FF2B5EF4-FFF2-40B4-BE49-F238E27FC236}">
                <a16:creationId xmlns:a16="http://schemas.microsoft.com/office/drawing/2014/main" id="{9B05DA79-591A-DA4A-B204-3D252FA9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64166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796" name="Rectangle 28">
            <a:extLst>
              <a:ext uri="{FF2B5EF4-FFF2-40B4-BE49-F238E27FC236}">
                <a16:creationId xmlns:a16="http://schemas.microsoft.com/office/drawing/2014/main" id="{7A7F1DDC-AD29-0C47-8143-047B8C563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74774" name="Text Box 29">
            <a:extLst>
              <a:ext uri="{FF2B5EF4-FFF2-40B4-BE49-F238E27FC236}">
                <a16:creationId xmlns:a16="http://schemas.microsoft.com/office/drawing/2014/main" id="{8DE388F2-4D3B-2844-AE8C-B1F3E788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6240463"/>
            <a:ext cx="2006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Buku Panduan hal</a:t>
            </a:r>
            <a:r>
              <a:rPr lang="en-US" altLang="en-US" sz="1200" b="1">
                <a:latin typeface="Arial" panose="020B0604020202020204" pitchFamily="34" charset="0"/>
              </a:rPr>
              <a:t>. 19-24</a:t>
            </a:r>
          </a:p>
        </p:txBody>
      </p:sp>
      <p:sp>
        <p:nvSpPr>
          <p:cNvPr id="32798" name="Rectangle 30">
            <a:extLst>
              <a:ext uri="{FF2B5EF4-FFF2-40B4-BE49-F238E27FC236}">
                <a16:creationId xmlns:a16="http://schemas.microsoft.com/office/drawing/2014/main" id="{CEDA422C-616A-BB4A-8E04-CF05206B85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62200" y="152400"/>
            <a:ext cx="4724400" cy="685800"/>
          </a:xfrm>
          <a:prstGeom prst="rect">
            <a:avLst/>
          </a:prstGeom>
          <a:solidFill>
            <a:srgbClr val="0000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Kejadian 12:1-3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2">
            <a:extLst>
              <a:ext uri="{FF2B5EF4-FFF2-40B4-BE49-F238E27FC236}">
                <a16:creationId xmlns:a16="http://schemas.microsoft.com/office/drawing/2014/main" id="{220100C7-8AA8-3943-8AFD-435C68824576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57188"/>
            <a:ext cx="7110413" cy="2244725"/>
            <a:chOff x="814" y="225"/>
            <a:chExt cx="4479" cy="1414"/>
          </a:xfrm>
        </p:grpSpPr>
        <p:sp>
          <p:nvSpPr>
            <p:cNvPr id="32771" name="Rectangle 3">
              <a:extLst>
                <a:ext uri="{FF2B5EF4-FFF2-40B4-BE49-F238E27FC236}">
                  <a16:creationId xmlns:a16="http://schemas.microsoft.com/office/drawing/2014/main" id="{61A6A8DB-AB6D-7347-B5B1-438ACEFD1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" y="225"/>
              <a:ext cx="4479" cy="141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                            Genesis 12</a:t>
              </a:r>
            </a:p>
            <a:p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	Berfirmanlah Tuhan kepada Abram: </a:t>
              </a:r>
              <a:r>
                <a:rPr lang="ja-JP" altLang="en-US" sz="2700" b="1">
                  <a:solidFill>
                    <a:srgbClr val="FAFD00"/>
                  </a:solidFill>
                  <a:latin typeface="Times" pitchFamily="2" charset="0"/>
                </a:rPr>
                <a:t>“</a:t>
              </a:r>
              <a:r>
                <a:rPr lang="en-US" altLang="ja-JP" sz="2700" b="1">
                  <a:solidFill>
                    <a:srgbClr val="FAFD00"/>
                  </a:solidFill>
                  <a:latin typeface="Times" pitchFamily="2" charset="0"/>
                </a:rPr>
                <a:t>Pergilah dari negerimu dan dari sanak saudaramu dan dari rumah bapamu ini ke </a:t>
              </a:r>
              <a:r>
                <a:rPr lang="en-US" altLang="ja-JP" sz="2700" b="1">
                  <a:solidFill>
                    <a:srgbClr val="00DFCA"/>
                  </a:solidFill>
                  <a:latin typeface="Times" pitchFamily="2" charset="0"/>
                </a:rPr>
                <a:t>negeri </a:t>
              </a:r>
              <a:r>
                <a:rPr lang="en-US" altLang="ja-JP" sz="2700" b="1">
                  <a:solidFill>
                    <a:srgbClr val="FAFD00"/>
                  </a:solidFill>
                  <a:latin typeface="Times" pitchFamily="2" charset="0"/>
                </a:rPr>
                <a:t>yang akan Kutunjukkan kepadamu;</a:t>
              </a:r>
              <a:endParaRPr lang="en-US" altLang="en-US" sz="2700" b="1">
                <a:solidFill>
                  <a:srgbClr val="00DFCA"/>
                </a:solidFill>
                <a:latin typeface="Times" pitchFamily="2" charset="0"/>
              </a:endParaRPr>
            </a:p>
          </p:txBody>
        </p:sp>
        <p:sp>
          <p:nvSpPr>
            <p:cNvPr id="32772" name="Rectangle 4">
              <a:extLst>
                <a:ext uri="{FF2B5EF4-FFF2-40B4-BE49-F238E27FC236}">
                  <a16:creationId xmlns:a16="http://schemas.microsoft.com/office/drawing/2014/main" id="{373A023A-7B4F-464C-84DA-2988D9076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440"/>
              <a:ext cx="18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AFD00"/>
                  </a:solidFill>
                  <a:latin typeface="Times" pitchFamily="-107" charset="0"/>
                  <a:ea typeface="ＭＳ Ｐゴシック" pitchFamily="-107" charset="-128"/>
                  <a:cs typeface="ＭＳ Ｐゴシック" pitchFamily="-107" charset="-128"/>
                </a:rPr>
                <a:t>1</a:t>
              </a:r>
            </a:p>
          </p:txBody>
        </p:sp>
      </p:grpSp>
      <p:grpSp>
        <p:nvGrpSpPr>
          <p:cNvPr id="76802" name="Group 5">
            <a:extLst>
              <a:ext uri="{FF2B5EF4-FFF2-40B4-BE49-F238E27FC236}">
                <a16:creationId xmlns:a16="http://schemas.microsoft.com/office/drawing/2014/main" id="{0A2A4342-F37F-E542-A15A-D86CCA6D5469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2039938"/>
            <a:ext cx="7110413" cy="2674937"/>
            <a:chOff x="630" y="1285"/>
            <a:chExt cx="4479" cy="1685"/>
          </a:xfrm>
        </p:grpSpPr>
        <p:sp>
          <p:nvSpPr>
            <p:cNvPr id="32774" name="Rectangle 6">
              <a:extLst>
                <a:ext uri="{FF2B5EF4-FFF2-40B4-BE49-F238E27FC236}">
                  <a16:creationId xmlns:a16="http://schemas.microsoft.com/office/drawing/2014/main" id="{B59443B9-2334-CD4B-A36D-84FE2217F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1285"/>
              <a:ext cx="4479" cy="168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700" b="1">
                <a:solidFill>
                  <a:srgbClr val="FAFD00"/>
                </a:solidFill>
                <a:latin typeface="Times" pitchFamily="2" charset="0"/>
              </a:endParaRPr>
            </a:p>
            <a:p>
              <a:r>
                <a:rPr lang="ja-JP" altLang="en-US" sz="2700" b="1">
                  <a:solidFill>
                    <a:srgbClr val="FAFD00"/>
                  </a:solidFill>
                  <a:latin typeface="Times" pitchFamily="2" charset="0"/>
                </a:rPr>
                <a:t>“</a:t>
              </a:r>
              <a:r>
                <a:rPr lang="en-US" altLang="ja-JP" sz="2700" b="1">
                  <a:solidFill>
                    <a:srgbClr val="FAFD00"/>
                  </a:solidFill>
                  <a:latin typeface="Times" pitchFamily="2" charset="0"/>
                </a:rPr>
                <a:t>Aku akan membuat engkau menjadi </a:t>
              </a:r>
              <a:r>
                <a:rPr lang="en-US" altLang="ja-JP" sz="2700" b="1">
                  <a:solidFill>
                    <a:srgbClr val="00DFCA"/>
                  </a:solidFill>
                  <a:latin typeface="Times" pitchFamily="2" charset="0"/>
                </a:rPr>
                <a:t>bangsa yang besar </a:t>
              </a:r>
              <a:endParaRPr lang="en-US" altLang="ja-JP" sz="2700" b="1">
                <a:solidFill>
                  <a:srgbClr val="FAFD00"/>
                </a:solidFill>
                <a:latin typeface="Times" pitchFamily="2" charset="0"/>
              </a:endParaRPr>
            </a:p>
            <a:p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dan memberkati engkau serta membuat namamu masyhur,</a:t>
              </a:r>
            </a:p>
            <a:p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	      dan engkau akan menjadi berkat.</a:t>
              </a:r>
              <a:endParaRPr lang="en-US" altLang="en-US" sz="2700" b="1">
                <a:solidFill>
                  <a:srgbClr val="00DFCA"/>
                </a:solidFill>
                <a:latin typeface="Times" pitchFamily="2" charset="0"/>
              </a:endParaRPr>
            </a:p>
          </p:txBody>
        </p:sp>
        <p:sp>
          <p:nvSpPr>
            <p:cNvPr id="32775" name="Rectangle 7">
              <a:extLst>
                <a:ext uri="{FF2B5EF4-FFF2-40B4-BE49-F238E27FC236}">
                  <a16:creationId xmlns:a16="http://schemas.microsoft.com/office/drawing/2014/main" id="{9FBE9FED-1C13-DF4A-BA67-6057F82A6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1513"/>
              <a:ext cx="18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AFD00"/>
                  </a:solidFill>
                  <a:latin typeface="Times" pitchFamily="-107" charset="0"/>
                  <a:ea typeface="ＭＳ Ｐゴシック" pitchFamily="-107" charset="-128"/>
                  <a:cs typeface="ＭＳ Ｐゴシック" pitchFamily="-107" charset="-128"/>
                </a:rPr>
                <a:t>2</a:t>
              </a:r>
            </a:p>
          </p:txBody>
        </p:sp>
      </p:grpSp>
      <p:grpSp>
        <p:nvGrpSpPr>
          <p:cNvPr id="76803" name="Group 8">
            <a:extLst>
              <a:ext uri="{FF2B5EF4-FFF2-40B4-BE49-F238E27FC236}">
                <a16:creationId xmlns:a16="http://schemas.microsoft.com/office/drawing/2014/main" id="{22744804-0378-9341-8243-8F7D56B03197}"/>
              </a:ext>
            </a:extLst>
          </p:cNvPr>
          <p:cNvGrpSpPr>
            <a:grpSpLocks/>
          </p:cNvGrpSpPr>
          <p:nvPr/>
        </p:nvGrpSpPr>
        <p:grpSpPr bwMode="auto">
          <a:xfrm>
            <a:off x="1214438" y="4071938"/>
            <a:ext cx="7110412" cy="2614612"/>
            <a:chOff x="765" y="2207"/>
            <a:chExt cx="4479" cy="2031"/>
          </a:xfrm>
        </p:grpSpPr>
        <p:sp>
          <p:nvSpPr>
            <p:cNvPr id="32777" name="Rectangle 9">
              <a:extLst>
                <a:ext uri="{FF2B5EF4-FFF2-40B4-BE49-F238E27FC236}">
                  <a16:creationId xmlns:a16="http://schemas.microsoft.com/office/drawing/2014/main" id="{4C268A4B-0396-FE44-B2F6-B48F6C8E6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" y="2207"/>
              <a:ext cx="4479" cy="203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 b="1">
                <a:solidFill>
                  <a:srgbClr val="FAFD00"/>
                </a:solidFill>
                <a:latin typeface="Times" pitchFamily="2" charset="0"/>
              </a:endParaRPr>
            </a:p>
            <a:p>
              <a:r>
                <a:rPr lang="en-US" altLang="en-US" sz="2800" b="1">
                  <a:solidFill>
                    <a:srgbClr val="FAFD00"/>
                  </a:solidFill>
                  <a:latin typeface="Times" pitchFamily="2" charset="0"/>
                </a:rPr>
                <a:t>	</a:t>
              </a:r>
              <a:r>
                <a:rPr lang="en-US" altLang="en-US" sz="2000" b="1">
                  <a:solidFill>
                    <a:srgbClr val="FAFD00"/>
                  </a:solidFill>
                  <a:latin typeface="Times" pitchFamily="2" charset="0"/>
                </a:rPr>
                <a:t> </a:t>
              </a:r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Aku akan memberkati orang-orang yang memberkati engkau, dan mengutuk orang-orang yang mengutuk engkau,</a:t>
              </a:r>
            </a:p>
            <a:p>
              <a:r>
                <a:rPr lang="en-US" altLang="en-US" sz="2700" b="1">
                  <a:solidFill>
                    <a:srgbClr val="FAFD00"/>
                  </a:solidFill>
                  <a:latin typeface="Times" pitchFamily="2" charset="0"/>
                </a:rPr>
                <a:t>	 dan </a:t>
              </a:r>
              <a:r>
                <a:rPr lang="en-US" altLang="en-US" sz="2700" b="1">
                  <a:solidFill>
                    <a:srgbClr val="00DFCA"/>
                  </a:solidFill>
                  <a:latin typeface="Times" pitchFamily="2" charset="0"/>
                </a:rPr>
                <a:t>olehmu semua kaum di muka bumi akan mendapat berkat.</a:t>
              </a:r>
              <a:r>
                <a:rPr lang="ja-JP" altLang="en-US" sz="2700" b="1">
                  <a:solidFill>
                    <a:srgbClr val="FAFD00"/>
                  </a:solidFill>
                  <a:latin typeface="Times" pitchFamily="2" charset="0"/>
                </a:rPr>
                <a:t>”</a:t>
              </a:r>
              <a:endParaRPr lang="en-US" altLang="en-US" sz="2700" b="1">
                <a:solidFill>
                  <a:srgbClr val="00DFCA"/>
                </a:solidFill>
                <a:latin typeface="Times" pitchFamily="2" charset="0"/>
              </a:endParaRPr>
            </a:p>
          </p:txBody>
        </p:sp>
        <p:sp>
          <p:nvSpPr>
            <p:cNvPr id="32778" name="Rectangle 10">
              <a:extLst>
                <a:ext uri="{FF2B5EF4-FFF2-40B4-BE49-F238E27FC236}">
                  <a16:creationId xmlns:a16="http://schemas.microsoft.com/office/drawing/2014/main" id="{37780809-BA27-A149-A809-C0092E592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2484"/>
              <a:ext cx="18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AFD00"/>
                  </a:solidFill>
                  <a:latin typeface="Times" pitchFamily="-107" charset="0"/>
                  <a:ea typeface="ＭＳ Ｐゴシック" pitchFamily="-107" charset="-128"/>
                  <a:cs typeface="ＭＳ Ｐゴシック" pitchFamily="-107" charset="-128"/>
                </a:rPr>
                <a:t>3</a:t>
              </a:r>
            </a:p>
          </p:txBody>
        </p:sp>
      </p:grp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1006A753-501E-8B48-B72A-142B2CE92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AA87B3B2-851A-5A4F-B065-5FCD39763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76806" name="Freeform 13">
            <a:extLst>
              <a:ext uri="{FF2B5EF4-FFF2-40B4-BE49-F238E27FC236}">
                <a16:creationId xmlns:a16="http://schemas.microsoft.com/office/drawing/2014/main" id="{518ECB08-DA2C-E24F-B1CE-5E5260C3E1AB}"/>
              </a:ext>
            </a:extLst>
          </p:cNvPr>
          <p:cNvSpPr>
            <a:spLocks/>
          </p:cNvSpPr>
          <p:nvPr/>
        </p:nvSpPr>
        <p:spPr bwMode="auto">
          <a:xfrm>
            <a:off x="8764588" y="3565525"/>
            <a:ext cx="204787" cy="77788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AutoShape 14">
            <a:extLst>
              <a:ext uri="{FF2B5EF4-FFF2-40B4-BE49-F238E27FC236}">
                <a16:creationId xmlns:a16="http://schemas.microsoft.com/office/drawing/2014/main" id="{E0E36FD2-350A-F444-88A0-6686F4286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3457575"/>
            <a:ext cx="730250" cy="903288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6808" name="Rectangle 15">
            <a:extLst>
              <a:ext uri="{FF2B5EF4-FFF2-40B4-BE49-F238E27FC236}">
                <a16:creationId xmlns:a16="http://schemas.microsoft.com/office/drawing/2014/main" id="{3D35DE6B-085C-7543-8B26-41439DCB4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3614738"/>
            <a:ext cx="952500" cy="10493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6809" name="AutoShape 16">
            <a:extLst>
              <a:ext uri="{FF2B5EF4-FFF2-40B4-BE49-F238E27FC236}">
                <a16:creationId xmlns:a16="http://schemas.microsoft.com/office/drawing/2014/main" id="{FB86111E-A51C-CB4B-911A-DE4F2EAF7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3482975"/>
            <a:ext cx="692150" cy="903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6810" name="Line 17">
            <a:extLst>
              <a:ext uri="{FF2B5EF4-FFF2-40B4-BE49-F238E27FC236}">
                <a16:creationId xmlns:a16="http://schemas.microsoft.com/office/drawing/2014/main" id="{98B88613-BB5F-9148-B5EE-7C912A4693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3713" y="4014788"/>
            <a:ext cx="8382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18">
            <a:extLst>
              <a:ext uri="{FF2B5EF4-FFF2-40B4-BE49-F238E27FC236}">
                <a16:creationId xmlns:a16="http://schemas.microsoft.com/office/drawing/2014/main" id="{6D15DE12-DAD7-B34A-BBDB-A26DDD5F4D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3713" y="4217988"/>
            <a:ext cx="8461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Rectangle 19">
            <a:extLst>
              <a:ext uri="{FF2B5EF4-FFF2-40B4-BE49-F238E27FC236}">
                <a16:creationId xmlns:a16="http://schemas.microsoft.com/office/drawing/2014/main" id="{ACF432AD-D2E1-324C-AE93-77F13926C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4060825"/>
            <a:ext cx="3302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6813" name="Rectangle 20">
            <a:extLst>
              <a:ext uri="{FF2B5EF4-FFF2-40B4-BE49-F238E27FC236}">
                <a16:creationId xmlns:a16="http://schemas.microsoft.com/office/drawing/2014/main" id="{F3C3F885-BED2-7E4D-BF44-D0D46330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3832225"/>
            <a:ext cx="674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>
                <a:solidFill>
                  <a:srgbClr val="000000"/>
                </a:solidFill>
                <a:latin typeface="Helvetica" pitchFamily="2" charset="0"/>
              </a:rPr>
              <a:t>T - K - B</a:t>
            </a:r>
          </a:p>
        </p:txBody>
      </p:sp>
      <p:sp>
        <p:nvSpPr>
          <p:cNvPr id="76814" name="Rectangle 21">
            <a:extLst>
              <a:ext uri="{FF2B5EF4-FFF2-40B4-BE49-F238E27FC236}">
                <a16:creationId xmlns:a16="http://schemas.microsoft.com/office/drawing/2014/main" id="{CD2F4219-FF3E-9243-B472-31AA1742D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3654425"/>
            <a:ext cx="874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Helvetica" pitchFamily="2" charset="0"/>
              </a:rPr>
              <a:t>PANGGILAN</a:t>
            </a:r>
          </a:p>
        </p:txBody>
      </p:sp>
      <p:sp>
        <p:nvSpPr>
          <p:cNvPr id="76815" name="Rectangle 22">
            <a:extLst>
              <a:ext uri="{FF2B5EF4-FFF2-40B4-BE49-F238E27FC236}">
                <a16:creationId xmlns:a16="http://schemas.microsoft.com/office/drawing/2014/main" id="{FEF35B70-ECF5-234A-8400-6A51AA8FB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3432175"/>
            <a:ext cx="771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Chicago" charset="0"/>
              </a:rPr>
              <a:t>ABRAHAM</a:t>
            </a:r>
          </a:p>
        </p:txBody>
      </p:sp>
      <p:sp>
        <p:nvSpPr>
          <p:cNvPr id="76816" name="Line 23">
            <a:extLst>
              <a:ext uri="{FF2B5EF4-FFF2-40B4-BE49-F238E27FC236}">
                <a16:creationId xmlns:a16="http://schemas.microsoft.com/office/drawing/2014/main" id="{8243C9DB-8D3F-0C46-BC1B-A7EAA6FB5D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3824288"/>
            <a:ext cx="8302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Line 24">
            <a:extLst>
              <a:ext uri="{FF2B5EF4-FFF2-40B4-BE49-F238E27FC236}">
                <a16:creationId xmlns:a16="http://schemas.microsoft.com/office/drawing/2014/main" id="{E20A738D-8A6F-224E-B6D6-5252764B2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4400550"/>
            <a:ext cx="8461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25">
            <a:extLst>
              <a:ext uri="{FF2B5EF4-FFF2-40B4-BE49-F238E27FC236}">
                <a16:creationId xmlns:a16="http://schemas.microsoft.com/office/drawing/2014/main" id="{4090CF88-8C5E-3A42-86D9-54B2B9FDAA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4597400"/>
            <a:ext cx="8382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Text Box 26">
            <a:extLst>
              <a:ext uri="{FF2B5EF4-FFF2-40B4-BE49-F238E27FC236}">
                <a16:creationId xmlns:a16="http://schemas.microsoft.com/office/drawing/2014/main" id="{B0AD5DE4-AF4D-1B4D-AA14-867B7A550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76820" name="Text Box 27">
            <a:extLst>
              <a:ext uri="{FF2B5EF4-FFF2-40B4-BE49-F238E27FC236}">
                <a16:creationId xmlns:a16="http://schemas.microsoft.com/office/drawing/2014/main" id="{76C206BE-1433-9944-A7D0-611B09B1A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64166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796" name="Rectangle 28">
            <a:extLst>
              <a:ext uri="{FF2B5EF4-FFF2-40B4-BE49-F238E27FC236}">
                <a16:creationId xmlns:a16="http://schemas.microsoft.com/office/drawing/2014/main" id="{1DBF195A-4D3C-6A4A-BFDD-43EAF992E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76822" name="Text Box 29">
            <a:extLst>
              <a:ext uri="{FF2B5EF4-FFF2-40B4-BE49-F238E27FC236}">
                <a16:creationId xmlns:a16="http://schemas.microsoft.com/office/drawing/2014/main" id="{704D0CD9-A0A4-4847-8D79-17FC6A7A3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6240463"/>
            <a:ext cx="2006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Buku Panduan hal</a:t>
            </a:r>
            <a:r>
              <a:rPr lang="en-US" altLang="en-US" sz="1200" b="1">
                <a:latin typeface="Arial" panose="020B0604020202020204" pitchFamily="34" charset="0"/>
              </a:rPr>
              <a:t>. 19-24</a:t>
            </a:r>
          </a:p>
        </p:txBody>
      </p:sp>
      <p:sp>
        <p:nvSpPr>
          <p:cNvPr id="32798" name="Rectangle 30">
            <a:extLst>
              <a:ext uri="{FF2B5EF4-FFF2-40B4-BE49-F238E27FC236}">
                <a16:creationId xmlns:a16="http://schemas.microsoft.com/office/drawing/2014/main" id="{25C3E9B6-6E06-CE40-94B3-2C5AFF4012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62200" y="152400"/>
            <a:ext cx="4724400" cy="685800"/>
          </a:xfrm>
          <a:prstGeom prst="rect">
            <a:avLst/>
          </a:prstGeom>
          <a:solidFill>
            <a:srgbClr val="0000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Tiga Janji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F0F34841-802E-D040-971C-31B63786F980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571625"/>
            <a:ext cx="2252663" cy="534988"/>
            <a:chOff x="4165" y="741"/>
            <a:chExt cx="1419" cy="337"/>
          </a:xfrm>
        </p:grpSpPr>
        <p:sp>
          <p:nvSpPr>
            <p:cNvPr id="32" name="Oval 19">
              <a:extLst>
                <a:ext uri="{FF2B5EF4-FFF2-40B4-BE49-F238E27FC236}">
                  <a16:creationId xmlns:a16="http://schemas.microsoft.com/office/drawing/2014/main" id="{04AF4357-DA1B-4349-8122-A3F033CF8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741"/>
              <a:ext cx="1419" cy="331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E55AF583-55A0-624D-94EE-151DFB8AA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750"/>
              <a:ext cx="890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hlink"/>
                  </a:solidFill>
                  <a:latin typeface="Times" pitchFamily="-128" charset="0"/>
                </a:rPr>
                <a:t>TANAH</a:t>
              </a: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653618D0-A266-404F-A163-E43709FED9EE}"/>
              </a:ext>
            </a:extLst>
          </p:cNvPr>
          <p:cNvGrpSpPr>
            <a:grpSpLocks/>
          </p:cNvGrpSpPr>
          <p:nvPr/>
        </p:nvGrpSpPr>
        <p:grpSpPr bwMode="auto">
          <a:xfrm>
            <a:off x="5072063" y="2746375"/>
            <a:ext cx="2166937" cy="525463"/>
            <a:chOff x="3083" y="1288"/>
            <a:chExt cx="1365" cy="331"/>
          </a:xfrm>
        </p:grpSpPr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AEC4B09C-36E7-8B40-A3B0-EB0ED8BD7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1288"/>
              <a:ext cx="1365" cy="331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B64F941C-8CC6-644B-BEFA-1C5942B52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313"/>
              <a:ext cx="132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hlink"/>
                  </a:solidFill>
                  <a:latin typeface="Times" charset="0"/>
                  <a:ea typeface="ＭＳ Ｐゴシック" charset="0"/>
                  <a:cs typeface="ＭＳ Ｐゴシック" charset="0"/>
                </a:rPr>
                <a:t>KETURUNAN</a:t>
              </a:r>
              <a:endParaRPr lang="en-US" sz="3200">
                <a:solidFill>
                  <a:schemeClr val="hlink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CD228FD0-C24B-FE43-9795-30CAD66E83D2}"/>
              </a:ext>
            </a:extLst>
          </p:cNvPr>
          <p:cNvGrpSpPr>
            <a:grpSpLocks/>
          </p:cNvGrpSpPr>
          <p:nvPr/>
        </p:nvGrpSpPr>
        <p:grpSpPr bwMode="auto">
          <a:xfrm>
            <a:off x="3949700" y="5160963"/>
            <a:ext cx="2870200" cy="625475"/>
            <a:chOff x="2488" y="3104"/>
            <a:chExt cx="1808" cy="394"/>
          </a:xfrm>
        </p:grpSpPr>
        <p:sp>
          <p:nvSpPr>
            <p:cNvPr id="38" name="Oval 13">
              <a:extLst>
                <a:ext uri="{FF2B5EF4-FFF2-40B4-BE49-F238E27FC236}">
                  <a16:creationId xmlns:a16="http://schemas.microsoft.com/office/drawing/2014/main" id="{2E781221-0BBC-2D47-BE56-C935134DA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104"/>
              <a:ext cx="1808" cy="394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96887171-A8B7-D44D-96DC-032B0A392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3147"/>
              <a:ext cx="99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hlink"/>
                  </a:solidFill>
                  <a:latin typeface="Times" pitchFamily="-128" charset="0"/>
                </a:rPr>
                <a:t>BERKAT</a:t>
              </a: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E7D68DCA-2A0C-F949-B6C5-0BD39814E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13779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7C36DE06-9683-464E-B973-18106104B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968375"/>
            <a:ext cx="1387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chemeClr val="accent2"/>
                </a:solidFill>
                <a:latin typeface="Times" pitchFamily="2" charset="0"/>
              </a:rPr>
              <a:t>ABRAHAM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FE23365-13EE-034B-8F38-464B5373E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1377950"/>
            <a:ext cx="2882900" cy="31115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-52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8852" name="AutoShape 5">
            <a:extLst>
              <a:ext uri="{FF2B5EF4-FFF2-40B4-BE49-F238E27FC236}">
                <a16:creationId xmlns:a16="http://schemas.microsoft.com/office/drawing/2014/main" id="{E4978DE5-FDD5-8244-AC74-EE8E136ED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9969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8853" name="Rectangle 6">
            <a:extLst>
              <a:ext uri="{FF2B5EF4-FFF2-40B4-BE49-F238E27FC236}">
                <a16:creationId xmlns:a16="http://schemas.microsoft.com/office/drawing/2014/main" id="{BD92025E-9706-C444-B78C-52D17E1D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13779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8854" name="Rectangle 7">
            <a:extLst>
              <a:ext uri="{FF2B5EF4-FFF2-40B4-BE49-F238E27FC236}">
                <a16:creationId xmlns:a16="http://schemas.microsoft.com/office/drawing/2014/main" id="{1AB22A9E-B0CE-1749-BC78-5D20C73F4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938213"/>
            <a:ext cx="17891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  <a:latin typeface="Times" pitchFamily="2" charset="0"/>
              </a:rPr>
              <a:t>ABRAHAM</a:t>
            </a:r>
          </a:p>
        </p:txBody>
      </p:sp>
      <p:sp>
        <p:nvSpPr>
          <p:cNvPr id="78855" name="Line 8">
            <a:extLst>
              <a:ext uri="{FF2B5EF4-FFF2-40B4-BE49-F238E27FC236}">
                <a16:creationId xmlns:a16="http://schemas.microsoft.com/office/drawing/2014/main" id="{9231F74E-4F75-AC4A-AA0C-4EF352C80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100" y="2065338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9">
            <a:extLst>
              <a:ext uri="{FF2B5EF4-FFF2-40B4-BE49-F238E27FC236}">
                <a16:creationId xmlns:a16="http://schemas.microsoft.com/office/drawing/2014/main" id="{97C19508-2D42-8C47-B773-222511D33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100" y="3886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Rectangle 10">
            <a:extLst>
              <a:ext uri="{FF2B5EF4-FFF2-40B4-BE49-F238E27FC236}">
                <a16:creationId xmlns:a16="http://schemas.microsoft.com/office/drawing/2014/main" id="{E9E731BB-C89D-3D4B-BA78-309F6807D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603375"/>
            <a:ext cx="2351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>
                <a:solidFill>
                  <a:schemeClr val="bg2"/>
                </a:solidFill>
                <a:latin typeface="Times" pitchFamily="2" charset="0"/>
              </a:rPr>
              <a:t>PANGGILAN</a:t>
            </a:r>
          </a:p>
        </p:txBody>
      </p:sp>
      <p:sp>
        <p:nvSpPr>
          <p:cNvPr id="78858" name="Rectangle 11">
            <a:extLst>
              <a:ext uri="{FF2B5EF4-FFF2-40B4-BE49-F238E27FC236}">
                <a16:creationId xmlns:a16="http://schemas.microsoft.com/office/drawing/2014/main" id="{27DC7363-17D8-194C-8DFE-8B96B7405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2060575"/>
            <a:ext cx="15319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>
                <a:solidFill>
                  <a:schemeClr val="bg2"/>
                </a:solidFill>
                <a:latin typeface="Times" pitchFamily="2" charset="0"/>
              </a:rPr>
              <a:t>T - K - B</a:t>
            </a: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202510AD-5BD8-5849-A505-37AD7F4A1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524000"/>
            <a:ext cx="1219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-52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F764D63A-9C08-694C-9AC6-338287FB3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-52"/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78861" name="Group 14">
            <a:extLst>
              <a:ext uri="{FF2B5EF4-FFF2-40B4-BE49-F238E27FC236}">
                <a16:creationId xmlns:a16="http://schemas.microsoft.com/office/drawing/2014/main" id="{E732C7A6-13BC-B54A-B214-A875BAAF740F}"/>
              </a:ext>
            </a:extLst>
          </p:cNvPr>
          <p:cNvGrpSpPr>
            <a:grpSpLocks/>
          </p:cNvGrpSpPr>
          <p:nvPr/>
        </p:nvGrpSpPr>
        <p:grpSpPr bwMode="auto">
          <a:xfrm>
            <a:off x="330200" y="2378075"/>
            <a:ext cx="2794000" cy="1446213"/>
            <a:chOff x="208" y="1498"/>
            <a:chExt cx="1760" cy="911"/>
          </a:xfrm>
        </p:grpSpPr>
        <p:sp>
          <p:nvSpPr>
            <p:cNvPr id="31759" name="Rectangle 15">
              <a:extLst>
                <a:ext uri="{FF2B5EF4-FFF2-40B4-BE49-F238E27FC236}">
                  <a16:creationId xmlns:a16="http://schemas.microsoft.com/office/drawing/2014/main" id="{59FB60A1-6876-474A-AF89-925A1CCF1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1546"/>
              <a:ext cx="562" cy="8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endParaRPr lang="en-US" sz="2800">
                <a:solidFill>
                  <a:schemeClr val="tx2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>
                <a:defRPr/>
              </a:pPr>
              <a:endParaRPr lang="en-US" sz="2800">
                <a:solidFill>
                  <a:schemeClr val="tx2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>
                <a:defRPr/>
              </a:pPr>
              <a:r>
                <a:rPr lang="en-US" sz="2800">
                  <a:solidFill>
                    <a:schemeClr val="tx2"/>
                  </a:solidFill>
                  <a:latin typeface="Times" pitchFamily="-107" charset="0"/>
                  <a:ea typeface="ＭＳ Ｐゴシック" pitchFamily="-107" charset="-128"/>
                  <a:cs typeface="ＭＳ Ｐゴシック" pitchFamily="-107" charset="-128"/>
                </a:rPr>
                <a:t>        </a:t>
              </a:r>
            </a:p>
          </p:txBody>
        </p:sp>
        <p:sp>
          <p:nvSpPr>
            <p:cNvPr id="31760" name="Rectangle 16">
              <a:extLst>
                <a:ext uri="{FF2B5EF4-FFF2-40B4-BE49-F238E27FC236}">
                  <a16:creationId xmlns:a16="http://schemas.microsoft.com/office/drawing/2014/main" id="{671C1824-C495-7147-87BD-9875BB148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" y="1498"/>
              <a:ext cx="1760" cy="9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8800" dirty="0">
                  <a:solidFill>
                    <a:srgbClr val="51DC00"/>
                  </a:solidFill>
                  <a:latin typeface="Times" pitchFamily="-128" charset="0"/>
                </a:rPr>
                <a:t>A</a:t>
              </a:r>
              <a:r>
                <a:rPr lang="en-US" sz="6000" dirty="0">
                  <a:solidFill>
                    <a:schemeClr val="tx2"/>
                  </a:solidFill>
                  <a:latin typeface="Times" pitchFamily="-128" charset="0"/>
                </a:rPr>
                <a:t>YMY</a:t>
              </a:r>
            </a:p>
          </p:txBody>
        </p:sp>
      </p:grpSp>
      <p:sp>
        <p:nvSpPr>
          <p:cNvPr id="78862" name="Line 17">
            <a:extLst>
              <a:ext uri="{FF2B5EF4-FFF2-40B4-BE49-F238E27FC236}">
                <a16:creationId xmlns:a16="http://schemas.microsoft.com/office/drawing/2014/main" id="{1F042609-BE60-BE47-82FC-1E1002D24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250507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Line 18">
            <a:extLst>
              <a:ext uri="{FF2B5EF4-FFF2-40B4-BE49-F238E27FC236}">
                <a16:creationId xmlns:a16="http://schemas.microsoft.com/office/drawing/2014/main" id="{4EB962F2-AFDA-504B-9F2A-7ABF1F4AB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100" y="2997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Line 19">
            <a:extLst>
              <a:ext uri="{FF2B5EF4-FFF2-40B4-BE49-F238E27FC236}">
                <a16:creationId xmlns:a16="http://schemas.microsoft.com/office/drawing/2014/main" id="{92F20240-3591-8D4E-86BB-18C588886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3750" y="3454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>
            <a:extLst>
              <a:ext uri="{FF2B5EF4-FFF2-40B4-BE49-F238E27FC236}">
                <a16:creationId xmlns:a16="http://schemas.microsoft.com/office/drawing/2014/main" id="{510D9E78-A644-1445-8359-28D00C40F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FBA501DF-341E-AB45-A791-0CB15F69B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31766" name="Rectangle 22">
            <a:extLst>
              <a:ext uri="{FF2B5EF4-FFF2-40B4-BE49-F238E27FC236}">
                <a16:creationId xmlns:a16="http://schemas.microsoft.com/office/drawing/2014/main" id="{2AF0FA6C-0143-FA46-A636-D9B0F38C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928688"/>
            <a:ext cx="35560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rPr>
              <a:t>kira-kira tahun 2000 SM</a:t>
            </a:r>
            <a:endParaRPr lang="en-US" b="1">
              <a:solidFill>
                <a:schemeClr val="tx2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AFFB4BDA-4BA7-6C42-81FB-DDD096B980A1}"/>
              </a:ext>
            </a:extLst>
          </p:cNvPr>
          <p:cNvGrpSpPr>
            <a:grpSpLocks/>
          </p:cNvGrpSpPr>
          <p:nvPr/>
        </p:nvGrpSpPr>
        <p:grpSpPr bwMode="auto">
          <a:xfrm>
            <a:off x="4784725" y="4071938"/>
            <a:ext cx="2870200" cy="627062"/>
            <a:chOff x="2488" y="3103"/>
            <a:chExt cx="1808" cy="395"/>
          </a:xfrm>
        </p:grpSpPr>
        <p:sp>
          <p:nvSpPr>
            <p:cNvPr id="31768" name="Oval 24">
              <a:extLst>
                <a:ext uri="{FF2B5EF4-FFF2-40B4-BE49-F238E27FC236}">
                  <a16:creationId xmlns:a16="http://schemas.microsoft.com/office/drawing/2014/main" id="{19C1F772-6126-B54B-81FC-FAE17A664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104"/>
              <a:ext cx="1808" cy="394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1769" name="Rectangle 25">
              <a:extLst>
                <a:ext uri="{FF2B5EF4-FFF2-40B4-BE49-F238E27FC236}">
                  <a16:creationId xmlns:a16="http://schemas.microsoft.com/office/drawing/2014/main" id="{8FB3E733-E1D8-5345-BD4E-390B2B5D8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3103"/>
              <a:ext cx="99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hlink"/>
                  </a:solidFill>
                  <a:latin typeface="Times" pitchFamily="-128" charset="0"/>
                </a:rPr>
                <a:t>BERKAT</a:t>
              </a:r>
            </a:p>
          </p:txBody>
        </p:sp>
      </p:grpSp>
      <p:grpSp>
        <p:nvGrpSpPr>
          <p:cNvPr id="4" name="Group 26">
            <a:extLst>
              <a:ext uri="{FF2B5EF4-FFF2-40B4-BE49-F238E27FC236}">
                <a16:creationId xmlns:a16="http://schemas.microsoft.com/office/drawing/2014/main" id="{C318FC51-8A40-C84C-B542-AB591D907BFB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3443288"/>
            <a:ext cx="2166938" cy="525462"/>
            <a:chOff x="3083" y="1288"/>
            <a:chExt cx="1365" cy="331"/>
          </a:xfrm>
        </p:grpSpPr>
        <p:sp>
          <p:nvSpPr>
            <p:cNvPr id="31771" name="Oval 27">
              <a:extLst>
                <a:ext uri="{FF2B5EF4-FFF2-40B4-BE49-F238E27FC236}">
                  <a16:creationId xmlns:a16="http://schemas.microsoft.com/office/drawing/2014/main" id="{54C37D7B-D095-3043-AA0C-E149F551F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1288"/>
              <a:ext cx="1365" cy="331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1772" name="Rectangle 28">
              <a:extLst>
                <a:ext uri="{FF2B5EF4-FFF2-40B4-BE49-F238E27FC236}">
                  <a16:creationId xmlns:a16="http://schemas.microsoft.com/office/drawing/2014/main" id="{414440CE-91D6-3F49-8BAD-DDF20744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" y="1305"/>
              <a:ext cx="132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hlink"/>
                  </a:solidFill>
                  <a:latin typeface="Times" pitchFamily="-128" charset="0"/>
                </a:rPr>
                <a:t>KETURUNAN</a:t>
              </a:r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33D89452-3AA9-FC4A-993C-DED158FA4A33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2765425"/>
            <a:ext cx="2252663" cy="534988"/>
            <a:chOff x="4165" y="741"/>
            <a:chExt cx="1419" cy="337"/>
          </a:xfrm>
        </p:grpSpPr>
        <p:sp>
          <p:nvSpPr>
            <p:cNvPr id="31774" name="Oval 30">
              <a:extLst>
                <a:ext uri="{FF2B5EF4-FFF2-40B4-BE49-F238E27FC236}">
                  <a16:creationId xmlns:a16="http://schemas.microsoft.com/office/drawing/2014/main" id="{E98D4554-F1B4-A645-A431-D1486C3E0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741"/>
              <a:ext cx="1419" cy="331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-107" charset="-52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1775" name="Rectangle 31">
              <a:extLst>
                <a:ext uri="{FF2B5EF4-FFF2-40B4-BE49-F238E27FC236}">
                  <a16:creationId xmlns:a16="http://schemas.microsoft.com/office/drawing/2014/main" id="{769A399C-91CE-3240-AA9B-2064A5C83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750"/>
              <a:ext cx="890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hlink"/>
                  </a:solidFill>
                  <a:latin typeface="Times" pitchFamily="-128" charset="0"/>
                </a:rPr>
                <a:t>TANAH</a:t>
              </a:r>
            </a:p>
          </p:txBody>
        </p:sp>
      </p:grpSp>
      <p:sp>
        <p:nvSpPr>
          <p:cNvPr id="78871" name="Freeform 32">
            <a:extLst>
              <a:ext uri="{FF2B5EF4-FFF2-40B4-BE49-F238E27FC236}">
                <a16:creationId xmlns:a16="http://schemas.microsoft.com/office/drawing/2014/main" id="{53929788-EBC4-E54C-931B-A0CAB6F4E0A9}"/>
              </a:ext>
            </a:extLst>
          </p:cNvPr>
          <p:cNvSpPr>
            <a:spLocks/>
          </p:cNvSpPr>
          <p:nvPr/>
        </p:nvSpPr>
        <p:spPr bwMode="auto">
          <a:xfrm>
            <a:off x="8764588" y="3565525"/>
            <a:ext cx="204787" cy="77788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2" name="AutoShape 33">
            <a:extLst>
              <a:ext uri="{FF2B5EF4-FFF2-40B4-BE49-F238E27FC236}">
                <a16:creationId xmlns:a16="http://schemas.microsoft.com/office/drawing/2014/main" id="{EB133FAD-57D0-DC4E-A041-2CE43EC6C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3457575"/>
            <a:ext cx="730250" cy="903288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8873" name="Rectangle 34">
            <a:extLst>
              <a:ext uri="{FF2B5EF4-FFF2-40B4-BE49-F238E27FC236}">
                <a16:creationId xmlns:a16="http://schemas.microsoft.com/office/drawing/2014/main" id="{3B3A9ED3-E335-3C4F-9963-A7814A111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3614738"/>
            <a:ext cx="952500" cy="10493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8874" name="AutoShape 35">
            <a:extLst>
              <a:ext uri="{FF2B5EF4-FFF2-40B4-BE49-F238E27FC236}">
                <a16:creationId xmlns:a16="http://schemas.microsoft.com/office/drawing/2014/main" id="{58C8AFB7-57A7-9F4A-85BD-BE883E54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3482975"/>
            <a:ext cx="692150" cy="903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8875" name="Line 36">
            <a:extLst>
              <a:ext uri="{FF2B5EF4-FFF2-40B4-BE49-F238E27FC236}">
                <a16:creationId xmlns:a16="http://schemas.microsoft.com/office/drawing/2014/main" id="{3B28E413-D888-FA4D-99B5-4C0E66F8FA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3713" y="4014788"/>
            <a:ext cx="8382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6" name="Line 37">
            <a:extLst>
              <a:ext uri="{FF2B5EF4-FFF2-40B4-BE49-F238E27FC236}">
                <a16:creationId xmlns:a16="http://schemas.microsoft.com/office/drawing/2014/main" id="{BCF2E871-AC1B-0D47-A06F-E9C770E7B5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3713" y="4217988"/>
            <a:ext cx="8461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7" name="Rectangle 38">
            <a:extLst>
              <a:ext uri="{FF2B5EF4-FFF2-40B4-BE49-F238E27FC236}">
                <a16:creationId xmlns:a16="http://schemas.microsoft.com/office/drawing/2014/main" id="{E31ED762-B8BA-1B4E-94B2-C918B7C97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4060825"/>
            <a:ext cx="3302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8878" name="Rectangle 39">
            <a:extLst>
              <a:ext uri="{FF2B5EF4-FFF2-40B4-BE49-F238E27FC236}">
                <a16:creationId xmlns:a16="http://schemas.microsoft.com/office/drawing/2014/main" id="{8230C4BB-318B-3E4D-899A-4F5ECF362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3832225"/>
            <a:ext cx="6397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>
                <a:solidFill>
                  <a:srgbClr val="000000"/>
                </a:solidFill>
                <a:latin typeface="Helvetica" pitchFamily="2" charset="0"/>
              </a:rPr>
              <a:t>T- K - B</a:t>
            </a:r>
          </a:p>
        </p:txBody>
      </p:sp>
      <p:sp>
        <p:nvSpPr>
          <p:cNvPr id="78879" name="Rectangle 40">
            <a:extLst>
              <a:ext uri="{FF2B5EF4-FFF2-40B4-BE49-F238E27FC236}">
                <a16:creationId xmlns:a16="http://schemas.microsoft.com/office/drawing/2014/main" id="{6F1370B6-F57D-E345-880D-EB1EF346D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3654425"/>
            <a:ext cx="874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Helvetica" pitchFamily="2" charset="0"/>
              </a:rPr>
              <a:t>PANGGILAN</a:t>
            </a:r>
          </a:p>
        </p:txBody>
      </p:sp>
      <p:sp>
        <p:nvSpPr>
          <p:cNvPr id="78880" name="Rectangle 41">
            <a:extLst>
              <a:ext uri="{FF2B5EF4-FFF2-40B4-BE49-F238E27FC236}">
                <a16:creationId xmlns:a16="http://schemas.microsoft.com/office/drawing/2014/main" id="{28026B88-79B5-0F47-924D-238B4FB97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3432175"/>
            <a:ext cx="771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Chicago" charset="0"/>
              </a:rPr>
              <a:t>ABRAHAM</a:t>
            </a:r>
          </a:p>
        </p:txBody>
      </p:sp>
      <p:sp>
        <p:nvSpPr>
          <p:cNvPr id="78881" name="Line 42">
            <a:extLst>
              <a:ext uri="{FF2B5EF4-FFF2-40B4-BE49-F238E27FC236}">
                <a16:creationId xmlns:a16="http://schemas.microsoft.com/office/drawing/2014/main" id="{477A1517-2985-9E46-B122-E8D20BEEE3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3824288"/>
            <a:ext cx="8302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2" name="Line 43">
            <a:extLst>
              <a:ext uri="{FF2B5EF4-FFF2-40B4-BE49-F238E27FC236}">
                <a16:creationId xmlns:a16="http://schemas.microsoft.com/office/drawing/2014/main" id="{B91609E8-A662-984F-BDF4-470DDF51A3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4400550"/>
            <a:ext cx="8461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3" name="Line 44">
            <a:extLst>
              <a:ext uri="{FF2B5EF4-FFF2-40B4-BE49-F238E27FC236}">
                <a16:creationId xmlns:a16="http://schemas.microsoft.com/office/drawing/2014/main" id="{7D8F7DE2-F4AD-7B4F-AA7C-0EE067F135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4597400"/>
            <a:ext cx="8382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4" name="Text Box 45">
            <a:extLst>
              <a:ext uri="{FF2B5EF4-FFF2-40B4-BE49-F238E27FC236}">
                <a16:creationId xmlns:a16="http://schemas.microsoft.com/office/drawing/2014/main" id="{D4A96236-261C-6042-B5DD-8565BBF9E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1790" name="Rectangle 46">
            <a:extLst>
              <a:ext uri="{FF2B5EF4-FFF2-40B4-BE49-F238E27FC236}">
                <a16:creationId xmlns:a16="http://schemas.microsoft.com/office/drawing/2014/main" id="{8023C47A-7E57-B546-98B8-8586F060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78886" name="Text Box 47">
            <a:extLst>
              <a:ext uri="{FF2B5EF4-FFF2-40B4-BE49-F238E27FC236}">
                <a16:creationId xmlns:a16="http://schemas.microsoft.com/office/drawing/2014/main" id="{518EED42-F70A-1848-9DB9-A9101F4C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6240463"/>
            <a:ext cx="2006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Buku Panduan hal</a:t>
            </a:r>
            <a:r>
              <a:rPr lang="en-US" altLang="en-US" sz="1200" b="1">
                <a:latin typeface="Arial" panose="020B0604020202020204" pitchFamily="34" charset="0"/>
              </a:rPr>
              <a:t>. 19-24</a:t>
            </a:r>
          </a:p>
        </p:txBody>
      </p:sp>
      <p:grpSp>
        <p:nvGrpSpPr>
          <p:cNvPr id="78887" name="Group 48">
            <a:extLst>
              <a:ext uri="{FF2B5EF4-FFF2-40B4-BE49-F238E27FC236}">
                <a16:creationId xmlns:a16="http://schemas.microsoft.com/office/drawing/2014/main" id="{1DA62EDD-BE1A-EF4F-A2F9-580D1D299167}"/>
              </a:ext>
            </a:extLst>
          </p:cNvPr>
          <p:cNvGrpSpPr>
            <a:grpSpLocks/>
          </p:cNvGrpSpPr>
          <p:nvPr/>
        </p:nvGrpSpPr>
        <p:grpSpPr bwMode="auto">
          <a:xfrm>
            <a:off x="5976938" y="1390650"/>
            <a:ext cx="1262062" cy="1347788"/>
            <a:chOff x="3765" y="876"/>
            <a:chExt cx="795" cy="849"/>
          </a:xfrm>
        </p:grpSpPr>
        <p:grpSp>
          <p:nvGrpSpPr>
            <p:cNvPr id="78891" name="Group 49">
              <a:extLst>
                <a:ext uri="{FF2B5EF4-FFF2-40B4-BE49-F238E27FC236}">
                  <a16:creationId xmlns:a16="http://schemas.microsoft.com/office/drawing/2014/main" id="{59D9EDFB-F8A0-CC4A-9978-D29170E0C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5" y="876"/>
              <a:ext cx="795" cy="849"/>
              <a:chOff x="1084" y="711"/>
              <a:chExt cx="2950" cy="2769"/>
            </a:xfrm>
          </p:grpSpPr>
          <p:grpSp>
            <p:nvGrpSpPr>
              <p:cNvPr id="78893" name="Group 50">
                <a:extLst>
                  <a:ext uri="{FF2B5EF4-FFF2-40B4-BE49-F238E27FC236}">
                    <a16:creationId xmlns:a16="http://schemas.microsoft.com/office/drawing/2014/main" id="{AB9A2696-8065-0542-9000-7E20C84C49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4" y="711"/>
                <a:ext cx="2950" cy="2769"/>
                <a:chOff x="2707" y="548"/>
                <a:chExt cx="2950" cy="2769"/>
              </a:xfrm>
            </p:grpSpPr>
            <p:grpSp>
              <p:nvGrpSpPr>
                <p:cNvPr id="78899" name="Group 51">
                  <a:extLst>
                    <a:ext uri="{FF2B5EF4-FFF2-40B4-BE49-F238E27FC236}">
                      <a16:creationId xmlns:a16="http://schemas.microsoft.com/office/drawing/2014/main" id="{021FB8E5-46D5-E848-9230-A80C070180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80" y="1046"/>
                  <a:ext cx="2105" cy="1421"/>
                  <a:chOff x="578" y="2316"/>
                  <a:chExt cx="2105" cy="1421"/>
                </a:xfrm>
              </p:grpSpPr>
              <p:sp>
                <p:nvSpPr>
                  <p:cNvPr id="78901" name="Freeform 52" descr="Cork">
                    <a:extLst>
                      <a:ext uri="{FF2B5EF4-FFF2-40B4-BE49-F238E27FC236}">
                        <a16:creationId xmlns:a16="http://schemas.microsoft.com/office/drawing/2014/main" id="{BAC45BAA-2303-D64C-A671-0E379558F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4031 w 592"/>
                      <a:gd name="T1" fmla="*/ 16757 h 90"/>
                      <a:gd name="T2" fmla="*/ 10925 w 592"/>
                      <a:gd name="T3" fmla="*/ 8195 h 90"/>
                      <a:gd name="T4" fmla="*/ 16978 w 592"/>
                      <a:gd name="T5" fmla="*/ 6676 h 90"/>
                      <a:gd name="T6" fmla="*/ 22879 w 592"/>
                      <a:gd name="T7" fmla="*/ 5962 h 90"/>
                      <a:gd name="T8" fmla="*/ 55807 w 592"/>
                      <a:gd name="T9" fmla="*/ 6352 h 90"/>
                      <a:gd name="T10" fmla="*/ 75618 w 592"/>
                      <a:gd name="T11" fmla="*/ 7461 h 90"/>
                      <a:gd name="T12" fmla="*/ 84704 w 592"/>
                      <a:gd name="T13" fmla="*/ 8585 h 90"/>
                      <a:gd name="T14" fmla="*/ 118460 w 592"/>
                      <a:gd name="T15" fmla="*/ 9694 h 90"/>
                      <a:gd name="T16" fmla="*/ 168249 w 592"/>
                      <a:gd name="T17" fmla="*/ 8195 h 90"/>
                      <a:gd name="T18" fmla="*/ 234943 w 592"/>
                      <a:gd name="T19" fmla="*/ 3018 h 90"/>
                      <a:gd name="T20" fmla="*/ 258986 w 592"/>
                      <a:gd name="T21" fmla="*/ 0 h 90"/>
                      <a:gd name="T22" fmla="*/ 284853 w 592"/>
                      <a:gd name="T23" fmla="*/ 390 h 90"/>
                      <a:gd name="T24" fmla="*/ 293787 w 592"/>
                      <a:gd name="T25" fmla="*/ 5567 h 90"/>
                      <a:gd name="T26" fmla="*/ 294781 w 592"/>
                      <a:gd name="T27" fmla="*/ 6676 h 90"/>
                      <a:gd name="T28" fmla="*/ 289756 w 592"/>
                      <a:gd name="T29" fmla="*/ 11182 h 90"/>
                      <a:gd name="T30" fmla="*/ 290750 w 592"/>
                      <a:gd name="T31" fmla="*/ 12314 h 9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92"/>
                      <a:gd name="T49" fmla="*/ 0 h 90"/>
                      <a:gd name="T50" fmla="*/ 592 w 592"/>
                      <a:gd name="T51" fmla="*/ 90 h 9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902" name="Freeform 53" descr="Cork">
                    <a:extLst>
                      <a:ext uri="{FF2B5EF4-FFF2-40B4-BE49-F238E27FC236}">
                        <a16:creationId xmlns:a16="http://schemas.microsoft.com/office/drawing/2014/main" id="{3F3F86DC-4D8B-B544-B48F-659F862E71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298081 w 599"/>
                      <a:gd name="T1" fmla="*/ 0 h 432"/>
                      <a:gd name="T2" fmla="*/ 296090 w 599"/>
                      <a:gd name="T3" fmla="*/ 1111 h 432"/>
                      <a:gd name="T4" fmla="*/ 293057 w 599"/>
                      <a:gd name="T5" fmla="*/ 1852 h 432"/>
                      <a:gd name="T6" fmla="*/ 291188 w 599"/>
                      <a:gd name="T7" fmla="*/ 4491 h 432"/>
                      <a:gd name="T8" fmla="*/ 277244 w 599"/>
                      <a:gd name="T9" fmla="*/ 17288 h 432"/>
                      <a:gd name="T10" fmla="*/ 261300 w 599"/>
                      <a:gd name="T11" fmla="*/ 39104 h 432"/>
                      <a:gd name="T12" fmla="*/ 256279 w 599"/>
                      <a:gd name="T13" fmla="*/ 49978 h 432"/>
                      <a:gd name="T14" fmla="*/ 251387 w 599"/>
                      <a:gd name="T15" fmla="*/ 65739 h 432"/>
                      <a:gd name="T16" fmla="*/ 246363 w 599"/>
                      <a:gd name="T17" fmla="*/ 75573 h 432"/>
                      <a:gd name="T18" fmla="*/ 229376 w 599"/>
                      <a:gd name="T19" fmla="*/ 79314 h 432"/>
                      <a:gd name="T20" fmla="*/ 215433 w 599"/>
                      <a:gd name="T21" fmla="*/ 77790 h 432"/>
                      <a:gd name="T22" fmla="*/ 209533 w 599"/>
                      <a:gd name="T23" fmla="*/ 77000 h 432"/>
                      <a:gd name="T24" fmla="*/ 211572 w 599"/>
                      <a:gd name="T25" fmla="*/ 66129 h 432"/>
                      <a:gd name="T26" fmla="*/ 214439 w 599"/>
                      <a:gd name="T27" fmla="*/ 63491 h 432"/>
                      <a:gd name="T28" fmla="*/ 201490 w 599"/>
                      <a:gd name="T29" fmla="*/ 61638 h 432"/>
                      <a:gd name="T30" fmla="*/ 172599 w 599"/>
                      <a:gd name="T31" fmla="*/ 59347 h 432"/>
                      <a:gd name="T32" fmla="*/ 56202 w 599"/>
                      <a:gd name="T33" fmla="*/ 67654 h 432"/>
                      <a:gd name="T34" fmla="*/ 51310 w 599"/>
                      <a:gd name="T35" fmla="*/ 69158 h 432"/>
                      <a:gd name="T36" fmla="*/ 43253 w 599"/>
                      <a:gd name="T37" fmla="*/ 73646 h 432"/>
                      <a:gd name="T38" fmla="*/ 26446 w 599"/>
                      <a:gd name="T39" fmla="*/ 81166 h 432"/>
                      <a:gd name="T40" fmla="*/ 14362 w 599"/>
                      <a:gd name="T41" fmla="*/ 79314 h 432"/>
                      <a:gd name="T42" fmla="*/ 8462 w 599"/>
                      <a:gd name="T43" fmla="*/ 77790 h 432"/>
                      <a:gd name="T44" fmla="*/ 3442 w 599"/>
                      <a:gd name="T45" fmla="*/ 74760 h 432"/>
                      <a:gd name="T46" fmla="*/ 5478 w 599"/>
                      <a:gd name="T47" fmla="*/ 69896 h 432"/>
                      <a:gd name="T48" fmla="*/ 8462 w 599"/>
                      <a:gd name="T49" fmla="*/ 62775 h 432"/>
                      <a:gd name="T50" fmla="*/ 13368 w 599"/>
                      <a:gd name="T51" fmla="*/ 49263 h 432"/>
                      <a:gd name="T52" fmla="*/ 14362 w 599"/>
                      <a:gd name="T53" fmla="*/ 35329 h 432"/>
                      <a:gd name="T54" fmla="*/ 15356 w 599"/>
                      <a:gd name="T55" fmla="*/ 23668 h 432"/>
                      <a:gd name="T56" fmla="*/ 14362 w 599"/>
                      <a:gd name="T57" fmla="*/ 15436 h 432"/>
                      <a:gd name="T58" fmla="*/ 10502 w 599"/>
                      <a:gd name="T59" fmla="*/ 5602 h 432"/>
                      <a:gd name="T60" fmla="*/ 9508 w 599"/>
                      <a:gd name="T61" fmla="*/ 2639 h 43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99"/>
                      <a:gd name="T94" fmla="*/ 0 h 432"/>
                      <a:gd name="T95" fmla="*/ 599 w 599"/>
                      <a:gd name="T96" fmla="*/ 432 h 43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78900" name="Picture 54">
                  <a:extLst>
                    <a:ext uri="{FF2B5EF4-FFF2-40B4-BE49-F238E27FC236}">
                      <a16:creationId xmlns:a16="http://schemas.microsoft.com/office/drawing/2014/main" id="{C88C8281-EADA-3545-A85B-60442DF8FBBB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548"/>
                  <a:ext cx="2950" cy="2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8894" name="Freeform 55">
                <a:extLst>
                  <a:ext uri="{FF2B5EF4-FFF2-40B4-BE49-F238E27FC236}">
                    <a16:creationId xmlns:a16="http://schemas.microsoft.com/office/drawing/2014/main" id="{14D3899B-4487-4941-89F7-95EC2E719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87 w 85"/>
                  <a:gd name="T1" fmla="*/ 77 h 318"/>
                  <a:gd name="T2" fmla="*/ 75 w 85"/>
                  <a:gd name="T3" fmla="*/ 34 h 318"/>
                  <a:gd name="T4" fmla="*/ 57 w 85"/>
                  <a:gd name="T5" fmla="*/ 21 h 318"/>
                  <a:gd name="T6" fmla="*/ 65 w 85"/>
                  <a:gd name="T7" fmla="*/ 34 h 318"/>
                  <a:gd name="T8" fmla="*/ 75 w 85"/>
                  <a:gd name="T9" fmla="*/ 14 h 318"/>
                  <a:gd name="T10" fmla="*/ 43 w 85"/>
                  <a:gd name="T11" fmla="*/ 5 h 318"/>
                  <a:gd name="T12" fmla="*/ 43 w 85"/>
                  <a:gd name="T13" fmla="*/ 21 h 318"/>
                  <a:gd name="T14" fmla="*/ 57 w 85"/>
                  <a:gd name="T15" fmla="*/ 94 h 318"/>
                  <a:gd name="T16" fmla="*/ 35 w 85"/>
                  <a:gd name="T17" fmla="*/ 80 h 318"/>
                  <a:gd name="T18" fmla="*/ 43 w 85"/>
                  <a:gd name="T19" fmla="*/ 64 h 318"/>
                  <a:gd name="T20" fmla="*/ 57 w 85"/>
                  <a:gd name="T21" fmla="*/ 80 h 318"/>
                  <a:gd name="T22" fmla="*/ 43 w 85"/>
                  <a:gd name="T23" fmla="*/ 51 h 318"/>
                  <a:gd name="T24" fmla="*/ 57 w 85"/>
                  <a:gd name="T25" fmla="*/ 77 h 318"/>
                  <a:gd name="T26" fmla="*/ 43 w 85"/>
                  <a:gd name="T27" fmla="*/ 60 h 318"/>
                  <a:gd name="T28" fmla="*/ 57 w 85"/>
                  <a:gd name="T29" fmla="*/ 72 h 318"/>
                  <a:gd name="T30" fmla="*/ 65 w 85"/>
                  <a:gd name="T31" fmla="*/ 85 h 318"/>
                  <a:gd name="T32" fmla="*/ 87 w 85"/>
                  <a:gd name="T33" fmla="*/ 102 h 318"/>
                  <a:gd name="T34" fmla="*/ 95 w 85"/>
                  <a:gd name="T35" fmla="*/ 115 h 318"/>
                  <a:gd name="T36" fmla="*/ 87 w 85"/>
                  <a:gd name="T37" fmla="*/ 140 h 318"/>
                  <a:gd name="T38" fmla="*/ 75 w 85"/>
                  <a:gd name="T39" fmla="*/ 136 h 318"/>
                  <a:gd name="T40" fmla="*/ 65 w 85"/>
                  <a:gd name="T41" fmla="*/ 157 h 318"/>
                  <a:gd name="T42" fmla="*/ 43 w 85"/>
                  <a:gd name="T43" fmla="*/ 145 h 318"/>
                  <a:gd name="T44" fmla="*/ 35 w 85"/>
                  <a:gd name="T45" fmla="*/ 102 h 318"/>
                  <a:gd name="T46" fmla="*/ 27 w 85"/>
                  <a:gd name="T47" fmla="*/ 123 h 318"/>
                  <a:gd name="T48" fmla="*/ 5 w 85"/>
                  <a:gd name="T49" fmla="*/ 106 h 318"/>
                  <a:gd name="T50" fmla="*/ 43 w 85"/>
                  <a:gd name="T51" fmla="*/ 72 h 318"/>
                  <a:gd name="T52" fmla="*/ 75 w 85"/>
                  <a:gd name="T53" fmla="*/ 85 h 318"/>
                  <a:gd name="T54" fmla="*/ 87 w 85"/>
                  <a:gd name="T55" fmla="*/ 110 h 318"/>
                  <a:gd name="T56" fmla="*/ 75 w 85"/>
                  <a:gd name="T57" fmla="*/ 94 h 318"/>
                  <a:gd name="T58" fmla="*/ 75 w 85"/>
                  <a:gd name="T59" fmla="*/ 5 h 318"/>
                  <a:gd name="T60" fmla="*/ 57 w 85"/>
                  <a:gd name="T61" fmla="*/ 17 h 318"/>
                  <a:gd name="T62" fmla="*/ 27 w 85"/>
                  <a:gd name="T63" fmla="*/ 21 h 318"/>
                  <a:gd name="T64" fmla="*/ 43 w 85"/>
                  <a:gd name="T65" fmla="*/ 47 h 318"/>
                  <a:gd name="T66" fmla="*/ 65 w 85"/>
                  <a:gd name="T67" fmla="*/ 68 h 318"/>
                  <a:gd name="T68" fmla="*/ 87 w 85"/>
                  <a:gd name="T69" fmla="*/ 7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5" name="Freeform 56">
                <a:extLst>
                  <a:ext uri="{FF2B5EF4-FFF2-40B4-BE49-F238E27FC236}">
                    <a16:creationId xmlns:a16="http://schemas.microsoft.com/office/drawing/2014/main" id="{3307F0BE-AABE-C74B-BAE4-1F653412A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12 w 105"/>
                  <a:gd name="T3" fmla="*/ 3 h 354"/>
                  <a:gd name="T4" fmla="*/ 88 w 105"/>
                  <a:gd name="T5" fmla="*/ 15 h 354"/>
                  <a:gd name="T6" fmla="*/ 101 w 105"/>
                  <a:gd name="T7" fmla="*/ 31 h 354"/>
                  <a:gd name="T8" fmla="*/ 101 w 105"/>
                  <a:gd name="T9" fmla="*/ 74 h 354"/>
                  <a:gd name="T10" fmla="*/ 117 w 105"/>
                  <a:gd name="T11" fmla="*/ 86 h 354"/>
                  <a:gd name="T12" fmla="*/ 117 w 105"/>
                  <a:gd name="T13" fmla="*/ 121 h 354"/>
                  <a:gd name="T14" fmla="*/ 101 w 105"/>
                  <a:gd name="T15" fmla="*/ 170 h 354"/>
                  <a:gd name="T16" fmla="*/ 83 w 105"/>
                  <a:gd name="T17" fmla="*/ 180 h 354"/>
                  <a:gd name="T18" fmla="*/ 19 w 105"/>
                  <a:gd name="T19" fmla="*/ 162 h 354"/>
                  <a:gd name="T20" fmla="*/ 12 w 105"/>
                  <a:gd name="T21" fmla="*/ 143 h 354"/>
                  <a:gd name="T22" fmla="*/ 19 w 105"/>
                  <a:gd name="T23" fmla="*/ 124 h 354"/>
                  <a:gd name="T24" fmla="*/ 9 w 105"/>
                  <a:gd name="T25" fmla="*/ 50 h 354"/>
                  <a:gd name="T26" fmla="*/ 25 w 105"/>
                  <a:gd name="T27" fmla="*/ 23 h 354"/>
                  <a:gd name="T28" fmla="*/ 6 w 105"/>
                  <a:gd name="T29" fmla="*/ 7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6" name="Freeform 57">
                <a:extLst>
                  <a:ext uri="{FF2B5EF4-FFF2-40B4-BE49-F238E27FC236}">
                    <a16:creationId xmlns:a16="http://schemas.microsoft.com/office/drawing/2014/main" id="{A71067CB-ECCF-A541-952B-8C2B2C645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172 w 149"/>
                  <a:gd name="T1" fmla="*/ 10 h 376"/>
                  <a:gd name="T2" fmla="*/ 162 w 149"/>
                  <a:gd name="T3" fmla="*/ 52 h 376"/>
                  <a:gd name="T4" fmla="*/ 152 w 149"/>
                  <a:gd name="T5" fmla="*/ 65 h 376"/>
                  <a:gd name="T6" fmla="*/ 149 w 149"/>
                  <a:gd name="T7" fmla="*/ 70 h 376"/>
                  <a:gd name="T8" fmla="*/ 127 w 149"/>
                  <a:gd name="T9" fmla="*/ 123 h 376"/>
                  <a:gd name="T10" fmla="*/ 100 w 149"/>
                  <a:gd name="T11" fmla="*/ 158 h 376"/>
                  <a:gd name="T12" fmla="*/ 81 w 149"/>
                  <a:gd name="T13" fmla="*/ 183 h 376"/>
                  <a:gd name="T14" fmla="*/ 67 w 149"/>
                  <a:gd name="T15" fmla="*/ 184 h 376"/>
                  <a:gd name="T16" fmla="*/ 23 w 149"/>
                  <a:gd name="T17" fmla="*/ 188 h 376"/>
                  <a:gd name="T18" fmla="*/ 2 w 149"/>
                  <a:gd name="T19" fmla="*/ 177 h 376"/>
                  <a:gd name="T20" fmla="*/ 5 w 149"/>
                  <a:gd name="T21" fmla="*/ 160 h 376"/>
                  <a:gd name="T22" fmla="*/ 8 w 149"/>
                  <a:gd name="T23" fmla="*/ 111 h 376"/>
                  <a:gd name="T24" fmla="*/ 26 w 149"/>
                  <a:gd name="T25" fmla="*/ 101 h 376"/>
                  <a:gd name="T26" fmla="*/ 40 w 149"/>
                  <a:gd name="T27" fmla="*/ 53 h 376"/>
                  <a:gd name="T28" fmla="*/ 52 w 149"/>
                  <a:gd name="T29" fmla="*/ 38 h 376"/>
                  <a:gd name="T30" fmla="*/ 97 w 149"/>
                  <a:gd name="T31" fmla="*/ 9 h 376"/>
                  <a:gd name="T32" fmla="*/ 149 w 149"/>
                  <a:gd name="T33" fmla="*/ 9 h 376"/>
                  <a:gd name="T34" fmla="*/ 172 w 149"/>
                  <a:gd name="T35" fmla="*/ 10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7" name="Freeform 58">
                <a:extLst>
                  <a:ext uri="{FF2B5EF4-FFF2-40B4-BE49-F238E27FC236}">
                    <a16:creationId xmlns:a16="http://schemas.microsoft.com/office/drawing/2014/main" id="{8106C911-A2A3-EC47-B91E-BAD49627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1 w 96"/>
                  <a:gd name="T1" fmla="*/ 246 h 504"/>
                  <a:gd name="T2" fmla="*/ 71 w 96"/>
                  <a:gd name="T3" fmla="*/ 250 h 504"/>
                  <a:gd name="T4" fmla="*/ 83 w 96"/>
                  <a:gd name="T5" fmla="*/ 229 h 504"/>
                  <a:gd name="T6" fmla="*/ 83 w 96"/>
                  <a:gd name="T7" fmla="*/ 164 h 504"/>
                  <a:gd name="T8" fmla="*/ 103 w 96"/>
                  <a:gd name="T9" fmla="*/ 108 h 504"/>
                  <a:gd name="T10" fmla="*/ 111 w 96"/>
                  <a:gd name="T11" fmla="*/ 88 h 504"/>
                  <a:gd name="T12" fmla="*/ 103 w 96"/>
                  <a:gd name="T13" fmla="*/ 26 h 504"/>
                  <a:gd name="T14" fmla="*/ 90 w 96"/>
                  <a:gd name="T15" fmla="*/ 3 h 504"/>
                  <a:gd name="T16" fmla="*/ 34 w 96"/>
                  <a:gd name="T17" fmla="*/ 13 h 504"/>
                  <a:gd name="T18" fmla="*/ 31 w 96"/>
                  <a:gd name="T19" fmla="*/ 62 h 504"/>
                  <a:gd name="T20" fmla="*/ 37 w 96"/>
                  <a:gd name="T21" fmla="*/ 184 h 504"/>
                  <a:gd name="T22" fmla="*/ 45 w 96"/>
                  <a:gd name="T23" fmla="*/ 206 h 504"/>
                  <a:gd name="T24" fmla="*/ 29 w 96"/>
                  <a:gd name="T25" fmla="*/ 240 h 504"/>
                  <a:gd name="T26" fmla="*/ 31 w 96"/>
                  <a:gd name="T27" fmla="*/ 246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8" name="Freeform 59">
                <a:extLst>
                  <a:ext uri="{FF2B5EF4-FFF2-40B4-BE49-F238E27FC236}">
                    <a16:creationId xmlns:a16="http://schemas.microsoft.com/office/drawing/2014/main" id="{D571568A-9C25-A84C-A51E-C59B64C3F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194 h 410"/>
                  <a:gd name="T2" fmla="*/ 50 w 150"/>
                  <a:gd name="T3" fmla="*/ 208 h 410"/>
                  <a:gd name="T4" fmla="*/ 97 w 150"/>
                  <a:gd name="T5" fmla="*/ 203 h 410"/>
                  <a:gd name="T6" fmla="*/ 113 w 150"/>
                  <a:gd name="T7" fmla="*/ 183 h 410"/>
                  <a:gd name="T8" fmla="*/ 139 w 150"/>
                  <a:gd name="T9" fmla="*/ 141 h 410"/>
                  <a:gd name="T10" fmla="*/ 156 w 150"/>
                  <a:gd name="T11" fmla="*/ 110 h 410"/>
                  <a:gd name="T12" fmla="*/ 165 w 150"/>
                  <a:gd name="T13" fmla="*/ 98 h 410"/>
                  <a:gd name="T14" fmla="*/ 168 w 150"/>
                  <a:gd name="T15" fmla="*/ 59 h 410"/>
                  <a:gd name="T16" fmla="*/ 175 w 150"/>
                  <a:gd name="T17" fmla="*/ 52 h 410"/>
                  <a:gd name="T18" fmla="*/ 178 w 150"/>
                  <a:gd name="T19" fmla="*/ 24 h 410"/>
                  <a:gd name="T20" fmla="*/ 158 w 150"/>
                  <a:gd name="T21" fmla="*/ 0 h 410"/>
                  <a:gd name="T22" fmla="*/ 113 w 150"/>
                  <a:gd name="T23" fmla="*/ 7 h 410"/>
                  <a:gd name="T24" fmla="*/ 93 w 150"/>
                  <a:gd name="T25" fmla="*/ 27 h 410"/>
                  <a:gd name="T26" fmla="*/ 81 w 150"/>
                  <a:gd name="T27" fmla="*/ 70 h 410"/>
                  <a:gd name="T28" fmla="*/ 70 w 150"/>
                  <a:gd name="T29" fmla="*/ 81 h 410"/>
                  <a:gd name="T30" fmla="*/ 52 w 150"/>
                  <a:gd name="T31" fmla="*/ 110 h 410"/>
                  <a:gd name="T32" fmla="*/ 50 w 150"/>
                  <a:gd name="T33" fmla="*/ 114 h 410"/>
                  <a:gd name="T34" fmla="*/ 40 w 150"/>
                  <a:gd name="T35" fmla="*/ 118 h 410"/>
                  <a:gd name="T36" fmla="*/ 37 w 150"/>
                  <a:gd name="T37" fmla="*/ 127 h 410"/>
                  <a:gd name="T38" fmla="*/ 34 w 150"/>
                  <a:gd name="T39" fmla="*/ 130 h 410"/>
                  <a:gd name="T40" fmla="*/ 21 w 150"/>
                  <a:gd name="T41" fmla="*/ 177 h 410"/>
                  <a:gd name="T42" fmla="*/ 10 w 150"/>
                  <a:gd name="T43" fmla="*/ 194 h 410"/>
                  <a:gd name="T44" fmla="*/ 2 w 150"/>
                  <a:gd name="T45" fmla="*/ 196 h 410"/>
                  <a:gd name="T46" fmla="*/ 5 w 150"/>
                  <a:gd name="T47" fmla="*/ 194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04" name="Rectangle 60">
              <a:extLst>
                <a:ext uri="{FF2B5EF4-FFF2-40B4-BE49-F238E27FC236}">
                  <a16:creationId xmlns:a16="http://schemas.microsoft.com/office/drawing/2014/main" id="{B96755FD-0895-5A4B-AE53-CC61B4A8E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991"/>
              <a:ext cx="53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46662" dir="2115817" algn="ctr" rotWithShape="0">
                <a:schemeClr val="bg2">
                  <a:alpha val="74997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4000" b="1" i="1">
                  <a:solidFill>
                    <a:srgbClr val="FFFFFF"/>
                  </a:solidFill>
                  <a:latin typeface="Kosher-Normal" charset="0"/>
                  <a:ea typeface="ＭＳ Ｐゴシック" charset="0"/>
                  <a:cs typeface="ＭＳ Ｐゴシック" charset="0"/>
                </a:rPr>
                <a:t>PA</a:t>
              </a:r>
              <a:endParaRPr lang="en-US" sz="2400" i="1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1805" name="Rectangle 61">
            <a:extLst>
              <a:ext uri="{FF2B5EF4-FFF2-40B4-BE49-F238E27FC236}">
                <a16:creationId xmlns:a16="http://schemas.microsoft.com/office/drawing/2014/main" id="{EFBA6C72-A6DB-1649-9B2C-8AD147EF9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2384425"/>
            <a:ext cx="2620962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bg2">
                <a:alpha val="74997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>
                <a:latin typeface="Helvetica" charset="0"/>
                <a:ea typeface="ＭＳ Ｐゴシック" charset="0"/>
                <a:cs typeface="ＭＳ Ｐゴシック" charset="0"/>
              </a:rPr>
              <a:t>Kej. 12: 1-3</a:t>
            </a:r>
            <a:endParaRPr lang="en-US" sz="2800" b="1" i="1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806" name="Text Box 62">
            <a:extLst>
              <a:ext uri="{FF2B5EF4-FFF2-40B4-BE49-F238E27FC236}">
                <a16:creationId xmlns:a16="http://schemas.microsoft.com/office/drawing/2014/main" id="{F0F98168-1190-DB48-AC46-DC483FC0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632325"/>
            <a:ext cx="754380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66FFFF"/>
                </a:solidFill>
                <a:latin typeface="Comic Sans MS" pitchFamily="66" charset="0"/>
              </a:rPr>
              <a:t>JANJI TIDAK BERSYARAT YANG KEMUDIAN MENJADI PERJANJIAN LEGAL!</a:t>
            </a:r>
          </a:p>
        </p:txBody>
      </p:sp>
      <p:sp>
        <p:nvSpPr>
          <p:cNvPr id="31807" name="Rectangle 63">
            <a:extLst>
              <a:ext uri="{FF2B5EF4-FFF2-40B4-BE49-F238E27FC236}">
                <a16:creationId xmlns:a16="http://schemas.microsoft.com/office/drawing/2014/main" id="{E1D4926C-0BAE-9940-8BF0-377195C712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00" y="152400"/>
            <a:ext cx="5410200" cy="762000"/>
          </a:xfrm>
          <a:prstGeom prst="rect">
            <a:avLst/>
          </a:prstGeom>
          <a:solidFill>
            <a:srgbClr val="0000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Sifat Tidak Bersyarat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6" descr="star34">
            <a:extLst>
              <a:ext uri="{FF2B5EF4-FFF2-40B4-BE49-F238E27FC236}">
                <a16:creationId xmlns:a16="http://schemas.microsoft.com/office/drawing/2014/main" id="{9E98A54D-6568-EB47-8124-74474E40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8238" cy="1138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ext Box 7">
            <a:extLst>
              <a:ext uri="{FF2B5EF4-FFF2-40B4-BE49-F238E27FC236}">
                <a16:creationId xmlns:a16="http://schemas.microsoft.com/office/drawing/2014/main" id="{87A82D6E-7054-254E-A7BF-15D9E63AF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333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41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275401A-BB14-3D44-A35F-1C5C1B27B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/>
              <a:t>Perjanjian Abraham</a:t>
            </a: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6BA66AF9-B291-3140-9A8F-7FCA2EBBE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85875"/>
            <a:ext cx="835818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 akan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membuat engkau menjadi bangsa 	yang besar;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	dan memberkati engkau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serta membuat namamu masyhur,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	dan engkau akan menjadi berkat.</a:t>
            </a:r>
          </a:p>
          <a:p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 akan 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memberkati orang-orang yang 	memberkati engkau,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dan mengutuk orang-orang yang 	mengutuk engkau,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dan olehmu semua kaum di muka bumi 	akan mendapat berkat." (Kej. 12:2-3)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0">
            <a:extLst>
              <a:ext uri="{FF2B5EF4-FFF2-40B4-BE49-F238E27FC236}">
                <a16:creationId xmlns:a16="http://schemas.microsoft.com/office/drawing/2014/main" id="{45C3365B-DAC8-FA49-A1B3-08B316C6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0"/>
            <a:ext cx="3429000" cy="6858000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100000">
                <a:srgbClr val="2F1800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82946" name="Picture 5" descr="Blood Covenant,Blood, Covenant, Marriage, Jesus, Christ, Messiah, Salvation, Savior, Lord">
            <a:hlinkClick r:id="rId3"/>
            <a:extLst>
              <a:ext uri="{FF2B5EF4-FFF2-40B4-BE49-F238E27FC236}">
                <a16:creationId xmlns:a16="http://schemas.microsoft.com/office/drawing/2014/main" id="{8DBAB25D-D2ED-4640-A440-5B5B2385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570865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7" descr="star34">
            <a:extLst>
              <a:ext uri="{FF2B5EF4-FFF2-40B4-BE49-F238E27FC236}">
                <a16:creationId xmlns:a16="http://schemas.microsoft.com/office/drawing/2014/main" id="{DB90C02C-6B3A-E741-901E-8459FAEA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7163" y="2949575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9">
            <a:extLst>
              <a:ext uri="{FF2B5EF4-FFF2-40B4-BE49-F238E27FC236}">
                <a16:creationId xmlns:a16="http://schemas.microsoft.com/office/drawing/2014/main" id="{C40E0B28-D96A-844A-ABCB-78AB75259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333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42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F2547129-9A49-594B-904C-3D1274EC6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551238"/>
            <a:ext cx="356711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Lukisan ini menggambarkan secara tidak akurat bahwa Abraham berjalan melewati potongan hewan sembelihan</a:t>
            </a: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F2C595D1-EE07-8D4A-9FCE-B17E7CE85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0" y="277813"/>
            <a:ext cx="3352800" cy="2998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latin typeface="Georgia" charset="0"/>
                <a:ea typeface="ＭＳ Ｐゴシック" charset="0"/>
                <a:cs typeface="ＭＳ Ｐゴシック" charset="0"/>
              </a:rPr>
              <a:t>TANAH PERJANJIAN MERUPAKAN SALAH SATU BENTUK PERJANJIAN ABRAHAM</a:t>
            </a:r>
            <a:endParaRPr lang="en-US" sz="32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>
            <a:extLst>
              <a:ext uri="{FF2B5EF4-FFF2-40B4-BE49-F238E27FC236}">
                <a16:creationId xmlns:a16="http://schemas.microsoft.com/office/drawing/2014/main" id="{0FB9800E-3E9C-8240-9ED2-A424D249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8850"/>
            <a:ext cx="9296400" cy="778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9329505D-63B0-5F49-96B8-2D58ED4CF8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57500" y="357188"/>
            <a:ext cx="6357938" cy="138112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/>
              <a:t>Batas Tanah Perjanjian yang diberikan pada Abraham</a:t>
            </a:r>
          </a:p>
        </p:txBody>
      </p:sp>
      <p:pic>
        <p:nvPicPr>
          <p:cNvPr id="84995" name="Picture 4" descr="AncientEgyptianFamily">
            <a:hlinkClick r:id="rId4"/>
            <a:extLst>
              <a:ext uri="{FF2B5EF4-FFF2-40B4-BE49-F238E27FC236}">
                <a16:creationId xmlns:a16="http://schemas.microsoft.com/office/drawing/2014/main" id="{72820B77-9E33-0345-BA43-1D971CA95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924300"/>
            <a:ext cx="1549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>
            <a:extLst>
              <a:ext uri="{FF2B5EF4-FFF2-40B4-BE49-F238E27FC236}">
                <a16:creationId xmlns:a16="http://schemas.microsoft.com/office/drawing/2014/main" id="{62468503-5FC6-AB47-A29A-9A03BB51F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276600"/>
            <a:ext cx="2286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730B2327-261A-C146-ACC2-5FAB2D5B4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600200"/>
            <a:ext cx="685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AutoShape 7">
            <a:extLst>
              <a:ext uri="{FF2B5EF4-FFF2-40B4-BE49-F238E27FC236}">
                <a16:creationId xmlns:a16="http://schemas.microsoft.com/office/drawing/2014/main" id="{0B41389B-EDC7-2B41-BE9C-7ECED46C4A99}"/>
              </a:ext>
            </a:extLst>
          </p:cNvPr>
          <p:cNvSpPr>
            <a:spLocks noChangeArrowheads="1"/>
          </p:cNvSpPr>
          <p:nvPr/>
        </p:nvSpPr>
        <p:spPr bwMode="auto">
          <a:xfrm rot="-9378132">
            <a:off x="1490663" y="1573213"/>
            <a:ext cx="965200" cy="2109787"/>
          </a:xfrm>
          <a:prstGeom prst="parallelogram">
            <a:avLst>
              <a:gd name="adj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4999" name="Text Box 8">
            <a:extLst>
              <a:ext uri="{FF2B5EF4-FFF2-40B4-BE49-F238E27FC236}">
                <a16:creationId xmlns:a16="http://schemas.microsoft.com/office/drawing/2014/main" id="{DB7FC0C8-D538-FF46-9143-671785B90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048000"/>
            <a:ext cx="6019800" cy="3108325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100000">
                <a:srgbClr val="2F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Kejadian 15:18 </a:t>
            </a:r>
          </a:p>
          <a:p>
            <a:r>
              <a:rPr lang="en-US" altLang="en-US" sz="2800"/>
              <a:t>Pada hari itulah TUHAN mengadakan perjanjian dengan Abram serta berfirman: </a:t>
            </a:r>
            <a:r>
              <a:rPr lang="ja-JP" altLang="en-US" sz="2800"/>
              <a:t>“</a:t>
            </a:r>
            <a:r>
              <a:rPr lang="en-US" altLang="ja-JP" sz="2800"/>
              <a:t>Kepada keturunanmulah Kuberikan negeri ini, mulai dari sungai Mesir sampai ke sungai yang besar itu, sungai Efrat</a:t>
            </a:r>
            <a:r>
              <a:rPr lang="ja-JP" altLang="en-US" sz="2800"/>
              <a:t>”</a:t>
            </a:r>
            <a:endParaRPr lang="en-US" altLang="en-US" sz="2800"/>
          </a:p>
        </p:txBody>
      </p:sp>
      <p:sp>
        <p:nvSpPr>
          <p:cNvPr id="85000" name="Text Box 9">
            <a:extLst>
              <a:ext uri="{FF2B5EF4-FFF2-40B4-BE49-F238E27FC236}">
                <a16:creationId xmlns:a16="http://schemas.microsoft.com/office/drawing/2014/main" id="{B57B5B7F-D844-5246-AC75-2CC5111F9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-100013"/>
            <a:ext cx="533400" cy="457201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44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>
            <a:extLst>
              <a:ext uri="{FF2B5EF4-FFF2-40B4-BE49-F238E27FC236}">
                <a16:creationId xmlns:a16="http://schemas.microsoft.com/office/drawing/2014/main" id="{2FF8FE9A-0B98-D04C-8E9A-7E4C20632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938" y="3025775"/>
            <a:ext cx="551973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34819" name="Line 3">
            <a:extLst>
              <a:ext uri="{FF2B5EF4-FFF2-40B4-BE49-F238E27FC236}">
                <a16:creationId xmlns:a16="http://schemas.microsoft.com/office/drawing/2014/main" id="{5B59AA1C-1031-814C-958C-1E6DC2784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6788" y="3019425"/>
            <a:ext cx="0" cy="3841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F5C0BE3F-CF9B-A447-B625-56E02B44D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3052763"/>
            <a:ext cx="0" cy="3841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50D381EF-2103-6241-B3FA-F457C0A8D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8000" y="3019425"/>
            <a:ext cx="0" cy="3492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8D29A7B4-2AD7-034B-BAE2-6745813E2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013" y="2100263"/>
            <a:ext cx="0" cy="8794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8C653A11-1943-3D4E-9F26-84C876454315}"/>
              </a:ext>
            </a:extLst>
          </p:cNvPr>
          <p:cNvGrpSpPr>
            <a:grpSpLocks/>
          </p:cNvGrpSpPr>
          <p:nvPr/>
        </p:nvGrpSpPr>
        <p:grpSpPr bwMode="auto">
          <a:xfrm>
            <a:off x="1044575" y="4151313"/>
            <a:ext cx="6945313" cy="1993900"/>
            <a:chOff x="658" y="2615"/>
            <a:chExt cx="4375" cy="1256"/>
          </a:xfrm>
        </p:grpSpPr>
        <p:sp>
          <p:nvSpPr>
            <p:cNvPr id="34824" name="Rectangle 8">
              <a:extLst>
                <a:ext uri="{FF2B5EF4-FFF2-40B4-BE49-F238E27FC236}">
                  <a16:creationId xmlns:a16="http://schemas.microsoft.com/office/drawing/2014/main" id="{53083C69-BE09-6B4C-9369-415B433F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617"/>
              <a:ext cx="847" cy="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4400" b="1" i="1">
                  <a:solidFill>
                    <a:srgbClr val="66FF66"/>
                  </a:solidFill>
                  <a:latin typeface="Times" charset="0"/>
                  <a:ea typeface="ＭＳ Ｐゴシック" charset="0"/>
                  <a:cs typeface="ＭＳ Ｐゴシック" charset="0"/>
                </a:rPr>
                <a:t>12: 1</a:t>
              </a:r>
            </a:p>
            <a:p>
              <a:pPr>
                <a:defRPr/>
              </a:pPr>
              <a:endParaRPr lang="en-US" sz="4400" b="1" i="1">
                <a:solidFill>
                  <a:srgbClr val="66FF66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25" name="Rectangle 9">
              <a:extLst>
                <a:ext uri="{FF2B5EF4-FFF2-40B4-BE49-F238E27FC236}">
                  <a16:creationId xmlns:a16="http://schemas.microsoft.com/office/drawing/2014/main" id="{A7BF028C-C4E1-6541-B7FE-93779F1FB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2616"/>
              <a:ext cx="861" cy="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4400" b="1" i="1">
                  <a:solidFill>
                    <a:srgbClr val="66FF66"/>
                  </a:solidFill>
                  <a:latin typeface="Times" charset="0"/>
                  <a:ea typeface="ＭＳ Ｐゴシック" charset="0"/>
                  <a:cs typeface="ＭＳ Ｐゴシック" charset="0"/>
                </a:rPr>
                <a:t>12: 2</a:t>
              </a:r>
            </a:p>
            <a:p>
              <a:pPr algn="ctr">
                <a:defRPr/>
              </a:pPr>
              <a:endParaRPr lang="en-US" sz="4400" b="1" i="1">
                <a:solidFill>
                  <a:srgbClr val="66FF66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26" name="Rectangle 10">
              <a:extLst>
                <a:ext uri="{FF2B5EF4-FFF2-40B4-BE49-F238E27FC236}">
                  <a16:creationId xmlns:a16="http://schemas.microsoft.com/office/drawing/2014/main" id="{432592D1-AA7F-0747-ACBE-CA2C8EFC5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" y="2615"/>
              <a:ext cx="861" cy="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4400" b="1" i="1">
                  <a:solidFill>
                    <a:srgbClr val="66FF66"/>
                  </a:solidFill>
                  <a:latin typeface="Times" charset="0"/>
                  <a:ea typeface="ＭＳ Ｐゴシック" charset="0"/>
                  <a:cs typeface="ＭＳ Ｐゴシック" charset="0"/>
                </a:rPr>
                <a:t>12: 3</a:t>
              </a:r>
            </a:p>
            <a:p>
              <a:pPr algn="ctr">
                <a:defRPr/>
              </a:pPr>
              <a:endParaRPr lang="en-US" sz="4400" b="1" i="1">
                <a:solidFill>
                  <a:srgbClr val="66FF66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27" name="Rectangle 11">
              <a:extLst>
                <a:ext uri="{FF2B5EF4-FFF2-40B4-BE49-F238E27FC236}">
                  <a16:creationId xmlns:a16="http://schemas.microsoft.com/office/drawing/2014/main" id="{1E6A7BB6-9E8D-2840-8A8C-93677C36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3039"/>
              <a:ext cx="2402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ja-JP" altLang="en-US" sz="8000" i="1">
                  <a:solidFill>
                    <a:srgbClr val="66FF66"/>
                  </a:solidFill>
                  <a:latin typeface="Times" pitchFamily="2" charset="0"/>
                </a:rPr>
                <a:t>“</a:t>
              </a:r>
              <a:r>
                <a:rPr lang="en-US" altLang="ja-JP" sz="8000" i="1">
                  <a:solidFill>
                    <a:srgbClr val="66FF66"/>
                  </a:solidFill>
                  <a:latin typeface="Times" pitchFamily="2" charset="0"/>
                </a:rPr>
                <a:t>T-K-B</a:t>
              </a:r>
              <a:r>
                <a:rPr lang="ja-JP" altLang="en-US" sz="8000" i="1">
                  <a:solidFill>
                    <a:srgbClr val="66FF66"/>
                  </a:solidFill>
                  <a:latin typeface="Times" pitchFamily="2" charset="0"/>
                </a:rPr>
                <a:t>”</a:t>
              </a:r>
              <a:endParaRPr lang="en-US" altLang="en-US" sz="8000" i="1">
                <a:solidFill>
                  <a:srgbClr val="66FF66"/>
                </a:solidFill>
                <a:latin typeface="Times" pitchFamily="2" charset="0"/>
              </a:endParaRPr>
            </a:p>
          </p:txBody>
        </p:sp>
      </p:grp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D8BDB469-1058-3D44-9C75-C6457A63B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698A40CD-AAB1-D445-ACA6-F4EA5FDEF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34830" name="Rectangle 14">
            <a:extLst>
              <a:ext uri="{FF2B5EF4-FFF2-40B4-BE49-F238E27FC236}">
                <a16:creationId xmlns:a16="http://schemas.microsoft.com/office/drawing/2014/main" id="{41E17D86-D35C-E843-B890-86244E28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604838"/>
            <a:ext cx="8942387" cy="3690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FAFD00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      Abrahamic Covenant</a:t>
            </a:r>
          </a:p>
          <a:p>
            <a:pPr algn="ctr">
              <a:defRPr/>
            </a:pPr>
            <a:r>
              <a:rPr lang="en-US" sz="4400" b="1" i="1">
                <a:solidFill>
                  <a:srgbClr val="00FF00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Kej. 12: 1-3</a:t>
            </a:r>
          </a:p>
          <a:p>
            <a:pPr algn="ctr">
              <a:defRPr/>
            </a:pPr>
            <a:endParaRPr lang="en-US" sz="3200" i="1">
              <a:solidFill>
                <a:srgbClr val="00FF00"/>
              </a:solidFill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defRPr/>
            </a:pPr>
            <a:endParaRPr lang="en-US" sz="3200" i="1">
              <a:solidFill>
                <a:srgbClr val="00FF00"/>
              </a:solidFill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defRPr/>
            </a:pPr>
            <a:endParaRPr lang="en-US" sz="3600">
              <a:solidFill>
                <a:srgbClr val="00DFCA"/>
              </a:solidFill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defRPr/>
            </a:pPr>
            <a:r>
              <a:rPr lang="en-US" sz="3600">
                <a:solidFill>
                  <a:srgbClr val="FAFD00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    </a:t>
            </a:r>
            <a:r>
              <a:rPr lang="en-US" sz="3600" b="1">
                <a:solidFill>
                  <a:srgbClr val="FAFD00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TANAH      </a:t>
            </a:r>
            <a:r>
              <a:rPr lang="en-US" sz="2800" b="1">
                <a:solidFill>
                  <a:srgbClr val="FAFD00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KETURUNAN       </a:t>
            </a:r>
            <a:r>
              <a:rPr lang="en-US" sz="3600" b="1">
                <a:solidFill>
                  <a:srgbClr val="FAFD00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BERKAT</a:t>
            </a:r>
          </a:p>
        </p:txBody>
      </p:sp>
      <p:sp>
        <p:nvSpPr>
          <p:cNvPr id="34831" name="Oval 15">
            <a:extLst>
              <a:ext uri="{FF2B5EF4-FFF2-40B4-BE49-F238E27FC236}">
                <a16:creationId xmlns:a16="http://schemas.microsoft.com/office/drawing/2014/main" id="{474274B3-6B28-9E44-8060-10005C511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386138"/>
            <a:ext cx="2695575" cy="15271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-52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7051" name="Freeform 16">
            <a:extLst>
              <a:ext uri="{FF2B5EF4-FFF2-40B4-BE49-F238E27FC236}">
                <a16:creationId xmlns:a16="http://schemas.microsoft.com/office/drawing/2014/main" id="{6135D0D1-7F7A-A544-93B9-7CF0FDFC8FCF}"/>
              </a:ext>
            </a:extLst>
          </p:cNvPr>
          <p:cNvSpPr>
            <a:spLocks/>
          </p:cNvSpPr>
          <p:nvPr/>
        </p:nvSpPr>
        <p:spPr bwMode="auto">
          <a:xfrm>
            <a:off x="8764588" y="3565525"/>
            <a:ext cx="204787" cy="77788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2" name="AutoShape 17">
            <a:extLst>
              <a:ext uri="{FF2B5EF4-FFF2-40B4-BE49-F238E27FC236}">
                <a16:creationId xmlns:a16="http://schemas.microsoft.com/office/drawing/2014/main" id="{641A850F-C7B0-D349-9796-023921F35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3457575"/>
            <a:ext cx="730250" cy="903288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7053" name="Rectangle 18">
            <a:extLst>
              <a:ext uri="{FF2B5EF4-FFF2-40B4-BE49-F238E27FC236}">
                <a16:creationId xmlns:a16="http://schemas.microsoft.com/office/drawing/2014/main" id="{957EBF5F-D829-E34E-85EA-926C93D06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3614738"/>
            <a:ext cx="952500" cy="10493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7054" name="AutoShape 19">
            <a:extLst>
              <a:ext uri="{FF2B5EF4-FFF2-40B4-BE49-F238E27FC236}">
                <a16:creationId xmlns:a16="http://schemas.microsoft.com/office/drawing/2014/main" id="{FA78EFDD-0040-B645-985B-F5F03FF2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3482975"/>
            <a:ext cx="692150" cy="903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7055" name="Line 20">
            <a:extLst>
              <a:ext uri="{FF2B5EF4-FFF2-40B4-BE49-F238E27FC236}">
                <a16:creationId xmlns:a16="http://schemas.microsoft.com/office/drawing/2014/main" id="{4F8E421C-477F-0244-8A89-01B189950A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3713" y="4014788"/>
            <a:ext cx="8382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Line 21">
            <a:extLst>
              <a:ext uri="{FF2B5EF4-FFF2-40B4-BE49-F238E27FC236}">
                <a16:creationId xmlns:a16="http://schemas.microsoft.com/office/drawing/2014/main" id="{FC67D38E-0C65-D940-BB63-54C4D54747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3713" y="4217988"/>
            <a:ext cx="8461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7" name="Rectangle 22">
            <a:extLst>
              <a:ext uri="{FF2B5EF4-FFF2-40B4-BE49-F238E27FC236}">
                <a16:creationId xmlns:a16="http://schemas.microsoft.com/office/drawing/2014/main" id="{C06F88B1-685E-614A-96E5-740BDB316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4060825"/>
            <a:ext cx="3302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7058" name="Rectangle 23">
            <a:extLst>
              <a:ext uri="{FF2B5EF4-FFF2-40B4-BE49-F238E27FC236}">
                <a16:creationId xmlns:a16="http://schemas.microsoft.com/office/drawing/2014/main" id="{1730AC7C-12F0-DC4B-8E16-A14C09FC4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3832225"/>
            <a:ext cx="674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>
                <a:solidFill>
                  <a:srgbClr val="000000"/>
                </a:solidFill>
                <a:latin typeface="Helvetica" pitchFamily="2" charset="0"/>
              </a:rPr>
              <a:t>T - K - B</a:t>
            </a:r>
          </a:p>
        </p:txBody>
      </p:sp>
      <p:sp>
        <p:nvSpPr>
          <p:cNvPr id="87059" name="Rectangle 24">
            <a:extLst>
              <a:ext uri="{FF2B5EF4-FFF2-40B4-BE49-F238E27FC236}">
                <a16:creationId xmlns:a16="http://schemas.microsoft.com/office/drawing/2014/main" id="{2686B613-8973-3A44-8266-2FF900AB5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3654425"/>
            <a:ext cx="874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Helvetica" pitchFamily="2" charset="0"/>
              </a:rPr>
              <a:t>PANGGILAN</a:t>
            </a:r>
          </a:p>
        </p:txBody>
      </p:sp>
      <p:sp>
        <p:nvSpPr>
          <p:cNvPr id="87060" name="Rectangle 25">
            <a:extLst>
              <a:ext uri="{FF2B5EF4-FFF2-40B4-BE49-F238E27FC236}">
                <a16:creationId xmlns:a16="http://schemas.microsoft.com/office/drawing/2014/main" id="{330A7EE1-0899-B847-94D1-48EC6D05E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3432175"/>
            <a:ext cx="771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Chicago" charset="0"/>
              </a:rPr>
              <a:t>ABRAHAM</a:t>
            </a:r>
          </a:p>
        </p:txBody>
      </p:sp>
      <p:sp>
        <p:nvSpPr>
          <p:cNvPr id="87061" name="Line 26">
            <a:extLst>
              <a:ext uri="{FF2B5EF4-FFF2-40B4-BE49-F238E27FC236}">
                <a16:creationId xmlns:a16="http://schemas.microsoft.com/office/drawing/2014/main" id="{BD68AAFC-9EC9-424C-B84F-66A5DB677E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3824288"/>
            <a:ext cx="8302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2" name="Line 27">
            <a:extLst>
              <a:ext uri="{FF2B5EF4-FFF2-40B4-BE49-F238E27FC236}">
                <a16:creationId xmlns:a16="http://schemas.microsoft.com/office/drawing/2014/main" id="{2E1E12DE-74DB-3041-8F46-9D4BFCBAF8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4400550"/>
            <a:ext cx="8461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Line 28">
            <a:extLst>
              <a:ext uri="{FF2B5EF4-FFF2-40B4-BE49-F238E27FC236}">
                <a16:creationId xmlns:a16="http://schemas.microsoft.com/office/drawing/2014/main" id="{3A234F9D-8141-D94D-885D-A6910B9F6F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4597400"/>
            <a:ext cx="8382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Text Box 29">
            <a:extLst>
              <a:ext uri="{FF2B5EF4-FFF2-40B4-BE49-F238E27FC236}">
                <a16:creationId xmlns:a16="http://schemas.microsoft.com/office/drawing/2014/main" id="{E62816B6-A75D-D642-80CD-889D9C337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4846" name="Oval 30">
            <a:extLst>
              <a:ext uri="{FF2B5EF4-FFF2-40B4-BE49-F238E27FC236}">
                <a16:creationId xmlns:a16="http://schemas.microsoft.com/office/drawing/2014/main" id="{C4A344BB-8012-D346-AB4A-DACFBA5A2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3386138"/>
            <a:ext cx="2714625" cy="15271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-52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4847" name="Oval 31">
            <a:extLst>
              <a:ext uri="{FF2B5EF4-FFF2-40B4-BE49-F238E27FC236}">
                <a16:creationId xmlns:a16="http://schemas.microsoft.com/office/drawing/2014/main" id="{A12D5DF1-88A7-AF4D-9209-D2E6867F5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3411538"/>
            <a:ext cx="2125663" cy="15271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-52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4848" name="Rectangle 32">
            <a:extLst>
              <a:ext uri="{FF2B5EF4-FFF2-40B4-BE49-F238E27FC236}">
                <a16:creationId xmlns:a16="http://schemas.microsoft.com/office/drawing/2014/main" id="{051C7F9E-41B7-BF48-8C1F-8D1FE8D73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87068" name="Text Box 33">
            <a:extLst>
              <a:ext uri="{FF2B5EF4-FFF2-40B4-BE49-F238E27FC236}">
                <a16:creationId xmlns:a16="http://schemas.microsoft.com/office/drawing/2014/main" id="{079E1366-7B58-0047-8179-5B316FCA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6240463"/>
            <a:ext cx="2006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>
                <a:latin typeface="Arial" panose="020B0604020202020204" pitchFamily="34" charset="0"/>
              </a:rPr>
              <a:t>Buku Panduan hal. 19-24</a:t>
            </a:r>
          </a:p>
        </p:txBody>
      </p:sp>
      <p:sp>
        <p:nvSpPr>
          <p:cNvPr id="34850" name="Rectangle 34">
            <a:extLst>
              <a:ext uri="{FF2B5EF4-FFF2-40B4-BE49-F238E27FC236}">
                <a16:creationId xmlns:a16="http://schemas.microsoft.com/office/drawing/2014/main" id="{24BA69D3-A9BC-8E43-BE3D-61AB524DD1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00188" y="533400"/>
            <a:ext cx="7500937" cy="838200"/>
          </a:xfrm>
          <a:prstGeom prst="rect">
            <a:avLst/>
          </a:prstGeom>
          <a:solidFill>
            <a:srgbClr val="0000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Janji dalam Perjanjian Abraham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/>
      <p:bldP spid="34846" grpId="0" animBg="1"/>
      <p:bldP spid="348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5" descr="12th century Church of Gamla Uppsala. Uppland, Sweden">
            <a:extLst>
              <a:ext uri="{FF2B5EF4-FFF2-40B4-BE49-F238E27FC236}">
                <a16:creationId xmlns:a16="http://schemas.microsoft.com/office/drawing/2014/main" id="{4C5AA8F7-BBC7-BB4B-900C-3B1EC8537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5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D976DD29-9C66-DB41-A24A-660E4AF11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277813"/>
            <a:ext cx="8901113" cy="1143000"/>
          </a:xfrm>
        </p:spPr>
        <p:txBody>
          <a:bodyPr/>
          <a:lstStyle/>
          <a:p>
            <a:pPr eaLnBrk="1" hangingPunct="1"/>
            <a:r>
              <a:rPr lang="en-US" altLang="en-US" sz="4000" dirty="0" err="1">
                <a:solidFill>
                  <a:schemeClr val="tx1"/>
                </a:solidFill>
              </a:rPr>
              <a:t>Jenis-Jenis</a:t>
            </a:r>
            <a:r>
              <a:rPr lang="en-US" altLang="en-US" sz="4000" dirty="0">
                <a:solidFill>
                  <a:schemeClr val="tx1"/>
                </a:solidFill>
              </a:rPr>
              <a:t> Perjanjian </a:t>
            </a:r>
            <a:r>
              <a:rPr lang="en-US" altLang="en-US" sz="4000" dirty="0" err="1">
                <a:solidFill>
                  <a:schemeClr val="tx1"/>
                </a:solidFill>
              </a:rPr>
              <a:t>Tidak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Bersyarat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622A807-1E3D-9F41-A8B4-6C0C6CDCB7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9525" y="1143000"/>
            <a:ext cx="9266238" cy="1676400"/>
            <a:chOff x="-5" y="449"/>
            <a:chExt cx="2883" cy="1161"/>
          </a:xfrm>
        </p:grpSpPr>
        <p:sp>
          <p:nvSpPr>
            <p:cNvPr id="89102" name="AutoShape 4">
              <a:extLst>
                <a:ext uri="{FF2B5EF4-FFF2-40B4-BE49-F238E27FC236}">
                  <a16:creationId xmlns:a16="http://schemas.microsoft.com/office/drawing/2014/main" id="{E9E23131-BF3C-824A-9DBA-01538B13BC2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449"/>
              <a:ext cx="288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9103" name="_s16405">
              <a:extLst>
                <a:ext uri="{FF2B5EF4-FFF2-40B4-BE49-F238E27FC236}">
                  <a16:creationId xmlns:a16="http://schemas.microsoft.com/office/drawing/2014/main" id="{2264407F-0C5B-2043-8502-45C0D2672799}"/>
                </a:ext>
              </a:extLst>
            </p:cNvPr>
            <p:cNvCxnSpPr>
              <a:cxnSpLocks noChangeShapeType="1"/>
              <a:stCxn id="89109" idx="0"/>
              <a:endCxn id="89106" idx="2"/>
            </p:cNvCxnSpPr>
            <p:nvPr/>
          </p:nvCxnSpPr>
          <p:spPr bwMode="auto">
            <a:xfrm rot="5400000" flipH="1">
              <a:off x="1894" y="589"/>
              <a:ext cx="94" cy="1010"/>
            </a:xfrm>
            <a:prstGeom prst="bentConnector3">
              <a:avLst>
                <a:gd name="adj1" fmla="val 4941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104" name="_s16403">
              <a:extLst>
                <a:ext uri="{FF2B5EF4-FFF2-40B4-BE49-F238E27FC236}">
                  <a16:creationId xmlns:a16="http://schemas.microsoft.com/office/drawing/2014/main" id="{80ED608D-5964-0847-B354-23D57D28AB1D}"/>
                </a:ext>
              </a:extLst>
            </p:cNvPr>
            <p:cNvCxnSpPr>
              <a:cxnSpLocks noChangeShapeType="1"/>
              <a:stCxn id="89108" idx="0"/>
              <a:endCxn id="89106" idx="2"/>
            </p:cNvCxnSpPr>
            <p:nvPr/>
          </p:nvCxnSpPr>
          <p:spPr bwMode="auto">
            <a:xfrm rot="5400000" flipH="1">
              <a:off x="1390" y="1093"/>
              <a:ext cx="94" cy="1"/>
            </a:xfrm>
            <a:prstGeom prst="bentConnector3">
              <a:avLst>
                <a:gd name="adj1" fmla="val 4941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105" name="_s16402">
              <a:extLst>
                <a:ext uri="{FF2B5EF4-FFF2-40B4-BE49-F238E27FC236}">
                  <a16:creationId xmlns:a16="http://schemas.microsoft.com/office/drawing/2014/main" id="{47D95BD0-210B-434F-AAD9-362274DF5A2D}"/>
                </a:ext>
              </a:extLst>
            </p:cNvPr>
            <p:cNvCxnSpPr>
              <a:cxnSpLocks noChangeShapeType="1"/>
              <a:stCxn id="89107" idx="0"/>
              <a:endCxn id="89106" idx="2"/>
            </p:cNvCxnSpPr>
            <p:nvPr/>
          </p:nvCxnSpPr>
          <p:spPr bwMode="auto">
            <a:xfrm rot="-5400000">
              <a:off x="885" y="590"/>
              <a:ext cx="94" cy="1008"/>
            </a:xfrm>
            <a:prstGeom prst="bentConnector3">
              <a:avLst>
                <a:gd name="adj1" fmla="val 4941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106" name="_s16395">
              <a:extLst>
                <a:ext uri="{FF2B5EF4-FFF2-40B4-BE49-F238E27FC236}">
                  <a16:creationId xmlns:a16="http://schemas.microsoft.com/office/drawing/2014/main" id="{A006368D-32C2-BF48-BEFE-DA48931CF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642"/>
              <a:ext cx="864" cy="405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876" tIns="17938" rIns="35876" bIns="17938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200" b="1">
                  <a:latin typeface="Arial" panose="020B0604020202020204" pitchFamily="34" charset="0"/>
                </a:rPr>
                <a:t>Abraham</a:t>
              </a:r>
            </a:p>
          </p:txBody>
        </p:sp>
        <p:sp>
          <p:nvSpPr>
            <p:cNvPr id="89107" name="_s16400">
              <a:extLst>
                <a:ext uri="{FF2B5EF4-FFF2-40B4-BE49-F238E27FC236}">
                  <a16:creationId xmlns:a16="http://schemas.microsoft.com/office/drawing/2014/main" id="{4B4E62DF-85EA-B24D-B911-22EC2D293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" y="1141"/>
              <a:ext cx="865" cy="40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389" tIns="19695" rIns="39389" bIns="19695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Tanah</a:t>
              </a:r>
              <a:endParaRPr lang="en-US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89108" name="_s16401">
              <a:extLst>
                <a:ext uri="{FF2B5EF4-FFF2-40B4-BE49-F238E27FC236}">
                  <a16:creationId xmlns:a16="http://schemas.microsoft.com/office/drawing/2014/main" id="{D3EDBE13-DA16-524F-92FE-3C4EF4F62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141"/>
              <a:ext cx="865" cy="40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389" tIns="19695" rIns="39389" bIns="19695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200" b="1">
                  <a:latin typeface="Arial" panose="020B0604020202020204" pitchFamily="34" charset="0"/>
                </a:rPr>
                <a:t>Daud</a:t>
              </a:r>
            </a:p>
          </p:txBody>
        </p:sp>
        <p:sp>
          <p:nvSpPr>
            <p:cNvPr id="89109" name="_s16404">
              <a:extLst>
                <a:ext uri="{FF2B5EF4-FFF2-40B4-BE49-F238E27FC236}">
                  <a16:creationId xmlns:a16="http://schemas.microsoft.com/office/drawing/2014/main" id="{31E71CE9-C7D4-1E4E-8883-0294082A9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141"/>
              <a:ext cx="865" cy="40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9389" tIns="19695" rIns="39389" bIns="19695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200" b="1">
                  <a:latin typeface="Arial" panose="020B0604020202020204" pitchFamily="34" charset="0"/>
                </a:rPr>
                <a:t>Baru</a:t>
              </a:r>
            </a:p>
          </p:txBody>
        </p:sp>
      </p:grpSp>
      <p:graphicFrame>
        <p:nvGraphicFramePr>
          <p:cNvPr id="16436" name="Group 52">
            <a:extLst>
              <a:ext uri="{FF2B5EF4-FFF2-40B4-BE49-F238E27FC236}">
                <a16:creationId xmlns:a16="http://schemas.microsoft.com/office/drawing/2014/main" id="{08BA5429-1662-8D4C-A25F-DBAA2178D48F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2895600"/>
          <a:ext cx="8915400" cy="27432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358797449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06418783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1897142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Tanah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Keturunan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Berkat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68963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Secara Fisik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Secara Politik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Secara Rohani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784459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Ul. 30:1-10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2 Sam. 7:12-16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Yer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. 31:31-34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139053"/>
                  </a:ext>
                </a:extLst>
              </a:tr>
            </a:tbl>
          </a:graphicData>
        </a:graphic>
      </p:graphicFrame>
      <p:sp>
        <p:nvSpPr>
          <p:cNvPr id="89101" name="Text Box 53">
            <a:extLst>
              <a:ext uri="{FF2B5EF4-FFF2-40B4-BE49-F238E27FC236}">
                <a16:creationId xmlns:a16="http://schemas.microsoft.com/office/drawing/2014/main" id="{DD41EDB8-A11C-154A-87F2-C2D5B64EF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333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B8880858-CCDE-934B-AAEB-B18495CAD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604838"/>
            <a:ext cx="8942387" cy="36909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ko-KR" altLang="en-US" sz="5400" b="1">
                <a:solidFill>
                  <a:srgbClr val="FAFD00"/>
                </a:solidFill>
                <a:latin typeface="Times" pitchFamily="2" charset="0"/>
                <a:ea typeface="Gulim" panose="020B0600000101010101" pitchFamily="34" charset="-127"/>
              </a:rPr>
              <a:t>        </a:t>
            </a:r>
            <a:r>
              <a:rPr lang="en-US" altLang="ko-KR" sz="5400" b="1">
                <a:solidFill>
                  <a:srgbClr val="FAFD00"/>
                </a:solidFill>
                <a:latin typeface="Times" pitchFamily="2" charset="0"/>
                <a:ea typeface="Gulim" panose="020B0600000101010101" pitchFamily="34" charset="-127"/>
              </a:rPr>
              <a:t>Perjanjian Abraham</a:t>
            </a:r>
          </a:p>
          <a:p>
            <a:pPr algn="ctr"/>
            <a:r>
              <a:rPr lang="en-US" altLang="ko-KR" sz="4400" b="1" i="1">
                <a:solidFill>
                  <a:srgbClr val="00FF00"/>
                </a:solidFill>
                <a:latin typeface="Times" pitchFamily="2" charset="0"/>
                <a:ea typeface="Gulim" panose="020B0600000101010101" pitchFamily="34" charset="-127"/>
              </a:rPr>
              <a:t>Kej. 12: 1-3</a:t>
            </a:r>
          </a:p>
          <a:p>
            <a:endParaRPr lang="en-US" altLang="ko-KR" sz="3200" i="1">
              <a:solidFill>
                <a:srgbClr val="00FF00"/>
              </a:solidFill>
              <a:latin typeface="Times" pitchFamily="2" charset="0"/>
              <a:ea typeface="Gulim" panose="020B0600000101010101" pitchFamily="34" charset="-127"/>
            </a:endParaRPr>
          </a:p>
          <a:p>
            <a:endParaRPr lang="en-US" altLang="ko-KR" sz="3200" i="1">
              <a:solidFill>
                <a:srgbClr val="00FF00"/>
              </a:solidFill>
              <a:latin typeface="Times" pitchFamily="2" charset="0"/>
              <a:ea typeface="Gulim" panose="020B0600000101010101" pitchFamily="34" charset="-127"/>
            </a:endParaRPr>
          </a:p>
          <a:p>
            <a:endParaRPr lang="en-US" altLang="ko-KR" sz="3600">
              <a:latin typeface="Times" pitchFamily="2" charset="0"/>
              <a:ea typeface="Gulim" panose="020B0600000101010101" pitchFamily="34" charset="-127"/>
            </a:endParaRPr>
          </a:p>
          <a:p>
            <a:r>
              <a:rPr lang="en-US" altLang="ko-KR" sz="3600">
                <a:solidFill>
                  <a:srgbClr val="FAFD00"/>
                </a:solidFill>
                <a:latin typeface="Times" pitchFamily="2" charset="0"/>
                <a:ea typeface="Gulim" panose="020B0600000101010101" pitchFamily="34" charset="-127"/>
              </a:rPr>
              <a:t>    </a:t>
            </a:r>
            <a:r>
              <a:rPr lang="en-US" altLang="ko-KR" sz="3600" b="1">
                <a:solidFill>
                  <a:srgbClr val="FAFD00"/>
                </a:solidFill>
                <a:latin typeface="Times" pitchFamily="2" charset="0"/>
                <a:ea typeface="Gulim" panose="020B0600000101010101" pitchFamily="34" charset="-127"/>
              </a:rPr>
              <a:t>TANAH    KETURUNAN    BERKAT</a:t>
            </a:r>
          </a:p>
        </p:txBody>
      </p:sp>
      <p:sp>
        <p:nvSpPr>
          <p:cNvPr id="595971" name="Line 3">
            <a:extLst>
              <a:ext uri="{FF2B5EF4-FFF2-40B4-BE49-F238E27FC236}">
                <a16:creationId xmlns:a16="http://schemas.microsoft.com/office/drawing/2014/main" id="{9A0D880D-06FA-A445-BC83-D24C752CA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938" y="3025775"/>
            <a:ext cx="551973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2" name="Line 4">
            <a:extLst>
              <a:ext uri="{FF2B5EF4-FFF2-40B4-BE49-F238E27FC236}">
                <a16:creationId xmlns:a16="http://schemas.microsoft.com/office/drawing/2014/main" id="{7A5802B5-6588-6D4F-B6DC-71256F675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6788" y="3019425"/>
            <a:ext cx="0" cy="3841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3" name="Line 5">
            <a:extLst>
              <a:ext uri="{FF2B5EF4-FFF2-40B4-BE49-F238E27FC236}">
                <a16:creationId xmlns:a16="http://schemas.microsoft.com/office/drawing/2014/main" id="{1DD64B2B-4E52-B34B-9705-81DADA79C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3052763"/>
            <a:ext cx="0" cy="3841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4" name="Line 6">
            <a:extLst>
              <a:ext uri="{FF2B5EF4-FFF2-40B4-BE49-F238E27FC236}">
                <a16:creationId xmlns:a16="http://schemas.microsoft.com/office/drawing/2014/main" id="{DF250461-EC29-4644-8E13-E07F82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8000" y="3019425"/>
            <a:ext cx="0" cy="3492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5" name="Line 7">
            <a:extLst>
              <a:ext uri="{FF2B5EF4-FFF2-40B4-BE49-F238E27FC236}">
                <a16:creationId xmlns:a16="http://schemas.microsoft.com/office/drawing/2014/main" id="{ABB992E0-A6F6-884E-BEF6-F51F393E4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013" y="2100263"/>
            <a:ext cx="0" cy="8794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43" name="Group 8">
            <a:extLst>
              <a:ext uri="{FF2B5EF4-FFF2-40B4-BE49-F238E27FC236}">
                <a16:creationId xmlns:a16="http://schemas.microsoft.com/office/drawing/2014/main" id="{96220008-E023-BA40-97F1-0D037C53D241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91168" name="Rectangle 9">
              <a:extLst>
                <a:ext uri="{FF2B5EF4-FFF2-40B4-BE49-F238E27FC236}">
                  <a16:creationId xmlns:a16="http://schemas.microsoft.com/office/drawing/2014/main" id="{265BC1C7-DE30-7646-8095-82783A989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8800">
                  <a:solidFill>
                    <a:schemeClr val="tx2"/>
                  </a:solidFill>
                  <a:latin typeface="Times" pitchFamily="2" charset="0"/>
                  <a:ea typeface="Gulim" panose="020B0600000101010101" pitchFamily="34" charset="-127"/>
                </a:rPr>
                <a:t>7</a:t>
              </a:r>
            </a:p>
          </p:txBody>
        </p:sp>
        <p:sp>
          <p:nvSpPr>
            <p:cNvPr id="595978" name="Line 10">
              <a:extLst>
                <a:ext uri="{FF2B5EF4-FFF2-40B4-BE49-F238E27FC236}">
                  <a16:creationId xmlns:a16="http://schemas.microsoft.com/office/drawing/2014/main" id="{06C7CEBD-C595-FC49-8E1D-7DB2537CC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5979" name="Text Box 11">
            <a:extLst>
              <a:ext uri="{FF2B5EF4-FFF2-40B4-BE49-F238E27FC236}">
                <a16:creationId xmlns:a16="http://schemas.microsoft.com/office/drawing/2014/main" id="{D6130561-60E4-4541-B5F6-9376F1CD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559425"/>
            <a:ext cx="4905375" cy="6461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3600" b="1">
                <a:solidFill>
                  <a:srgbClr val="00FF00"/>
                </a:solidFill>
                <a:latin typeface="Times" pitchFamily="2" charset="0"/>
                <a:ea typeface="Gulim" panose="020B0600000101010101" pitchFamily="34" charset="-127"/>
              </a:rPr>
              <a:t>• TIDAK BERSYARAT</a:t>
            </a:r>
          </a:p>
        </p:txBody>
      </p:sp>
      <p:sp>
        <p:nvSpPr>
          <p:cNvPr id="595980" name="Text Box 12">
            <a:extLst>
              <a:ext uri="{FF2B5EF4-FFF2-40B4-BE49-F238E27FC236}">
                <a16:creationId xmlns:a16="http://schemas.microsoft.com/office/drawing/2014/main" id="{B86521DF-EAC6-A84E-9989-501D65D8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4897438"/>
            <a:ext cx="2819400" cy="64135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3600" b="1">
                <a:solidFill>
                  <a:srgbClr val="00FF00"/>
                </a:solidFill>
                <a:latin typeface="Times" pitchFamily="2" charset="0"/>
                <a:ea typeface="Gulim" panose="020B0600000101010101" pitchFamily="34" charset="-127"/>
              </a:rPr>
              <a:t>• KEKAL</a:t>
            </a:r>
          </a:p>
        </p:txBody>
      </p:sp>
      <p:sp>
        <p:nvSpPr>
          <p:cNvPr id="595981" name="Rectangle 13">
            <a:extLst>
              <a:ext uri="{FF2B5EF4-FFF2-40B4-BE49-F238E27FC236}">
                <a16:creationId xmlns:a16="http://schemas.microsoft.com/office/drawing/2014/main" id="{567C0C67-F487-BC49-90BA-995B0FEE1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4267200"/>
            <a:ext cx="2947987" cy="64135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ko-KR" sz="3600" b="1">
                <a:solidFill>
                  <a:srgbClr val="00FF00"/>
                </a:solidFill>
                <a:latin typeface="Times" pitchFamily="2" charset="0"/>
                <a:ea typeface="Gulim" panose="020B0600000101010101" pitchFamily="34" charset="-127"/>
              </a:rPr>
              <a:t>• HARAFIAH</a:t>
            </a:r>
          </a:p>
        </p:txBody>
      </p:sp>
      <p:sp>
        <p:nvSpPr>
          <p:cNvPr id="91147" name="Text Box 29">
            <a:extLst>
              <a:ext uri="{FF2B5EF4-FFF2-40B4-BE49-F238E27FC236}">
                <a16:creationId xmlns:a16="http://schemas.microsoft.com/office/drawing/2014/main" id="{155F7090-DF78-3848-8C51-A3C77CBB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48335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 sz="1600">
              <a:ea typeface="Gulim" panose="020B0600000101010101" pitchFamily="34" charset="-127"/>
            </a:endParaRPr>
          </a:p>
        </p:txBody>
      </p:sp>
      <p:sp>
        <p:nvSpPr>
          <p:cNvPr id="595998" name="Text Box 30">
            <a:extLst>
              <a:ext uri="{FF2B5EF4-FFF2-40B4-BE49-F238E27FC236}">
                <a16:creationId xmlns:a16="http://schemas.microsoft.com/office/drawing/2014/main" id="{4EDD2016-CC1E-C44F-9E93-29AFC5CC0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0"/>
            <a:ext cx="2603500" cy="27463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 b="1">
                <a:ea typeface="Gulim" pitchFamily="34" charset="-127"/>
              </a:rPr>
              <a:t>Kej. 13:15; Kej. 15</a:t>
            </a:r>
          </a:p>
        </p:txBody>
      </p:sp>
      <p:pic>
        <p:nvPicPr>
          <p:cNvPr id="91149" name="Picture 32">
            <a:extLst>
              <a:ext uri="{FF2B5EF4-FFF2-40B4-BE49-F238E27FC236}">
                <a16:creationId xmlns:a16="http://schemas.microsoft.com/office/drawing/2014/main" id="{5089DAD3-92DD-464B-9169-5C2358C5CF5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138" y="2235200"/>
            <a:ext cx="4276725" cy="1346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50" name="Freeform 33">
            <a:extLst>
              <a:ext uri="{FF2B5EF4-FFF2-40B4-BE49-F238E27FC236}">
                <a16:creationId xmlns:a16="http://schemas.microsoft.com/office/drawing/2014/main" id="{9F3DD890-0F41-374C-BF6E-5D85599246E3}"/>
              </a:ext>
            </a:extLst>
          </p:cNvPr>
          <p:cNvSpPr>
            <a:spLocks/>
          </p:cNvSpPr>
          <p:nvPr/>
        </p:nvSpPr>
        <p:spPr bwMode="auto">
          <a:xfrm>
            <a:off x="8764588" y="3565525"/>
            <a:ext cx="204787" cy="77788"/>
          </a:xfrm>
          <a:custGeom>
            <a:avLst/>
            <a:gdLst>
              <a:gd name="T0" fmla="*/ 322579212 w 129"/>
              <a:gd name="T1" fmla="*/ 120968278 h 49"/>
              <a:gd name="T2" fmla="*/ 0 w 129"/>
              <a:gd name="T3" fmla="*/ 120968278 h 49"/>
              <a:gd name="T4" fmla="*/ 0 w 129"/>
              <a:gd name="T5" fmla="*/ 0 h 49"/>
              <a:gd name="T6" fmla="*/ 322579212 w 129"/>
              <a:gd name="T7" fmla="*/ 120968278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AutoShape 34">
            <a:extLst>
              <a:ext uri="{FF2B5EF4-FFF2-40B4-BE49-F238E27FC236}">
                <a16:creationId xmlns:a16="http://schemas.microsoft.com/office/drawing/2014/main" id="{B99355E0-13A2-8D4D-A8B8-86C7BE046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3457575"/>
            <a:ext cx="730250" cy="903288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1152" name="Rectangle 35">
            <a:extLst>
              <a:ext uri="{FF2B5EF4-FFF2-40B4-BE49-F238E27FC236}">
                <a16:creationId xmlns:a16="http://schemas.microsoft.com/office/drawing/2014/main" id="{8D8933FC-A158-6F43-BE4A-D4F331649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3614738"/>
            <a:ext cx="952500" cy="10493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1153" name="AutoShape 36">
            <a:extLst>
              <a:ext uri="{FF2B5EF4-FFF2-40B4-BE49-F238E27FC236}">
                <a16:creationId xmlns:a16="http://schemas.microsoft.com/office/drawing/2014/main" id="{63F2DEF9-3A73-D74E-9929-AE972C40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3482975"/>
            <a:ext cx="692150" cy="9032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1154" name="Line 37">
            <a:extLst>
              <a:ext uri="{FF2B5EF4-FFF2-40B4-BE49-F238E27FC236}">
                <a16:creationId xmlns:a16="http://schemas.microsoft.com/office/drawing/2014/main" id="{687DB3BE-7013-4D41-BE7F-D6A2DC231A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3713" y="4014788"/>
            <a:ext cx="8382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Line 38">
            <a:extLst>
              <a:ext uri="{FF2B5EF4-FFF2-40B4-BE49-F238E27FC236}">
                <a16:creationId xmlns:a16="http://schemas.microsoft.com/office/drawing/2014/main" id="{5B47A7AD-FF17-BD4D-B14E-6C5A8B2A9F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3713" y="4217988"/>
            <a:ext cx="8461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Rectangle 39">
            <a:extLst>
              <a:ext uri="{FF2B5EF4-FFF2-40B4-BE49-F238E27FC236}">
                <a16:creationId xmlns:a16="http://schemas.microsoft.com/office/drawing/2014/main" id="{D28C098A-389A-3B47-9F33-9479A786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4060825"/>
            <a:ext cx="3302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1157" name="Rectangle 40">
            <a:extLst>
              <a:ext uri="{FF2B5EF4-FFF2-40B4-BE49-F238E27FC236}">
                <a16:creationId xmlns:a16="http://schemas.microsoft.com/office/drawing/2014/main" id="{53398B2D-ACDA-874A-BE2C-8EFFF0548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3832225"/>
            <a:ext cx="674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ko-KR" sz="1000" b="1">
                <a:solidFill>
                  <a:srgbClr val="000000"/>
                </a:solidFill>
                <a:latin typeface="Helvetica" pitchFamily="2" charset="0"/>
                <a:ea typeface="Gulim" panose="020B0600000101010101" pitchFamily="34" charset="-127"/>
              </a:rPr>
              <a:t>T - K - B</a:t>
            </a:r>
          </a:p>
        </p:txBody>
      </p:sp>
      <p:sp>
        <p:nvSpPr>
          <p:cNvPr id="91158" name="Rectangle 41">
            <a:extLst>
              <a:ext uri="{FF2B5EF4-FFF2-40B4-BE49-F238E27FC236}">
                <a16:creationId xmlns:a16="http://schemas.microsoft.com/office/drawing/2014/main" id="{D2CDEE85-D76A-4D4A-B46F-ED52C76BE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3654425"/>
            <a:ext cx="8667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ko-KR" sz="900" b="1">
                <a:solidFill>
                  <a:srgbClr val="000000"/>
                </a:solidFill>
                <a:latin typeface="Helvetica" pitchFamily="2" charset="0"/>
                <a:ea typeface="Gulim" panose="020B0600000101010101" pitchFamily="34" charset="-127"/>
              </a:rPr>
              <a:t>PANGGILAN</a:t>
            </a:r>
          </a:p>
        </p:txBody>
      </p:sp>
      <p:sp>
        <p:nvSpPr>
          <p:cNvPr id="91159" name="Rectangle 42">
            <a:extLst>
              <a:ext uri="{FF2B5EF4-FFF2-40B4-BE49-F238E27FC236}">
                <a16:creationId xmlns:a16="http://schemas.microsoft.com/office/drawing/2014/main" id="{C2004995-1887-AF41-AC36-3FC36027C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3432175"/>
            <a:ext cx="771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ko-KR" sz="900" b="1">
                <a:solidFill>
                  <a:srgbClr val="000000"/>
                </a:solidFill>
                <a:latin typeface="Chicago" charset="0"/>
                <a:ea typeface="Gulim" panose="020B0600000101010101" pitchFamily="34" charset="-127"/>
              </a:rPr>
              <a:t>ABRAHAM</a:t>
            </a:r>
          </a:p>
        </p:txBody>
      </p:sp>
      <p:sp>
        <p:nvSpPr>
          <p:cNvPr id="91160" name="Line 43">
            <a:extLst>
              <a:ext uri="{FF2B5EF4-FFF2-40B4-BE49-F238E27FC236}">
                <a16:creationId xmlns:a16="http://schemas.microsoft.com/office/drawing/2014/main" id="{29D511CF-0D5C-274D-AC24-10F353BA7B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3824288"/>
            <a:ext cx="8302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44">
            <a:extLst>
              <a:ext uri="{FF2B5EF4-FFF2-40B4-BE49-F238E27FC236}">
                <a16:creationId xmlns:a16="http://schemas.microsoft.com/office/drawing/2014/main" id="{132FEBCD-43A5-D34B-AA04-DF8D592B1C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4400550"/>
            <a:ext cx="8461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45">
            <a:extLst>
              <a:ext uri="{FF2B5EF4-FFF2-40B4-BE49-F238E27FC236}">
                <a16:creationId xmlns:a16="http://schemas.microsoft.com/office/drawing/2014/main" id="{65EACCCD-5303-5C4E-9BF6-670C8F23CA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7363" y="4597400"/>
            <a:ext cx="8382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Text Box 46">
            <a:extLst>
              <a:ext uri="{FF2B5EF4-FFF2-40B4-BE49-F238E27FC236}">
                <a16:creationId xmlns:a16="http://schemas.microsoft.com/office/drawing/2014/main" id="{D74ABBE2-015A-464D-86E4-9667F8255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 sz="2000">
              <a:solidFill>
                <a:srgbClr val="FFA27C"/>
              </a:solidFill>
              <a:latin typeface="B VAG Rounded Bold" charset="0"/>
              <a:ea typeface="Gulim" panose="020B0600000101010101" pitchFamily="34" charset="-127"/>
            </a:endParaRPr>
          </a:p>
        </p:txBody>
      </p:sp>
      <p:sp>
        <p:nvSpPr>
          <p:cNvPr id="91164" name="Text Box 49">
            <a:extLst>
              <a:ext uri="{FF2B5EF4-FFF2-40B4-BE49-F238E27FC236}">
                <a16:creationId xmlns:a16="http://schemas.microsoft.com/office/drawing/2014/main" id="{BF422BC1-278F-544E-A3D6-CC2D2267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550" y="64166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3</a:t>
            </a:r>
          </a:p>
        </p:txBody>
      </p:sp>
      <p:sp>
        <p:nvSpPr>
          <p:cNvPr id="596019" name="Rectangle 51">
            <a:extLst>
              <a:ext uri="{FF2B5EF4-FFF2-40B4-BE49-F238E27FC236}">
                <a16:creationId xmlns:a16="http://schemas.microsoft.com/office/drawing/2014/main" id="{B610DDEC-6860-BD4E-BDA9-A3FAF1860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ko-KR" sz="1000" b="1">
                <a:effectLst>
                  <a:outerShdw blurRad="38100" dist="38100" dir="2700000" algn="tl">
                    <a:srgbClr val="000000"/>
                  </a:outerShdw>
                </a:effectLst>
                <a:ea typeface="Gulim" panose="020B0600000101010101" pitchFamily="34" charset="-127"/>
              </a:rPr>
              <a:t>17</a:t>
            </a:r>
          </a:p>
        </p:txBody>
      </p:sp>
      <p:sp>
        <p:nvSpPr>
          <p:cNvPr id="91166" name="Text Box 52">
            <a:extLst>
              <a:ext uri="{FF2B5EF4-FFF2-40B4-BE49-F238E27FC236}">
                <a16:creationId xmlns:a16="http://schemas.microsoft.com/office/drawing/2014/main" id="{7CC507E3-99BB-5846-83C0-E8BED4028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6242050"/>
            <a:ext cx="1989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Buku Panduan hal. 19-24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4AAD-B482-0E43-B56D-D9D8F87C8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0"/>
            <a:ext cx="48768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en-US" sz="2000" kern="0" dirty="0" err="1">
                <a:solidFill>
                  <a:schemeClr val="tx2"/>
                </a:solidFill>
                <a:latin typeface="+mj-lt"/>
                <a:cs typeface="+mj-cs"/>
              </a:rPr>
              <a:t>Harafiah</a:t>
            </a:r>
            <a:r>
              <a:rPr lang="en-US" sz="2000" kern="0" dirty="0">
                <a:solidFill>
                  <a:schemeClr val="tx2"/>
                </a:solidFill>
                <a:latin typeface="+mj-lt"/>
                <a:cs typeface="+mj-cs"/>
              </a:rPr>
              <a:t> *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cs typeface="+mj-cs"/>
              </a:rPr>
              <a:t>Kekal</a:t>
            </a:r>
            <a:r>
              <a:rPr lang="en-US" sz="2000" kern="0" dirty="0">
                <a:solidFill>
                  <a:schemeClr val="tx2"/>
                </a:solidFill>
                <a:latin typeface="+mj-lt"/>
                <a:cs typeface="+mj-cs"/>
              </a:rPr>
              <a:t> *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cs typeface="+mj-cs"/>
              </a:rPr>
              <a:t>Tidak</a:t>
            </a:r>
            <a:r>
              <a:rPr lang="en-US" sz="2000" kern="0" dirty="0">
                <a:solidFill>
                  <a:schemeClr val="tx2"/>
                </a:solidFill>
                <a:latin typeface="+mj-lt"/>
                <a:cs typeface="+mj-cs"/>
              </a:rPr>
              <a:t>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cs typeface="+mj-cs"/>
              </a:rPr>
              <a:t>Bersyarat</a:t>
            </a:r>
            <a:endParaRPr lang="en-US" sz="2000" kern="0" dirty="0">
              <a:solidFill>
                <a:schemeClr val="tx2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5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5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95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9" grpId="0" build="p" autoUpdateAnimBg="0"/>
      <p:bldP spid="595980" grpId="0" build="p" autoUpdateAnimBg="0"/>
      <p:bldP spid="59598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54BB9D8-1DC0-BA4B-B61F-ECC2A509C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/>
              <a:t>Jenis-Jenis Perjanjian</a:t>
            </a:r>
          </a:p>
        </p:txBody>
      </p:sp>
      <p:grpSp>
        <p:nvGrpSpPr>
          <p:cNvPr id="56322" name="Group 3">
            <a:extLst>
              <a:ext uri="{FF2B5EF4-FFF2-40B4-BE49-F238E27FC236}">
                <a16:creationId xmlns:a16="http://schemas.microsoft.com/office/drawing/2014/main" id="{9AEE1584-1AFC-DE43-98A4-33B03E36AC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000" y="1066800"/>
            <a:ext cx="8763000" cy="2908300"/>
            <a:chOff x="164" y="1021"/>
            <a:chExt cx="1874" cy="2328"/>
          </a:xfrm>
        </p:grpSpPr>
        <p:sp>
          <p:nvSpPr>
            <p:cNvPr id="56326" name="AutoShape 4">
              <a:extLst>
                <a:ext uri="{FF2B5EF4-FFF2-40B4-BE49-F238E27FC236}">
                  <a16:creationId xmlns:a16="http://schemas.microsoft.com/office/drawing/2014/main" id="{FDF058F5-C9B7-8042-B802-AC2EA51702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4" y="1021"/>
              <a:ext cx="1874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6327" name="_s15365">
              <a:extLst>
                <a:ext uri="{FF2B5EF4-FFF2-40B4-BE49-F238E27FC236}">
                  <a16:creationId xmlns:a16="http://schemas.microsoft.com/office/drawing/2014/main" id="{19E1EE26-D8D1-8A43-BF67-D81FF28FED16}"/>
                </a:ext>
              </a:extLst>
            </p:cNvPr>
            <p:cNvCxnSpPr>
              <a:cxnSpLocks noChangeShapeType="1"/>
              <a:endCxn id="56329" idx="2"/>
            </p:cNvCxnSpPr>
            <p:nvPr/>
          </p:nvCxnSpPr>
          <p:spPr bwMode="auto">
            <a:xfrm rot="5400000" flipH="1">
              <a:off x="1298" y="1786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8" name="_s15366">
              <a:extLst>
                <a:ext uri="{FF2B5EF4-FFF2-40B4-BE49-F238E27FC236}">
                  <a16:creationId xmlns:a16="http://schemas.microsoft.com/office/drawing/2014/main" id="{506FCA1D-0C01-424C-9CB4-430C4E5C4BB1}"/>
                </a:ext>
              </a:extLst>
            </p:cNvPr>
            <p:cNvCxnSpPr>
              <a:cxnSpLocks noChangeShapeType="1"/>
              <a:endCxn id="56329" idx="2"/>
            </p:cNvCxnSpPr>
            <p:nvPr/>
          </p:nvCxnSpPr>
          <p:spPr bwMode="auto">
            <a:xfrm rot="-5400000">
              <a:off x="794" y="1786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29" name="_s15367">
              <a:extLst>
                <a:ext uri="{FF2B5EF4-FFF2-40B4-BE49-F238E27FC236}">
                  <a16:creationId xmlns:a16="http://schemas.microsoft.com/office/drawing/2014/main" id="{3982E3FE-4E90-5249-B073-EAF7F2BBB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409"/>
              <a:ext cx="940" cy="574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Arial" panose="020B0604020202020204" pitchFamily="34" charset="0"/>
                </a:rPr>
                <a:t>Perjanjian</a:t>
              </a:r>
            </a:p>
          </p:txBody>
        </p:sp>
        <p:sp>
          <p:nvSpPr>
            <p:cNvPr id="56330" name="_s15368">
              <a:extLst>
                <a:ext uri="{FF2B5EF4-FFF2-40B4-BE49-F238E27FC236}">
                  <a16:creationId xmlns:a16="http://schemas.microsoft.com/office/drawing/2014/main" id="{12E6289E-28AD-9243-A443-337D3F32F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" y="2092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Arial" panose="020B0604020202020204" pitchFamily="34" charset="0"/>
                </a:rPr>
                <a:t>Bersyarat</a:t>
              </a:r>
            </a:p>
          </p:txBody>
        </p:sp>
        <p:sp>
          <p:nvSpPr>
            <p:cNvPr id="56331" name="_s15369">
              <a:extLst>
                <a:ext uri="{FF2B5EF4-FFF2-40B4-BE49-F238E27FC236}">
                  <a16:creationId xmlns:a16="http://schemas.microsoft.com/office/drawing/2014/main" id="{382D4A95-0B2C-9342-815F-DD5864D85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092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Arial" panose="020B0604020202020204" pitchFamily="34" charset="0"/>
                </a:rPr>
                <a:t>Tidak Bersyarat</a:t>
              </a:r>
            </a:p>
          </p:txBody>
        </p:sp>
      </p:grpSp>
      <p:sp>
        <p:nvSpPr>
          <p:cNvPr id="56323" name="Text Box 10">
            <a:extLst>
              <a:ext uri="{FF2B5EF4-FFF2-40B4-BE49-F238E27FC236}">
                <a16:creationId xmlns:a16="http://schemas.microsoft.com/office/drawing/2014/main" id="{D0B18ED9-E3B5-B14C-B647-EB525334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333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37</a:t>
            </a:r>
          </a:p>
        </p:txBody>
      </p:sp>
      <p:pic>
        <p:nvPicPr>
          <p:cNvPr id="15372" name="Picture 12" descr="j0195458">
            <a:extLst>
              <a:ext uri="{FF2B5EF4-FFF2-40B4-BE49-F238E27FC236}">
                <a16:creationId xmlns:a16="http://schemas.microsoft.com/office/drawing/2014/main" id="{2546BECA-7EBC-4646-BBD6-DC342B1D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165475"/>
            <a:ext cx="2514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>
            <a:extLst>
              <a:ext uri="{FF2B5EF4-FFF2-40B4-BE49-F238E27FC236}">
                <a16:creationId xmlns:a16="http://schemas.microsoft.com/office/drawing/2014/main" id="{F13E9316-5B51-B742-AC6A-9697F2EA7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357813"/>
            <a:ext cx="800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Pertanyaan diskusi untuk kelompok kecil:</a:t>
            </a:r>
          </a:p>
          <a:p>
            <a:pPr algn="ctr"/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Apakah pernikahan sebuah perjanjian bersyarat atau tidak bersyarat?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>
            <a:extLst>
              <a:ext uri="{FF2B5EF4-FFF2-40B4-BE49-F238E27FC236}">
                <a16:creationId xmlns:a16="http://schemas.microsoft.com/office/drawing/2014/main" id="{887DB147-A84B-2445-BE5E-71568423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000125"/>
            <a:ext cx="7278687" cy="52609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Times" pitchFamily="2" charset="0"/>
              </a:rPr>
              <a:t>                 </a:t>
            </a:r>
            <a:endParaRPr lang="en-US" altLang="en-US">
              <a:latin typeface="Times" pitchFamily="2" charset="0"/>
            </a:endParaRPr>
          </a:p>
          <a:p>
            <a:r>
              <a:rPr lang="en-US" altLang="en-US">
                <a:latin typeface="Times" pitchFamily="2" charset="0"/>
              </a:rPr>
              <a:t>	</a:t>
            </a:r>
            <a:r>
              <a:rPr lang="en-US" altLang="en-US" sz="3200" baseline="30000">
                <a:latin typeface="Times" pitchFamily="2" charset="0"/>
              </a:rPr>
              <a:t>5</a:t>
            </a:r>
            <a:r>
              <a:rPr lang="en-US" altLang="en-US" sz="2800">
                <a:latin typeface="Times" pitchFamily="2" charset="0"/>
              </a:rPr>
              <a:t> TUHAN, Allahmu akan membawa engkau masuk ke </a:t>
            </a:r>
            <a:r>
              <a:rPr lang="en-US" altLang="en-US" sz="2800">
                <a:solidFill>
                  <a:srgbClr val="FFFF00"/>
                </a:solidFill>
                <a:latin typeface="Times" pitchFamily="2" charset="0"/>
              </a:rPr>
              <a:t>negeri</a:t>
            </a:r>
            <a:r>
              <a:rPr lang="en-US" altLang="en-US" sz="2800">
                <a:solidFill>
                  <a:schemeClr val="tx2"/>
                </a:solidFill>
                <a:latin typeface="Times" pitchFamily="2" charset="0"/>
              </a:rPr>
              <a:t> </a:t>
            </a:r>
            <a:r>
              <a:rPr lang="en-US" altLang="en-US" sz="2800">
                <a:solidFill>
                  <a:srgbClr val="66FF66"/>
                </a:solidFill>
                <a:latin typeface="Times" pitchFamily="2" charset="0"/>
              </a:rPr>
              <a:t>yang sudah dimiliki nenek moyangmu, dan engkau akan memilikinya pula.</a:t>
            </a:r>
            <a:r>
              <a:rPr lang="en-US" altLang="en-US" sz="2800">
                <a:solidFill>
                  <a:schemeClr val="tx2"/>
                </a:solidFill>
                <a:latin typeface="Times" pitchFamily="2" charset="0"/>
              </a:rPr>
              <a:t>  </a:t>
            </a:r>
            <a:r>
              <a:rPr lang="en-US" altLang="en-US" sz="2800">
                <a:latin typeface="Times" pitchFamily="2" charset="0"/>
              </a:rPr>
              <a:t>Ia akan berbuat baik kepadamu dan membuat engkau banyak melebihi nenek moyangmu.</a:t>
            </a:r>
          </a:p>
          <a:p>
            <a:r>
              <a:rPr lang="en-US" altLang="en-US" sz="3200" baseline="30000">
                <a:latin typeface="Times" pitchFamily="2" charset="0"/>
              </a:rPr>
              <a:t>  	6 </a:t>
            </a:r>
            <a:r>
              <a:rPr lang="en-US" altLang="en-US" sz="2800">
                <a:latin typeface="Times" pitchFamily="2" charset="0"/>
              </a:rPr>
              <a:t>TUHAN, Allahmu, </a:t>
            </a:r>
            <a:r>
              <a:rPr lang="en-US" altLang="en-US" sz="2800">
                <a:solidFill>
                  <a:srgbClr val="66FF66"/>
                </a:solidFill>
                <a:latin typeface="Times" pitchFamily="2" charset="0"/>
              </a:rPr>
              <a:t>akan menyunat hatimu dan hati keturunanmu</a:t>
            </a:r>
            <a:r>
              <a:rPr lang="en-US" altLang="en-US" sz="2800">
                <a:latin typeface="Times" pitchFamily="2" charset="0"/>
              </a:rPr>
              <a:t>,</a:t>
            </a:r>
            <a:r>
              <a:rPr lang="en-US" altLang="en-US" sz="2800">
                <a:solidFill>
                  <a:schemeClr val="tx2"/>
                </a:solidFill>
                <a:latin typeface="Times" pitchFamily="2" charset="0"/>
              </a:rPr>
              <a:t> </a:t>
            </a:r>
            <a:r>
              <a:rPr lang="en-US" altLang="en-US" sz="2800">
                <a:latin typeface="Times" pitchFamily="2" charset="0"/>
              </a:rPr>
              <a:t>sehingga engkau mengasihi TUHAN, Allahmu dengan segenap jiwamu dan dengan segenap jiwamu, supaya engkau hidup. </a:t>
            </a:r>
            <a:r>
              <a:rPr lang="en-US" altLang="en-US" sz="1800">
                <a:latin typeface="Times" pitchFamily="2" charset="0"/>
              </a:rPr>
              <a:t>(LAI)</a:t>
            </a:r>
          </a:p>
        </p:txBody>
      </p:sp>
      <p:sp>
        <p:nvSpPr>
          <p:cNvPr id="92162" name="Rectangle 5">
            <a:extLst>
              <a:ext uri="{FF2B5EF4-FFF2-40B4-BE49-F238E27FC236}">
                <a16:creationId xmlns:a16="http://schemas.microsoft.com/office/drawing/2014/main" id="{1EA4ECE1-2FCE-0147-9E15-5AFEE3A13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>
                <a:solidFill>
                  <a:schemeClr val="tx2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357382" name="Line 6">
            <a:extLst>
              <a:ext uri="{FF2B5EF4-FFF2-40B4-BE49-F238E27FC236}">
                <a16:creationId xmlns:a16="http://schemas.microsoft.com/office/drawing/2014/main" id="{A78D441E-FE1C-D340-839D-EC5DDF1EA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383" name="Oval 7">
            <a:extLst>
              <a:ext uri="{FF2B5EF4-FFF2-40B4-BE49-F238E27FC236}">
                <a16:creationId xmlns:a16="http://schemas.microsoft.com/office/drawing/2014/main" id="{00949873-A051-FB4D-8649-7A87BC4D4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1857375"/>
            <a:ext cx="1422400" cy="5715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2165" name="Rectangle 28">
            <a:extLst>
              <a:ext uri="{FF2B5EF4-FFF2-40B4-BE49-F238E27FC236}">
                <a16:creationId xmlns:a16="http://schemas.microsoft.com/office/drawing/2014/main" id="{9C6242DA-4E6F-4D45-8C11-56D2A5D3D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2166" name="Rectangle 29">
            <a:extLst>
              <a:ext uri="{FF2B5EF4-FFF2-40B4-BE49-F238E27FC236}">
                <a16:creationId xmlns:a16="http://schemas.microsoft.com/office/drawing/2014/main" id="{D60ED0C6-7DD4-DC45-84B9-89B1987FE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Helvetica" pitchFamily="2" charset="0"/>
              </a:rPr>
              <a:t>40</a:t>
            </a:r>
          </a:p>
        </p:txBody>
      </p:sp>
      <p:sp>
        <p:nvSpPr>
          <p:cNvPr id="92167" name="AutoShape 30">
            <a:extLst>
              <a:ext uri="{FF2B5EF4-FFF2-40B4-BE49-F238E27FC236}">
                <a16:creationId xmlns:a16="http://schemas.microsoft.com/office/drawing/2014/main" id="{4D55F5F7-8525-DD4B-9707-DFE92E6C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2168" name="Rectangle 31">
            <a:extLst>
              <a:ext uri="{FF2B5EF4-FFF2-40B4-BE49-F238E27FC236}">
                <a16:creationId xmlns:a16="http://schemas.microsoft.com/office/drawing/2014/main" id="{319FCD90-E89D-8D49-AE01-6C174CB90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2169" name="AutoShape 32">
            <a:extLst>
              <a:ext uri="{FF2B5EF4-FFF2-40B4-BE49-F238E27FC236}">
                <a16:creationId xmlns:a16="http://schemas.microsoft.com/office/drawing/2014/main" id="{43A1428C-49E7-3742-B8A1-28B3819A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2170" name="Line 33">
            <a:extLst>
              <a:ext uri="{FF2B5EF4-FFF2-40B4-BE49-F238E27FC236}">
                <a16:creationId xmlns:a16="http://schemas.microsoft.com/office/drawing/2014/main" id="{9247C4C0-ECC3-FA4F-9884-3BC0A7F2E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Line 34">
            <a:extLst>
              <a:ext uri="{FF2B5EF4-FFF2-40B4-BE49-F238E27FC236}">
                <a16:creationId xmlns:a16="http://schemas.microsoft.com/office/drawing/2014/main" id="{568452B9-77B9-4A4B-AAC1-E3C67CF46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Line 35">
            <a:extLst>
              <a:ext uri="{FF2B5EF4-FFF2-40B4-BE49-F238E27FC236}">
                <a16:creationId xmlns:a16="http://schemas.microsoft.com/office/drawing/2014/main" id="{B9E39C7F-8A6A-8242-95A4-3D012FCB8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Line 36">
            <a:extLst>
              <a:ext uri="{FF2B5EF4-FFF2-40B4-BE49-F238E27FC236}">
                <a16:creationId xmlns:a16="http://schemas.microsoft.com/office/drawing/2014/main" id="{1272FBCB-4032-7A4B-B4B6-1197AA734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Line 37">
            <a:extLst>
              <a:ext uri="{FF2B5EF4-FFF2-40B4-BE49-F238E27FC236}">
                <a16:creationId xmlns:a16="http://schemas.microsoft.com/office/drawing/2014/main" id="{C627C723-2B6F-B44B-ADF2-89C24F1ED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Rectangle 38">
            <a:extLst>
              <a:ext uri="{FF2B5EF4-FFF2-40B4-BE49-F238E27FC236}">
                <a16:creationId xmlns:a16="http://schemas.microsoft.com/office/drawing/2014/main" id="{157F07DD-69BB-1B42-BEDD-909727DEE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3429000"/>
            <a:ext cx="517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Chicago" charset="0"/>
              </a:rPr>
              <a:t>MUSA</a:t>
            </a:r>
          </a:p>
        </p:txBody>
      </p:sp>
      <p:sp>
        <p:nvSpPr>
          <p:cNvPr id="92176" name="Rectangle 39">
            <a:extLst>
              <a:ext uri="{FF2B5EF4-FFF2-40B4-BE49-F238E27FC236}">
                <a16:creationId xmlns:a16="http://schemas.microsoft.com/office/drawing/2014/main" id="{8FCD9539-6CC2-654A-8C23-56B388EA8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Helvetica" pitchFamily="2" charset="0"/>
              </a:rPr>
              <a:t>Sinai</a:t>
            </a:r>
          </a:p>
        </p:txBody>
      </p:sp>
      <p:sp>
        <p:nvSpPr>
          <p:cNvPr id="92177" name="Rectangle 40">
            <a:extLst>
              <a:ext uri="{FF2B5EF4-FFF2-40B4-BE49-F238E27FC236}">
                <a16:creationId xmlns:a16="http://schemas.microsoft.com/office/drawing/2014/main" id="{3790904E-0D6B-B64E-8AEE-81A238772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4025900"/>
            <a:ext cx="6381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Helvetica" pitchFamily="2" charset="0"/>
              </a:rPr>
              <a:t>M - S - U</a:t>
            </a:r>
          </a:p>
        </p:txBody>
      </p:sp>
      <p:sp>
        <p:nvSpPr>
          <p:cNvPr id="92178" name="Rectangle 41">
            <a:extLst>
              <a:ext uri="{FF2B5EF4-FFF2-40B4-BE49-F238E27FC236}">
                <a16:creationId xmlns:a16="http://schemas.microsoft.com/office/drawing/2014/main" id="{E988A89A-48D6-4D4A-93BF-2EAD447D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4197350"/>
            <a:ext cx="9429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Helvetica" pitchFamily="2" charset="0"/>
              </a:rPr>
              <a:t>Kades Barnea</a:t>
            </a:r>
          </a:p>
        </p:txBody>
      </p:sp>
      <p:sp>
        <p:nvSpPr>
          <p:cNvPr id="92179" name="Rectangle 42">
            <a:extLst>
              <a:ext uri="{FF2B5EF4-FFF2-40B4-BE49-F238E27FC236}">
                <a16:creationId xmlns:a16="http://schemas.microsoft.com/office/drawing/2014/main" id="{EF41A2EF-0102-7F4D-BD89-63A57DF08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381500"/>
            <a:ext cx="3079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Helvetica" pitchFamily="2" charset="0"/>
              </a:rPr>
              <a:t>40</a:t>
            </a:r>
          </a:p>
        </p:txBody>
      </p:sp>
      <p:sp>
        <p:nvSpPr>
          <p:cNvPr id="92180" name="Rectangle 43">
            <a:extLst>
              <a:ext uri="{FF2B5EF4-FFF2-40B4-BE49-F238E27FC236}">
                <a16:creationId xmlns:a16="http://schemas.microsoft.com/office/drawing/2014/main" id="{3926DEC3-3B40-294F-B91C-C16C400F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0" y="4552950"/>
            <a:ext cx="7651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Helvetica" pitchFamily="2" charset="0"/>
              </a:rPr>
              <a:t>5 Sermons</a:t>
            </a:r>
          </a:p>
        </p:txBody>
      </p:sp>
      <p:sp>
        <p:nvSpPr>
          <p:cNvPr id="92181" name="Line 44">
            <a:extLst>
              <a:ext uri="{FF2B5EF4-FFF2-40B4-BE49-F238E27FC236}">
                <a16:creationId xmlns:a16="http://schemas.microsoft.com/office/drawing/2014/main" id="{2214B80A-F325-6942-B7AF-EC3DE4A3A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Rectangle 45">
            <a:extLst>
              <a:ext uri="{FF2B5EF4-FFF2-40B4-BE49-F238E27FC236}">
                <a16:creationId xmlns:a16="http://schemas.microsoft.com/office/drawing/2014/main" id="{C4D91AE8-78AA-5B46-BC07-1AFF4F8CC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3670300"/>
            <a:ext cx="6699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Helvetica" pitchFamily="2" charset="0"/>
              </a:rPr>
              <a:t>Keluaran</a:t>
            </a:r>
          </a:p>
        </p:txBody>
      </p:sp>
      <p:sp>
        <p:nvSpPr>
          <p:cNvPr id="92183" name="Text Box 46">
            <a:extLst>
              <a:ext uri="{FF2B5EF4-FFF2-40B4-BE49-F238E27FC236}">
                <a16:creationId xmlns:a16="http://schemas.microsoft.com/office/drawing/2014/main" id="{F9B4F77D-3B49-0F45-AD6D-290B1946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57426" name="Rectangle 50">
            <a:extLst>
              <a:ext uri="{FF2B5EF4-FFF2-40B4-BE49-F238E27FC236}">
                <a16:creationId xmlns:a16="http://schemas.microsoft.com/office/drawing/2014/main" id="{6E7FF859-EDCA-EB40-9FCA-4FA27016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29</a:t>
            </a:r>
          </a:p>
        </p:txBody>
      </p:sp>
      <p:sp>
        <p:nvSpPr>
          <p:cNvPr id="92185" name="Text Box 51">
            <a:extLst>
              <a:ext uri="{FF2B5EF4-FFF2-40B4-BE49-F238E27FC236}">
                <a16:creationId xmlns:a16="http://schemas.microsoft.com/office/drawing/2014/main" id="{4EA030CD-BB78-4C40-B351-69435706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138" y="6284913"/>
            <a:ext cx="1989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Buku Panduan hal. 26-29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E669D8-E98A-094F-8AC9-442AA1B9A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"/>
            <a:ext cx="77724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" pitchFamily="2" charset="0"/>
              </a:rPr>
              <a:t>Ulangan</a:t>
            </a:r>
            <a:r>
              <a:rPr lang="en-US" altLang="en-US" sz="2800">
                <a:solidFill>
                  <a:schemeClr val="tx2"/>
                </a:solidFill>
                <a:latin typeface="Times" pitchFamily="2" charset="0"/>
              </a:rPr>
              <a:t> </a:t>
            </a:r>
            <a:r>
              <a:rPr lang="en-US" altLang="en-US" sz="3200" b="1">
                <a:latin typeface="Times" pitchFamily="2" charset="0"/>
              </a:rPr>
              <a:t>30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2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1850E1D3-510E-5E46-8429-01F03D816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1143000"/>
            <a:ext cx="70897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00FFCC"/>
                </a:solidFill>
                <a:latin typeface="Times" charset="0"/>
                <a:ea typeface="ＭＳ Ｐゴシック" charset="0"/>
                <a:cs typeface="ＭＳ Ｐゴシック" charset="0"/>
              </a:rPr>
              <a:t>PERJANJIAN (PALESTINA) TANAH</a:t>
            </a:r>
            <a:endParaRPr lang="en-US" sz="2800" b="1">
              <a:solidFill>
                <a:schemeClr val="tx2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8" name="Text Box 28">
            <a:extLst>
              <a:ext uri="{FF2B5EF4-FFF2-40B4-BE49-F238E27FC236}">
                <a16:creationId xmlns:a16="http://schemas.microsoft.com/office/drawing/2014/main" id="{D4009762-7D4F-9F46-8BCC-47C13A002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52400"/>
            <a:ext cx="533400" cy="457200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44</a:t>
            </a: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58D421F-E226-9946-BDC9-D492564D3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954088"/>
            <a:ext cx="8942388" cy="322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AFD00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Perjanjian Abraham</a:t>
            </a:r>
          </a:p>
          <a:p>
            <a:pPr algn="ctr">
              <a:defRPr/>
            </a:pPr>
            <a:r>
              <a:rPr lang="en-US" sz="3200" i="1">
                <a:solidFill>
                  <a:srgbClr val="00FF00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Kej. 12: 1-3</a:t>
            </a:r>
          </a:p>
          <a:p>
            <a:pPr algn="ctr">
              <a:defRPr/>
            </a:pPr>
            <a:endParaRPr lang="en-US" sz="3200" i="1">
              <a:solidFill>
                <a:srgbClr val="00FF00"/>
              </a:solidFill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defRPr/>
            </a:pPr>
            <a:endParaRPr lang="en-US" sz="3200" i="1">
              <a:solidFill>
                <a:srgbClr val="00FF00"/>
              </a:solidFill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defRPr/>
            </a:pPr>
            <a:endParaRPr lang="en-US" sz="3600">
              <a:solidFill>
                <a:srgbClr val="00DFCA"/>
              </a:solidFill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defRPr/>
            </a:pPr>
            <a:r>
              <a:rPr lang="en-US" sz="3600">
                <a:solidFill>
                  <a:srgbClr val="FAFD00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      </a:t>
            </a:r>
            <a:r>
              <a:rPr lang="en-US" sz="3600">
                <a:solidFill>
                  <a:srgbClr val="00FF00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TANAH      KETURUNAN   BERKAT</a:t>
            </a:r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C789ED24-21DF-234F-BD85-E44563335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075" y="2208213"/>
            <a:ext cx="1588" cy="78898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12E76B9E-1E0A-854D-8AC7-E35A90EEF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938" y="3025775"/>
            <a:ext cx="551973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ABE9EC23-6AAF-4242-BBCA-55B87F70E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50" y="3036888"/>
            <a:ext cx="0" cy="1365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067847BD-F74F-FB4C-9662-244AF41DF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3052763"/>
            <a:ext cx="0" cy="1365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F73F0F2C-7910-6A48-9692-B43A554DC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463" y="3054350"/>
            <a:ext cx="0" cy="1365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1803F39B-26B8-1D45-B2F2-53D74A6BE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879975"/>
            <a:ext cx="266382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-52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186C0466-82E1-5442-9712-82255265D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4914900"/>
            <a:ext cx="21193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-52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0A273D76-DFEB-EB48-AAFA-F804E3199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</a:p>
        </p:txBody>
      </p:sp>
      <p:sp>
        <p:nvSpPr>
          <p:cNvPr id="24587" name="Line 11">
            <a:extLst>
              <a:ext uri="{FF2B5EF4-FFF2-40B4-BE49-F238E27FC236}">
                <a16:creationId xmlns:a16="http://schemas.microsoft.com/office/drawing/2014/main" id="{F1F71F87-1516-EA4F-A02E-D6FF8F90B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10" charset="-52"/>
              <a:ea typeface="+mn-ea"/>
            </a:endParaRPr>
          </a:p>
        </p:txBody>
      </p: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B72FFA3F-22A8-B54F-99A1-BE2907ADB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899025"/>
            <a:ext cx="185896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7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i="1" dirty="0" err="1">
                <a:solidFill>
                  <a:srgbClr val="00FF00"/>
                </a:solidFill>
                <a:latin typeface="Times" pitchFamily="-128" charset="0"/>
              </a:rPr>
              <a:t>Ul</a:t>
            </a:r>
            <a:r>
              <a:rPr lang="en-US" sz="2800" i="1" dirty="0">
                <a:solidFill>
                  <a:srgbClr val="00FF00"/>
                </a:solidFill>
                <a:latin typeface="Times" pitchFamily="-128" charset="0"/>
              </a:rPr>
              <a:t> 30: 1-10</a:t>
            </a:r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E640EEB0-B35B-DB4A-B89F-DACA508C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4113213"/>
            <a:ext cx="79009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AFD00"/>
                </a:solidFill>
                <a:latin typeface="Times" pitchFamily="-128" charset="0"/>
              </a:rPr>
              <a:t>  </a:t>
            </a:r>
            <a:r>
              <a:rPr lang="en-US" sz="4000" dirty="0" err="1">
                <a:solidFill>
                  <a:srgbClr val="FAFD00"/>
                </a:solidFill>
                <a:latin typeface="Times" pitchFamily="-128" charset="0"/>
              </a:rPr>
              <a:t>Palestina</a:t>
            </a:r>
            <a:endParaRPr lang="en-US" sz="4000" dirty="0">
              <a:solidFill>
                <a:srgbClr val="FAFD00"/>
              </a:solidFill>
              <a:latin typeface="Times" pitchFamily="-128" charset="0"/>
            </a:endParaRPr>
          </a:p>
        </p:txBody>
      </p:sp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6BEBCA-A1AB-E341-95F4-BA1F271D3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3468688"/>
            <a:ext cx="2489200" cy="2082800"/>
          </a:xfrm>
          <a:prstGeom prst="rect">
            <a:avLst/>
          </a:prstGeom>
          <a:noFill/>
          <a:ln w="50800">
            <a:solidFill>
              <a:srgbClr val="FAFD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-52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4591" name="Oval 15">
            <a:extLst>
              <a:ext uri="{FF2B5EF4-FFF2-40B4-BE49-F238E27FC236}">
                <a16:creationId xmlns:a16="http://schemas.microsoft.com/office/drawing/2014/main" id="{8ED1D200-0A2D-AF46-9D10-9DA86F044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4065588"/>
            <a:ext cx="2887663" cy="746125"/>
          </a:xfrm>
          <a:prstGeom prst="ellips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-52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3199" name="Text Box 35">
            <a:extLst>
              <a:ext uri="{FF2B5EF4-FFF2-40B4-BE49-F238E27FC236}">
                <a16:creationId xmlns:a16="http://schemas.microsoft.com/office/drawing/2014/main" id="{FAD32572-FBD1-5C4B-B31B-B9E93B758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4612" name="Rectangle 36">
            <a:extLst>
              <a:ext uri="{FF2B5EF4-FFF2-40B4-BE49-F238E27FC236}">
                <a16:creationId xmlns:a16="http://schemas.microsoft.com/office/drawing/2014/main" id="{9421F951-5CFB-A94E-8BD6-A06D4D277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28</a:t>
            </a:r>
          </a:p>
        </p:txBody>
      </p:sp>
      <p:sp>
        <p:nvSpPr>
          <p:cNvPr id="93201" name="Text Box 37">
            <a:extLst>
              <a:ext uri="{FF2B5EF4-FFF2-40B4-BE49-F238E27FC236}">
                <a16:creationId xmlns:a16="http://schemas.microsoft.com/office/drawing/2014/main" id="{6834CE1A-3367-9941-9A81-86748E44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6284913"/>
            <a:ext cx="163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>
                <a:latin typeface="Arial" panose="020B0604020202020204" pitchFamily="34" charset="0"/>
              </a:rPr>
              <a:t>Handbook pg. 26-29</a:t>
            </a:r>
          </a:p>
        </p:txBody>
      </p:sp>
      <p:sp>
        <p:nvSpPr>
          <p:cNvPr id="93202" name="Text Box 38">
            <a:extLst>
              <a:ext uri="{FF2B5EF4-FFF2-40B4-BE49-F238E27FC236}">
                <a16:creationId xmlns:a16="http://schemas.microsoft.com/office/drawing/2014/main" id="{529095D9-344B-FD40-B3A9-31F0CE4E0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52400"/>
            <a:ext cx="533400" cy="457200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43</a:t>
            </a: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15" name="Rectangle 39">
            <a:extLst>
              <a:ext uri="{FF2B5EF4-FFF2-40B4-BE49-F238E27FC236}">
                <a16:creationId xmlns:a16="http://schemas.microsoft.com/office/drawing/2014/main" id="{58187E62-1537-464E-97D0-A99136CE6A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24088" y="285750"/>
            <a:ext cx="5562600" cy="571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Perjanjian Palestina</a:t>
            </a:r>
          </a:p>
        </p:txBody>
      </p:sp>
      <p:grpSp>
        <p:nvGrpSpPr>
          <p:cNvPr id="93204" name="Group 21">
            <a:extLst>
              <a:ext uri="{FF2B5EF4-FFF2-40B4-BE49-F238E27FC236}">
                <a16:creationId xmlns:a16="http://schemas.microsoft.com/office/drawing/2014/main" id="{C8106E85-5CDE-5A40-8D02-9B11BFD8D6B9}"/>
              </a:ext>
            </a:extLst>
          </p:cNvPr>
          <p:cNvGrpSpPr>
            <a:grpSpLocks/>
          </p:cNvGrpSpPr>
          <p:nvPr/>
        </p:nvGrpSpPr>
        <p:grpSpPr bwMode="auto">
          <a:xfrm>
            <a:off x="7912100" y="1857375"/>
            <a:ext cx="989013" cy="1349375"/>
            <a:chOff x="4984" y="2160"/>
            <a:chExt cx="623" cy="850"/>
          </a:xfrm>
        </p:grpSpPr>
        <p:sp>
          <p:nvSpPr>
            <p:cNvPr id="93205" name="Rectangle 22">
              <a:extLst>
                <a:ext uri="{FF2B5EF4-FFF2-40B4-BE49-F238E27FC236}">
                  <a16:creationId xmlns:a16="http://schemas.microsoft.com/office/drawing/2014/main" id="{BBB4A265-704A-DE4A-B269-25A33F343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3206" name="Rectangle 23">
              <a:extLst>
                <a:ext uri="{FF2B5EF4-FFF2-40B4-BE49-F238E27FC236}">
                  <a16:creationId xmlns:a16="http://schemas.microsoft.com/office/drawing/2014/main" id="{DCF80E4B-8D1D-DC43-A35E-23C64A780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Helvetica" pitchFamily="2" charset="0"/>
                </a:rPr>
                <a:t>40</a:t>
              </a:r>
            </a:p>
          </p:txBody>
        </p:sp>
        <p:sp>
          <p:nvSpPr>
            <p:cNvPr id="93207" name="AutoShape 24">
              <a:extLst>
                <a:ext uri="{FF2B5EF4-FFF2-40B4-BE49-F238E27FC236}">
                  <a16:creationId xmlns:a16="http://schemas.microsoft.com/office/drawing/2014/main" id="{7C19800A-31ED-8545-93D2-0994C4AC4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3208" name="Rectangle 25">
              <a:extLst>
                <a:ext uri="{FF2B5EF4-FFF2-40B4-BE49-F238E27FC236}">
                  <a16:creationId xmlns:a16="http://schemas.microsoft.com/office/drawing/2014/main" id="{A7680E65-0B6F-474B-932D-2FA346C86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3209" name="AutoShape 26">
              <a:extLst>
                <a:ext uri="{FF2B5EF4-FFF2-40B4-BE49-F238E27FC236}">
                  <a16:creationId xmlns:a16="http://schemas.microsoft.com/office/drawing/2014/main" id="{A20EDB70-BECA-BB4D-9CAD-1AB4C2887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3210" name="Line 27">
              <a:extLst>
                <a:ext uri="{FF2B5EF4-FFF2-40B4-BE49-F238E27FC236}">
                  <a16:creationId xmlns:a16="http://schemas.microsoft.com/office/drawing/2014/main" id="{B63167EE-3ED3-0D4B-B3DB-7366E7CC0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1" name="Line 28">
              <a:extLst>
                <a:ext uri="{FF2B5EF4-FFF2-40B4-BE49-F238E27FC236}">
                  <a16:creationId xmlns:a16="http://schemas.microsoft.com/office/drawing/2014/main" id="{06A6E3CD-2DEA-C545-B820-E45899C4B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2" name="Line 29">
              <a:extLst>
                <a:ext uri="{FF2B5EF4-FFF2-40B4-BE49-F238E27FC236}">
                  <a16:creationId xmlns:a16="http://schemas.microsoft.com/office/drawing/2014/main" id="{532BEBBC-B23A-364C-BBED-9D569D944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3" name="Line 30">
              <a:extLst>
                <a:ext uri="{FF2B5EF4-FFF2-40B4-BE49-F238E27FC236}">
                  <a16:creationId xmlns:a16="http://schemas.microsoft.com/office/drawing/2014/main" id="{3E48D3F3-B108-0145-BBE0-9F3909851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4" name="Line 31">
              <a:extLst>
                <a:ext uri="{FF2B5EF4-FFF2-40B4-BE49-F238E27FC236}">
                  <a16:creationId xmlns:a16="http://schemas.microsoft.com/office/drawing/2014/main" id="{18C4CDA4-553B-6A43-8CEB-6A0F4C509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5" name="Rectangle 32">
              <a:extLst>
                <a:ext uri="{FF2B5EF4-FFF2-40B4-BE49-F238E27FC236}">
                  <a16:creationId xmlns:a16="http://schemas.microsoft.com/office/drawing/2014/main" id="{D1F631C8-492D-3E4A-B2CD-FD2B280E9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" y="2160"/>
              <a:ext cx="32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Chicago" charset="0"/>
                </a:rPr>
                <a:t>MUSA</a:t>
              </a:r>
            </a:p>
          </p:txBody>
        </p:sp>
        <p:sp>
          <p:nvSpPr>
            <p:cNvPr id="93216" name="Rectangle 33">
              <a:extLst>
                <a:ext uri="{FF2B5EF4-FFF2-40B4-BE49-F238E27FC236}">
                  <a16:creationId xmlns:a16="http://schemas.microsoft.com/office/drawing/2014/main" id="{6E28BF83-C67E-1443-8FB3-F34135278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8" y="2420"/>
              <a:ext cx="28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Helvetica" pitchFamily="2" charset="0"/>
                </a:rPr>
                <a:t>Sinai</a:t>
              </a:r>
            </a:p>
          </p:txBody>
        </p:sp>
        <p:sp>
          <p:nvSpPr>
            <p:cNvPr id="93217" name="Rectangle 34">
              <a:extLst>
                <a:ext uri="{FF2B5EF4-FFF2-40B4-BE49-F238E27FC236}">
                  <a16:creationId xmlns:a16="http://schemas.microsoft.com/office/drawing/2014/main" id="{BCF57C6A-4BC1-EA4D-8D06-D4414F7F9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" y="2536"/>
              <a:ext cx="40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Helvetica" pitchFamily="2" charset="0"/>
                </a:rPr>
                <a:t>M - S - U</a:t>
              </a:r>
            </a:p>
          </p:txBody>
        </p:sp>
        <p:sp>
          <p:nvSpPr>
            <p:cNvPr id="93218" name="Rectangle 35">
              <a:extLst>
                <a:ext uri="{FF2B5EF4-FFF2-40B4-BE49-F238E27FC236}">
                  <a16:creationId xmlns:a16="http://schemas.microsoft.com/office/drawing/2014/main" id="{BA73CF59-8759-2D4E-9CC2-4A77E2F49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2644"/>
              <a:ext cx="59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Helvetica" pitchFamily="2" charset="0"/>
                </a:rPr>
                <a:t>Kades Barnea</a:t>
              </a:r>
            </a:p>
          </p:txBody>
        </p:sp>
        <p:sp>
          <p:nvSpPr>
            <p:cNvPr id="93219" name="Rectangle 36">
              <a:extLst>
                <a:ext uri="{FF2B5EF4-FFF2-40B4-BE49-F238E27FC236}">
                  <a16:creationId xmlns:a16="http://schemas.microsoft.com/office/drawing/2014/main" id="{8440B096-F9D5-D743-9A30-2551F9FA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" y="2760"/>
              <a:ext cx="19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Helvetica" pitchFamily="2" charset="0"/>
                </a:rPr>
                <a:t>40</a:t>
              </a:r>
            </a:p>
          </p:txBody>
        </p:sp>
        <p:sp>
          <p:nvSpPr>
            <p:cNvPr id="93220" name="Rectangle 37">
              <a:extLst>
                <a:ext uri="{FF2B5EF4-FFF2-40B4-BE49-F238E27FC236}">
                  <a16:creationId xmlns:a16="http://schemas.microsoft.com/office/drawing/2014/main" id="{18BE107E-4D22-264B-811A-00BD59DCE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2868"/>
              <a:ext cx="42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Helvetica" pitchFamily="2" charset="0"/>
                </a:rPr>
                <a:t>5 Kotbah</a:t>
              </a:r>
            </a:p>
          </p:txBody>
        </p:sp>
        <p:sp>
          <p:nvSpPr>
            <p:cNvPr id="93221" name="Line 38">
              <a:extLst>
                <a:ext uri="{FF2B5EF4-FFF2-40B4-BE49-F238E27FC236}">
                  <a16:creationId xmlns:a16="http://schemas.microsoft.com/office/drawing/2014/main" id="{AFD53763-17EA-784B-A12B-571C2122A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2" name="Rectangle 39">
              <a:extLst>
                <a:ext uri="{FF2B5EF4-FFF2-40B4-BE49-F238E27FC236}">
                  <a16:creationId xmlns:a16="http://schemas.microsoft.com/office/drawing/2014/main" id="{B3317F41-D861-1C4C-9FC7-FA4328D41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" y="2312"/>
              <a:ext cx="42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Helvetica" pitchFamily="2" charset="0"/>
                </a:rPr>
                <a:t>Keluaran</a:t>
              </a: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utoUpdateAnimBg="0"/>
      <p:bldP spid="24589" grpId="0" autoUpdateAnimBg="0"/>
      <p:bldP spid="24590" grpId="0" animBg="1"/>
      <p:bldP spid="245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B78AF4D8-2C34-F643-B516-F443D39AE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tx1"/>
                </a:solidFill>
                <a:effectLst/>
              </a:rPr>
              <a:t>Yeshua: </a:t>
            </a:r>
            <a:br>
              <a:rPr lang="en-US" altLang="en-US" sz="4000" b="1">
                <a:solidFill>
                  <a:schemeClr val="tx1"/>
                </a:solidFill>
                <a:effectLst/>
              </a:rPr>
            </a:br>
            <a:r>
              <a:rPr lang="en-US" altLang="en-US" sz="4000" b="1">
                <a:solidFill>
                  <a:schemeClr val="tx1"/>
                </a:solidFill>
                <a:effectLst/>
              </a:rPr>
              <a:t>Bahasa Ibrani untuk </a:t>
            </a:r>
            <a:r>
              <a:rPr lang="ja-JP" altLang="en-US" sz="4000" b="1">
                <a:solidFill>
                  <a:schemeClr val="tx1"/>
                </a:solidFill>
                <a:effectLst/>
              </a:rPr>
              <a:t>“</a:t>
            </a:r>
            <a:r>
              <a:rPr lang="en-US" altLang="ja-JP" sz="4000" b="1">
                <a:solidFill>
                  <a:schemeClr val="tx1"/>
                </a:solidFill>
                <a:effectLst/>
              </a:rPr>
              <a:t>Yesus</a:t>
            </a:r>
            <a:r>
              <a:rPr lang="ja-JP" altLang="en-US" sz="4000" b="1">
                <a:solidFill>
                  <a:schemeClr val="tx1"/>
                </a:solidFill>
                <a:effectLst/>
              </a:rPr>
              <a:t>”</a:t>
            </a:r>
            <a:endParaRPr lang="en-US" altLang="en-US" sz="4000" b="1">
              <a:solidFill>
                <a:schemeClr val="tx1"/>
              </a:solidFill>
              <a:effectLst/>
            </a:endParaRPr>
          </a:p>
        </p:txBody>
      </p:sp>
      <p:sp>
        <p:nvSpPr>
          <p:cNvPr id="95234" name="Rectangle 8">
            <a:extLst>
              <a:ext uri="{FF2B5EF4-FFF2-40B4-BE49-F238E27FC236}">
                <a16:creationId xmlns:a16="http://schemas.microsoft.com/office/drawing/2014/main" id="{539B6EEE-0357-F245-A867-EC08D381D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2789238"/>
            <a:ext cx="2746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b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  </a:t>
            </a:r>
            <a:r>
              <a:rPr lang="en-US" altLang="en-US" sz="6000">
                <a:latin typeface="Arial" panose="020B0604020202020204" pitchFamily="34" charset="0"/>
              </a:rPr>
              <a:t> </a:t>
            </a:r>
            <a:r>
              <a:rPr lang="en-US" altLang="en-US" sz="1800">
                <a:latin typeface="Arial" panose="020B0604020202020204" pitchFamily="34" charset="0"/>
              </a:rPr>
              <a:t>                                   </a:t>
            </a:r>
          </a:p>
        </p:txBody>
      </p:sp>
      <p:pic>
        <p:nvPicPr>
          <p:cNvPr id="95235" name="Picture 9" descr="yeshua">
            <a:extLst>
              <a:ext uri="{FF2B5EF4-FFF2-40B4-BE49-F238E27FC236}">
                <a16:creationId xmlns:a16="http://schemas.microsoft.com/office/drawing/2014/main" id="{763EF766-B72D-4C43-B0CD-383E98AB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4386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10">
            <a:extLst>
              <a:ext uri="{FF2B5EF4-FFF2-40B4-BE49-F238E27FC236}">
                <a16:creationId xmlns:a16="http://schemas.microsoft.com/office/drawing/2014/main" id="{E74DE17D-8225-9C4E-881E-922E2256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/>
              <a:t>Yesus Kristus adalah fokus utama dari perjanjian dengan Abraham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Line 4">
            <a:extLst>
              <a:ext uri="{FF2B5EF4-FFF2-40B4-BE49-F238E27FC236}">
                <a16:creationId xmlns:a16="http://schemas.microsoft.com/office/drawing/2014/main" id="{65B8F160-308B-B243-AB0A-EDA8A5CDF9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2" name="Line 5">
            <a:extLst>
              <a:ext uri="{FF2B5EF4-FFF2-40B4-BE49-F238E27FC236}">
                <a16:creationId xmlns:a16="http://schemas.microsoft.com/office/drawing/2014/main" id="{12B12A6F-AE09-FD45-9F21-04071F6E84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C8592B49-6E73-294A-B35C-4AB58D32D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2108200"/>
            <a:ext cx="1574800" cy="3568700"/>
          </a:xfrm>
          <a:prstGeom prst="rect">
            <a:avLst/>
          </a:prstGeom>
          <a:gradFill rotWithShape="0">
            <a:gsLst>
              <a:gs pos="0">
                <a:srgbClr val="4C3013"/>
              </a:gs>
              <a:gs pos="100000">
                <a:srgbClr val="FFA040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7284" name="Rectangle 8">
            <a:extLst>
              <a:ext uri="{FF2B5EF4-FFF2-40B4-BE49-F238E27FC236}">
                <a16:creationId xmlns:a16="http://schemas.microsoft.com/office/drawing/2014/main" id="{5CCFAD5F-6716-E741-A769-6D2FECDE3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1682750"/>
            <a:ext cx="7988300" cy="406400"/>
          </a:xfrm>
          <a:prstGeom prst="rect">
            <a:avLst/>
          </a:prstGeom>
          <a:gradFill rotWithShape="0">
            <a:gsLst>
              <a:gs pos="0">
                <a:srgbClr val="008679"/>
              </a:gs>
              <a:gs pos="50000">
                <a:srgbClr val="00DFCA"/>
              </a:gs>
              <a:gs pos="100000">
                <a:srgbClr val="008679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2FB9C65A-72CF-644B-9665-1ACACEE4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1800225"/>
            <a:ext cx="13573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BLADES" charset="0"/>
              </a:rPr>
              <a:t>Perjanjian Nuh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98485AFA-6723-0544-A403-87BD1B71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438" y="987425"/>
            <a:ext cx="785813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7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Adam memerintah bersama Tuhan (Kej. 1:26, 28; 2:19) </a:t>
            </a: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D29CE522-7A19-5F4B-81F9-CD1A8CB74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987425"/>
            <a:ext cx="927100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7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Iblis memerintah sebagai penguasa dunia (Kej. 3:15; </a:t>
            </a:r>
          </a:p>
          <a:p>
            <a:pPr algn="ctr"/>
            <a:r>
              <a:rPr lang="en-US" altLang="en-US" sz="7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 Kor. 4:4)</a:t>
            </a: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97D00AEC-C0A2-9745-BF5E-7EFF11EE804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-391319" y="3723482"/>
            <a:ext cx="2581275" cy="39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XPCopperhead" charset="0"/>
              </a:rPr>
              <a:t>Perjanjian</a:t>
            </a:r>
            <a:r>
              <a:rPr lang="en-US" sz="2000" b="1" dirty="0">
                <a:latin typeface="XPCopperhead" charset="0"/>
              </a:rPr>
              <a:t> Abraham</a:t>
            </a:r>
          </a:p>
        </p:txBody>
      </p:sp>
      <p:sp>
        <p:nvSpPr>
          <p:cNvPr id="97289" name="Rectangle 13">
            <a:extLst>
              <a:ext uri="{FF2B5EF4-FFF2-40B4-BE49-F238E27FC236}">
                <a16:creationId xmlns:a16="http://schemas.microsoft.com/office/drawing/2014/main" id="{0754EA92-9BFE-DC4B-8142-38214C3A6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2101850"/>
            <a:ext cx="3886200" cy="1244600"/>
          </a:xfrm>
          <a:prstGeom prst="rect">
            <a:avLst/>
          </a:prstGeom>
          <a:gradFill rotWithShape="0">
            <a:gsLst>
              <a:gs pos="0">
                <a:srgbClr val="CF0E30"/>
              </a:gs>
              <a:gs pos="100000">
                <a:srgbClr val="3E040E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7290" name="Rectangle 14">
            <a:extLst>
              <a:ext uri="{FF2B5EF4-FFF2-40B4-BE49-F238E27FC236}">
                <a16:creationId xmlns:a16="http://schemas.microsoft.com/office/drawing/2014/main" id="{4A384DC2-C2D4-D843-8CBF-9A1AF177A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4502150"/>
            <a:ext cx="2857500" cy="11811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1B39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7291" name="Rectangle 15">
            <a:extLst>
              <a:ext uri="{FF2B5EF4-FFF2-40B4-BE49-F238E27FC236}">
                <a16:creationId xmlns:a16="http://schemas.microsoft.com/office/drawing/2014/main" id="{ED6A4703-A310-3245-B85B-EA96E8FB6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695950"/>
            <a:ext cx="3949700" cy="609600"/>
          </a:xfrm>
          <a:prstGeom prst="rect">
            <a:avLst/>
          </a:prstGeom>
          <a:gradFill rotWithShape="0">
            <a:gsLst>
              <a:gs pos="0">
                <a:srgbClr val="474747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304" name="Rectangle 16">
            <a:extLst>
              <a:ext uri="{FF2B5EF4-FFF2-40B4-BE49-F238E27FC236}">
                <a16:creationId xmlns:a16="http://schemas.microsoft.com/office/drawing/2014/main" id="{92CD171A-B57F-EF42-89FF-38A14518E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2282825"/>
            <a:ext cx="15128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BLADES" charset="0"/>
              </a:rPr>
              <a:t>Perjanjian Tanah</a:t>
            </a:r>
          </a:p>
        </p:txBody>
      </p:sp>
      <p:sp>
        <p:nvSpPr>
          <p:cNvPr id="97293" name="Rectangle 17">
            <a:extLst>
              <a:ext uri="{FF2B5EF4-FFF2-40B4-BE49-F238E27FC236}">
                <a16:creationId xmlns:a16="http://schemas.microsoft.com/office/drawing/2014/main" id="{1FC18451-3734-444F-9955-5934144F1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3308350"/>
            <a:ext cx="3505200" cy="1181100"/>
          </a:xfrm>
          <a:prstGeom prst="rect">
            <a:avLst/>
          </a:prstGeom>
          <a:gradFill rotWithShape="0">
            <a:gsLst>
              <a:gs pos="0">
                <a:srgbClr val="CFC630"/>
              </a:gs>
              <a:gs pos="100000">
                <a:srgbClr val="3E3B0E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306" name="Rectangle 18">
            <a:extLst>
              <a:ext uri="{FF2B5EF4-FFF2-40B4-BE49-F238E27FC236}">
                <a16:creationId xmlns:a16="http://schemas.microsoft.com/office/drawing/2014/main" id="{264BBED7-F485-6240-9895-F4691A7E8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3451225"/>
            <a:ext cx="1457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BLADES" charset="0"/>
              </a:rPr>
              <a:t>Perjanjian Daud</a:t>
            </a:r>
          </a:p>
        </p:txBody>
      </p:sp>
      <p:sp>
        <p:nvSpPr>
          <p:cNvPr id="12307" name="Rectangle 19">
            <a:extLst>
              <a:ext uri="{FF2B5EF4-FFF2-40B4-BE49-F238E27FC236}">
                <a16:creationId xmlns:a16="http://schemas.microsoft.com/office/drawing/2014/main" id="{ADF7D702-8C7E-0346-9C49-6AF5BF71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670425"/>
            <a:ext cx="14081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BLADES" charset="0"/>
              </a:rPr>
              <a:t>Perjanjian Baru</a:t>
            </a:r>
          </a:p>
        </p:txBody>
      </p:sp>
      <p:sp>
        <p:nvSpPr>
          <p:cNvPr id="12308" name="Rectangle 20">
            <a:extLst>
              <a:ext uri="{FF2B5EF4-FFF2-40B4-BE49-F238E27FC236}">
                <a16:creationId xmlns:a16="http://schemas.microsoft.com/office/drawing/2014/main" id="{A05FED2C-3EA9-7440-B941-0CB5E7DFF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5778500"/>
            <a:ext cx="14668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 err="1">
                <a:latin typeface="BLADES" charset="0"/>
              </a:rPr>
              <a:t>Perjanjian</a:t>
            </a:r>
            <a:r>
              <a:rPr lang="en-US" sz="1400" dirty="0">
                <a:latin typeface="BLADES" charset="0"/>
              </a:rPr>
              <a:t> Musa</a:t>
            </a:r>
          </a:p>
        </p:txBody>
      </p:sp>
      <p:grpSp>
        <p:nvGrpSpPr>
          <p:cNvPr id="97297" name="Group 21">
            <a:extLst>
              <a:ext uri="{FF2B5EF4-FFF2-40B4-BE49-F238E27FC236}">
                <a16:creationId xmlns:a16="http://schemas.microsoft.com/office/drawing/2014/main" id="{3777F0C5-6C91-DF4A-9B43-5B2E3F99CA2F}"/>
              </a:ext>
            </a:extLst>
          </p:cNvPr>
          <p:cNvGrpSpPr>
            <a:grpSpLocks/>
          </p:cNvGrpSpPr>
          <p:nvPr/>
        </p:nvGrpSpPr>
        <p:grpSpPr bwMode="auto">
          <a:xfrm>
            <a:off x="5689600" y="1376363"/>
            <a:ext cx="165100" cy="279400"/>
            <a:chOff x="3584" y="867"/>
            <a:chExt cx="104" cy="176"/>
          </a:xfrm>
        </p:grpSpPr>
        <p:sp>
          <p:nvSpPr>
            <p:cNvPr id="97385" name="Line 22">
              <a:extLst>
                <a:ext uri="{FF2B5EF4-FFF2-40B4-BE49-F238E27FC236}">
                  <a16:creationId xmlns:a16="http://schemas.microsoft.com/office/drawing/2014/main" id="{2F139A15-D85B-284F-AC5E-3031057BD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867"/>
              <a:ext cx="0" cy="176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86" name="Line 23">
              <a:extLst>
                <a:ext uri="{FF2B5EF4-FFF2-40B4-BE49-F238E27FC236}">
                  <a16:creationId xmlns:a16="http://schemas.microsoft.com/office/drawing/2014/main" id="{D4A2472A-BB21-1C4D-8419-E033BD801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4" y="923"/>
              <a:ext cx="104" cy="0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2" name="Rectangle 24">
            <a:extLst>
              <a:ext uri="{FF2B5EF4-FFF2-40B4-BE49-F238E27FC236}">
                <a16:creationId xmlns:a16="http://schemas.microsoft.com/office/drawing/2014/main" id="{29F47514-867C-7D47-AD80-7EC5FF365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987425"/>
            <a:ext cx="1806575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7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Tuhan mengadakan perjanjian dengan Abraham untuk menetapkan kembali manusia sebagai penguasa melalui Israel sebagai </a:t>
            </a:r>
            <a:r>
              <a:rPr lang="ja-JP" altLang="en-US" sz="7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altLang="ja-JP" sz="7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kerajaan imamat" (Kej. 12:1-3; Kel. 19:6)</a:t>
            </a:r>
            <a:endParaRPr lang="en-US" altLang="en-US" sz="7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313" name="Rectangle 25">
            <a:extLst>
              <a:ext uri="{FF2B5EF4-FFF2-40B4-BE49-F238E27FC236}">
                <a16:creationId xmlns:a16="http://schemas.microsoft.com/office/drawing/2014/main" id="{2317A76B-8CD5-0E4C-B4E7-3FCFA4EC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769938"/>
            <a:ext cx="24320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Scholar" charset="0"/>
              </a:rPr>
              <a:t>Pengajaran tentang Kerajaan...</a:t>
            </a:r>
          </a:p>
        </p:txBody>
      </p:sp>
      <p:grpSp>
        <p:nvGrpSpPr>
          <p:cNvPr id="97300" name="Group 106">
            <a:extLst>
              <a:ext uri="{FF2B5EF4-FFF2-40B4-BE49-F238E27FC236}">
                <a16:creationId xmlns:a16="http://schemas.microsoft.com/office/drawing/2014/main" id="{9F4686A0-12F2-3246-B979-40A75CC1F3CC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149350"/>
            <a:ext cx="122237" cy="530225"/>
            <a:chOff x="603250" y="1149350"/>
            <a:chExt cx="122238" cy="530212"/>
          </a:xfrm>
        </p:grpSpPr>
        <p:sp>
          <p:nvSpPr>
            <p:cNvPr id="97383" name="Line 26">
              <a:extLst>
                <a:ext uri="{FF2B5EF4-FFF2-40B4-BE49-F238E27FC236}">
                  <a16:creationId xmlns:a16="http://schemas.microsoft.com/office/drawing/2014/main" id="{D373E0DC-3CA6-D643-8531-66F1079E4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575" y="1149350"/>
              <a:ext cx="0" cy="4064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84" name="Freeform 27">
              <a:extLst>
                <a:ext uri="{FF2B5EF4-FFF2-40B4-BE49-F238E27FC236}">
                  <a16:creationId xmlns:a16="http://schemas.microsoft.com/office/drawing/2014/main" id="{1DF89005-D69F-904F-A23E-7DB272628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0" y="1500174"/>
              <a:ext cx="122238" cy="179388"/>
            </a:xfrm>
            <a:custGeom>
              <a:avLst/>
              <a:gdLst>
                <a:gd name="T0" fmla="*/ 2147483647 w 77"/>
                <a:gd name="T1" fmla="*/ 2147483647 h 113"/>
                <a:gd name="T2" fmla="*/ 0 w 77"/>
                <a:gd name="T3" fmla="*/ 0 h 113"/>
                <a:gd name="T4" fmla="*/ 2147483647 w 77"/>
                <a:gd name="T5" fmla="*/ 2147483647 h 113"/>
                <a:gd name="T6" fmla="*/ 2147483647 w 77"/>
                <a:gd name="T7" fmla="*/ 0 h 113"/>
                <a:gd name="T8" fmla="*/ 2147483647 w 77"/>
                <a:gd name="T9" fmla="*/ 2147483647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13"/>
                <a:gd name="T17" fmla="*/ 77 w 7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13">
                  <a:moveTo>
                    <a:pt x="38" y="37"/>
                  </a:moveTo>
                  <a:lnTo>
                    <a:pt x="0" y="0"/>
                  </a:lnTo>
                  <a:lnTo>
                    <a:pt x="38" y="112"/>
                  </a:lnTo>
                  <a:lnTo>
                    <a:pt x="76" y="0"/>
                  </a:lnTo>
                  <a:lnTo>
                    <a:pt x="38" y="37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6" name="Rectangle 28">
            <a:extLst>
              <a:ext uri="{FF2B5EF4-FFF2-40B4-BE49-F238E27FC236}">
                <a16:creationId xmlns:a16="http://schemas.microsoft.com/office/drawing/2014/main" id="{BD4868AC-A662-A44E-B9F7-169DE31F9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654175"/>
            <a:ext cx="8810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Manusia jatuh dalam dosa (Kej. 3)</a:t>
            </a:r>
          </a:p>
        </p:txBody>
      </p:sp>
      <p:sp>
        <p:nvSpPr>
          <p:cNvPr id="12317" name="Rectangle 29">
            <a:extLst>
              <a:ext uri="{FF2B5EF4-FFF2-40B4-BE49-F238E27FC236}">
                <a16:creationId xmlns:a16="http://schemas.microsoft.com/office/drawing/2014/main" id="{C90D02E6-503D-8A4F-92AB-A3DDC957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987425"/>
            <a:ext cx="1304925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7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Israel gagal bersaksi sebagai kerajaan imamat, diadili melalui pembuangan di bawah jajahan bangsa asing</a:t>
            </a:r>
          </a:p>
        </p:txBody>
      </p:sp>
      <p:sp>
        <p:nvSpPr>
          <p:cNvPr id="12318" name="Rectangle 30">
            <a:extLst>
              <a:ext uri="{FF2B5EF4-FFF2-40B4-BE49-F238E27FC236}">
                <a16:creationId xmlns:a16="http://schemas.microsoft.com/office/drawing/2014/main" id="{512CDA3F-CDD0-5E4E-A20E-6AE3BFFE6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5" y="4891088"/>
            <a:ext cx="2065338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800" b="1" dirty="0" err="1">
                <a:latin typeface="Arial" pitchFamily="34" charset="0"/>
              </a:rPr>
              <a:t>Yeremia</a:t>
            </a:r>
            <a:r>
              <a:rPr lang="en-US" sz="800" b="1" dirty="0">
                <a:latin typeface="Arial" pitchFamily="34" charset="0"/>
              </a:rPr>
              <a:t> 31:31-34 </a:t>
            </a:r>
            <a:r>
              <a:rPr lang="en-US" sz="800" b="1" dirty="0" err="1">
                <a:latin typeface="Arial" pitchFamily="34" charset="0"/>
              </a:rPr>
              <a:t>menjanjikan</a:t>
            </a:r>
            <a:r>
              <a:rPr lang="en-US" sz="800" b="1" dirty="0">
                <a:latin typeface="Arial" pitchFamily="34" charset="0"/>
              </a:rPr>
              <a:t>:</a:t>
            </a:r>
          </a:p>
          <a:p>
            <a:pPr>
              <a:buSzPct val="100000"/>
              <a:buFontTx/>
              <a:buChar char="•"/>
              <a:defRPr/>
            </a:pPr>
            <a:r>
              <a:rPr lang="en-US" sz="800" b="1" dirty="0" err="1">
                <a:latin typeface="Arial" pitchFamily="34" charset="0"/>
              </a:rPr>
              <a:t>Pengampunan</a:t>
            </a:r>
            <a:endParaRPr lang="en-US" sz="800" b="1" dirty="0">
              <a:latin typeface="Arial" pitchFamily="34" charset="0"/>
            </a:endParaRPr>
          </a:p>
          <a:p>
            <a:pPr>
              <a:buSzPct val="100000"/>
              <a:buFontTx/>
              <a:buChar char="•"/>
              <a:defRPr/>
            </a:pPr>
            <a:r>
              <a:rPr lang="en-US" sz="800" b="1" dirty="0" err="1">
                <a:latin typeface="Arial" pitchFamily="34" charset="0"/>
              </a:rPr>
              <a:t>Roh</a:t>
            </a:r>
            <a:r>
              <a:rPr lang="en-US" sz="800" b="1" dirty="0">
                <a:latin typeface="Arial" pitchFamily="34" charset="0"/>
              </a:rPr>
              <a:t> yang </a:t>
            </a:r>
            <a:r>
              <a:rPr lang="en-US" sz="800" b="1" dirty="0" err="1">
                <a:latin typeface="Arial" pitchFamily="34" charset="0"/>
              </a:rPr>
              <a:t>tinggal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dalam</a:t>
            </a:r>
            <a:endParaRPr lang="en-US" sz="800" b="1" dirty="0">
              <a:latin typeface="Arial" pitchFamily="34" charset="0"/>
            </a:endParaRPr>
          </a:p>
          <a:p>
            <a:pPr>
              <a:buSzPct val="100000"/>
              <a:buFontTx/>
              <a:buChar char="•"/>
              <a:defRPr/>
            </a:pPr>
            <a:r>
              <a:rPr lang="en-US" sz="800" b="1" dirty="0" err="1">
                <a:latin typeface="Arial" pitchFamily="34" charset="0"/>
              </a:rPr>
              <a:t>Hati</a:t>
            </a:r>
            <a:r>
              <a:rPr lang="en-US" sz="800" b="1" dirty="0">
                <a:latin typeface="Arial" pitchFamily="34" charset="0"/>
              </a:rPr>
              <a:t>, </a:t>
            </a:r>
            <a:r>
              <a:rPr lang="en-US" sz="800" b="1" dirty="0" err="1">
                <a:latin typeface="Arial" pitchFamily="34" charset="0"/>
              </a:rPr>
              <a:t>sifat</a:t>
            </a:r>
            <a:r>
              <a:rPr lang="en-US" sz="800" b="1" dirty="0">
                <a:latin typeface="Arial" pitchFamily="34" charset="0"/>
              </a:rPr>
              <a:t>, </a:t>
            </a:r>
            <a:r>
              <a:rPr lang="en-US" sz="800" b="1" dirty="0" err="1">
                <a:latin typeface="Arial" pitchFamily="34" charset="0"/>
              </a:rPr>
              <a:t>dan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pikiran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baru</a:t>
            </a:r>
            <a:endParaRPr lang="en-US" sz="800" b="1" dirty="0">
              <a:latin typeface="Arial" pitchFamily="34" charset="0"/>
            </a:endParaRPr>
          </a:p>
          <a:p>
            <a:pPr>
              <a:buSzPct val="100000"/>
              <a:buFontTx/>
              <a:buChar char="•"/>
              <a:defRPr/>
            </a:pPr>
            <a:r>
              <a:rPr lang="en-US" sz="800" b="1" dirty="0" err="1">
                <a:latin typeface="Arial" pitchFamily="34" charset="0"/>
              </a:rPr>
              <a:t>Penyatuan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kembali</a:t>
            </a:r>
            <a:r>
              <a:rPr lang="en-US" sz="800" b="1" dirty="0">
                <a:latin typeface="Arial" pitchFamily="34" charset="0"/>
              </a:rPr>
              <a:t> Israel </a:t>
            </a:r>
            <a:r>
              <a:rPr lang="en-US" sz="800" b="1" dirty="0" err="1">
                <a:latin typeface="Arial" pitchFamily="34" charset="0"/>
              </a:rPr>
              <a:t>dan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Yehuda</a:t>
            </a:r>
            <a:endParaRPr lang="en-US" sz="800" b="1" dirty="0">
              <a:latin typeface="Arial" pitchFamily="34" charset="0"/>
            </a:endParaRPr>
          </a:p>
          <a:p>
            <a:pPr>
              <a:buSzPct val="100000"/>
              <a:buFontTx/>
              <a:buChar char="•"/>
              <a:defRPr/>
            </a:pPr>
            <a:r>
              <a:rPr lang="en-US" sz="800" b="1" dirty="0" err="1">
                <a:latin typeface="Arial" pitchFamily="34" charset="0"/>
              </a:rPr>
              <a:t>Tidak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perlu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lagi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penginjilan</a:t>
            </a:r>
            <a:endParaRPr lang="en-US" sz="800" b="1" dirty="0">
              <a:latin typeface="Arial" pitchFamily="34" charset="0"/>
            </a:endParaRPr>
          </a:p>
        </p:txBody>
      </p:sp>
      <p:sp>
        <p:nvSpPr>
          <p:cNvPr id="12319" name="Rectangle 31">
            <a:extLst>
              <a:ext uri="{FF2B5EF4-FFF2-40B4-BE49-F238E27FC236}">
                <a16:creationId xmlns:a16="http://schemas.microsoft.com/office/drawing/2014/main" id="{72F9A59A-0697-C64E-A770-52D087613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3671888"/>
            <a:ext cx="283527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latin typeface="Arial" panose="020B0604020202020204" pitchFamily="34" charset="0"/>
              </a:rPr>
              <a:t>2 Samuel 7:12-16 menjanjikan terus-menerus:</a:t>
            </a:r>
          </a:p>
          <a:p>
            <a:pPr>
              <a:buSzPct val="100000"/>
              <a:buFontTx/>
              <a:buChar char="•"/>
            </a:pPr>
            <a:r>
              <a:rPr lang="en-US" altLang="en-US" sz="800" b="1">
                <a:latin typeface="Arial" panose="020B0604020202020204" pitchFamily="34" charset="0"/>
              </a:rPr>
              <a:t>Anak-anak laki-laki (“keluarga” tidak pernah musnah)</a:t>
            </a:r>
          </a:p>
          <a:p>
            <a:pPr>
              <a:buSzPct val="100000"/>
              <a:buFontTx/>
              <a:buChar char="•"/>
            </a:pPr>
            <a:r>
              <a:rPr lang="en-US" altLang="en-US" sz="800" b="1">
                <a:latin typeface="Arial" panose="020B0604020202020204" pitchFamily="34" charset="0"/>
              </a:rPr>
              <a:t>Kerajaan (dinasti politik)</a:t>
            </a:r>
          </a:p>
          <a:p>
            <a:pPr>
              <a:buSzPct val="100000"/>
              <a:buFontTx/>
              <a:buChar char="•"/>
            </a:pPr>
            <a:r>
              <a:rPr lang="en-US" altLang="en-US" sz="800" b="1">
                <a:latin typeface="Arial" panose="020B0604020202020204" pitchFamily="34" charset="0"/>
              </a:rPr>
              <a:t>Tahta (hak keturunan untuk memerintah)</a:t>
            </a:r>
          </a:p>
          <a:p>
            <a:pPr>
              <a:buSzPct val="100000"/>
              <a:buFontTx/>
              <a:buChar char="•"/>
            </a:pPr>
            <a:r>
              <a:rPr lang="en-US" altLang="en-US" sz="800" b="1">
                <a:latin typeface="Arial" panose="020B0604020202020204" pitchFamily="34" charset="0"/>
              </a:rPr>
              <a:t>Bait Allah (anak yang akan membangun)</a:t>
            </a:r>
          </a:p>
        </p:txBody>
      </p:sp>
      <p:sp>
        <p:nvSpPr>
          <p:cNvPr id="12320" name="Rectangle 32">
            <a:extLst>
              <a:ext uri="{FF2B5EF4-FFF2-40B4-BE49-F238E27FC236}">
                <a16:creationId xmlns:a16="http://schemas.microsoft.com/office/drawing/2014/main" id="{0E1638DC-925B-C646-9243-010F856D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2519363"/>
            <a:ext cx="32004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800" b="1" dirty="0" err="1">
                <a:latin typeface="Arial" pitchFamily="34" charset="0"/>
              </a:rPr>
              <a:t>Kejadian</a:t>
            </a:r>
            <a:r>
              <a:rPr lang="en-US" sz="800" b="1" dirty="0">
                <a:latin typeface="Arial" pitchFamily="34" charset="0"/>
              </a:rPr>
              <a:t> 15:18 (band. </a:t>
            </a:r>
            <a:r>
              <a:rPr lang="en-US" sz="800" b="1" dirty="0" err="1">
                <a:latin typeface="Arial" pitchFamily="34" charset="0"/>
              </a:rPr>
              <a:t>Ul</a:t>
            </a:r>
            <a:r>
              <a:rPr lang="en-US" sz="800" b="1" dirty="0">
                <a:latin typeface="Arial" pitchFamily="34" charset="0"/>
              </a:rPr>
              <a:t> 30:1-10) </a:t>
            </a:r>
            <a:r>
              <a:rPr lang="en-US" sz="800" b="1" dirty="0" err="1">
                <a:latin typeface="Arial" pitchFamily="34" charset="0"/>
              </a:rPr>
              <a:t>menjanjikan</a:t>
            </a:r>
            <a:r>
              <a:rPr lang="en-US" sz="800" b="1" dirty="0">
                <a:latin typeface="Arial" pitchFamily="34" charset="0"/>
              </a:rPr>
              <a:t>:</a:t>
            </a:r>
          </a:p>
          <a:p>
            <a:pPr>
              <a:buSzPct val="100000"/>
              <a:buFontTx/>
              <a:buChar char="•"/>
              <a:defRPr/>
            </a:pPr>
            <a:r>
              <a:rPr lang="en-US" sz="800" b="1" dirty="0">
                <a:latin typeface="Arial" pitchFamily="34" charset="0"/>
              </a:rPr>
              <a:t>Tanah </a:t>
            </a:r>
            <a:r>
              <a:rPr lang="en-US" sz="800" b="1" dirty="0" err="1">
                <a:latin typeface="Arial" pitchFamily="34" charset="0"/>
              </a:rPr>
              <a:t>dari</a:t>
            </a:r>
            <a:r>
              <a:rPr lang="en-US" sz="800" b="1" dirty="0">
                <a:latin typeface="Arial" pitchFamily="34" charset="0"/>
              </a:rPr>
              <a:t> Sungai </a:t>
            </a:r>
            <a:r>
              <a:rPr lang="en-US" sz="800" b="1" dirty="0" err="1">
                <a:latin typeface="Arial" pitchFamily="34" charset="0"/>
              </a:rPr>
              <a:t>Mesir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sampai</a:t>
            </a:r>
            <a:r>
              <a:rPr lang="en-US" sz="800" b="1" dirty="0">
                <a:latin typeface="Arial" pitchFamily="34" charset="0"/>
              </a:rPr>
              <a:t> Sungai </a:t>
            </a:r>
            <a:r>
              <a:rPr lang="en-US" sz="800" b="1" dirty="0" err="1">
                <a:latin typeface="Arial" pitchFamily="34" charset="0"/>
              </a:rPr>
              <a:t>Efrat</a:t>
            </a:r>
            <a:r>
              <a:rPr lang="en-US" sz="800" b="1" dirty="0">
                <a:latin typeface="Arial" pitchFamily="34" charset="0"/>
              </a:rPr>
              <a:t> (Yes. 27:12)</a:t>
            </a:r>
          </a:p>
          <a:p>
            <a:pPr>
              <a:buSzPct val="100000"/>
              <a:buFontTx/>
              <a:buChar char="•"/>
              <a:defRPr/>
            </a:pPr>
            <a:r>
              <a:rPr lang="en-US" sz="800" b="1" dirty="0">
                <a:latin typeface="Arial" pitchFamily="34" charset="0"/>
              </a:rPr>
              <a:t>Hal </a:t>
            </a:r>
            <a:r>
              <a:rPr lang="en-US" sz="800" b="1" dirty="0" err="1">
                <a:latin typeface="Arial" pitchFamily="34" charset="0"/>
              </a:rPr>
              <a:t>milik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tanah</a:t>
            </a:r>
            <a:r>
              <a:rPr lang="en-US" sz="800" b="1" dirty="0">
                <a:latin typeface="Arial" pitchFamily="34" charset="0"/>
              </a:rPr>
              <a:t> yang </a:t>
            </a:r>
            <a:r>
              <a:rPr lang="en-US" sz="800" b="1" dirty="0" err="1">
                <a:latin typeface="Arial" pitchFamily="34" charset="0"/>
              </a:rPr>
              <a:t>kekal</a:t>
            </a:r>
            <a:r>
              <a:rPr lang="en-US" sz="800" b="1" dirty="0">
                <a:latin typeface="Arial" pitchFamily="34" charset="0"/>
              </a:rPr>
              <a:t> (</a:t>
            </a:r>
            <a:r>
              <a:rPr lang="en-US" sz="800" b="1" dirty="0" err="1">
                <a:latin typeface="Arial" pitchFamily="34" charset="0"/>
              </a:rPr>
              <a:t>Kej</a:t>
            </a:r>
            <a:r>
              <a:rPr lang="en-US" sz="800" b="1" dirty="0">
                <a:latin typeface="Arial" pitchFamily="34" charset="0"/>
              </a:rPr>
              <a:t>. 17:8) </a:t>
            </a:r>
            <a:r>
              <a:rPr lang="en-US" sz="800" b="1" dirty="0" err="1">
                <a:latin typeface="Arial" pitchFamily="34" charset="0"/>
              </a:rPr>
              <a:t>setelah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pembuangan</a:t>
            </a:r>
            <a:r>
              <a:rPr lang="en-US" sz="800" b="1" dirty="0">
                <a:latin typeface="Arial" pitchFamily="34" charset="0"/>
              </a:rPr>
              <a:t>/</a:t>
            </a:r>
            <a:r>
              <a:rPr lang="en-US" sz="800" b="1" dirty="0" err="1">
                <a:latin typeface="Arial" pitchFamily="34" charset="0"/>
              </a:rPr>
              <a:t>pemulihan</a:t>
            </a:r>
            <a:endParaRPr lang="en-US" sz="800" b="1" dirty="0">
              <a:latin typeface="Arial" pitchFamily="34" charset="0"/>
            </a:endParaRPr>
          </a:p>
          <a:p>
            <a:pPr>
              <a:buSzPct val="100000"/>
              <a:buFontTx/>
              <a:buChar char="•"/>
              <a:defRPr/>
            </a:pPr>
            <a:r>
              <a:rPr lang="en-US" sz="800" b="1" dirty="0" err="1">
                <a:latin typeface="Arial" pitchFamily="34" charset="0"/>
              </a:rPr>
              <a:t>Seluruh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dunia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diberkati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melalui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tanah</a:t>
            </a:r>
            <a:r>
              <a:rPr lang="en-US" sz="800" b="1" dirty="0">
                <a:latin typeface="Arial" pitchFamily="34" charset="0"/>
              </a:rPr>
              <a:t> (Yes. 14:1-2)</a:t>
            </a:r>
          </a:p>
        </p:txBody>
      </p:sp>
      <p:sp>
        <p:nvSpPr>
          <p:cNvPr id="12321" name="Rectangle 33">
            <a:extLst>
              <a:ext uri="{FF2B5EF4-FFF2-40B4-BE49-F238E27FC236}">
                <a16:creationId xmlns:a16="http://schemas.microsoft.com/office/drawing/2014/main" id="{536D7DBE-E0EC-0C42-8B4D-3A533D3BB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3" y="995363"/>
            <a:ext cx="112077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7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Yesus memperluas kerajaan-Nya dalam bentuk misterius kepada Gereja (Mat. 13)</a:t>
            </a:r>
          </a:p>
        </p:txBody>
      </p:sp>
      <p:sp>
        <p:nvSpPr>
          <p:cNvPr id="12322" name="Rectangle 34">
            <a:extLst>
              <a:ext uri="{FF2B5EF4-FFF2-40B4-BE49-F238E27FC236}">
                <a16:creationId xmlns:a16="http://schemas.microsoft.com/office/drawing/2014/main" id="{5C28744B-F939-1248-939E-C0866000E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987425"/>
            <a:ext cx="1076325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Israel menolak tawaran kerajaan dari Mesias (Mat. 12:41-42; 23:37-39)</a:t>
            </a:r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F86E1FC1-8A9A-FB44-99F0-741A104DF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1000125"/>
            <a:ext cx="1076325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7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Kristus mengalahkan musuh Israel and bangsa percaya (Rom. 11:26-27)</a:t>
            </a:r>
          </a:p>
        </p:txBody>
      </p:sp>
      <p:sp>
        <p:nvSpPr>
          <p:cNvPr id="97309" name="AutoShape 36">
            <a:extLst>
              <a:ext uri="{FF2B5EF4-FFF2-40B4-BE49-F238E27FC236}">
                <a16:creationId xmlns:a16="http://schemas.microsoft.com/office/drawing/2014/main" id="{5844A284-0061-9843-A953-2FA0C212754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849938" y="15033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7310" name="Rectangle 37">
            <a:extLst>
              <a:ext uri="{FF2B5EF4-FFF2-40B4-BE49-F238E27FC236}">
                <a16:creationId xmlns:a16="http://schemas.microsoft.com/office/drawing/2014/main" id="{912DD2FE-5763-BA4B-BDF7-6D08CE7A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4495800"/>
            <a:ext cx="3297238" cy="11938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D9E8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7311" name="Rectangle 38">
            <a:extLst>
              <a:ext uri="{FF2B5EF4-FFF2-40B4-BE49-F238E27FC236}">
                <a16:creationId xmlns:a16="http://schemas.microsoft.com/office/drawing/2014/main" id="{3B7880E8-AE6B-9440-9B94-8050A6C6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850" y="2101850"/>
            <a:ext cx="1981200" cy="1244600"/>
          </a:xfrm>
          <a:prstGeom prst="rect">
            <a:avLst/>
          </a:prstGeom>
          <a:gradFill rotWithShape="0">
            <a:gsLst>
              <a:gs pos="0">
                <a:srgbClr val="3E040E"/>
              </a:gs>
              <a:gs pos="100000">
                <a:srgbClr val="CF0E30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7312" name="Rectangle 39">
            <a:extLst>
              <a:ext uri="{FF2B5EF4-FFF2-40B4-BE49-F238E27FC236}">
                <a16:creationId xmlns:a16="http://schemas.microsoft.com/office/drawing/2014/main" id="{6ED3BBA7-71E0-454A-B517-8A944CD7E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2103438"/>
            <a:ext cx="1384300" cy="1211262"/>
          </a:xfrm>
          <a:prstGeom prst="rect">
            <a:avLst/>
          </a:prstGeom>
          <a:solidFill>
            <a:srgbClr val="CF0E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7313" name="Rectangle 40">
            <a:extLst>
              <a:ext uri="{FF2B5EF4-FFF2-40B4-BE49-F238E27FC236}">
                <a16:creationId xmlns:a16="http://schemas.microsoft.com/office/drawing/2014/main" id="{9C1B4A42-AEF3-9D43-9322-E3603D8BC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3311525"/>
            <a:ext cx="3289300" cy="1193800"/>
          </a:xfrm>
          <a:prstGeom prst="rect">
            <a:avLst/>
          </a:prstGeom>
          <a:gradFill rotWithShape="0">
            <a:gsLst>
              <a:gs pos="0">
                <a:srgbClr val="CFC63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329" name="Rectangle 41">
            <a:extLst>
              <a:ext uri="{FF2B5EF4-FFF2-40B4-BE49-F238E27FC236}">
                <a16:creationId xmlns:a16="http://schemas.microsoft.com/office/drawing/2014/main" id="{B3AB18A9-43B8-124C-9B6B-B857556E5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2519363"/>
            <a:ext cx="185737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latin typeface="Arial" panose="020B0604020202020204" pitchFamily="34" charset="0"/>
              </a:rPr>
              <a:t>Israel diadili karena menolak Mesias dengan penyebaran jauh dari tanah selama 19 abad </a:t>
            </a:r>
          </a:p>
          <a:p>
            <a:pPr algn="ctr"/>
            <a:r>
              <a:rPr lang="en-US" altLang="en-US" sz="800" b="1">
                <a:latin typeface="Arial" panose="020B0604020202020204" pitchFamily="34" charset="0"/>
              </a:rPr>
              <a:t>(70 </a:t>
            </a:r>
            <a:r>
              <a:rPr lang="en-US" altLang="en-US" sz="600" b="1">
                <a:latin typeface="Arial" panose="020B0604020202020204" pitchFamily="34" charset="0"/>
              </a:rPr>
              <a:t>M – </a:t>
            </a:r>
            <a:r>
              <a:rPr lang="en-US" altLang="en-US" sz="800" b="1">
                <a:latin typeface="Arial" panose="020B0604020202020204" pitchFamily="34" charset="0"/>
              </a:rPr>
              <a:t>1948 </a:t>
            </a:r>
            <a:r>
              <a:rPr lang="en-US" altLang="en-US" sz="600" b="1">
                <a:latin typeface="Arial" panose="020B0604020202020204" pitchFamily="34" charset="0"/>
              </a:rPr>
              <a:t>M</a:t>
            </a:r>
            <a:r>
              <a:rPr lang="en-US" altLang="en-US" sz="800" b="1">
                <a:latin typeface="Arial" panose="020B0604020202020204" pitchFamily="34" charset="0"/>
              </a:rPr>
              <a:t>) tapi sekarang dipulihkan sebagian (Yeh. 37:1-7)</a:t>
            </a:r>
          </a:p>
        </p:txBody>
      </p:sp>
      <p:sp>
        <p:nvSpPr>
          <p:cNvPr id="97315" name="Rectangle 42">
            <a:extLst>
              <a:ext uri="{FF2B5EF4-FFF2-40B4-BE49-F238E27FC236}">
                <a16:creationId xmlns:a16="http://schemas.microsoft.com/office/drawing/2014/main" id="{E49F135A-5387-5440-9C16-4FCB36491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975" y="3429000"/>
            <a:ext cx="1254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Kristus adalah Kepala Gereja-Nya, yang merupakan bait Suci rohani (Ef. 2:19-22; </a:t>
            </a:r>
          </a:p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2 Kor. 6:16)</a:t>
            </a:r>
          </a:p>
        </p:txBody>
      </p:sp>
      <p:sp>
        <p:nvSpPr>
          <p:cNvPr id="97316" name="Rectangle 43">
            <a:extLst>
              <a:ext uri="{FF2B5EF4-FFF2-40B4-BE49-F238E27FC236}">
                <a16:creationId xmlns:a16="http://schemas.microsoft.com/office/drawing/2014/main" id="{582FCF7F-9457-534A-8800-505A699EE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4891088"/>
            <a:ext cx="1397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Hukum Taurat Musa digantikan dengan tiga elemen pertama di Perjanjian Baru (Lukas 22:20; 2 Kor. 3:6)</a:t>
            </a:r>
          </a:p>
        </p:txBody>
      </p:sp>
      <p:sp>
        <p:nvSpPr>
          <p:cNvPr id="97317" name="AutoShape 44">
            <a:extLst>
              <a:ext uri="{FF2B5EF4-FFF2-40B4-BE49-F238E27FC236}">
                <a16:creationId xmlns:a16="http://schemas.microsoft.com/office/drawing/2014/main" id="{7193561C-9E33-5748-B5A6-02AC1F186EE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551738" y="15160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7318" name="Line 45">
            <a:extLst>
              <a:ext uri="{FF2B5EF4-FFF2-40B4-BE49-F238E27FC236}">
                <a16:creationId xmlns:a16="http://schemas.microsoft.com/office/drawing/2014/main" id="{D74B61F7-ECB9-7345-9627-E548158EA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563" y="1689100"/>
            <a:ext cx="0" cy="403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4" name="Rectangle 46">
            <a:extLst>
              <a:ext uri="{FF2B5EF4-FFF2-40B4-BE49-F238E27FC236}">
                <a16:creationId xmlns:a16="http://schemas.microsoft.com/office/drawing/2014/main" id="{9D5350E4-6210-C24F-BFAA-F226E2A2D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688" y="2138363"/>
            <a:ext cx="15255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850" b="1" dirty="0">
                <a:latin typeface="Arial" pitchFamily="34" charset="0"/>
              </a:rPr>
              <a:t>MESIAS      KERAJAAN</a:t>
            </a:r>
          </a:p>
        </p:txBody>
      </p:sp>
      <p:sp>
        <p:nvSpPr>
          <p:cNvPr id="97320" name="Line 47">
            <a:extLst>
              <a:ext uri="{FF2B5EF4-FFF2-40B4-BE49-F238E27FC236}">
                <a16:creationId xmlns:a16="http://schemas.microsoft.com/office/drawing/2014/main" id="{0D5B0A94-E559-BA43-BAF7-B4F7754C4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057400"/>
            <a:ext cx="0" cy="3657600"/>
          </a:xfrm>
          <a:prstGeom prst="line">
            <a:avLst/>
          </a:prstGeom>
          <a:noFill/>
          <a:ln w="12700">
            <a:solidFill>
              <a:srgbClr val="6E004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6" name="Rectangle 48">
            <a:extLst>
              <a:ext uri="{FF2B5EF4-FFF2-40B4-BE49-F238E27FC236}">
                <a16:creationId xmlns:a16="http://schemas.microsoft.com/office/drawing/2014/main" id="{40EFA0CE-C04C-734B-A6C1-4C2DC6B96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2271713"/>
            <a:ext cx="1428750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850" b="1" dirty="0" err="1">
                <a:latin typeface="Arial" pitchFamily="34" charset="0"/>
              </a:rPr>
              <a:t>Seribu</a:t>
            </a:r>
            <a:r>
              <a:rPr lang="en-US" sz="850" b="1" dirty="0">
                <a:latin typeface="Arial" pitchFamily="34" charset="0"/>
              </a:rPr>
              <a:t> </a:t>
            </a:r>
            <a:r>
              <a:rPr lang="en-US" sz="850" b="1" dirty="0" err="1">
                <a:latin typeface="Arial" pitchFamily="34" charset="0"/>
              </a:rPr>
              <a:t>Tahun</a:t>
            </a:r>
            <a:r>
              <a:rPr lang="en-US" sz="850" b="1" dirty="0">
                <a:latin typeface="Arial" pitchFamily="34" charset="0"/>
              </a:rPr>
              <a:t>      </a:t>
            </a:r>
            <a:r>
              <a:rPr lang="en-US" sz="850" b="1" dirty="0" err="1">
                <a:latin typeface="Arial" pitchFamily="34" charset="0"/>
              </a:rPr>
              <a:t>Kekal</a:t>
            </a:r>
            <a:endParaRPr lang="en-US" sz="850" b="1" dirty="0">
              <a:latin typeface="Arial" pitchFamily="34" charset="0"/>
            </a:endParaRPr>
          </a:p>
        </p:txBody>
      </p:sp>
      <p:sp>
        <p:nvSpPr>
          <p:cNvPr id="12337" name="Rectangle 49">
            <a:extLst>
              <a:ext uri="{FF2B5EF4-FFF2-40B4-BE49-F238E27FC236}">
                <a16:creationId xmlns:a16="http://schemas.microsoft.com/office/drawing/2014/main" id="{58242B4A-84F7-0A45-A865-875EF009C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938" y="2451100"/>
            <a:ext cx="9112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800" b="1" dirty="0" err="1">
                <a:latin typeface="Arial" pitchFamily="34" charset="0"/>
              </a:rPr>
              <a:t>Pemulihan</a:t>
            </a:r>
            <a:r>
              <a:rPr lang="en-US" sz="800" b="1" dirty="0">
                <a:latin typeface="Arial" pitchFamily="34" charset="0"/>
              </a:rPr>
              <a:t> total (</a:t>
            </a:r>
            <a:r>
              <a:rPr lang="en-US" sz="800" b="1" dirty="0" err="1">
                <a:latin typeface="Arial" pitchFamily="34" charset="0"/>
              </a:rPr>
              <a:t>Yeh</a:t>
            </a:r>
            <a:r>
              <a:rPr lang="en-US" sz="800" b="1" dirty="0">
                <a:latin typeface="Arial" pitchFamily="34" charset="0"/>
              </a:rPr>
              <a:t>. 37:8-28) </a:t>
            </a:r>
            <a:r>
              <a:rPr lang="en-US" sz="800" b="1" dirty="0" err="1">
                <a:latin typeface="Arial" pitchFamily="34" charset="0"/>
              </a:rPr>
              <a:t>Yerusalem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pusat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dunia</a:t>
            </a:r>
            <a:endParaRPr lang="en-US" sz="800" b="1" dirty="0">
              <a:latin typeface="Arial" pitchFamily="34" charset="0"/>
            </a:endParaRPr>
          </a:p>
          <a:p>
            <a:pPr algn="ctr">
              <a:defRPr/>
            </a:pPr>
            <a:r>
              <a:rPr lang="en-US" sz="800" b="1" dirty="0">
                <a:latin typeface="Arial" pitchFamily="34" charset="0"/>
              </a:rPr>
              <a:t>(Yes. 2:1-5)</a:t>
            </a:r>
          </a:p>
        </p:txBody>
      </p:sp>
      <p:sp>
        <p:nvSpPr>
          <p:cNvPr id="12338" name="Rectangle 50">
            <a:extLst>
              <a:ext uri="{FF2B5EF4-FFF2-40B4-BE49-F238E27FC236}">
                <a16:creationId xmlns:a16="http://schemas.microsoft.com/office/drawing/2014/main" id="{828EADFC-E958-1243-88F0-BCA86C6C7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413" y="2633663"/>
            <a:ext cx="7302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800" b="1" dirty="0" err="1">
                <a:latin typeface="Arial" pitchFamily="34" charset="0"/>
              </a:rPr>
              <a:t>Yerusalem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Baru</a:t>
            </a:r>
            <a:endParaRPr lang="en-US" sz="800" b="1" dirty="0">
              <a:latin typeface="Arial" pitchFamily="34" charset="0"/>
            </a:endParaRPr>
          </a:p>
          <a:p>
            <a:pPr algn="ctr">
              <a:defRPr/>
            </a:pPr>
            <a:r>
              <a:rPr lang="en-US" sz="800" b="1" dirty="0">
                <a:latin typeface="Arial" pitchFamily="34" charset="0"/>
              </a:rPr>
              <a:t>(</a:t>
            </a:r>
            <a:r>
              <a:rPr lang="en-US" sz="800" b="1" dirty="0" err="1">
                <a:latin typeface="Arial" pitchFamily="34" charset="0"/>
              </a:rPr>
              <a:t>Wah</a:t>
            </a:r>
            <a:r>
              <a:rPr lang="en-US" sz="800" b="1" dirty="0">
                <a:latin typeface="Arial" pitchFamily="34" charset="0"/>
              </a:rPr>
              <a:t>. 21)</a:t>
            </a:r>
          </a:p>
        </p:txBody>
      </p:sp>
      <p:sp>
        <p:nvSpPr>
          <p:cNvPr id="97324" name="Rectangle 51">
            <a:extLst>
              <a:ext uri="{FF2B5EF4-FFF2-40B4-BE49-F238E27FC236}">
                <a16:creationId xmlns:a16="http://schemas.microsoft.com/office/drawing/2014/main" id="{2CF93B24-2EF2-8343-8AF1-84CAC525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5" y="3429000"/>
            <a:ext cx="8032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Kristus memerintah atas dunia (Yes. 11) </a:t>
            </a:r>
          </a:p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Bersama orang-orang kudus (Wah. 5:10)</a:t>
            </a:r>
          </a:p>
        </p:txBody>
      </p:sp>
      <p:sp>
        <p:nvSpPr>
          <p:cNvPr id="12340" name="Rectangle 52">
            <a:extLst>
              <a:ext uri="{FF2B5EF4-FFF2-40B4-BE49-F238E27FC236}">
                <a16:creationId xmlns:a16="http://schemas.microsoft.com/office/drawing/2014/main" id="{87B19087-EC18-D842-8250-7DC5F6735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38" y="987425"/>
            <a:ext cx="1076325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7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Kristus memerintah segala sesuatu dengan orang-orang kudus (Ef. 1:9-10; Wah. 20:1-6; 22:5b)</a:t>
            </a:r>
          </a:p>
        </p:txBody>
      </p:sp>
      <p:grpSp>
        <p:nvGrpSpPr>
          <p:cNvPr id="97326" name="Group 53">
            <a:extLst>
              <a:ext uri="{FF2B5EF4-FFF2-40B4-BE49-F238E27FC236}">
                <a16:creationId xmlns:a16="http://schemas.microsoft.com/office/drawing/2014/main" id="{C80E5DF0-C1F2-B84E-943E-1BF48860CD19}"/>
              </a:ext>
            </a:extLst>
          </p:cNvPr>
          <p:cNvGrpSpPr>
            <a:grpSpLocks/>
          </p:cNvGrpSpPr>
          <p:nvPr/>
        </p:nvGrpSpPr>
        <p:grpSpPr bwMode="auto">
          <a:xfrm>
            <a:off x="4710113" y="5105400"/>
            <a:ext cx="76200" cy="304800"/>
            <a:chOff x="2928" y="3216"/>
            <a:chExt cx="48" cy="192"/>
          </a:xfrm>
        </p:grpSpPr>
        <p:sp>
          <p:nvSpPr>
            <p:cNvPr id="97380" name="Line 54">
              <a:extLst>
                <a:ext uri="{FF2B5EF4-FFF2-40B4-BE49-F238E27FC236}">
                  <a16:creationId xmlns:a16="http://schemas.microsoft.com/office/drawing/2014/main" id="{B2D146B7-D593-2D44-B7F9-3AE841482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21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81" name="Line 55">
              <a:extLst>
                <a:ext uri="{FF2B5EF4-FFF2-40B4-BE49-F238E27FC236}">
                  <a16:creationId xmlns:a16="http://schemas.microsoft.com/office/drawing/2014/main" id="{82F7C535-A87A-AD4A-AF9C-0B17939C8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4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82" name="Line 56">
              <a:extLst>
                <a:ext uri="{FF2B5EF4-FFF2-40B4-BE49-F238E27FC236}">
                  <a16:creationId xmlns:a16="http://schemas.microsoft.com/office/drawing/2014/main" id="{718D5063-5FF5-CA4F-B3E6-3A5042CF6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327" name="Group 57">
            <a:extLst>
              <a:ext uri="{FF2B5EF4-FFF2-40B4-BE49-F238E27FC236}">
                <a16:creationId xmlns:a16="http://schemas.microsoft.com/office/drawing/2014/main" id="{0A48AA28-6B77-E249-B58E-761AE5CED244}"/>
              </a:ext>
            </a:extLst>
          </p:cNvPr>
          <p:cNvGrpSpPr>
            <a:grpSpLocks/>
          </p:cNvGrpSpPr>
          <p:nvPr/>
        </p:nvGrpSpPr>
        <p:grpSpPr bwMode="auto">
          <a:xfrm>
            <a:off x="5210175" y="5426075"/>
            <a:ext cx="76200" cy="212725"/>
            <a:chOff x="3072" y="3418"/>
            <a:chExt cx="48" cy="134"/>
          </a:xfrm>
        </p:grpSpPr>
        <p:sp>
          <p:nvSpPr>
            <p:cNvPr id="97377" name="Line 58">
              <a:extLst>
                <a:ext uri="{FF2B5EF4-FFF2-40B4-BE49-F238E27FC236}">
                  <a16:creationId xmlns:a16="http://schemas.microsoft.com/office/drawing/2014/main" id="{B0ABC155-7052-8A42-B470-AFC5A6E1B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41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78" name="Line 59">
              <a:extLst>
                <a:ext uri="{FF2B5EF4-FFF2-40B4-BE49-F238E27FC236}">
                  <a16:creationId xmlns:a16="http://schemas.microsoft.com/office/drawing/2014/main" id="{4F08DF6A-CCC3-4646-8CD2-A27781F8B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552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79" name="Line 60">
              <a:extLst>
                <a:ext uri="{FF2B5EF4-FFF2-40B4-BE49-F238E27FC236}">
                  <a16:creationId xmlns:a16="http://schemas.microsoft.com/office/drawing/2014/main" id="{65B271EC-0F66-4342-8E4C-3FCCC4B19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418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49" name="Rectangle 61">
            <a:extLst>
              <a:ext uri="{FF2B5EF4-FFF2-40B4-BE49-F238E27FC236}">
                <a16:creationId xmlns:a16="http://schemas.microsoft.com/office/drawing/2014/main" id="{54919BC7-0FB9-8A4B-BCF1-39BAE9E34A1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434306" y="2580482"/>
            <a:ext cx="7286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b="1" dirty="0" err="1">
                <a:latin typeface="Nadianne" charset="0"/>
              </a:rPr>
              <a:t>tanah</a:t>
            </a:r>
            <a:endParaRPr lang="en-US" sz="1600" b="1" dirty="0">
              <a:latin typeface="Nadianne" charset="0"/>
            </a:endParaRPr>
          </a:p>
        </p:txBody>
      </p:sp>
      <p:sp>
        <p:nvSpPr>
          <p:cNvPr id="12350" name="Rectangle 62">
            <a:extLst>
              <a:ext uri="{FF2B5EF4-FFF2-40B4-BE49-F238E27FC236}">
                <a16:creationId xmlns:a16="http://schemas.microsoft.com/office/drawing/2014/main" id="{D601ECAF-08E0-EF4D-861B-9F7CB0779F3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95438" y="3730625"/>
            <a:ext cx="11747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b="1" dirty="0" err="1">
                <a:latin typeface="Nadianne" charset="0"/>
              </a:rPr>
              <a:t>keturunan</a:t>
            </a:r>
            <a:endParaRPr lang="en-US" sz="1600" b="1" dirty="0">
              <a:latin typeface="Nadianne" charset="0"/>
            </a:endParaRPr>
          </a:p>
        </p:txBody>
      </p:sp>
      <p:sp>
        <p:nvSpPr>
          <p:cNvPr id="12351" name="Rectangle 63">
            <a:extLst>
              <a:ext uri="{FF2B5EF4-FFF2-40B4-BE49-F238E27FC236}">
                <a16:creationId xmlns:a16="http://schemas.microsoft.com/office/drawing/2014/main" id="{355B0F44-6E47-D24F-849B-AE89F5A8578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448719" y="4934744"/>
            <a:ext cx="7985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b="1" dirty="0" err="1">
                <a:latin typeface="Nadianne" charset="0"/>
              </a:rPr>
              <a:t>berkat</a:t>
            </a:r>
            <a:endParaRPr lang="en-US" sz="1600" b="1" dirty="0">
              <a:latin typeface="Nadianne" charset="0"/>
            </a:endParaRPr>
          </a:p>
        </p:txBody>
      </p:sp>
      <p:sp>
        <p:nvSpPr>
          <p:cNvPr id="12352" name="Rectangle 64">
            <a:extLst>
              <a:ext uri="{FF2B5EF4-FFF2-40B4-BE49-F238E27FC236}">
                <a16:creationId xmlns:a16="http://schemas.microsoft.com/office/drawing/2014/main" id="{99EC37BF-EE1C-444D-82DD-AF26BC59091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91394" y="3721894"/>
            <a:ext cx="11191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000" b="1" dirty="0" err="1">
                <a:latin typeface="Arial" pitchFamily="34" charset="0"/>
              </a:rPr>
              <a:t>Kejadian</a:t>
            </a:r>
            <a:r>
              <a:rPr lang="en-US" sz="1000" b="1" dirty="0">
                <a:latin typeface="Arial" pitchFamily="34" charset="0"/>
              </a:rPr>
              <a:t> 12:1-3</a:t>
            </a:r>
          </a:p>
        </p:txBody>
      </p:sp>
      <p:sp>
        <p:nvSpPr>
          <p:cNvPr id="97332" name="Rectangle 65">
            <a:extLst>
              <a:ext uri="{FF2B5EF4-FFF2-40B4-BE49-F238E27FC236}">
                <a16:creationId xmlns:a16="http://schemas.microsoft.com/office/drawing/2014/main" id="{D4F022CB-959B-1641-B1E7-567E0995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175" y="3429000"/>
            <a:ext cx="75088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Kristus menyerah-kan kerajaan kepada Bapa (1  </a:t>
            </a:r>
          </a:p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 Kor. 15:24)</a:t>
            </a:r>
          </a:p>
        </p:txBody>
      </p:sp>
      <p:grpSp>
        <p:nvGrpSpPr>
          <p:cNvPr id="97333" name="Group 66">
            <a:extLst>
              <a:ext uri="{FF2B5EF4-FFF2-40B4-BE49-F238E27FC236}">
                <a16:creationId xmlns:a16="http://schemas.microsoft.com/office/drawing/2014/main" id="{6ADD4802-8A63-234D-A883-4D98427455CB}"/>
              </a:ext>
            </a:extLst>
          </p:cNvPr>
          <p:cNvGrpSpPr>
            <a:grpSpLocks/>
          </p:cNvGrpSpPr>
          <p:nvPr/>
        </p:nvGrpSpPr>
        <p:grpSpPr bwMode="auto">
          <a:xfrm>
            <a:off x="7823200" y="1676400"/>
            <a:ext cx="611188" cy="450850"/>
            <a:chOff x="4928" y="1056"/>
            <a:chExt cx="385" cy="284"/>
          </a:xfrm>
        </p:grpSpPr>
        <p:sp>
          <p:nvSpPr>
            <p:cNvPr id="97372" name="Freeform 67">
              <a:extLst>
                <a:ext uri="{FF2B5EF4-FFF2-40B4-BE49-F238E27FC236}">
                  <a16:creationId xmlns:a16="http://schemas.microsoft.com/office/drawing/2014/main" id="{77609741-7F12-8646-AC8A-F1A05432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" y="1056"/>
              <a:ext cx="385" cy="193"/>
            </a:xfrm>
            <a:custGeom>
              <a:avLst/>
              <a:gdLst>
                <a:gd name="T0" fmla="*/ 0 w 385"/>
                <a:gd name="T1" fmla="*/ 192 h 193"/>
                <a:gd name="T2" fmla="*/ 48 w 385"/>
                <a:gd name="T3" fmla="*/ 0 h 193"/>
                <a:gd name="T4" fmla="*/ 96 w 385"/>
                <a:gd name="T5" fmla="*/ 96 h 193"/>
                <a:gd name="T6" fmla="*/ 100 w 385"/>
                <a:gd name="T7" fmla="*/ 98 h 193"/>
                <a:gd name="T8" fmla="*/ 144 w 385"/>
                <a:gd name="T9" fmla="*/ 0 h 193"/>
                <a:gd name="T10" fmla="*/ 192 w 385"/>
                <a:gd name="T11" fmla="*/ 96 h 193"/>
                <a:gd name="T12" fmla="*/ 240 w 385"/>
                <a:gd name="T13" fmla="*/ 0 h 193"/>
                <a:gd name="T14" fmla="*/ 288 w 385"/>
                <a:gd name="T15" fmla="*/ 96 h 193"/>
                <a:gd name="T16" fmla="*/ 336 w 385"/>
                <a:gd name="T17" fmla="*/ 0 h 193"/>
                <a:gd name="T18" fmla="*/ 384 w 385"/>
                <a:gd name="T19" fmla="*/ 19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193"/>
                <a:gd name="T32" fmla="*/ 385 w 385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193">
                  <a:moveTo>
                    <a:pt x="0" y="192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44" y="0"/>
                  </a:lnTo>
                  <a:lnTo>
                    <a:pt x="192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19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73" name="Rectangle 68">
              <a:extLst>
                <a:ext uri="{FF2B5EF4-FFF2-40B4-BE49-F238E27FC236}">
                  <a16:creationId xmlns:a16="http://schemas.microsoft.com/office/drawing/2014/main" id="{54B9B17E-42C7-0447-AD0C-BE98359BA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1248"/>
              <a:ext cx="384" cy="4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7374" name="Oval 69">
              <a:extLst>
                <a:ext uri="{FF2B5EF4-FFF2-40B4-BE49-F238E27FC236}">
                  <a16:creationId xmlns:a16="http://schemas.microsoft.com/office/drawing/2014/main" id="{1F7E3B45-D1C6-C24C-9E44-E94C03C3E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" y="1252"/>
              <a:ext cx="376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7375" name="Line 70">
              <a:extLst>
                <a:ext uri="{FF2B5EF4-FFF2-40B4-BE49-F238E27FC236}">
                  <a16:creationId xmlns:a16="http://schemas.microsoft.com/office/drawing/2014/main" id="{C6923572-515B-464B-A464-3AED659DA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8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76" name="Line 71">
              <a:extLst>
                <a:ext uri="{FF2B5EF4-FFF2-40B4-BE49-F238E27FC236}">
                  <a16:creationId xmlns:a16="http://schemas.microsoft.com/office/drawing/2014/main" id="{3C17E8FE-A7F0-044F-836A-41B578A90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2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334" name="Group 72">
            <a:extLst>
              <a:ext uri="{FF2B5EF4-FFF2-40B4-BE49-F238E27FC236}">
                <a16:creationId xmlns:a16="http://schemas.microsoft.com/office/drawing/2014/main" id="{17906126-6181-194E-A296-3147F2ACED00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5203825"/>
            <a:ext cx="1184275" cy="104775"/>
            <a:chOff x="3024" y="3278"/>
            <a:chExt cx="746" cy="66"/>
          </a:xfrm>
        </p:grpSpPr>
        <p:sp>
          <p:nvSpPr>
            <p:cNvPr id="97370" name="Line 73">
              <a:extLst>
                <a:ext uri="{FF2B5EF4-FFF2-40B4-BE49-F238E27FC236}">
                  <a16:creationId xmlns:a16="http://schemas.microsoft.com/office/drawing/2014/main" id="{9043812E-FF86-1942-8032-29D2BBC6A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31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71" name="AutoShape 74">
              <a:extLst>
                <a:ext uri="{FF2B5EF4-FFF2-40B4-BE49-F238E27FC236}">
                  <a16:creationId xmlns:a16="http://schemas.microsoft.com/office/drawing/2014/main" id="{2C44564B-4639-AF4F-8DD1-472E94FEB4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17" y="329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97335" name="Group 75">
            <a:extLst>
              <a:ext uri="{FF2B5EF4-FFF2-40B4-BE49-F238E27FC236}">
                <a16:creationId xmlns:a16="http://schemas.microsoft.com/office/drawing/2014/main" id="{888ABFF4-818A-5B4A-8CF9-16B6C05BA875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5489575"/>
            <a:ext cx="2622550" cy="104775"/>
            <a:chOff x="3407" y="3458"/>
            <a:chExt cx="1652" cy="66"/>
          </a:xfrm>
        </p:grpSpPr>
        <p:sp>
          <p:nvSpPr>
            <p:cNvPr id="97368" name="Line 76">
              <a:extLst>
                <a:ext uri="{FF2B5EF4-FFF2-40B4-BE49-F238E27FC236}">
                  <a16:creationId xmlns:a16="http://schemas.microsoft.com/office/drawing/2014/main" id="{91F36468-B1A1-7A4D-BF47-578E88EB2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3493"/>
              <a:ext cx="1633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9" name="AutoShape 77">
              <a:extLst>
                <a:ext uri="{FF2B5EF4-FFF2-40B4-BE49-F238E27FC236}">
                  <a16:creationId xmlns:a16="http://schemas.microsoft.com/office/drawing/2014/main" id="{3B208DAA-6F6E-5C4A-BD80-3D91707A47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06" y="347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97336" name="Rectangle 78">
            <a:extLst>
              <a:ext uri="{FF2B5EF4-FFF2-40B4-BE49-F238E27FC236}">
                <a16:creationId xmlns:a16="http://schemas.microsoft.com/office/drawing/2014/main" id="{94106D8B-5985-2545-B098-E5775B123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6500813"/>
            <a:ext cx="8586787" cy="338137"/>
          </a:xfrm>
          <a:prstGeom prst="rect">
            <a:avLst/>
          </a:prstGeom>
          <a:gradFill rotWithShape="0">
            <a:gsLst>
              <a:gs pos="0">
                <a:srgbClr val="FF8000"/>
              </a:gs>
              <a:gs pos="100000">
                <a:srgbClr val="B259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600"/>
          </a:p>
        </p:txBody>
      </p:sp>
      <p:sp>
        <p:nvSpPr>
          <p:cNvPr id="97337" name="Rectangle 79">
            <a:extLst>
              <a:ext uri="{FF2B5EF4-FFF2-40B4-BE49-F238E27FC236}">
                <a16:creationId xmlns:a16="http://schemas.microsoft.com/office/drawing/2014/main" id="{13EC14C3-37D4-F34A-8319-10C977854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500813"/>
            <a:ext cx="8858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Times New Roman" panose="02020603050405020304" pitchFamily="18" charset="0"/>
              </a:rPr>
              <a:t>Firman Tuhan mengandung penekanan dua kerajaan-perjanjian. Peran Israel dari Abraham kepada Kristus diperluas dengan menyertakan Gereja (kesinambungan) walaupun Gereja tidak akan pernah menggantikan bangsa Israel  sebagai </a:t>
            </a:r>
            <a:r>
              <a:rPr lang="ja-JP" altLang="en-US" sz="800" b="1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ja-JP" sz="800" b="1">
                <a:solidFill>
                  <a:srgbClr val="000000"/>
                </a:solidFill>
                <a:latin typeface="Times New Roman" panose="02020603050405020304" pitchFamily="18" charset="0"/>
              </a:rPr>
              <a:t>Israel Baru</a:t>
            </a:r>
            <a:r>
              <a:rPr lang="ja-JP" altLang="en-US" sz="800" b="1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ja-JP" sz="800" b="1">
                <a:solidFill>
                  <a:srgbClr val="000000"/>
                </a:solidFill>
                <a:latin typeface="Times New Roman" panose="02020603050405020304" pitchFamily="18" charset="0"/>
              </a:rPr>
              <a:t> (terputus).  Israel akan sekali lagi menikmati menguasai dunia setelah percaya pada Kristus pada kedatangan-Nya yang kedua.</a:t>
            </a:r>
            <a:endParaRPr lang="en-US" altLang="en-US" sz="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338" name="Rectangle 80">
            <a:extLst>
              <a:ext uri="{FF2B5EF4-FFF2-40B4-BE49-F238E27FC236}">
                <a16:creationId xmlns:a16="http://schemas.microsoft.com/office/drawing/2014/main" id="{16E3DD71-B40E-A44C-8003-DC464F3BA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2095500"/>
            <a:ext cx="6000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latin typeface="Arial" panose="020B0604020202020204" pitchFamily="34" charset="0"/>
              </a:rPr>
              <a:t>ISRAEL</a:t>
            </a:r>
          </a:p>
        </p:txBody>
      </p:sp>
      <p:sp>
        <p:nvSpPr>
          <p:cNvPr id="97339" name="Rectangle 81">
            <a:extLst>
              <a:ext uri="{FF2B5EF4-FFF2-40B4-BE49-F238E27FC236}">
                <a16:creationId xmlns:a16="http://schemas.microsoft.com/office/drawing/2014/main" id="{C430950B-3132-5E40-B463-2C621F0A7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2095500"/>
            <a:ext cx="657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latin typeface="Arial" panose="020B0604020202020204" pitchFamily="34" charset="0"/>
              </a:rPr>
              <a:t>GEREJA</a:t>
            </a:r>
          </a:p>
        </p:txBody>
      </p:sp>
      <p:sp>
        <p:nvSpPr>
          <p:cNvPr id="12370" name="Rectangle 82">
            <a:extLst>
              <a:ext uri="{FF2B5EF4-FFF2-40B4-BE49-F238E27FC236}">
                <a16:creationId xmlns:a16="http://schemas.microsoft.com/office/drawing/2014/main" id="{EB31B469-3F27-A346-A9D1-0077BE59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39963"/>
            <a:ext cx="12223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800" b="1" dirty="0">
                <a:latin typeface="Arial" pitchFamily="34" charset="0"/>
              </a:rPr>
              <a:t>(</a:t>
            </a:r>
            <a:r>
              <a:rPr lang="en-US" sz="800" b="1" dirty="0" err="1">
                <a:latin typeface="Arial" pitchFamily="34" charset="0"/>
              </a:rPr>
              <a:t>Fokus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pada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Bangsa</a:t>
            </a:r>
            <a:r>
              <a:rPr lang="en-US" sz="800" b="1" dirty="0">
                <a:latin typeface="Arial" pitchFamily="34" charset="0"/>
              </a:rPr>
              <a:t>)</a:t>
            </a:r>
          </a:p>
        </p:txBody>
      </p:sp>
      <p:graphicFrame>
        <p:nvGraphicFramePr>
          <p:cNvPr id="97341" name="Object 1026">
            <a:extLst>
              <a:ext uri="{FF2B5EF4-FFF2-40B4-BE49-F238E27FC236}">
                <a16:creationId xmlns:a16="http://schemas.microsoft.com/office/drawing/2014/main" id="{6B081AF9-7EB6-B649-B61F-75523A267BF8}"/>
              </a:ext>
            </a:extLst>
          </p:cNvPr>
          <p:cNvGraphicFramePr>
            <a:graphicFrameLocks/>
          </p:cNvGraphicFramePr>
          <p:nvPr/>
        </p:nvGraphicFramePr>
        <p:xfrm>
          <a:off x="228600" y="49213"/>
          <a:ext cx="6651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8" name="Microsoft ClipArt Gallery" r:id="rId4" imgW="2120900" imgH="2108200" progId="MS_ClipArt_Gallery">
                  <p:embed/>
                </p:oleObj>
              </mc:Choice>
              <mc:Fallback>
                <p:oleObj name="Microsoft ClipArt Gallery" r:id="rId4" imgW="2120900" imgH="2108200" progId="MS_ClipArt_Gallery">
                  <p:embed/>
                  <p:pic>
                    <p:nvPicPr>
                      <p:cNvPr id="0" name="Object 10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213"/>
                        <a:ext cx="6651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72" name="Rectangle 84">
            <a:extLst>
              <a:ext uri="{FF2B5EF4-FFF2-40B4-BE49-F238E27FC236}">
                <a16:creationId xmlns:a16="http://schemas.microsoft.com/office/drawing/2014/main" id="{A0037BCF-08C5-2347-86BA-612E1B1AE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2239963"/>
            <a:ext cx="1422400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latin typeface="Arial" panose="020B0604020202020204" pitchFamily="34" charset="0"/>
              </a:rPr>
              <a:t>“Manusia Baru” (Ef. 2:15)</a:t>
            </a:r>
          </a:p>
        </p:txBody>
      </p:sp>
      <p:sp>
        <p:nvSpPr>
          <p:cNvPr id="97343" name="Line 85">
            <a:extLst>
              <a:ext uri="{FF2B5EF4-FFF2-40B4-BE49-F238E27FC236}">
                <a16:creationId xmlns:a16="http://schemas.microsoft.com/office/drawing/2014/main" id="{329334CF-A8A8-E848-AAA8-A0F66453B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3263" y="2116138"/>
            <a:ext cx="0" cy="1185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Rectangle 86">
            <a:extLst>
              <a:ext uri="{FF2B5EF4-FFF2-40B4-BE49-F238E27FC236}">
                <a16:creationId xmlns:a16="http://schemas.microsoft.com/office/drawing/2014/main" id="{FE80A828-AC64-EF4B-9BD5-7F74EFAFF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725" y="5749925"/>
            <a:ext cx="863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700" b="1" i="1" dirty="0" err="1">
                <a:latin typeface="Arial" pitchFamily="34" charset="0"/>
              </a:rPr>
              <a:t>Edisi</a:t>
            </a:r>
            <a:r>
              <a:rPr lang="en-US" sz="700" b="1" i="1" dirty="0">
                <a:latin typeface="Arial" pitchFamily="34" charset="0"/>
              </a:rPr>
              <a:t> </a:t>
            </a:r>
            <a:r>
              <a:rPr lang="en-US" sz="700" b="1" i="1" dirty="0" err="1">
                <a:latin typeface="Arial" pitchFamily="34" charset="0"/>
              </a:rPr>
              <a:t>Kedua</a:t>
            </a:r>
            <a:endParaRPr lang="en-US" sz="700" b="1" i="1" dirty="0">
              <a:latin typeface="Arial" pitchFamily="34" charset="0"/>
            </a:endParaRPr>
          </a:p>
          <a:p>
            <a:pPr algn="ctr">
              <a:defRPr/>
            </a:pPr>
            <a:r>
              <a:rPr lang="en-US" sz="700" b="1" i="1" dirty="0">
                <a:latin typeface="Arial" pitchFamily="34" charset="0"/>
              </a:rPr>
              <a:t>2 January 1998</a:t>
            </a:r>
          </a:p>
        </p:txBody>
      </p:sp>
      <p:grpSp>
        <p:nvGrpSpPr>
          <p:cNvPr id="97345" name="Group 87">
            <a:extLst>
              <a:ext uri="{FF2B5EF4-FFF2-40B4-BE49-F238E27FC236}">
                <a16:creationId xmlns:a16="http://schemas.microsoft.com/office/drawing/2014/main" id="{6FD40204-E74F-7644-8F7B-809EDFA9E35E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2087563"/>
            <a:ext cx="165100" cy="176212"/>
            <a:chOff x="874" y="1315"/>
            <a:chExt cx="104" cy="111"/>
          </a:xfrm>
        </p:grpSpPr>
        <p:sp>
          <p:nvSpPr>
            <p:cNvPr id="97366" name="AutoShape 88">
              <a:extLst>
                <a:ext uri="{FF2B5EF4-FFF2-40B4-BE49-F238E27FC236}">
                  <a16:creationId xmlns:a16="http://schemas.microsoft.com/office/drawing/2014/main" id="{8DC3FA9B-32F7-B745-8898-4045E9873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" y="1315"/>
              <a:ext cx="100" cy="81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7367" name="AutoShape 89">
              <a:extLst>
                <a:ext uri="{FF2B5EF4-FFF2-40B4-BE49-F238E27FC236}">
                  <a16:creationId xmlns:a16="http://schemas.microsoft.com/office/drawing/2014/main" id="{202B01AF-0AAF-7E4F-82E3-A5656013C7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76" y="1340"/>
              <a:ext cx="102" cy="86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97346" name="Group 90">
            <a:extLst>
              <a:ext uri="{FF2B5EF4-FFF2-40B4-BE49-F238E27FC236}">
                <a16:creationId xmlns:a16="http://schemas.microsoft.com/office/drawing/2014/main" id="{A71FD127-5328-2D4B-A63B-3E39165DA02D}"/>
              </a:ext>
            </a:extLst>
          </p:cNvPr>
          <p:cNvGrpSpPr>
            <a:grpSpLocks/>
          </p:cNvGrpSpPr>
          <p:nvPr/>
        </p:nvGrpSpPr>
        <p:grpSpPr bwMode="auto">
          <a:xfrm>
            <a:off x="2305050" y="3333750"/>
            <a:ext cx="288925" cy="222250"/>
            <a:chOff x="1452" y="2100"/>
            <a:chExt cx="182" cy="140"/>
          </a:xfrm>
        </p:grpSpPr>
        <p:sp>
          <p:nvSpPr>
            <p:cNvPr id="97361" name="Freeform 91">
              <a:extLst>
                <a:ext uri="{FF2B5EF4-FFF2-40B4-BE49-F238E27FC236}">
                  <a16:creationId xmlns:a16="http://schemas.microsoft.com/office/drawing/2014/main" id="{DF1A936B-9EB2-2E4B-8DAC-59DE45BFC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2100"/>
              <a:ext cx="182" cy="97"/>
            </a:xfrm>
            <a:custGeom>
              <a:avLst/>
              <a:gdLst>
                <a:gd name="T0" fmla="*/ 0 w 182"/>
                <a:gd name="T1" fmla="*/ 96 h 97"/>
                <a:gd name="T2" fmla="*/ 23 w 182"/>
                <a:gd name="T3" fmla="*/ 0 h 97"/>
                <a:gd name="T4" fmla="*/ 45 w 182"/>
                <a:gd name="T5" fmla="*/ 48 h 97"/>
                <a:gd name="T6" fmla="*/ 47 w 182"/>
                <a:gd name="T7" fmla="*/ 49 h 97"/>
                <a:gd name="T8" fmla="*/ 68 w 182"/>
                <a:gd name="T9" fmla="*/ 0 h 97"/>
                <a:gd name="T10" fmla="*/ 91 w 182"/>
                <a:gd name="T11" fmla="*/ 48 h 97"/>
                <a:gd name="T12" fmla="*/ 113 w 182"/>
                <a:gd name="T13" fmla="*/ 0 h 97"/>
                <a:gd name="T14" fmla="*/ 136 w 182"/>
                <a:gd name="T15" fmla="*/ 48 h 97"/>
                <a:gd name="T16" fmla="*/ 158 w 182"/>
                <a:gd name="T17" fmla="*/ 0 h 97"/>
                <a:gd name="T18" fmla="*/ 181 w 182"/>
                <a:gd name="T19" fmla="*/ 9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7"/>
                <a:gd name="T32" fmla="*/ 182 w 182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7">
                  <a:moveTo>
                    <a:pt x="0" y="96"/>
                  </a:moveTo>
                  <a:lnTo>
                    <a:pt x="23" y="0"/>
                  </a:lnTo>
                  <a:lnTo>
                    <a:pt x="45" y="48"/>
                  </a:lnTo>
                  <a:lnTo>
                    <a:pt x="47" y="49"/>
                  </a:lnTo>
                  <a:lnTo>
                    <a:pt x="68" y="0"/>
                  </a:lnTo>
                  <a:lnTo>
                    <a:pt x="91" y="48"/>
                  </a:lnTo>
                  <a:lnTo>
                    <a:pt x="113" y="0"/>
                  </a:lnTo>
                  <a:lnTo>
                    <a:pt x="136" y="48"/>
                  </a:lnTo>
                  <a:lnTo>
                    <a:pt x="158" y="0"/>
                  </a:lnTo>
                  <a:lnTo>
                    <a:pt x="181" y="9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2" name="Rectangle 92">
              <a:extLst>
                <a:ext uri="{FF2B5EF4-FFF2-40B4-BE49-F238E27FC236}">
                  <a16:creationId xmlns:a16="http://schemas.microsoft.com/office/drawing/2014/main" id="{49D90280-5468-3C43-B062-A434EB8A4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2196"/>
              <a:ext cx="181" cy="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7363" name="Oval 93">
              <a:extLst>
                <a:ext uri="{FF2B5EF4-FFF2-40B4-BE49-F238E27FC236}">
                  <a16:creationId xmlns:a16="http://schemas.microsoft.com/office/drawing/2014/main" id="{22A7474C-A4B5-8048-8B46-06F9BFD79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200"/>
              <a:ext cx="173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7364" name="Line 94">
              <a:extLst>
                <a:ext uri="{FF2B5EF4-FFF2-40B4-BE49-F238E27FC236}">
                  <a16:creationId xmlns:a16="http://schemas.microsoft.com/office/drawing/2014/main" id="{9C875C8E-E456-E944-8FB4-7D8F475C5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2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5" name="Line 95">
              <a:extLst>
                <a:ext uri="{FF2B5EF4-FFF2-40B4-BE49-F238E27FC236}">
                  <a16:creationId xmlns:a16="http://schemas.microsoft.com/office/drawing/2014/main" id="{24690042-5581-6244-973A-BE1DC9637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347" name="Group 96">
            <a:extLst>
              <a:ext uri="{FF2B5EF4-FFF2-40B4-BE49-F238E27FC236}">
                <a16:creationId xmlns:a16="http://schemas.microsoft.com/office/drawing/2014/main" id="{80A2EC8A-20C9-BC40-8D2C-E2D378190F54}"/>
              </a:ext>
            </a:extLst>
          </p:cNvPr>
          <p:cNvGrpSpPr>
            <a:grpSpLocks/>
          </p:cNvGrpSpPr>
          <p:nvPr/>
        </p:nvGrpSpPr>
        <p:grpSpPr bwMode="auto">
          <a:xfrm>
            <a:off x="1774825" y="1428750"/>
            <a:ext cx="298450" cy="238125"/>
            <a:chOff x="1118" y="900"/>
            <a:chExt cx="188" cy="150"/>
          </a:xfrm>
        </p:grpSpPr>
        <p:grpSp>
          <p:nvGrpSpPr>
            <p:cNvPr id="97355" name="Group 97">
              <a:extLst>
                <a:ext uri="{FF2B5EF4-FFF2-40B4-BE49-F238E27FC236}">
                  <a16:creationId xmlns:a16="http://schemas.microsoft.com/office/drawing/2014/main" id="{0B2EC8D0-7177-CF4C-8529-EF96AEBB0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8" y="900"/>
              <a:ext cx="84" cy="150"/>
              <a:chOff x="1118" y="900"/>
              <a:chExt cx="84" cy="150"/>
            </a:xfrm>
          </p:grpSpPr>
          <p:sp>
            <p:nvSpPr>
              <p:cNvPr id="97359" name="Rectangle 98">
                <a:extLst>
                  <a:ext uri="{FF2B5EF4-FFF2-40B4-BE49-F238E27FC236}">
                    <a16:creationId xmlns:a16="http://schemas.microsoft.com/office/drawing/2014/main" id="{F3C3B2B0-C6A0-7746-92D2-D5C568FC4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7360" name="Oval 99">
                <a:extLst>
                  <a:ext uri="{FF2B5EF4-FFF2-40B4-BE49-F238E27FC236}">
                    <a16:creationId xmlns:a16="http://schemas.microsoft.com/office/drawing/2014/main" id="{36F00E2B-330F-4243-BB87-1D92B43FE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97356" name="Group 100">
              <a:extLst>
                <a:ext uri="{FF2B5EF4-FFF2-40B4-BE49-F238E27FC236}">
                  <a16:creationId xmlns:a16="http://schemas.microsoft.com/office/drawing/2014/main" id="{B0E960F5-1D48-E14C-8E9C-C726FEDC5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2" y="900"/>
              <a:ext cx="84" cy="150"/>
              <a:chOff x="1222" y="900"/>
              <a:chExt cx="84" cy="150"/>
            </a:xfrm>
          </p:grpSpPr>
          <p:sp>
            <p:nvSpPr>
              <p:cNvPr id="97357" name="Rectangle 101">
                <a:extLst>
                  <a:ext uri="{FF2B5EF4-FFF2-40B4-BE49-F238E27FC236}">
                    <a16:creationId xmlns:a16="http://schemas.microsoft.com/office/drawing/2014/main" id="{AE03D62F-55CA-E242-A5B7-6D2AC9D34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2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7358" name="Oval 102">
                <a:extLst>
                  <a:ext uri="{FF2B5EF4-FFF2-40B4-BE49-F238E27FC236}">
                    <a16:creationId xmlns:a16="http://schemas.microsoft.com/office/drawing/2014/main" id="{C79DE4D8-7C21-7A4C-BE50-1570F9620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2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97348" name="Rectangle 103">
            <a:extLst>
              <a:ext uri="{FF2B5EF4-FFF2-40B4-BE49-F238E27FC236}">
                <a16:creationId xmlns:a16="http://schemas.microsoft.com/office/drawing/2014/main" id="{11B830D4-7F0D-E941-AE8B-5B3E79FD6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4627563"/>
            <a:ext cx="7715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Seluruh 5 elemen digenapi dalam pemulihan bangsa (Zak. 8)</a:t>
            </a:r>
          </a:p>
        </p:txBody>
      </p:sp>
      <p:sp>
        <p:nvSpPr>
          <p:cNvPr id="97349" name="Rectangle 104">
            <a:extLst>
              <a:ext uri="{FF2B5EF4-FFF2-40B4-BE49-F238E27FC236}">
                <a16:creationId xmlns:a16="http://schemas.microsoft.com/office/drawing/2014/main" id="{C4A4E2FA-D95C-F345-BCB2-CEB53CBE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925" y="4611688"/>
            <a:ext cx="6699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Segala sesuatu menjadi baru! </a:t>
            </a:r>
          </a:p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(Wah. 21:5)</a:t>
            </a:r>
          </a:p>
        </p:txBody>
      </p:sp>
      <p:sp>
        <p:nvSpPr>
          <p:cNvPr id="12393" name="Rectangle 105">
            <a:extLst>
              <a:ext uri="{FF2B5EF4-FFF2-40B4-BE49-F238E27FC236}">
                <a16:creationId xmlns:a16="http://schemas.microsoft.com/office/drawing/2014/main" id="{E5A0C8F7-ADF2-0B45-83A3-9535457A7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5965825"/>
            <a:ext cx="37385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800" b="1" dirty="0" err="1">
                <a:latin typeface="Arial" pitchFamily="34" charset="0"/>
              </a:rPr>
              <a:t>Sementara</a:t>
            </a:r>
            <a:r>
              <a:rPr lang="en-US" sz="800" b="1" dirty="0">
                <a:latin typeface="Arial" pitchFamily="34" charset="0"/>
              </a:rPr>
              <a:t> (Gal. 3:19) </a:t>
            </a:r>
            <a:r>
              <a:rPr lang="en-US" sz="800" b="1" dirty="0" err="1">
                <a:latin typeface="Arial" pitchFamily="34" charset="0"/>
              </a:rPr>
              <a:t>dan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bersyarat</a:t>
            </a:r>
            <a:r>
              <a:rPr lang="en-US" sz="800" b="1" dirty="0">
                <a:latin typeface="Arial" pitchFamily="34" charset="0"/>
              </a:rPr>
              <a:t> (</a:t>
            </a:r>
            <a:r>
              <a:rPr lang="en-US" sz="800" b="1" dirty="0" err="1">
                <a:latin typeface="Arial" pitchFamily="34" charset="0"/>
              </a:rPr>
              <a:t>Ul</a:t>
            </a:r>
            <a:r>
              <a:rPr lang="en-US" sz="800" b="1" dirty="0">
                <a:latin typeface="Arial" pitchFamily="34" charset="0"/>
              </a:rPr>
              <a:t>. 28) </a:t>
            </a:r>
            <a:r>
              <a:rPr lang="en-US" sz="800" b="1" dirty="0" err="1">
                <a:latin typeface="Arial" pitchFamily="34" charset="0"/>
              </a:rPr>
              <a:t>untuk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menyatakan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dosa</a:t>
            </a:r>
            <a:r>
              <a:rPr lang="en-US" sz="800" b="1" dirty="0">
                <a:latin typeface="Arial" pitchFamily="34" charset="0"/>
              </a:rPr>
              <a:t> (Rom. 7:7) </a:t>
            </a:r>
            <a:r>
              <a:rPr lang="en-US" sz="800" b="1" dirty="0" err="1">
                <a:latin typeface="Arial" pitchFamily="34" charset="0"/>
              </a:rPr>
              <a:t>dan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mengatur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kehidupan</a:t>
            </a:r>
            <a:r>
              <a:rPr lang="en-US" sz="800" b="1" dirty="0">
                <a:latin typeface="Arial" pitchFamily="34" charset="0"/>
              </a:rPr>
              <a:t> Israel (Gal. 3:23-25)</a:t>
            </a:r>
          </a:p>
        </p:txBody>
      </p:sp>
      <p:sp>
        <p:nvSpPr>
          <p:cNvPr id="12394" name="Rectangle 106">
            <a:extLst>
              <a:ext uri="{FF2B5EF4-FFF2-40B4-BE49-F238E27FC236}">
                <a16:creationId xmlns:a16="http://schemas.microsoft.com/office/drawing/2014/main" id="{0F60CB2C-E5A7-074C-AA5A-048783E9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5724525"/>
            <a:ext cx="13811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800" b="1" dirty="0" err="1">
                <a:latin typeface="Arial" pitchFamily="34" charset="0"/>
              </a:rPr>
              <a:t>Hukum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Taurat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dihapuskan</a:t>
            </a:r>
            <a:r>
              <a:rPr lang="en-US" sz="800" b="1" dirty="0">
                <a:latin typeface="Arial" pitchFamily="34" charset="0"/>
              </a:rPr>
              <a:t>, </a:t>
            </a:r>
            <a:r>
              <a:rPr lang="en-US" sz="800" b="1" dirty="0" err="1">
                <a:latin typeface="Arial" pitchFamily="34" charset="0"/>
              </a:rPr>
              <a:t>digenapi</a:t>
            </a:r>
            <a:r>
              <a:rPr lang="en-US" sz="800" b="1" dirty="0">
                <a:latin typeface="Arial" pitchFamily="34" charset="0"/>
              </a:rPr>
              <a:t>, </a:t>
            </a:r>
            <a:r>
              <a:rPr lang="en-US" sz="800" b="1" dirty="0" err="1">
                <a:latin typeface="Arial" pitchFamily="34" charset="0"/>
              </a:rPr>
              <a:t>dan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digantikan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di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kayu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salib</a:t>
            </a:r>
            <a:r>
              <a:rPr lang="en-US" sz="800" b="1" dirty="0">
                <a:latin typeface="Arial" pitchFamily="34" charset="0"/>
              </a:rPr>
              <a:t> (Rom. 7:1-6;1 Kor. 9:19-21; </a:t>
            </a:r>
            <a:r>
              <a:rPr lang="en-US" sz="800" b="1" dirty="0" err="1">
                <a:latin typeface="Arial" pitchFamily="34" charset="0"/>
              </a:rPr>
              <a:t>Ibr</a:t>
            </a:r>
            <a:r>
              <a:rPr lang="en-US" sz="800" b="1" dirty="0">
                <a:latin typeface="Arial" pitchFamily="34" charset="0"/>
              </a:rPr>
              <a:t>. 8:13)</a:t>
            </a:r>
          </a:p>
        </p:txBody>
      </p:sp>
      <p:sp>
        <p:nvSpPr>
          <p:cNvPr id="12395" name="Rectangle 107">
            <a:extLst>
              <a:ext uri="{FF2B5EF4-FFF2-40B4-BE49-F238E27FC236}">
                <a16:creationId xmlns:a16="http://schemas.microsoft.com/office/drawing/2014/main" id="{CF3AED2C-0CF8-7B43-87FB-B8E313678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1830388"/>
            <a:ext cx="12763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Kejadian 6:18; 9:8-17</a:t>
            </a:r>
          </a:p>
        </p:txBody>
      </p:sp>
      <p:sp>
        <p:nvSpPr>
          <p:cNvPr id="12396" name="Text Box 108">
            <a:extLst>
              <a:ext uri="{FF2B5EF4-FFF2-40B4-BE49-F238E27FC236}">
                <a16:creationId xmlns:a16="http://schemas.microsoft.com/office/drawing/2014/main" id="{DF7F5273-C668-BB48-A639-4099224E2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33338"/>
            <a:ext cx="57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/>
              <a:t>50</a:t>
            </a:r>
          </a:p>
        </p:txBody>
      </p:sp>
      <p:sp>
        <p:nvSpPr>
          <p:cNvPr id="12397" name="Rectangle 109">
            <a:extLst>
              <a:ext uri="{FF2B5EF4-FFF2-40B4-BE49-F238E27FC236}">
                <a16:creationId xmlns:a16="http://schemas.microsoft.com/office/drawing/2014/main" id="{D84172D5-674F-134E-A586-9A1042204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99363" cy="520700"/>
          </a:xfrm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lIns="90488" tIns="44450" rIns="90488" bIns="44450" anchor="t">
            <a:spAutoFit/>
          </a:bodyPr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Braggadocio" pitchFamily="82" charset="77"/>
              </a:rPr>
              <a:t>Garis Waktu (Kronologi) Kerajaan &amp; Perjanjian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B7A1-AFB1-5E4E-A37C-97497D95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/>
            <a:r>
              <a:rPr lang="en-US" altLang="en-US">
                <a:ea typeface="ＭＳ Ｐゴシック" panose="020B0600070205080204" pitchFamily="34" charset="-128"/>
              </a:rPr>
              <a:t>Black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2400" b="1" dirty="0" err="1"/>
              <a:t>Latar</a:t>
            </a:r>
            <a:r>
              <a:rPr lang="en-US" sz="2400" b="1" dirty="0"/>
              <a:t> </a:t>
            </a:r>
            <a:r>
              <a:rPr lang="en-US" sz="2400" b="1" dirty="0" err="1"/>
              <a:t>Belakang</a:t>
            </a:r>
            <a:r>
              <a:rPr lang="en-US" sz="2400" b="1" dirty="0"/>
              <a:t> Perjanjian Lama —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MS PGothic" charset="0"/>
              </a:rPr>
              <a:t>BibleStudyDownloads.org</a:t>
            </a:r>
            <a:endParaRPr lang="en-US" sz="900" b="1" dirty="0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69636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charset="0"/>
              </a:rPr>
              <a:t>Dapatkan slide ini tanpa biaya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60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2">
            <a:extLst>
              <a:ext uri="{FF2B5EF4-FFF2-40B4-BE49-F238E27FC236}">
                <a16:creationId xmlns:a16="http://schemas.microsoft.com/office/drawing/2014/main" id="{1567D41A-A45F-A840-A70F-63E3FFF039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1219200"/>
            <a:ext cx="8763000" cy="2057400"/>
            <a:chOff x="164" y="1143"/>
            <a:chExt cx="1874" cy="1647"/>
          </a:xfrm>
        </p:grpSpPr>
        <p:sp>
          <p:nvSpPr>
            <p:cNvPr id="58377" name="AutoShape 3">
              <a:extLst>
                <a:ext uri="{FF2B5EF4-FFF2-40B4-BE49-F238E27FC236}">
                  <a16:creationId xmlns:a16="http://schemas.microsoft.com/office/drawing/2014/main" id="{CC0623E2-1496-EF48-8D65-7EA10BB9AA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4" y="1143"/>
              <a:ext cx="1874" cy="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8378" name="_s14341">
              <a:extLst>
                <a:ext uri="{FF2B5EF4-FFF2-40B4-BE49-F238E27FC236}">
                  <a16:creationId xmlns:a16="http://schemas.microsoft.com/office/drawing/2014/main" id="{7D24ACE5-F79E-004A-BAC3-25B1F6290163}"/>
                </a:ext>
              </a:extLst>
            </p:cNvPr>
            <p:cNvCxnSpPr>
              <a:cxnSpLocks noChangeShapeType="1"/>
              <a:stCxn id="58382" idx="0"/>
              <a:endCxn id="58380" idx="2"/>
            </p:cNvCxnSpPr>
            <p:nvPr/>
          </p:nvCxnSpPr>
          <p:spPr bwMode="auto">
            <a:xfrm rot="5400000" flipH="1">
              <a:off x="1298" y="1794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9" name="_s14342">
              <a:extLst>
                <a:ext uri="{FF2B5EF4-FFF2-40B4-BE49-F238E27FC236}">
                  <a16:creationId xmlns:a16="http://schemas.microsoft.com/office/drawing/2014/main" id="{93C2FA6F-0DC8-A940-AA06-1B1AD6F5E276}"/>
                </a:ext>
              </a:extLst>
            </p:cNvPr>
            <p:cNvCxnSpPr>
              <a:cxnSpLocks noChangeShapeType="1"/>
              <a:stCxn id="58381" idx="0"/>
              <a:endCxn id="58380" idx="2"/>
            </p:cNvCxnSpPr>
            <p:nvPr/>
          </p:nvCxnSpPr>
          <p:spPr bwMode="auto">
            <a:xfrm rot="-5400000">
              <a:off x="794" y="1794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80" name="_s14343">
              <a:extLst>
                <a:ext uri="{FF2B5EF4-FFF2-40B4-BE49-F238E27FC236}">
                  <a16:creationId xmlns:a16="http://schemas.microsoft.com/office/drawing/2014/main" id="{3791435B-3F4A-1341-88F3-B4D29A819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417"/>
              <a:ext cx="940" cy="574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Arial" panose="020B0604020202020204" pitchFamily="34" charset="0"/>
                </a:rPr>
                <a:t>Perjanjian</a:t>
              </a:r>
            </a:p>
          </p:txBody>
        </p:sp>
        <p:sp>
          <p:nvSpPr>
            <p:cNvPr id="58381" name="_s14344">
              <a:extLst>
                <a:ext uri="{FF2B5EF4-FFF2-40B4-BE49-F238E27FC236}">
                  <a16:creationId xmlns:a16="http://schemas.microsoft.com/office/drawing/2014/main" id="{FD802356-0E61-D045-BA90-574446397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" y="2100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Arial" panose="020B0604020202020204" pitchFamily="34" charset="0"/>
                </a:rPr>
                <a:t>Bersyarat</a:t>
              </a:r>
            </a:p>
          </p:txBody>
        </p:sp>
        <p:sp>
          <p:nvSpPr>
            <p:cNvPr id="58382" name="_s14345">
              <a:extLst>
                <a:ext uri="{FF2B5EF4-FFF2-40B4-BE49-F238E27FC236}">
                  <a16:creationId xmlns:a16="http://schemas.microsoft.com/office/drawing/2014/main" id="{30F0C5A6-3298-AE48-A064-2E5665EE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100"/>
              <a:ext cx="865" cy="575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lIns="31527" tIns="15764" rIns="31527" bIns="15764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Arial" panose="020B0604020202020204" pitchFamily="34" charset="0"/>
                </a:rPr>
                <a:t>Tidak Bersyarat</a:t>
              </a:r>
            </a:p>
          </p:txBody>
        </p:sp>
      </p:grpSp>
      <p:graphicFrame>
        <p:nvGraphicFramePr>
          <p:cNvPr id="148489" name="Group 9">
            <a:extLst>
              <a:ext uri="{FF2B5EF4-FFF2-40B4-BE49-F238E27FC236}">
                <a16:creationId xmlns:a16="http://schemas.microsoft.com/office/drawing/2014/main" id="{F666E64A-09D3-7148-B504-0D13DB95EB5E}"/>
              </a:ext>
            </a:extLst>
          </p:cNvPr>
          <p:cNvGraphicFramePr>
            <a:graphicFrameLocks noGrp="1"/>
          </p:cNvGraphicFramePr>
          <p:nvPr/>
        </p:nvGraphicFramePr>
        <p:xfrm>
          <a:off x="714375" y="3429000"/>
          <a:ext cx="7953375" cy="2667000"/>
        </p:xfrm>
        <a:graphic>
          <a:graphicData uri="http://schemas.openxmlformats.org/drawingml/2006/table">
            <a:tbl>
              <a:tblPr/>
              <a:tblGrid>
                <a:gridCol w="3929063">
                  <a:extLst>
                    <a:ext uri="{9D8B030D-6E8A-4147-A177-3AD203B41FA5}">
                      <a16:colId xmlns:a16="http://schemas.microsoft.com/office/drawing/2014/main" val="2275116531"/>
                    </a:ext>
                  </a:extLst>
                </a:gridCol>
                <a:gridCol w="4024312">
                  <a:extLst>
                    <a:ext uri="{9D8B030D-6E8A-4147-A177-3AD203B41FA5}">
                      <a16:colId xmlns:a16="http://schemas.microsoft.com/office/drawing/2014/main" val="5558537"/>
                    </a:ext>
                  </a:extLst>
                </a:gridCol>
              </a:tblGrid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Suzerain-Vassal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(Raja-Budak)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Royal Land Grant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(Hibah Bangsawan)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795200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518716"/>
                  </a:ext>
                </a:extLst>
              </a:tr>
            </a:tbl>
          </a:graphicData>
        </a:graphic>
      </p:graphicFrame>
      <p:sp>
        <p:nvSpPr>
          <p:cNvPr id="58375" name="Text Box 22">
            <a:extLst>
              <a:ext uri="{FF2B5EF4-FFF2-40B4-BE49-F238E27FC236}">
                <a16:creationId xmlns:a16="http://schemas.microsoft.com/office/drawing/2014/main" id="{CB2D468A-45D0-F241-A0DC-F3E86BAB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333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37</a:t>
            </a:r>
          </a:p>
        </p:txBody>
      </p:sp>
      <p:sp>
        <p:nvSpPr>
          <p:cNvPr id="148503" name="Rectangle 23">
            <a:extLst>
              <a:ext uri="{FF2B5EF4-FFF2-40B4-BE49-F238E27FC236}">
                <a16:creationId xmlns:a16="http://schemas.microsoft.com/office/drawing/2014/main" id="{A15D84BF-9319-054E-8D62-8F39A7EDD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/>
              <a:t>Jenis-Jenis Perjanjian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34C29A0-EE63-B042-A03E-6EEA1C01C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Jenis-Jenis Perjanjian Bersyarat</a:t>
            </a:r>
          </a:p>
        </p:txBody>
      </p:sp>
      <p:grpSp>
        <p:nvGrpSpPr>
          <p:cNvPr id="60418" name="Group 5">
            <a:extLst>
              <a:ext uri="{FF2B5EF4-FFF2-40B4-BE49-F238E27FC236}">
                <a16:creationId xmlns:a16="http://schemas.microsoft.com/office/drawing/2014/main" id="{F936B618-157E-0F44-95C4-A6217F3CD7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188" y="1143000"/>
            <a:ext cx="8812212" cy="4492625"/>
            <a:chOff x="-5" y="449"/>
            <a:chExt cx="3027" cy="3275"/>
          </a:xfrm>
        </p:grpSpPr>
        <p:sp>
          <p:nvSpPr>
            <p:cNvPr id="60420" name="AutoShape 4">
              <a:extLst>
                <a:ext uri="{FF2B5EF4-FFF2-40B4-BE49-F238E27FC236}">
                  <a16:creationId xmlns:a16="http://schemas.microsoft.com/office/drawing/2014/main" id="{3AEBC7A6-196A-6841-9848-D0181A5107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449"/>
              <a:ext cx="3027" cy="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0421" name="_s3138">
              <a:extLst>
                <a:ext uri="{FF2B5EF4-FFF2-40B4-BE49-F238E27FC236}">
                  <a16:creationId xmlns:a16="http://schemas.microsoft.com/office/drawing/2014/main" id="{DA7BBCD2-6BE4-D043-8914-E5BFC1730EB8}"/>
                </a:ext>
              </a:extLst>
            </p:cNvPr>
            <p:cNvCxnSpPr>
              <a:cxnSpLocks noChangeShapeType="1"/>
              <a:stCxn id="60431" idx="1"/>
              <a:endCxn id="60427" idx="2"/>
            </p:cNvCxnSpPr>
            <p:nvPr/>
          </p:nvCxnSpPr>
          <p:spPr bwMode="auto">
            <a:xfrm rot="10800000">
              <a:off x="1509" y="1307"/>
              <a:ext cx="144" cy="72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2" name="_s3137">
              <a:extLst>
                <a:ext uri="{FF2B5EF4-FFF2-40B4-BE49-F238E27FC236}">
                  <a16:creationId xmlns:a16="http://schemas.microsoft.com/office/drawing/2014/main" id="{2B483613-9FB0-1948-897F-F5FDFA13D8A7}"/>
                </a:ext>
              </a:extLst>
            </p:cNvPr>
            <p:cNvCxnSpPr>
              <a:cxnSpLocks noChangeShapeType="1"/>
              <a:stCxn id="60430" idx="3"/>
              <a:endCxn id="60427" idx="2"/>
            </p:cNvCxnSpPr>
            <p:nvPr/>
          </p:nvCxnSpPr>
          <p:spPr bwMode="auto">
            <a:xfrm flipV="1">
              <a:off x="860" y="1307"/>
              <a:ext cx="649" cy="72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3" name="_s3136">
              <a:extLst>
                <a:ext uri="{FF2B5EF4-FFF2-40B4-BE49-F238E27FC236}">
                  <a16:creationId xmlns:a16="http://schemas.microsoft.com/office/drawing/2014/main" id="{B5458101-914D-E749-ACD7-DD49E07517D9}"/>
                </a:ext>
              </a:extLst>
            </p:cNvPr>
            <p:cNvCxnSpPr>
              <a:cxnSpLocks noChangeShapeType="1"/>
              <a:stCxn id="60429" idx="1"/>
              <a:endCxn id="60427" idx="2"/>
            </p:cNvCxnSpPr>
            <p:nvPr/>
          </p:nvCxnSpPr>
          <p:spPr bwMode="auto">
            <a:xfrm rot="10800000">
              <a:off x="1509" y="1307"/>
              <a:ext cx="144" cy="26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4" name="_s3135">
              <a:extLst>
                <a:ext uri="{FF2B5EF4-FFF2-40B4-BE49-F238E27FC236}">
                  <a16:creationId xmlns:a16="http://schemas.microsoft.com/office/drawing/2014/main" id="{6AA8AAD5-D416-2D47-B0E9-B16B5534BC0E}"/>
                </a:ext>
              </a:extLst>
            </p:cNvPr>
            <p:cNvCxnSpPr>
              <a:cxnSpLocks noChangeShapeType="1"/>
              <a:stCxn id="60428" idx="3"/>
              <a:endCxn id="60427" idx="2"/>
            </p:cNvCxnSpPr>
            <p:nvPr/>
          </p:nvCxnSpPr>
          <p:spPr bwMode="auto">
            <a:xfrm flipV="1">
              <a:off x="860" y="1307"/>
              <a:ext cx="649" cy="26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5" name="_s3116">
              <a:extLst>
                <a:ext uri="{FF2B5EF4-FFF2-40B4-BE49-F238E27FC236}">
                  <a16:creationId xmlns:a16="http://schemas.microsoft.com/office/drawing/2014/main" id="{7BCCDA83-53A4-694E-8965-B0BC4BE30394}"/>
                </a:ext>
              </a:extLst>
            </p:cNvPr>
            <p:cNvCxnSpPr>
              <a:cxnSpLocks noChangeShapeType="1"/>
              <a:stCxn id="60433" idx="0"/>
              <a:endCxn id="60431" idx="2"/>
            </p:cNvCxnSpPr>
            <p:nvPr/>
          </p:nvCxnSpPr>
          <p:spPr bwMode="auto">
            <a:xfrm rot="16200000" flipV="1">
              <a:off x="2283" y="1987"/>
              <a:ext cx="109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6" name="_s3114">
              <a:extLst>
                <a:ext uri="{FF2B5EF4-FFF2-40B4-BE49-F238E27FC236}">
                  <a16:creationId xmlns:a16="http://schemas.microsoft.com/office/drawing/2014/main" id="{E94C89AF-3F0E-1948-B2B8-C3A2DE08C65C}"/>
                </a:ext>
              </a:extLst>
            </p:cNvPr>
            <p:cNvCxnSpPr>
              <a:cxnSpLocks noChangeShapeType="1"/>
              <a:stCxn id="60432" idx="0"/>
              <a:endCxn id="60431" idx="2"/>
            </p:cNvCxnSpPr>
            <p:nvPr/>
          </p:nvCxnSpPr>
          <p:spPr bwMode="auto">
            <a:xfrm rot="-5400000">
              <a:off x="1778" y="1986"/>
              <a:ext cx="109" cy="505"/>
            </a:xfrm>
            <a:prstGeom prst="bentConnector3">
              <a:avLst>
                <a:gd name="adj1" fmla="val 4949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27" name="_s3078">
              <a:extLst>
                <a:ext uri="{FF2B5EF4-FFF2-40B4-BE49-F238E27FC236}">
                  <a16:creationId xmlns:a16="http://schemas.microsoft.com/office/drawing/2014/main" id="{DC16E44A-17E2-C342-97E1-C20E3C13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994"/>
              <a:ext cx="864" cy="31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4082" tIns="17041" rIns="34082" bIns="17041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300" b="1">
                  <a:latin typeface="Arial" panose="020B0604020202020204" pitchFamily="34" charset="0"/>
                </a:rPr>
                <a:t>Bersyarat</a:t>
              </a:r>
            </a:p>
          </p:txBody>
        </p:sp>
        <p:sp>
          <p:nvSpPr>
            <p:cNvPr id="60428" name="_s3102">
              <a:extLst>
                <a:ext uri="{FF2B5EF4-FFF2-40B4-BE49-F238E27FC236}">
                  <a16:creationId xmlns:a16="http://schemas.microsoft.com/office/drawing/2014/main" id="{C00EC647-1D31-724D-B1E3-C9772B1A3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" y="1416"/>
              <a:ext cx="865" cy="31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4082" tIns="17041" rIns="34082" bIns="17041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300" b="1">
                  <a:latin typeface="Arial" panose="020B0604020202020204" pitchFamily="34" charset="0"/>
                </a:rPr>
                <a:t>Lisan</a:t>
              </a:r>
            </a:p>
          </p:txBody>
        </p:sp>
        <p:sp>
          <p:nvSpPr>
            <p:cNvPr id="60429" name="_s3104">
              <a:extLst>
                <a:ext uri="{FF2B5EF4-FFF2-40B4-BE49-F238E27FC236}">
                  <a16:creationId xmlns:a16="http://schemas.microsoft.com/office/drawing/2014/main" id="{BC16D5A4-7A38-6E4D-9710-BC4B920F9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1416"/>
              <a:ext cx="865" cy="31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4082" tIns="17041" rIns="34082" bIns="17041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300" b="1">
                  <a:latin typeface="Arial" panose="020B0604020202020204" pitchFamily="34" charset="0"/>
                </a:rPr>
                <a:t>Jabat Tangan</a:t>
              </a:r>
            </a:p>
          </p:txBody>
        </p:sp>
        <p:sp>
          <p:nvSpPr>
            <p:cNvPr id="60430" name="_s3106">
              <a:extLst>
                <a:ext uri="{FF2B5EF4-FFF2-40B4-BE49-F238E27FC236}">
                  <a16:creationId xmlns:a16="http://schemas.microsoft.com/office/drawing/2014/main" id="{D6D07F4E-806A-2043-8571-FE15F17CB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" y="1872"/>
              <a:ext cx="865" cy="31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4082" tIns="17041" rIns="34082" bIns="17041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300" b="1">
                  <a:latin typeface="Arial" panose="020B0604020202020204" pitchFamily="34" charset="0"/>
                </a:rPr>
                <a:t>Sandal</a:t>
              </a:r>
            </a:p>
          </p:txBody>
        </p:sp>
        <p:sp>
          <p:nvSpPr>
            <p:cNvPr id="60431" name="_s3108">
              <a:extLst>
                <a:ext uri="{FF2B5EF4-FFF2-40B4-BE49-F238E27FC236}">
                  <a16:creationId xmlns:a16="http://schemas.microsoft.com/office/drawing/2014/main" id="{861CA0FF-7C94-9D42-860A-AF457651C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1872"/>
              <a:ext cx="865" cy="31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7045" tIns="18522" rIns="37045" bIns="18522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300" b="1">
                  <a:latin typeface="Arial" panose="020B0604020202020204" pitchFamily="34" charset="0"/>
                </a:rPr>
                <a:t>Tertulis</a:t>
              </a:r>
            </a:p>
          </p:txBody>
        </p:sp>
        <p:sp>
          <p:nvSpPr>
            <p:cNvPr id="60432" name="_s3113">
              <a:extLst>
                <a:ext uri="{FF2B5EF4-FFF2-40B4-BE49-F238E27FC236}">
                  <a16:creationId xmlns:a16="http://schemas.microsoft.com/office/drawing/2014/main" id="{B249C0F7-9862-9148-970D-C61D884A4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2293"/>
              <a:ext cx="865" cy="31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7420" tIns="18710" rIns="37420" bIns="18710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300" b="1">
                  <a:latin typeface="Arial" panose="020B0604020202020204" pitchFamily="34" charset="0"/>
                </a:rPr>
                <a:t>Parity (setara)</a:t>
              </a:r>
            </a:p>
          </p:txBody>
        </p:sp>
        <p:sp>
          <p:nvSpPr>
            <p:cNvPr id="60433" name="_s3115">
              <a:extLst>
                <a:ext uri="{FF2B5EF4-FFF2-40B4-BE49-F238E27FC236}">
                  <a16:creationId xmlns:a16="http://schemas.microsoft.com/office/drawing/2014/main" id="{A135EBB0-D85A-A245-9815-F625AB6B2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2293"/>
              <a:ext cx="865" cy="86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7420" tIns="18710" rIns="37420" bIns="18710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300" b="1">
                  <a:latin typeface="Arial" panose="020B0604020202020204" pitchFamily="34" charset="0"/>
                </a:rPr>
                <a:t>Suzerain-Vassal</a:t>
              </a:r>
            </a:p>
            <a:p>
              <a:pPr algn="ctr" eaLnBrk="1" hangingPunct="1"/>
              <a:r>
                <a:rPr lang="en-US" altLang="en-US" sz="2300" b="1">
                  <a:latin typeface="Arial" panose="020B0604020202020204" pitchFamily="34" charset="0"/>
                </a:rPr>
                <a:t>(antara Raja</a:t>
              </a:r>
            </a:p>
            <a:p>
              <a:pPr algn="ctr" eaLnBrk="1" hangingPunct="1"/>
              <a:r>
                <a:rPr lang="en-US" altLang="en-US" sz="2300" b="1">
                  <a:latin typeface="Arial" panose="020B0604020202020204" pitchFamily="34" charset="0"/>
                </a:rPr>
                <a:t>dan budak)</a:t>
              </a:r>
            </a:p>
          </p:txBody>
        </p:sp>
      </p:grpSp>
      <p:sp>
        <p:nvSpPr>
          <p:cNvPr id="60419" name="Text Box 67">
            <a:extLst>
              <a:ext uri="{FF2B5EF4-FFF2-40B4-BE49-F238E27FC236}">
                <a16:creationId xmlns:a16="http://schemas.microsoft.com/office/drawing/2014/main" id="{330FA675-E3D2-5A4D-A3A6-E5DCFDB65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333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38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>
            <a:extLst>
              <a:ext uri="{FF2B5EF4-FFF2-40B4-BE49-F238E27FC236}">
                <a16:creationId xmlns:a16="http://schemas.microsoft.com/office/drawing/2014/main" id="{A7C5A774-2BC8-3D45-A98C-6F87532EA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84138"/>
            <a:ext cx="9220200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55058029-AA1F-2D42-919F-EBDE7E63DA36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52600" y="228600"/>
            <a:ext cx="5943600" cy="762000"/>
          </a:xfrm>
          <a:solidFill>
            <a:srgbClr val="FF0000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altLang="en-US" sz="4000"/>
              <a:t>Perjanjian Zaman Kuno</a:t>
            </a:r>
          </a:p>
        </p:txBody>
      </p:sp>
      <p:sp>
        <p:nvSpPr>
          <p:cNvPr id="58372" name="Oval 4">
            <a:extLst>
              <a:ext uri="{FF2B5EF4-FFF2-40B4-BE49-F238E27FC236}">
                <a16:creationId xmlns:a16="http://schemas.microsoft.com/office/drawing/2014/main" id="{73B37DCD-A710-A645-A9C1-824373C7E53F}"/>
              </a:ext>
            </a:extLst>
          </p:cNvPr>
          <p:cNvSpPr>
            <a:spLocks noChangeArrowheads="1"/>
          </p:cNvSpPr>
          <p:nvPr/>
        </p:nvSpPr>
        <p:spPr bwMode="auto">
          <a:xfrm rot="361439">
            <a:off x="4572000" y="2971800"/>
            <a:ext cx="1066800" cy="1905000"/>
          </a:xfrm>
          <a:prstGeom prst="ellips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4D92E1B4-9154-A64B-8A45-FDAFC57B3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3500438" cy="4100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69863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Raja Hiram dari Tirus (Lebanon) mengadakan perjanjian dengan bangsa Israel untuk membangun Bait Allah (1 Raja-raja 5:1)</a:t>
            </a:r>
          </a:p>
        </p:txBody>
      </p:sp>
      <p:sp>
        <p:nvSpPr>
          <p:cNvPr id="58377" name="WordArt 9">
            <a:extLst>
              <a:ext uri="{FF2B5EF4-FFF2-40B4-BE49-F238E27FC236}">
                <a16:creationId xmlns:a16="http://schemas.microsoft.com/office/drawing/2014/main" id="{58C7D4F6-901A-F246-8E21-9936A31E31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228600" y="1371600"/>
            <a:ext cx="3375025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Parity</a:t>
            </a:r>
          </a:p>
        </p:txBody>
      </p:sp>
      <p:sp>
        <p:nvSpPr>
          <p:cNvPr id="58378" name="Rectangle 10">
            <a:extLst>
              <a:ext uri="{FF2B5EF4-FFF2-40B4-BE49-F238E27FC236}">
                <a16:creationId xmlns:a16="http://schemas.microsoft.com/office/drawing/2014/main" id="{D5B9CAEF-CA8D-6F40-8711-8B8417A62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752600"/>
            <a:ext cx="3429000" cy="4176713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69863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Bangsa Het merupakan 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tuan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”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(suzerains) yang kejam yang menjajah bangsa budak (vassal) untuk tunduk pada hukum mereka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8379" name="WordArt 11">
            <a:extLst>
              <a:ext uri="{FF2B5EF4-FFF2-40B4-BE49-F238E27FC236}">
                <a16:creationId xmlns:a16="http://schemas.microsoft.com/office/drawing/2014/main" id="{2C9F1C15-7393-0E4F-8AD7-78E40BB635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38800" y="1143000"/>
            <a:ext cx="3375025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Suzerain-Vassal</a:t>
            </a:r>
          </a:p>
        </p:txBody>
      </p:sp>
      <p:sp>
        <p:nvSpPr>
          <p:cNvPr id="58380" name="Oval 12">
            <a:extLst>
              <a:ext uri="{FF2B5EF4-FFF2-40B4-BE49-F238E27FC236}">
                <a16:creationId xmlns:a16="http://schemas.microsoft.com/office/drawing/2014/main" id="{12F72387-D706-6345-9929-FDF2197D64FE}"/>
              </a:ext>
            </a:extLst>
          </p:cNvPr>
          <p:cNvSpPr>
            <a:spLocks noChangeArrowheads="1"/>
          </p:cNvSpPr>
          <p:nvPr/>
        </p:nvSpPr>
        <p:spPr bwMode="auto">
          <a:xfrm rot="4956826">
            <a:off x="4724400" y="723900"/>
            <a:ext cx="1066800" cy="1905000"/>
          </a:xfrm>
          <a:prstGeom prst="ellips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62473" name="Text Box 14">
            <a:extLst>
              <a:ext uri="{FF2B5EF4-FFF2-40B4-BE49-F238E27FC236}">
                <a16:creationId xmlns:a16="http://schemas.microsoft.com/office/drawing/2014/main" id="{18A1136D-1F7D-F24B-9582-62675BDE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-76200"/>
            <a:ext cx="6096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38</a:t>
            </a: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83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83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83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583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583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6" grpId="0" animBg="1"/>
      <p:bldP spid="58378" grpId="0" animBg="1"/>
      <p:bldP spid="583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58743B6-4487-7E46-9CF0-7D1A6493F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en-US"/>
              <a:t>Ulangan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7B524675-45F3-5C45-BC09-3C22E66C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311400"/>
            <a:ext cx="8991600" cy="4089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4516" name="Text Box 4">
            <a:extLst>
              <a:ext uri="{FF2B5EF4-FFF2-40B4-BE49-F238E27FC236}">
                <a16:creationId xmlns:a16="http://schemas.microsoft.com/office/drawing/2014/main" id="{AF47BE53-7104-964E-B067-C6544E3C0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172200"/>
            <a:ext cx="8229600" cy="5794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000000"/>
                </a:solidFill>
                <a:latin typeface="Arial Black" panose="020B0604020202020204" pitchFamily="34" charset="0"/>
                <a:ea typeface="SimSun" panose="02010600030101010101" pitchFamily="2" charset="-122"/>
              </a:rPr>
              <a:t> Pembaruan Perjanjian Musa</a:t>
            </a:r>
            <a:endParaRPr lang="en-US" altLang="en-US" sz="3200">
              <a:solidFill>
                <a:srgbClr val="000000"/>
              </a:solidFill>
              <a:latin typeface="Arial Black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4483C4AE-6268-274C-8CE5-046CBD79D1E0}"/>
              </a:ext>
            </a:extLst>
          </p:cNvPr>
          <p:cNvSpPr txBox="1">
            <a:spLocks noChangeArrowheads="1"/>
          </p:cNvSpPr>
          <p:nvPr/>
        </p:nvSpPr>
        <p:spPr bwMode="auto">
          <a:xfrm rot="-565325">
            <a:off x="303213" y="2649538"/>
            <a:ext cx="8458200" cy="2676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</a:rPr>
              <a:t>Tata bahasa dan struktur Kitab Ulangan terlalu maju bila ditulis oleh Musa di abad ke-15 sebelum Masehi, jadi Kitab Bilangan pasti ditulis orang lain di bawah pemerintahan Raja Yosia di abad ke-8 sebelum Masehi, jauh setelah zaman Musa.</a:t>
            </a:r>
          </a:p>
          <a:p>
            <a:pPr algn="r"/>
            <a:r>
              <a:rPr lang="en-US" altLang="en-US" sz="2800">
                <a:solidFill>
                  <a:schemeClr val="bg1"/>
                </a:solidFill>
              </a:rPr>
              <a:t>--tuntutan ahli kritis pada sekitar tahun 1800</a:t>
            </a: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E19FC5B9-EE68-9844-9096-8AB6C90B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0" y="0"/>
            <a:ext cx="6096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39</a:t>
            </a: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2DAB3A62-EC21-FF42-9BC4-86C175A312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158875"/>
          <a:ext cx="8869363" cy="559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Document" r:id="rId5" imgW="8940800" imgH="5626100" progId="Word.Document.8">
                  <p:embed/>
                </p:oleObj>
              </mc:Choice>
              <mc:Fallback>
                <p:oleObj name="Document" r:id="rId5" imgW="8940800" imgH="56261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158875"/>
                        <a:ext cx="8869363" cy="559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2" name="Text Box 3">
            <a:extLst>
              <a:ext uri="{FF2B5EF4-FFF2-40B4-BE49-F238E27FC236}">
                <a16:creationId xmlns:a16="http://schemas.microsoft.com/office/drawing/2014/main" id="{B03764BA-475E-734A-BC21-F71E3409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39</a:t>
            </a: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D43D71BA-8473-0B42-B872-AD601AB9FA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28600"/>
            <a:ext cx="5857875" cy="1603375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altLang="en-US"/>
              <a:t>Ulangan</a:t>
            </a:r>
            <a:br>
              <a:rPr lang="en-US" altLang="en-US"/>
            </a:br>
            <a:r>
              <a:rPr lang="en-US" altLang="en-US" sz="3200"/>
              <a:t>(garis besar sebelumnya)</a:t>
            </a:r>
            <a:endParaRPr lang="en-US" altLang="en-US" sz="4000"/>
          </a:p>
        </p:txBody>
      </p:sp>
    </p:spTree>
  </p:cSld>
  <p:clrMapOvr>
    <a:masterClrMapping/>
  </p:clrMapOvr>
  <p:transition>
    <p:wedge/>
    <p:sndAc>
      <p:stSnd>
        <p:snd r:embed="rId4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070CC93C-FA7E-304A-A016-7506AA44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52400"/>
            <a:ext cx="533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40</a:t>
            </a: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8611" name="Group 3">
            <a:extLst>
              <a:ext uri="{FF2B5EF4-FFF2-40B4-BE49-F238E27FC236}">
                <a16:creationId xmlns:a16="http://schemas.microsoft.com/office/drawing/2014/main" id="{ED8737B9-A271-2142-908A-024F06DF4DA5}"/>
              </a:ext>
            </a:extLst>
          </p:cNvPr>
          <p:cNvGrpSpPr>
            <a:grpSpLocks/>
          </p:cNvGrpSpPr>
          <p:nvPr/>
        </p:nvGrpSpPr>
        <p:grpSpPr bwMode="auto">
          <a:xfrm>
            <a:off x="9525" y="919163"/>
            <a:ext cx="9124950" cy="5938837"/>
            <a:chOff x="6" y="579"/>
            <a:chExt cx="5748" cy="2125"/>
          </a:xfrm>
        </p:grpSpPr>
        <p:grpSp>
          <p:nvGrpSpPr>
            <p:cNvPr id="68613" name="Group 4">
              <a:extLst>
                <a:ext uri="{FF2B5EF4-FFF2-40B4-BE49-F238E27FC236}">
                  <a16:creationId xmlns:a16="http://schemas.microsoft.com/office/drawing/2014/main" id="{008F945C-CEF8-294E-8FCC-5F5868B12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" y="579"/>
              <a:ext cx="1916" cy="512"/>
              <a:chOff x="0" y="0"/>
              <a:chExt cx="1290" cy="730"/>
            </a:xfrm>
          </p:grpSpPr>
          <p:sp>
            <p:nvSpPr>
              <p:cNvPr id="68656" name="Rectangle 5">
                <a:extLst>
                  <a:ext uri="{FF2B5EF4-FFF2-40B4-BE49-F238E27FC236}">
                    <a16:creationId xmlns:a16="http://schemas.microsoft.com/office/drawing/2014/main" id="{CA6801D6-9313-7045-8DCF-5227C0E59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0"/>
                <a:ext cx="1204" cy="730"/>
              </a:xfrm>
              <a:prstGeom prst="rect">
                <a:avLst/>
              </a:prstGeom>
              <a:gradFill rotWithShape="1">
                <a:gsLst>
                  <a:gs pos="0">
                    <a:srgbClr val="336600"/>
                  </a:gs>
                  <a:gs pos="50000">
                    <a:srgbClr val="9900FF"/>
                  </a:gs>
                  <a:gs pos="100000">
                    <a:srgbClr val="33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Arial Narrow" panose="020B0604020202020204" pitchFamily="34" charset="0"/>
                  </a:rPr>
                  <a:t>Unsur</a:t>
                </a:r>
              </a:p>
            </p:txBody>
          </p:sp>
          <p:sp>
            <p:nvSpPr>
              <p:cNvPr id="68657" name="Rectangle 6">
                <a:extLst>
                  <a:ext uri="{FF2B5EF4-FFF2-40B4-BE49-F238E27FC236}">
                    <a16:creationId xmlns:a16="http://schemas.microsoft.com/office/drawing/2014/main" id="{8EBF1738-82E7-FA45-A5E0-7FD46D331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0" cy="73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14" name="Group 7">
              <a:extLst>
                <a:ext uri="{FF2B5EF4-FFF2-40B4-BE49-F238E27FC236}">
                  <a16:creationId xmlns:a16="http://schemas.microsoft.com/office/drawing/2014/main" id="{70BD9EA2-4D62-BB41-9246-15968B875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2" y="579"/>
              <a:ext cx="1916" cy="512"/>
              <a:chOff x="1290" y="0"/>
              <a:chExt cx="1290" cy="730"/>
            </a:xfrm>
          </p:grpSpPr>
          <p:sp>
            <p:nvSpPr>
              <p:cNvPr id="68654" name="Rectangle 8">
                <a:extLst>
                  <a:ext uri="{FF2B5EF4-FFF2-40B4-BE49-F238E27FC236}">
                    <a16:creationId xmlns:a16="http://schemas.microsoft.com/office/drawing/2014/main" id="{5BAE1F51-7DD7-A548-AC8E-0F7EED805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" y="0"/>
                <a:ext cx="1204" cy="730"/>
              </a:xfrm>
              <a:prstGeom prst="rect">
                <a:avLst/>
              </a:prstGeom>
              <a:gradFill rotWithShape="1">
                <a:gsLst>
                  <a:gs pos="0">
                    <a:srgbClr val="336600"/>
                  </a:gs>
                  <a:gs pos="50000">
                    <a:srgbClr val="9900FF"/>
                  </a:gs>
                  <a:gs pos="100000">
                    <a:srgbClr val="33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Arial Narrow" panose="020B0604020202020204" pitchFamily="34" charset="0"/>
                  </a:rPr>
                  <a:t>Penjelasan</a:t>
                </a:r>
              </a:p>
            </p:txBody>
          </p:sp>
          <p:sp>
            <p:nvSpPr>
              <p:cNvPr id="68655" name="Rectangle 9">
                <a:extLst>
                  <a:ext uri="{FF2B5EF4-FFF2-40B4-BE49-F238E27FC236}">
                    <a16:creationId xmlns:a16="http://schemas.microsoft.com/office/drawing/2014/main" id="{9941369D-A937-0A4B-8BEB-7B72A4814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" y="0"/>
                <a:ext cx="1290" cy="73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15" name="Group 10">
              <a:extLst>
                <a:ext uri="{FF2B5EF4-FFF2-40B4-BE49-F238E27FC236}">
                  <a16:creationId xmlns:a16="http://schemas.microsoft.com/office/drawing/2014/main" id="{E584DEB7-8D34-E04D-A54A-D0CF6156A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8" y="579"/>
              <a:ext cx="1916" cy="512"/>
              <a:chOff x="2580" y="0"/>
              <a:chExt cx="1290" cy="730"/>
            </a:xfrm>
          </p:grpSpPr>
          <p:sp>
            <p:nvSpPr>
              <p:cNvPr id="68652" name="Rectangle 11">
                <a:extLst>
                  <a:ext uri="{FF2B5EF4-FFF2-40B4-BE49-F238E27FC236}">
                    <a16:creationId xmlns:a16="http://schemas.microsoft.com/office/drawing/2014/main" id="{C1ED5646-BCDE-8C48-A2DC-9783026B5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0"/>
                <a:ext cx="1204" cy="730"/>
              </a:xfrm>
              <a:prstGeom prst="rect">
                <a:avLst/>
              </a:prstGeom>
              <a:gradFill rotWithShape="1">
                <a:gsLst>
                  <a:gs pos="0">
                    <a:srgbClr val="336600"/>
                  </a:gs>
                  <a:gs pos="50000">
                    <a:srgbClr val="9900FF"/>
                  </a:gs>
                  <a:gs pos="100000">
                    <a:srgbClr val="33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Arial Narrow" panose="020B0604020202020204" pitchFamily="34" charset="0"/>
                  </a:rPr>
                  <a:t>Paralel di Ulangan</a:t>
                </a:r>
              </a:p>
            </p:txBody>
          </p:sp>
          <p:sp>
            <p:nvSpPr>
              <p:cNvPr id="68653" name="Rectangle 12">
                <a:extLst>
                  <a:ext uri="{FF2B5EF4-FFF2-40B4-BE49-F238E27FC236}">
                    <a16:creationId xmlns:a16="http://schemas.microsoft.com/office/drawing/2014/main" id="{227C9BA0-205B-334C-B03C-926DB64E5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" y="0"/>
                <a:ext cx="1290" cy="73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16" name="Group 13">
              <a:extLst>
                <a:ext uri="{FF2B5EF4-FFF2-40B4-BE49-F238E27FC236}">
                  <a16:creationId xmlns:a16="http://schemas.microsoft.com/office/drawing/2014/main" id="{54F5FD39-2BDC-3647-BF68-F4D56DFD4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" y="1091"/>
              <a:ext cx="1916" cy="443"/>
              <a:chOff x="0" y="730"/>
              <a:chExt cx="1290" cy="633"/>
            </a:xfrm>
          </p:grpSpPr>
          <p:sp>
            <p:nvSpPr>
              <p:cNvPr id="68650" name="Rectangle 14">
                <a:extLst>
                  <a:ext uri="{FF2B5EF4-FFF2-40B4-BE49-F238E27FC236}">
                    <a16:creationId xmlns:a16="http://schemas.microsoft.com/office/drawing/2014/main" id="{F15633B7-A182-A544-AB1B-5493188F9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730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anose="020B0604020202020204" pitchFamily="34" charset="0"/>
                  </a:rPr>
                  <a:t>1. Pembukaan</a:t>
                </a:r>
              </a:p>
            </p:txBody>
          </p:sp>
          <p:sp>
            <p:nvSpPr>
              <p:cNvPr id="68651" name="Rectangle 15">
                <a:extLst>
                  <a:ext uri="{FF2B5EF4-FFF2-40B4-BE49-F238E27FC236}">
                    <a16:creationId xmlns:a16="http://schemas.microsoft.com/office/drawing/2014/main" id="{F2157867-4CC0-0842-917E-75F6C408E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30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17" name="Group 16">
              <a:extLst>
                <a:ext uri="{FF2B5EF4-FFF2-40B4-BE49-F238E27FC236}">
                  <a16:creationId xmlns:a16="http://schemas.microsoft.com/office/drawing/2014/main" id="{D574FCBE-4756-5543-9274-46930E5EE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2" y="1091"/>
              <a:ext cx="1916" cy="443"/>
              <a:chOff x="1290" y="730"/>
              <a:chExt cx="1290" cy="633"/>
            </a:xfrm>
          </p:grpSpPr>
          <p:sp>
            <p:nvSpPr>
              <p:cNvPr id="68648" name="Rectangle 17">
                <a:extLst>
                  <a:ext uri="{FF2B5EF4-FFF2-40B4-BE49-F238E27FC236}">
                    <a16:creationId xmlns:a16="http://schemas.microsoft.com/office/drawing/2014/main" id="{03F93E77-F781-6C43-8E93-6E8FD3256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" y="730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anose="020B0604020202020204" pitchFamily="34" charset="0"/>
                  </a:rPr>
                  <a:t>Pendahuluan perjanjian</a:t>
                </a:r>
              </a:p>
            </p:txBody>
          </p:sp>
          <p:sp>
            <p:nvSpPr>
              <p:cNvPr id="68649" name="Rectangle 18">
                <a:extLst>
                  <a:ext uri="{FF2B5EF4-FFF2-40B4-BE49-F238E27FC236}">
                    <a16:creationId xmlns:a16="http://schemas.microsoft.com/office/drawing/2014/main" id="{CC5C3C1A-CF00-DD44-9F0D-2F4E3B56C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" y="730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18" name="Group 19">
              <a:extLst>
                <a:ext uri="{FF2B5EF4-FFF2-40B4-BE49-F238E27FC236}">
                  <a16:creationId xmlns:a16="http://schemas.microsoft.com/office/drawing/2014/main" id="{04AE9744-2AA2-3245-B5D3-06A0D96D3E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8" y="1091"/>
              <a:ext cx="1916" cy="443"/>
              <a:chOff x="2580" y="730"/>
              <a:chExt cx="1290" cy="633"/>
            </a:xfrm>
          </p:grpSpPr>
          <p:sp>
            <p:nvSpPr>
              <p:cNvPr id="68646" name="Rectangle 20">
                <a:extLst>
                  <a:ext uri="{FF2B5EF4-FFF2-40B4-BE49-F238E27FC236}">
                    <a16:creationId xmlns:a16="http://schemas.microsoft.com/office/drawing/2014/main" id="{CAE51750-B914-994B-B03F-364B41D1A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730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200" b="1">
                    <a:latin typeface="Arial Narrow" panose="020B0604020202020204" pitchFamily="34" charset="0"/>
                  </a:rPr>
                  <a:t>Perdahuluan: Latar belakang sejarah / Musa sebagai perantara (1:1-4)</a:t>
                </a:r>
              </a:p>
            </p:txBody>
          </p:sp>
          <p:sp>
            <p:nvSpPr>
              <p:cNvPr id="68647" name="Rectangle 21">
                <a:extLst>
                  <a:ext uri="{FF2B5EF4-FFF2-40B4-BE49-F238E27FC236}">
                    <a16:creationId xmlns:a16="http://schemas.microsoft.com/office/drawing/2014/main" id="{28B40FCB-2871-204B-B087-DC0D3CA2B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" y="730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19" name="Group 22">
              <a:extLst>
                <a:ext uri="{FF2B5EF4-FFF2-40B4-BE49-F238E27FC236}">
                  <a16:creationId xmlns:a16="http://schemas.microsoft.com/office/drawing/2014/main" id="{5B6B4A4C-FD3E-9243-B47F-176228F1D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" y="1534"/>
              <a:ext cx="1916" cy="444"/>
              <a:chOff x="0" y="1363"/>
              <a:chExt cx="1290" cy="633"/>
            </a:xfrm>
          </p:grpSpPr>
          <p:sp>
            <p:nvSpPr>
              <p:cNvPr id="68644" name="Rectangle 23">
                <a:extLst>
                  <a:ext uri="{FF2B5EF4-FFF2-40B4-BE49-F238E27FC236}">
                    <a16:creationId xmlns:a16="http://schemas.microsoft.com/office/drawing/2014/main" id="{17955112-191D-E847-931D-F28A1E3A1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1363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anose="020B0604020202020204" pitchFamily="34" charset="0"/>
                  </a:rPr>
                  <a:t>2. Prolog Sejarah</a:t>
                </a:r>
              </a:p>
            </p:txBody>
          </p:sp>
          <p:sp>
            <p:nvSpPr>
              <p:cNvPr id="68645" name="Rectangle 24">
                <a:extLst>
                  <a:ext uri="{FF2B5EF4-FFF2-40B4-BE49-F238E27FC236}">
                    <a16:creationId xmlns:a16="http://schemas.microsoft.com/office/drawing/2014/main" id="{12C5ACCA-8A38-E441-A4F1-F072E48ED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63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20" name="Group 25">
              <a:extLst>
                <a:ext uri="{FF2B5EF4-FFF2-40B4-BE49-F238E27FC236}">
                  <a16:creationId xmlns:a16="http://schemas.microsoft.com/office/drawing/2014/main" id="{5E130CF1-FD76-644F-966A-C250AC856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2" y="1534"/>
              <a:ext cx="1916" cy="444"/>
              <a:chOff x="1290" y="1363"/>
              <a:chExt cx="1290" cy="633"/>
            </a:xfrm>
          </p:grpSpPr>
          <p:sp>
            <p:nvSpPr>
              <p:cNvPr id="68642" name="Rectangle 26">
                <a:extLst>
                  <a:ext uri="{FF2B5EF4-FFF2-40B4-BE49-F238E27FC236}">
                    <a16:creationId xmlns:a16="http://schemas.microsoft.com/office/drawing/2014/main" id="{F462B516-BD5F-8B43-BF98-8703D7493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" y="1363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anose="020B0604020202020204" pitchFamily="34" charset="0"/>
                  </a:rPr>
                  <a:t>Sejarah hubungan antara Raja dan budak</a:t>
                </a:r>
              </a:p>
            </p:txBody>
          </p:sp>
          <p:sp>
            <p:nvSpPr>
              <p:cNvPr id="68643" name="Rectangle 27">
                <a:extLst>
                  <a:ext uri="{FF2B5EF4-FFF2-40B4-BE49-F238E27FC236}">
                    <a16:creationId xmlns:a16="http://schemas.microsoft.com/office/drawing/2014/main" id="{BDB2C8C7-3623-1E4B-B8F6-5EFC3D19D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" y="1363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21" name="Group 28">
              <a:extLst>
                <a:ext uri="{FF2B5EF4-FFF2-40B4-BE49-F238E27FC236}">
                  <a16:creationId xmlns:a16="http://schemas.microsoft.com/office/drawing/2014/main" id="{22890A15-528E-444C-80F8-7A4A11C9DC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8" y="1534"/>
              <a:ext cx="1916" cy="444"/>
              <a:chOff x="2580" y="1363"/>
              <a:chExt cx="1290" cy="633"/>
            </a:xfrm>
          </p:grpSpPr>
          <p:sp>
            <p:nvSpPr>
              <p:cNvPr id="68640" name="Rectangle 29">
                <a:extLst>
                  <a:ext uri="{FF2B5EF4-FFF2-40B4-BE49-F238E27FC236}">
                    <a16:creationId xmlns:a16="http://schemas.microsoft.com/office/drawing/2014/main" id="{3C091344-4CB8-0245-A41E-8A1776D98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1363"/>
                <a:ext cx="1204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anose="020B0604020202020204" pitchFamily="34" charset="0"/>
                  </a:rPr>
                  <a:t>Kotbah #1: Prolog Sejarah</a:t>
                </a:r>
              </a:p>
              <a:p>
                <a:pPr algn="ctr"/>
                <a:r>
                  <a:rPr lang="en-US" altLang="en-US" b="1">
                    <a:latin typeface="Arial Narrow" panose="020B0604020202020204" pitchFamily="34" charset="0"/>
                  </a:rPr>
                  <a:t>(1:5—4:43)</a:t>
                </a:r>
              </a:p>
            </p:txBody>
          </p:sp>
          <p:sp>
            <p:nvSpPr>
              <p:cNvPr id="68641" name="Rectangle 30">
                <a:extLst>
                  <a:ext uri="{FF2B5EF4-FFF2-40B4-BE49-F238E27FC236}">
                    <a16:creationId xmlns:a16="http://schemas.microsoft.com/office/drawing/2014/main" id="{2FB7852A-B324-D247-BAC3-3FEF3D11A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" y="1363"/>
                <a:ext cx="1290" cy="633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22" name="Group 31">
              <a:extLst>
                <a:ext uri="{FF2B5EF4-FFF2-40B4-BE49-F238E27FC236}">
                  <a16:creationId xmlns:a16="http://schemas.microsoft.com/office/drawing/2014/main" id="{018820C0-0E64-B947-AC79-F17CAC6DE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" y="1978"/>
              <a:ext cx="1916" cy="363"/>
              <a:chOff x="0" y="1996"/>
              <a:chExt cx="1290" cy="518"/>
            </a:xfrm>
          </p:grpSpPr>
          <p:sp>
            <p:nvSpPr>
              <p:cNvPr id="68638" name="Rectangle 32">
                <a:extLst>
                  <a:ext uri="{FF2B5EF4-FFF2-40B4-BE49-F238E27FC236}">
                    <a16:creationId xmlns:a16="http://schemas.microsoft.com/office/drawing/2014/main" id="{0F032DA8-C292-0C45-9B17-D6C3E6602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1996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anose="020B0604020202020204" pitchFamily="34" charset="0"/>
                  </a:rPr>
                  <a:t>3. Ketentuan Umum</a:t>
                </a:r>
              </a:p>
            </p:txBody>
          </p:sp>
          <p:sp>
            <p:nvSpPr>
              <p:cNvPr id="68639" name="Rectangle 33">
                <a:extLst>
                  <a:ext uri="{FF2B5EF4-FFF2-40B4-BE49-F238E27FC236}">
                    <a16:creationId xmlns:a16="http://schemas.microsoft.com/office/drawing/2014/main" id="{5D127B50-D5B8-0543-AE87-A88B1B271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996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23" name="Group 34">
              <a:extLst>
                <a:ext uri="{FF2B5EF4-FFF2-40B4-BE49-F238E27FC236}">
                  <a16:creationId xmlns:a16="http://schemas.microsoft.com/office/drawing/2014/main" id="{D34595D3-284B-5E4B-9010-12AAC6AC7D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2" y="1978"/>
              <a:ext cx="1916" cy="363"/>
              <a:chOff x="1290" y="1996"/>
              <a:chExt cx="1290" cy="518"/>
            </a:xfrm>
          </p:grpSpPr>
          <p:sp>
            <p:nvSpPr>
              <p:cNvPr id="68636" name="Rectangle 35">
                <a:extLst>
                  <a:ext uri="{FF2B5EF4-FFF2-40B4-BE49-F238E27FC236}">
                    <a16:creationId xmlns:a16="http://schemas.microsoft.com/office/drawing/2014/main" id="{BAFE1420-D7E2-F94B-9585-EA54FF78A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" y="1996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anose="020B0604020202020204" pitchFamily="34" charset="0"/>
                  </a:rPr>
                  <a:t>Panggilan untuk mengabdi sepenuh hati kepada Raja</a:t>
                </a:r>
              </a:p>
            </p:txBody>
          </p:sp>
          <p:sp>
            <p:nvSpPr>
              <p:cNvPr id="68637" name="Rectangle 36">
                <a:extLst>
                  <a:ext uri="{FF2B5EF4-FFF2-40B4-BE49-F238E27FC236}">
                    <a16:creationId xmlns:a16="http://schemas.microsoft.com/office/drawing/2014/main" id="{3EA96A66-A5C0-5B43-95FB-9328716ED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" y="1996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24" name="Group 37">
              <a:extLst>
                <a:ext uri="{FF2B5EF4-FFF2-40B4-BE49-F238E27FC236}">
                  <a16:creationId xmlns:a16="http://schemas.microsoft.com/office/drawing/2014/main" id="{0AD52BD4-C635-5142-851E-F7AE1E672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8" y="1978"/>
              <a:ext cx="1916" cy="363"/>
              <a:chOff x="2580" y="1996"/>
              <a:chExt cx="1290" cy="518"/>
            </a:xfrm>
          </p:grpSpPr>
          <p:sp>
            <p:nvSpPr>
              <p:cNvPr id="68634" name="Rectangle 38">
                <a:extLst>
                  <a:ext uri="{FF2B5EF4-FFF2-40B4-BE49-F238E27FC236}">
                    <a16:creationId xmlns:a16="http://schemas.microsoft.com/office/drawing/2014/main" id="{54DBA843-71F3-7346-AFA3-48016FCB3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1996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anose="020B0604020202020204" pitchFamily="34" charset="0"/>
                  </a:rPr>
                  <a:t>Kotbah #2: Kewajiban Perjanjian (4:44—11:32)</a:t>
                </a:r>
              </a:p>
            </p:txBody>
          </p:sp>
          <p:sp>
            <p:nvSpPr>
              <p:cNvPr id="68635" name="Rectangle 39">
                <a:extLst>
                  <a:ext uri="{FF2B5EF4-FFF2-40B4-BE49-F238E27FC236}">
                    <a16:creationId xmlns:a16="http://schemas.microsoft.com/office/drawing/2014/main" id="{FA4759B8-1E78-634C-975C-6DA6101A2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" y="1996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25" name="Group 40">
              <a:extLst>
                <a:ext uri="{FF2B5EF4-FFF2-40B4-BE49-F238E27FC236}">
                  <a16:creationId xmlns:a16="http://schemas.microsoft.com/office/drawing/2014/main" id="{60595FC0-59F1-E040-9E17-497F80627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" y="2341"/>
              <a:ext cx="1916" cy="363"/>
              <a:chOff x="0" y="2514"/>
              <a:chExt cx="1290" cy="518"/>
            </a:xfrm>
          </p:grpSpPr>
          <p:sp>
            <p:nvSpPr>
              <p:cNvPr id="68632" name="Rectangle 41">
                <a:extLst>
                  <a:ext uri="{FF2B5EF4-FFF2-40B4-BE49-F238E27FC236}">
                    <a16:creationId xmlns:a16="http://schemas.microsoft.com/office/drawing/2014/main" id="{B2D2B60F-CE9F-8E41-9F78-3175D9831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2514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anose="020B0604020202020204" pitchFamily="34" charset="0"/>
                  </a:rPr>
                  <a:t>4. Ketentuan Khusus</a:t>
                </a:r>
              </a:p>
            </p:txBody>
          </p:sp>
          <p:sp>
            <p:nvSpPr>
              <p:cNvPr id="68633" name="Rectangle 42">
                <a:extLst>
                  <a:ext uri="{FF2B5EF4-FFF2-40B4-BE49-F238E27FC236}">
                    <a16:creationId xmlns:a16="http://schemas.microsoft.com/office/drawing/2014/main" id="{EE17692F-A2FC-FF4E-A3BD-3EE2A030B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514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26" name="Group 43">
              <a:extLst>
                <a:ext uri="{FF2B5EF4-FFF2-40B4-BE49-F238E27FC236}">
                  <a16:creationId xmlns:a16="http://schemas.microsoft.com/office/drawing/2014/main" id="{2A639984-CD6A-E148-971A-80E8F199C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2" y="2341"/>
              <a:ext cx="1916" cy="363"/>
              <a:chOff x="1290" y="2514"/>
              <a:chExt cx="1290" cy="518"/>
            </a:xfrm>
          </p:grpSpPr>
          <p:sp>
            <p:nvSpPr>
              <p:cNvPr id="68630" name="Rectangle 44">
                <a:extLst>
                  <a:ext uri="{FF2B5EF4-FFF2-40B4-BE49-F238E27FC236}">
                    <a16:creationId xmlns:a16="http://schemas.microsoft.com/office/drawing/2014/main" id="{3580D3C1-FC5B-FA40-B508-6FA70E2A3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" y="2514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anose="020B0604020202020204" pitchFamily="34" charset="0"/>
                  </a:rPr>
                  <a:t>Hukum detil yang menuntut pengabdian budak</a:t>
                </a:r>
              </a:p>
            </p:txBody>
          </p:sp>
          <p:sp>
            <p:nvSpPr>
              <p:cNvPr id="68631" name="Rectangle 45">
                <a:extLst>
                  <a:ext uri="{FF2B5EF4-FFF2-40B4-BE49-F238E27FC236}">
                    <a16:creationId xmlns:a16="http://schemas.microsoft.com/office/drawing/2014/main" id="{9D94F751-A9E8-2946-97E3-1EDDC250A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" y="2514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627" name="Group 46">
              <a:extLst>
                <a:ext uri="{FF2B5EF4-FFF2-40B4-BE49-F238E27FC236}">
                  <a16:creationId xmlns:a16="http://schemas.microsoft.com/office/drawing/2014/main" id="{70CAAFCB-0D92-3F48-82B4-1EA0C2327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8" y="2341"/>
              <a:ext cx="1916" cy="363"/>
              <a:chOff x="2580" y="2514"/>
              <a:chExt cx="1290" cy="518"/>
            </a:xfrm>
          </p:grpSpPr>
          <p:sp>
            <p:nvSpPr>
              <p:cNvPr id="68628" name="Rectangle 47">
                <a:extLst>
                  <a:ext uri="{FF2B5EF4-FFF2-40B4-BE49-F238E27FC236}">
                    <a16:creationId xmlns:a16="http://schemas.microsoft.com/office/drawing/2014/main" id="{731CBE49-7D68-4349-A914-637DDAC8B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2514"/>
                <a:ext cx="120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Arial Narrow" panose="020B0604020202020204" pitchFamily="34" charset="0"/>
                  </a:rPr>
                  <a:t>Kotbah #2 lanjutan: Hukum-hukum khusus (Pasal 12—26)</a:t>
                </a:r>
              </a:p>
            </p:txBody>
          </p:sp>
          <p:sp>
            <p:nvSpPr>
              <p:cNvPr id="68629" name="Rectangle 48">
                <a:extLst>
                  <a:ext uri="{FF2B5EF4-FFF2-40B4-BE49-F238E27FC236}">
                    <a16:creationId xmlns:a16="http://schemas.microsoft.com/office/drawing/2014/main" id="{2D994188-598E-3A45-8CE8-6ACE9F2B7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" y="2514"/>
                <a:ext cx="1290" cy="51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50225" name="Rectangle 49">
            <a:extLst>
              <a:ext uri="{FF2B5EF4-FFF2-40B4-BE49-F238E27FC236}">
                <a16:creationId xmlns:a16="http://schemas.microsoft.com/office/drawing/2014/main" id="{5413148C-0D9D-F044-B2BC-7F14EBF87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13" y="152400"/>
            <a:ext cx="8510587" cy="1143000"/>
          </a:xfrm>
          <a:effectLst>
            <a:outerShdw blurRad="63500" dist="81320" dir="2319588" algn="ctr" rotWithShape="0">
              <a:srgbClr val="EBF01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kumimoji="0" lang="en-US" altLang="zh-CN">
                <a:solidFill>
                  <a:schemeClr val="accent2"/>
                </a:solidFill>
                <a:ea typeface="SimSun" charset="0"/>
                <a:cs typeface="SimSun" charset="0"/>
              </a:rPr>
              <a:t>Susunan Suzerain-Vassal</a:t>
            </a:r>
            <a:endParaRPr kumimoji="0" lang="en-US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3">
            <a:extLst>
              <a:ext uri="{FF2B5EF4-FFF2-40B4-BE49-F238E27FC236}">
                <a16:creationId xmlns:a16="http://schemas.microsoft.com/office/drawing/2014/main" id="{AFAA43E6-A7A9-184F-AFA6-AEE52A1BE226}"/>
              </a:ext>
            </a:extLst>
          </p:cNvPr>
          <p:cNvGrpSpPr>
            <a:grpSpLocks/>
          </p:cNvGrpSpPr>
          <p:nvPr/>
        </p:nvGrpSpPr>
        <p:grpSpPr bwMode="auto">
          <a:xfrm>
            <a:off x="9525" y="919163"/>
            <a:ext cx="9124950" cy="5938837"/>
            <a:chOff x="6" y="579"/>
            <a:chExt cx="5748" cy="3741"/>
          </a:xfrm>
        </p:grpSpPr>
        <p:grpSp>
          <p:nvGrpSpPr>
            <p:cNvPr id="70661" name="Group 4">
              <a:extLst>
                <a:ext uri="{FF2B5EF4-FFF2-40B4-BE49-F238E27FC236}">
                  <a16:creationId xmlns:a16="http://schemas.microsoft.com/office/drawing/2014/main" id="{985C288D-E121-3F41-80B6-55DD476E6D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" y="579"/>
              <a:ext cx="5748" cy="621"/>
              <a:chOff x="6" y="579"/>
              <a:chExt cx="5748" cy="903"/>
            </a:xfrm>
          </p:grpSpPr>
          <p:grpSp>
            <p:nvGrpSpPr>
              <p:cNvPr id="70681" name="Group 5">
                <a:extLst>
                  <a:ext uri="{FF2B5EF4-FFF2-40B4-BE49-F238E27FC236}">
                    <a16:creationId xmlns:a16="http://schemas.microsoft.com/office/drawing/2014/main" id="{B9B63F75-F220-B448-8963-4315EECC02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" y="579"/>
                <a:ext cx="1916" cy="903"/>
                <a:chOff x="0" y="0"/>
                <a:chExt cx="1290" cy="730"/>
              </a:xfrm>
            </p:grpSpPr>
            <p:sp>
              <p:nvSpPr>
                <p:cNvPr id="70688" name="Rectangle 6">
                  <a:extLst>
                    <a:ext uri="{FF2B5EF4-FFF2-40B4-BE49-F238E27FC236}">
                      <a16:creationId xmlns:a16="http://schemas.microsoft.com/office/drawing/2014/main" id="{5A297683-4694-444D-B1FE-AA2CAE241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04" cy="73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6600"/>
                    </a:gs>
                    <a:gs pos="50000">
                      <a:srgbClr val="9900FF"/>
                    </a:gs>
                    <a:gs pos="100000">
                      <a:srgbClr val="33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>
                      <a:solidFill>
                        <a:schemeClr val="bg1"/>
                      </a:solidFill>
                      <a:latin typeface="Arial Narrow" panose="020B0604020202020204" pitchFamily="34" charset="0"/>
                    </a:rPr>
                    <a:t>Unsur</a:t>
                  </a:r>
                </a:p>
              </p:txBody>
            </p:sp>
            <p:sp>
              <p:nvSpPr>
                <p:cNvPr id="70689" name="Rectangle 7">
                  <a:extLst>
                    <a:ext uri="{FF2B5EF4-FFF2-40B4-BE49-F238E27FC236}">
                      <a16:creationId xmlns:a16="http://schemas.microsoft.com/office/drawing/2014/main" id="{AF345059-84AD-DB44-A9DB-8C7E615F0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90" cy="730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70682" name="Group 8">
                <a:extLst>
                  <a:ext uri="{FF2B5EF4-FFF2-40B4-BE49-F238E27FC236}">
                    <a16:creationId xmlns:a16="http://schemas.microsoft.com/office/drawing/2014/main" id="{79C8EFCF-B55E-1449-ACB3-E89976618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2" y="579"/>
                <a:ext cx="1916" cy="903"/>
                <a:chOff x="1290" y="0"/>
                <a:chExt cx="1290" cy="730"/>
              </a:xfrm>
            </p:grpSpPr>
            <p:sp>
              <p:nvSpPr>
                <p:cNvPr id="70686" name="Rectangle 9">
                  <a:extLst>
                    <a:ext uri="{FF2B5EF4-FFF2-40B4-BE49-F238E27FC236}">
                      <a16:creationId xmlns:a16="http://schemas.microsoft.com/office/drawing/2014/main" id="{8CBAE558-D8DD-644F-A351-420485654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3" y="0"/>
                  <a:ext cx="1204" cy="73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6600"/>
                    </a:gs>
                    <a:gs pos="50000">
                      <a:srgbClr val="9900FF"/>
                    </a:gs>
                    <a:gs pos="100000">
                      <a:srgbClr val="33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>
                      <a:solidFill>
                        <a:schemeClr val="bg1"/>
                      </a:solidFill>
                      <a:latin typeface="Arial Narrow" panose="020B0604020202020204" pitchFamily="34" charset="0"/>
                    </a:rPr>
                    <a:t>Penjelasan</a:t>
                  </a:r>
                </a:p>
              </p:txBody>
            </p:sp>
            <p:sp>
              <p:nvSpPr>
                <p:cNvPr id="70687" name="Rectangle 10">
                  <a:extLst>
                    <a:ext uri="{FF2B5EF4-FFF2-40B4-BE49-F238E27FC236}">
                      <a16:creationId xmlns:a16="http://schemas.microsoft.com/office/drawing/2014/main" id="{66275C95-066C-D148-B30B-39C048555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0" y="0"/>
                  <a:ext cx="1290" cy="730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70683" name="Group 11">
                <a:extLst>
                  <a:ext uri="{FF2B5EF4-FFF2-40B4-BE49-F238E27FC236}">
                    <a16:creationId xmlns:a16="http://schemas.microsoft.com/office/drawing/2014/main" id="{99186896-BBF8-D842-B78A-16C53879CB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8" y="579"/>
                <a:ext cx="1916" cy="903"/>
                <a:chOff x="2580" y="0"/>
                <a:chExt cx="1290" cy="730"/>
              </a:xfrm>
            </p:grpSpPr>
            <p:sp>
              <p:nvSpPr>
                <p:cNvPr id="70684" name="Rectangle 12">
                  <a:extLst>
                    <a:ext uri="{FF2B5EF4-FFF2-40B4-BE49-F238E27FC236}">
                      <a16:creationId xmlns:a16="http://schemas.microsoft.com/office/drawing/2014/main" id="{F77C3005-83BE-564F-A16D-DF6927753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3" y="0"/>
                  <a:ext cx="1204" cy="73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6600"/>
                    </a:gs>
                    <a:gs pos="50000">
                      <a:srgbClr val="9900FF"/>
                    </a:gs>
                    <a:gs pos="100000">
                      <a:srgbClr val="33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>
                      <a:solidFill>
                        <a:schemeClr val="bg1"/>
                      </a:solidFill>
                      <a:latin typeface="Arial Narrow" panose="020B0604020202020204" pitchFamily="34" charset="0"/>
                    </a:rPr>
                    <a:t>Paralel di Ulangan</a:t>
                  </a:r>
                </a:p>
              </p:txBody>
            </p:sp>
            <p:sp>
              <p:nvSpPr>
                <p:cNvPr id="70685" name="Rectangle 13">
                  <a:extLst>
                    <a:ext uri="{FF2B5EF4-FFF2-40B4-BE49-F238E27FC236}">
                      <a16:creationId xmlns:a16="http://schemas.microsoft.com/office/drawing/2014/main" id="{9E360884-65D7-6A4E-8368-0B2CBBC25A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0" y="0"/>
                  <a:ext cx="1290" cy="730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70662" name="Group 14">
              <a:extLst>
                <a:ext uri="{FF2B5EF4-FFF2-40B4-BE49-F238E27FC236}">
                  <a16:creationId xmlns:a16="http://schemas.microsoft.com/office/drawing/2014/main" id="{83EB14BB-D835-6F4D-B650-D8EC1826F1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" y="1196"/>
              <a:ext cx="5748" cy="3124"/>
              <a:chOff x="6" y="2702"/>
              <a:chExt cx="5748" cy="1615"/>
            </a:xfrm>
          </p:grpSpPr>
          <p:grpSp>
            <p:nvGrpSpPr>
              <p:cNvPr id="70663" name="Group 15">
                <a:extLst>
                  <a:ext uri="{FF2B5EF4-FFF2-40B4-BE49-F238E27FC236}">
                    <a16:creationId xmlns:a16="http://schemas.microsoft.com/office/drawing/2014/main" id="{5ACE5EF6-52D3-A448-AFD2-723A4EB171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" y="2704"/>
                <a:ext cx="1916" cy="444"/>
                <a:chOff x="0" y="3032"/>
                <a:chExt cx="1290" cy="633"/>
              </a:xfrm>
            </p:grpSpPr>
            <p:sp>
              <p:nvSpPr>
                <p:cNvPr id="70679" name="Rectangle 16">
                  <a:extLst>
                    <a:ext uri="{FF2B5EF4-FFF2-40B4-BE49-F238E27FC236}">
                      <a16:creationId xmlns:a16="http://schemas.microsoft.com/office/drawing/2014/main" id="{4FEBB94E-5B98-7644-A085-8C6E7D97C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032"/>
                  <a:ext cx="1204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>
                      <a:latin typeface="Arial Narrow" panose="020B0604020202020204" pitchFamily="34" charset="0"/>
                    </a:rPr>
                    <a:t>5. Dewa/Tuhan sebagai saksi</a:t>
                  </a:r>
                </a:p>
              </p:txBody>
            </p:sp>
            <p:sp>
              <p:nvSpPr>
                <p:cNvPr id="70680" name="Rectangle 17">
                  <a:extLst>
                    <a:ext uri="{FF2B5EF4-FFF2-40B4-BE49-F238E27FC236}">
                      <a16:creationId xmlns:a16="http://schemas.microsoft.com/office/drawing/2014/main" id="{98077F3A-2B2E-5C4F-B193-E10E7C643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032"/>
                  <a:ext cx="1290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70664" name="Group 18">
                <a:extLst>
                  <a:ext uri="{FF2B5EF4-FFF2-40B4-BE49-F238E27FC236}">
                    <a16:creationId xmlns:a16="http://schemas.microsoft.com/office/drawing/2014/main" id="{D313432B-6DAA-AA4D-AC95-4D1F0F4F11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2" y="2702"/>
                <a:ext cx="1916" cy="446"/>
                <a:chOff x="1290" y="3029"/>
                <a:chExt cx="1290" cy="636"/>
              </a:xfrm>
            </p:grpSpPr>
            <p:sp>
              <p:nvSpPr>
                <p:cNvPr id="70677" name="Rectangle 19">
                  <a:extLst>
                    <a:ext uri="{FF2B5EF4-FFF2-40B4-BE49-F238E27FC236}">
                      <a16:creationId xmlns:a16="http://schemas.microsoft.com/office/drawing/2014/main" id="{1CE314DA-B88D-604C-8EEA-0191BCAB0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3" y="3029"/>
                  <a:ext cx="1204" cy="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>
                      <a:latin typeface="Arial Narrow" panose="020B0604020202020204" pitchFamily="34" charset="0"/>
                    </a:rPr>
                    <a:t>Dewa/Tuhan dipanggil untuk menjadi saksi perjanjian</a:t>
                  </a:r>
                </a:p>
              </p:txBody>
            </p:sp>
            <p:sp>
              <p:nvSpPr>
                <p:cNvPr id="70678" name="Rectangle 20">
                  <a:extLst>
                    <a:ext uri="{FF2B5EF4-FFF2-40B4-BE49-F238E27FC236}">
                      <a16:creationId xmlns:a16="http://schemas.microsoft.com/office/drawing/2014/main" id="{BA2D70FA-0D53-B24C-93C3-F7D0A31DB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0" y="3032"/>
                  <a:ext cx="1290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70665" name="Group 21">
                <a:extLst>
                  <a:ext uri="{FF2B5EF4-FFF2-40B4-BE49-F238E27FC236}">
                    <a16:creationId xmlns:a16="http://schemas.microsoft.com/office/drawing/2014/main" id="{CA1DDBC5-696D-9E46-9BB4-158C18ED24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8" y="2704"/>
                <a:ext cx="1916" cy="444"/>
                <a:chOff x="2580" y="3032"/>
                <a:chExt cx="1290" cy="633"/>
              </a:xfrm>
            </p:grpSpPr>
            <p:sp>
              <p:nvSpPr>
                <p:cNvPr id="70675" name="Rectangle 22">
                  <a:extLst>
                    <a:ext uri="{FF2B5EF4-FFF2-40B4-BE49-F238E27FC236}">
                      <a16:creationId xmlns:a16="http://schemas.microsoft.com/office/drawing/2014/main" id="{94221A13-423D-0647-9559-72462D738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3" y="3032"/>
                  <a:ext cx="1204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200" b="1">
                      <a:latin typeface="Arial Narrow" panose="020B0604020202020204" pitchFamily="34" charset="0"/>
                    </a:rPr>
                    <a:t>Langit &amp; bumi menjadi saksi karena tidak ada Allah lain (4:26; 30:19; 31:28; 32:1)</a:t>
                  </a:r>
                </a:p>
              </p:txBody>
            </p:sp>
            <p:sp>
              <p:nvSpPr>
                <p:cNvPr id="70676" name="Rectangle 23">
                  <a:extLst>
                    <a:ext uri="{FF2B5EF4-FFF2-40B4-BE49-F238E27FC236}">
                      <a16:creationId xmlns:a16="http://schemas.microsoft.com/office/drawing/2014/main" id="{1BF31538-2976-6B44-9141-B4107D20A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0" y="3032"/>
                  <a:ext cx="1290" cy="63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70666" name="Group 24">
                <a:extLst>
                  <a:ext uri="{FF2B5EF4-FFF2-40B4-BE49-F238E27FC236}">
                    <a16:creationId xmlns:a16="http://schemas.microsoft.com/office/drawing/2014/main" id="{E02092B0-C9E3-9348-807F-98C87AFBE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" y="3148"/>
                <a:ext cx="1916" cy="1169"/>
                <a:chOff x="0" y="3665"/>
                <a:chExt cx="1290" cy="1668"/>
              </a:xfrm>
            </p:grpSpPr>
            <p:sp>
              <p:nvSpPr>
                <p:cNvPr id="70673" name="Rectangle 25">
                  <a:extLst>
                    <a:ext uri="{FF2B5EF4-FFF2-40B4-BE49-F238E27FC236}">
                      <a16:creationId xmlns:a16="http://schemas.microsoft.com/office/drawing/2014/main" id="{9A60F9F9-6A7A-2740-9310-79EE08748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665"/>
                  <a:ext cx="1204" cy="16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>
                      <a:latin typeface="Arial Narrow" panose="020B0604020202020204" pitchFamily="34" charset="0"/>
                    </a:rPr>
                    <a:t>6. Berkat &amp; Kutukan</a:t>
                  </a:r>
                </a:p>
              </p:txBody>
            </p:sp>
            <p:sp>
              <p:nvSpPr>
                <p:cNvPr id="70674" name="Rectangle 26">
                  <a:extLst>
                    <a:ext uri="{FF2B5EF4-FFF2-40B4-BE49-F238E27FC236}">
                      <a16:creationId xmlns:a16="http://schemas.microsoft.com/office/drawing/2014/main" id="{4EC876DE-3AB2-1540-8473-C239BF067E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665"/>
                  <a:ext cx="1290" cy="166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70667" name="Group 27">
                <a:extLst>
                  <a:ext uri="{FF2B5EF4-FFF2-40B4-BE49-F238E27FC236}">
                    <a16:creationId xmlns:a16="http://schemas.microsoft.com/office/drawing/2014/main" id="{C9027F6A-E345-DF42-ACE5-04256264F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2" y="3148"/>
                <a:ext cx="1916" cy="1169"/>
                <a:chOff x="1290" y="3665"/>
                <a:chExt cx="1290" cy="1668"/>
              </a:xfrm>
            </p:grpSpPr>
            <p:sp>
              <p:nvSpPr>
                <p:cNvPr id="70671" name="Rectangle 28">
                  <a:extLst>
                    <a:ext uri="{FF2B5EF4-FFF2-40B4-BE49-F238E27FC236}">
                      <a16:creationId xmlns:a16="http://schemas.microsoft.com/office/drawing/2014/main" id="{FF1E7A69-7EE5-6240-84AD-889ED9626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3" y="3665"/>
                  <a:ext cx="1204" cy="16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>
                      <a:latin typeface="Arial Narrow" panose="020B0604020202020204" pitchFamily="34" charset="0"/>
                    </a:rPr>
                    <a:t>Hasil dari menaati atau melanggar perjanjian</a:t>
                  </a:r>
                </a:p>
                <a:p>
                  <a:pPr algn="ctr"/>
                  <a:endParaRPr lang="en-US" altLang="en-US" b="1">
                    <a:latin typeface="Arial Narrow" panose="020B0604020202020204" pitchFamily="34" charset="0"/>
                  </a:endParaRPr>
                </a:p>
              </p:txBody>
            </p:sp>
            <p:sp>
              <p:nvSpPr>
                <p:cNvPr id="70672" name="Rectangle 29">
                  <a:extLst>
                    <a:ext uri="{FF2B5EF4-FFF2-40B4-BE49-F238E27FC236}">
                      <a16:creationId xmlns:a16="http://schemas.microsoft.com/office/drawing/2014/main" id="{E5631CDE-A6C7-9A42-86B5-D7501A41E3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0" y="3665"/>
                  <a:ext cx="1290" cy="166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70668" name="Group 30">
                <a:extLst>
                  <a:ext uri="{FF2B5EF4-FFF2-40B4-BE49-F238E27FC236}">
                    <a16:creationId xmlns:a16="http://schemas.microsoft.com/office/drawing/2014/main" id="{7C2BF1AC-B857-A04B-BC0E-EEC5EA3D75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8" y="3148"/>
                <a:ext cx="1916" cy="1169"/>
                <a:chOff x="2580" y="3665"/>
                <a:chExt cx="1290" cy="1668"/>
              </a:xfrm>
            </p:grpSpPr>
            <p:sp>
              <p:nvSpPr>
                <p:cNvPr id="70669" name="Rectangle 31">
                  <a:extLst>
                    <a:ext uri="{FF2B5EF4-FFF2-40B4-BE49-F238E27FC236}">
                      <a16:creationId xmlns:a16="http://schemas.microsoft.com/office/drawing/2014/main" id="{67D545EB-C73E-344E-8526-672301FD7B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3" y="3665"/>
                  <a:ext cx="1204" cy="16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</a:pPr>
                  <a:r>
                    <a:rPr lang="en-US" altLang="en-US" sz="2200" b="1">
                      <a:latin typeface="Arial Narrow" panose="020B0604020202020204" pitchFamily="34" charset="0"/>
                    </a:rPr>
                    <a:t>Kotbah #3: Berkat &amp; Kutukan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altLang="en-US" sz="2200" b="1">
                      <a:latin typeface="Arial Narrow" panose="020B0604020202020204" pitchFamily="34" charset="0"/>
                    </a:rPr>
                    <a:t>(Pasal 27—28)</a:t>
                  </a:r>
                </a:p>
                <a:p>
                  <a:pPr algn="ctr">
                    <a:lnSpc>
                      <a:spcPct val="80000"/>
                    </a:lnSpc>
                  </a:pPr>
                  <a:endParaRPr lang="en-US" altLang="en-US" sz="2200" b="1">
                    <a:latin typeface="Arial Narrow" panose="020B0604020202020204" pitchFamily="34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altLang="en-US" sz="2200" b="1">
                      <a:latin typeface="Arial Narrow" panose="020B0604020202020204" pitchFamily="34" charset="0"/>
                    </a:rPr>
                    <a:t>Kotbah #4: Ringkasan Perjanjian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altLang="en-US" sz="2200" b="1">
                      <a:latin typeface="Arial Narrow" panose="020B0604020202020204" pitchFamily="34" charset="0"/>
                    </a:rPr>
                    <a:t>(Pasal 29—30)</a:t>
                  </a:r>
                </a:p>
                <a:p>
                  <a:pPr algn="ctr">
                    <a:lnSpc>
                      <a:spcPct val="80000"/>
                    </a:lnSpc>
                  </a:pPr>
                  <a:endParaRPr lang="en-US" altLang="en-US" sz="2200" b="1">
                    <a:latin typeface="Arial Narrow" panose="020B0604020202020204" pitchFamily="34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altLang="en-US" sz="2200" b="1">
                      <a:latin typeface="Arial Narrow" panose="020B0604020202020204" pitchFamily="34" charset="0"/>
                    </a:rPr>
                    <a:t> Narasi / Kotbah: Transisi perantara perjanjian dari Musa kepada Yosua</a:t>
                  </a:r>
                  <a:br>
                    <a:rPr lang="en-US" altLang="en-US" sz="2200" b="1">
                      <a:latin typeface="Arial Narrow" panose="020B0604020202020204" pitchFamily="34" charset="0"/>
                    </a:rPr>
                  </a:br>
                  <a:r>
                    <a:rPr lang="en-US" altLang="en-US" sz="2200" b="1">
                      <a:latin typeface="Arial Narrow" panose="020B0604020202020204" pitchFamily="34" charset="0"/>
                    </a:rPr>
                    <a:t>(Pasal 31—34)</a:t>
                  </a:r>
                </a:p>
              </p:txBody>
            </p:sp>
            <p:sp>
              <p:nvSpPr>
                <p:cNvPr id="70670" name="Rectangle 32">
                  <a:extLst>
                    <a:ext uri="{FF2B5EF4-FFF2-40B4-BE49-F238E27FC236}">
                      <a16:creationId xmlns:a16="http://schemas.microsoft.com/office/drawing/2014/main" id="{304A1B83-E813-B346-9CEB-0C07BB227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0" y="3665"/>
                  <a:ext cx="1290" cy="166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>
                  <a:lvl1pPr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</p:grpSp>
      <p:sp>
        <p:nvSpPr>
          <p:cNvPr id="51233" name="Rectangle 33">
            <a:extLst>
              <a:ext uri="{FF2B5EF4-FFF2-40B4-BE49-F238E27FC236}">
                <a16:creationId xmlns:a16="http://schemas.microsoft.com/office/drawing/2014/main" id="{AF861DAF-9B10-6F49-8E1B-285816919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152400"/>
            <a:ext cx="8077200" cy="1143000"/>
          </a:xfrm>
          <a:effectLst>
            <a:outerShdw blurRad="63500" dist="81320" dir="2319588" algn="ctr" rotWithShape="0">
              <a:srgbClr val="EBF01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kumimoji="0" lang="en-US" altLang="zh-CN">
                <a:solidFill>
                  <a:schemeClr val="accent2"/>
                </a:solidFill>
                <a:ea typeface="SimSun" charset="0"/>
                <a:cs typeface="SimSun" charset="0"/>
              </a:rPr>
              <a:t>Susunan Suzerain-Vassal</a:t>
            </a:r>
            <a:endParaRPr kumimoji="0" lang="en-US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0660" name="Text Box 35">
            <a:extLst>
              <a:ext uri="{FF2B5EF4-FFF2-40B4-BE49-F238E27FC236}">
                <a16:creationId xmlns:a16="http://schemas.microsoft.com/office/drawing/2014/main" id="{B2576163-BD60-9B4D-A7AF-4E3F52716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52400"/>
            <a:ext cx="533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40</a:t>
            </a: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lnDef>
  </a:objectDefaults>
  <a:extraClrSchemeLst>
    <a:extraClrScheme>
      <a:clrScheme name="1_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ZESTY">
  <a:themeElements>
    <a:clrScheme name="ZESTY 5">
      <a:dk1>
        <a:srgbClr val="000000"/>
      </a:dk1>
      <a:lt1>
        <a:srgbClr val="FFFFCC"/>
      </a:lt1>
      <a:dk2>
        <a:srgbClr val="FFFFFF"/>
      </a:dk2>
      <a:lt2>
        <a:srgbClr val="C58051"/>
      </a:lt2>
      <a:accent1>
        <a:srgbClr val="99CC00"/>
      </a:accent1>
      <a:accent2>
        <a:srgbClr val="800000"/>
      </a:accent2>
      <a:accent3>
        <a:srgbClr val="FFFFE2"/>
      </a:accent3>
      <a:accent4>
        <a:srgbClr val="000000"/>
      </a:accent4>
      <a:accent5>
        <a:srgbClr val="CAE2AA"/>
      </a:accent5>
      <a:accent6>
        <a:srgbClr val="730000"/>
      </a:accent6>
      <a:hlink>
        <a:srgbClr val="FF0000"/>
      </a:hlink>
      <a:folHlink>
        <a:srgbClr val="CC9900"/>
      </a:folHlink>
    </a:clrScheme>
    <a:fontScheme name="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-5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2004:Templates:Presentations:Designs:Blank Presentation</Template>
  <TotalTime>3601</TotalTime>
  <Words>1354</Words>
  <Application>Microsoft Macintosh PowerPoint</Application>
  <PresentationFormat>On-screen Show (4:3)</PresentationFormat>
  <Paragraphs>357</Paragraphs>
  <Slides>25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25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60" baseType="lpstr">
      <vt:lpstr>Tahoma</vt:lpstr>
      <vt:lpstr>ＭＳ Ｐゴシック</vt:lpstr>
      <vt:lpstr>Arial</vt:lpstr>
      <vt:lpstr>Wingdings</vt:lpstr>
      <vt:lpstr>Times</vt:lpstr>
      <vt:lpstr>Monotype Sorts</vt:lpstr>
      <vt:lpstr>Arial Black</vt:lpstr>
      <vt:lpstr>Times New Roman</vt:lpstr>
      <vt:lpstr>Garamond</vt:lpstr>
      <vt:lpstr>Geneva</vt:lpstr>
      <vt:lpstr>ＭＳ Ｐゴシック</vt:lpstr>
      <vt:lpstr>Comic Sans MS</vt:lpstr>
      <vt:lpstr>SimSun</vt:lpstr>
      <vt:lpstr>Arial Narrow</vt:lpstr>
      <vt:lpstr>Helvetica</vt:lpstr>
      <vt:lpstr>Chicago</vt:lpstr>
      <vt:lpstr>B VAG Rounded Bold</vt:lpstr>
      <vt:lpstr>Gulim</vt:lpstr>
      <vt:lpstr>Kosher-Normal</vt:lpstr>
      <vt:lpstr>Georgia</vt:lpstr>
      <vt:lpstr>BLADES</vt:lpstr>
      <vt:lpstr>XPCopperhead</vt:lpstr>
      <vt:lpstr>Scholar</vt:lpstr>
      <vt:lpstr>Nadianne</vt:lpstr>
      <vt:lpstr>Braggadocio</vt:lpstr>
      <vt:lpstr>Balance</vt:lpstr>
      <vt:lpstr>untitled 3</vt:lpstr>
      <vt:lpstr>1_untitled 3</vt:lpstr>
      <vt:lpstr>ZESTY</vt:lpstr>
      <vt:lpstr>Fireworks</vt:lpstr>
      <vt:lpstr>Stream</vt:lpstr>
      <vt:lpstr>Orbit</vt:lpstr>
      <vt:lpstr>2_Orbit</vt:lpstr>
      <vt:lpstr>Microsoft Office Word 97 - 2003 Document</vt:lpstr>
      <vt:lpstr>Microsoft ClipArt Gallery</vt:lpstr>
      <vt:lpstr>Perjanjian</vt:lpstr>
      <vt:lpstr>Jenis-Jenis Perjanjian</vt:lpstr>
      <vt:lpstr>Jenis-Jenis Perjanjian</vt:lpstr>
      <vt:lpstr>Jenis-Jenis Perjanjian Bersyarat</vt:lpstr>
      <vt:lpstr>Perjanjian Zaman Kuno</vt:lpstr>
      <vt:lpstr>Ulangan</vt:lpstr>
      <vt:lpstr>Ulangan (garis besar sebelumnya)</vt:lpstr>
      <vt:lpstr>Susunan Suzerain-Vassal</vt:lpstr>
      <vt:lpstr>Susunan Suzerain-Vassal</vt:lpstr>
      <vt:lpstr>Jenis-Jenis Perjanjian</vt:lpstr>
      <vt:lpstr>Kejadian 12:1-3</vt:lpstr>
      <vt:lpstr>Tiga Janji</vt:lpstr>
      <vt:lpstr>Sifat Tidak Bersyarat</vt:lpstr>
      <vt:lpstr>Perjanjian Abraham</vt:lpstr>
      <vt:lpstr>TANAH PERJANJIAN MERUPAKAN SALAH SATU BENTUK PERJANJIAN ABRAHAM</vt:lpstr>
      <vt:lpstr>Batas Tanah Perjanjian yang diberikan pada Abraham</vt:lpstr>
      <vt:lpstr>Janji dalam Perjanjian Abraham</vt:lpstr>
      <vt:lpstr>Jenis-Jenis Perjanjian Tidak Bersyarat</vt:lpstr>
      <vt:lpstr>PowerPoint Presentation</vt:lpstr>
      <vt:lpstr>PowerPoint Presentation</vt:lpstr>
      <vt:lpstr>Perjanjian Palestina</vt:lpstr>
      <vt:lpstr>Yeshua:  Bahasa Ibrani untuk “Yesus”</vt:lpstr>
      <vt:lpstr>Garis Waktu (Kronologi) Kerajaan &amp; Perjanjian</vt:lpstr>
      <vt:lpstr>Black</vt:lpstr>
      <vt:lpstr>Latar Belakang Perjanjian Lama — 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Covenants</dc:title>
  <dc:creator>Rick Griffith</dc:creator>
  <cp:lastModifiedBy>Rick Griffith</cp:lastModifiedBy>
  <cp:revision>131</cp:revision>
  <dcterms:created xsi:type="dcterms:W3CDTF">2008-06-20T05:38:31Z</dcterms:created>
  <dcterms:modified xsi:type="dcterms:W3CDTF">2018-11-28T01:48:24Z</dcterms:modified>
</cp:coreProperties>
</file>