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8.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9.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0.xml" ContentType="application/vnd.openxmlformats-officedocument.theme+xml"/>
  <Override PartName="/ppt/slideLayouts/slideLayout338.xml" ContentType="application/vnd.openxmlformats-officedocument.presentationml.slideLayout+xml"/>
  <Override PartName="/ppt/theme/theme31.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2.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3.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4.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5.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36.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37.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8.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9.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40.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1.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2.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3.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4.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45.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46.xml" ContentType="application/vnd.openxmlformats-officedocument.theme+xml"/>
  <Override PartName="/ppt/slideLayouts/slideLayout495.xml" ContentType="application/vnd.openxmlformats-officedocument.presentationml.slideLayout+xml"/>
  <Override PartName="/ppt/theme/theme47.xml" ContentType="application/vnd.openxmlformats-officedocument.theme+xml"/>
  <Override PartName="/ppt/slideLayouts/slideLayout496.xml" ContentType="application/vnd.openxmlformats-officedocument.presentationml.slideLayout+xml"/>
  <Override PartName="/ppt/theme/theme48.xml" ContentType="application/vnd.openxmlformats-officedocument.theme+xml"/>
  <Override PartName="/ppt/slideLayouts/slideLayout497.xml" ContentType="application/vnd.openxmlformats-officedocument.presentationml.slideLayout+xml"/>
  <Override PartName="/ppt/theme/theme49.xml" ContentType="application/vnd.openxmlformats-officedocument.theme+xml"/>
  <Override PartName="/ppt/slideLayouts/slideLayout498.xml" ContentType="application/vnd.openxmlformats-officedocument.presentationml.slideLayout+xml"/>
  <Override PartName="/ppt/theme/theme50.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51.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1.bin" ContentType="audio/unknown"/>
  <Override PartName="/ppt/embeddings/oleObject1.bin" ContentType="application/vnd.openxmlformats-officedocument.oleObject"/>
  <Override PartName="/ppt/media/audio2.bin" ContentType="audio/unknown"/>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media/audio3.bin" ContentType="audio/unknown"/>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3.xml" ContentType="application/vnd.openxmlformats-officedocument.presentationml.notesSlide+xml"/>
  <Override PartName="/ppt/media/audio4.bin" ContentType="audio/unknown"/>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embeddings/oleObject12.bin" ContentType="application/vnd.openxmlformats-officedocument.oleObject"/>
  <Override PartName="/ppt/theme/themeOverride2.xml" ContentType="application/vnd.openxmlformats-officedocument.themeOverride+xml"/>
  <Override PartName="/ppt/embeddings/oleObject13.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16.bin" ContentType="application/vnd.openxmlformats-officedocument.oleObject"/>
  <Override PartName="/ppt/notesSlides/notesSlide31.xml" ContentType="application/vnd.openxmlformats-officedocument.presentationml.notesSlide+xml"/>
  <Override PartName="/ppt/embeddings/oleObject17.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3.xml" ContentType="application/vnd.openxmlformats-officedocument.themeOverr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4015" r:id="rId2"/>
    <p:sldMasterId id="2147484014" r:id="rId3"/>
    <p:sldMasterId id="2147484013" r:id="rId4"/>
    <p:sldMasterId id="2147484012" r:id="rId5"/>
    <p:sldMasterId id="2147483781" r:id="rId6"/>
    <p:sldMasterId id="2147483779" r:id="rId7"/>
    <p:sldMasterId id="2147483777" r:id="rId8"/>
    <p:sldMasterId id="2147483775" r:id="rId9"/>
    <p:sldMasterId id="2147483773" r:id="rId10"/>
    <p:sldMasterId id="2147483769" r:id="rId11"/>
    <p:sldMasterId id="2147483765" r:id="rId12"/>
    <p:sldMasterId id="2147483763" r:id="rId13"/>
    <p:sldMasterId id="2147483761" r:id="rId14"/>
    <p:sldMasterId id="2147483759" r:id="rId15"/>
    <p:sldMasterId id="2147483757" r:id="rId16"/>
    <p:sldMasterId id="2147483741" r:id="rId17"/>
    <p:sldMasterId id="2147483739" r:id="rId18"/>
    <p:sldMasterId id="2147483659" r:id="rId19"/>
    <p:sldMasterId id="2147483660" r:id="rId20"/>
    <p:sldMasterId id="2147483661" r:id="rId21"/>
    <p:sldMasterId id="2147483665" r:id="rId22"/>
    <p:sldMasterId id="2147483753" r:id="rId23"/>
    <p:sldMasterId id="2147483771" r:id="rId24"/>
    <p:sldMasterId id="2147484585" r:id="rId25"/>
    <p:sldMasterId id="2147484900" r:id="rId26"/>
    <p:sldMasterId id="2147484912" r:id="rId27"/>
    <p:sldMasterId id="2147484924" r:id="rId28"/>
    <p:sldMasterId id="2147484938" r:id="rId29"/>
    <p:sldMasterId id="2147484953" r:id="rId30"/>
    <p:sldMasterId id="2147484981" r:id="rId31"/>
    <p:sldMasterId id="2147484983" r:id="rId32"/>
    <p:sldMasterId id="2147484995" r:id="rId33"/>
    <p:sldMasterId id="2147485025" r:id="rId34"/>
    <p:sldMasterId id="2147485037" r:id="rId35"/>
    <p:sldMasterId id="2147485049" r:id="rId36"/>
    <p:sldMasterId id="2147485061" r:id="rId37"/>
    <p:sldMasterId id="2147485073" r:id="rId38"/>
    <p:sldMasterId id="2147485076" r:id="rId39"/>
    <p:sldMasterId id="2147485088" r:id="rId40"/>
    <p:sldMasterId id="2147485100" r:id="rId41"/>
    <p:sldMasterId id="2147485112" r:id="rId42"/>
    <p:sldMasterId id="2147485124" r:id="rId43"/>
    <p:sldMasterId id="2147485136" r:id="rId44"/>
    <p:sldMasterId id="2147485148" r:id="rId45"/>
    <p:sldMasterId id="2147485159" r:id="rId46"/>
    <p:sldMasterId id="2147485183" r:id="rId47"/>
    <p:sldMasterId id="2147485185" r:id="rId48"/>
    <p:sldMasterId id="2147485187" r:id="rId49"/>
    <p:sldMasterId id="2147485189" r:id="rId50"/>
    <p:sldMasterId id="2147485191" r:id="rId51"/>
    <p:sldMasterId id="2147485204" r:id="rId52"/>
  </p:sldMasterIdLst>
  <p:notesMasterIdLst>
    <p:notesMasterId r:id="rId246"/>
  </p:notesMasterIdLst>
  <p:sldIdLst>
    <p:sldId id="520" r:id="rId53"/>
    <p:sldId id="562" r:id="rId54"/>
    <p:sldId id="563" r:id="rId55"/>
    <p:sldId id="564" r:id="rId56"/>
    <p:sldId id="565" r:id="rId57"/>
    <p:sldId id="566" r:id="rId58"/>
    <p:sldId id="567" r:id="rId59"/>
    <p:sldId id="568" r:id="rId60"/>
    <p:sldId id="620" r:id="rId61"/>
    <p:sldId id="570" r:id="rId62"/>
    <p:sldId id="621" r:id="rId63"/>
    <p:sldId id="521" r:id="rId64"/>
    <p:sldId id="605" r:id="rId65"/>
    <p:sldId id="523" r:id="rId66"/>
    <p:sldId id="524" r:id="rId67"/>
    <p:sldId id="525" r:id="rId68"/>
    <p:sldId id="526" r:id="rId69"/>
    <p:sldId id="527" r:id="rId70"/>
    <p:sldId id="528" r:id="rId71"/>
    <p:sldId id="622" r:id="rId72"/>
    <p:sldId id="529" r:id="rId73"/>
    <p:sldId id="530" r:id="rId74"/>
    <p:sldId id="531" r:id="rId75"/>
    <p:sldId id="532" r:id="rId76"/>
    <p:sldId id="533" r:id="rId77"/>
    <p:sldId id="606" r:id="rId78"/>
    <p:sldId id="535" r:id="rId79"/>
    <p:sldId id="536" r:id="rId80"/>
    <p:sldId id="537" r:id="rId81"/>
    <p:sldId id="538" r:id="rId82"/>
    <p:sldId id="573" r:id="rId83"/>
    <p:sldId id="574" r:id="rId84"/>
    <p:sldId id="539" r:id="rId85"/>
    <p:sldId id="540" r:id="rId86"/>
    <p:sldId id="541" r:id="rId87"/>
    <p:sldId id="575" r:id="rId88"/>
    <p:sldId id="542" r:id="rId89"/>
    <p:sldId id="543" r:id="rId90"/>
    <p:sldId id="544" r:id="rId91"/>
    <p:sldId id="576" r:id="rId92"/>
    <p:sldId id="577" r:id="rId93"/>
    <p:sldId id="578" r:id="rId94"/>
    <p:sldId id="579" r:id="rId95"/>
    <p:sldId id="580" r:id="rId96"/>
    <p:sldId id="607" r:id="rId97"/>
    <p:sldId id="546" r:id="rId98"/>
    <p:sldId id="547" r:id="rId99"/>
    <p:sldId id="608" r:id="rId100"/>
    <p:sldId id="609" r:id="rId101"/>
    <p:sldId id="610" r:id="rId102"/>
    <p:sldId id="551" r:id="rId103"/>
    <p:sldId id="552" r:id="rId104"/>
    <p:sldId id="553" r:id="rId105"/>
    <p:sldId id="554" r:id="rId106"/>
    <p:sldId id="555" r:id="rId107"/>
    <p:sldId id="556" r:id="rId108"/>
    <p:sldId id="581" r:id="rId109"/>
    <p:sldId id="582" r:id="rId110"/>
    <p:sldId id="583" r:id="rId111"/>
    <p:sldId id="584" r:id="rId112"/>
    <p:sldId id="585" r:id="rId113"/>
    <p:sldId id="586" r:id="rId114"/>
    <p:sldId id="557" r:id="rId115"/>
    <p:sldId id="558" r:id="rId116"/>
    <p:sldId id="559" r:id="rId117"/>
    <p:sldId id="485" r:id="rId118"/>
    <p:sldId id="486" r:id="rId119"/>
    <p:sldId id="487" r:id="rId120"/>
    <p:sldId id="488" r:id="rId121"/>
    <p:sldId id="489" r:id="rId122"/>
    <p:sldId id="490" r:id="rId123"/>
    <p:sldId id="491" r:id="rId124"/>
    <p:sldId id="611" r:id="rId125"/>
    <p:sldId id="493" r:id="rId126"/>
    <p:sldId id="494" r:id="rId127"/>
    <p:sldId id="587" r:id="rId128"/>
    <p:sldId id="495" r:id="rId129"/>
    <p:sldId id="496" r:id="rId130"/>
    <p:sldId id="497" r:id="rId131"/>
    <p:sldId id="498" r:id="rId132"/>
    <p:sldId id="499" r:id="rId133"/>
    <p:sldId id="500" r:id="rId134"/>
    <p:sldId id="501" r:id="rId135"/>
    <p:sldId id="502" r:id="rId136"/>
    <p:sldId id="503" r:id="rId137"/>
    <p:sldId id="504" r:id="rId138"/>
    <p:sldId id="623" r:id="rId139"/>
    <p:sldId id="624" r:id="rId140"/>
    <p:sldId id="625" r:id="rId141"/>
    <p:sldId id="505" r:id="rId142"/>
    <p:sldId id="506" r:id="rId143"/>
    <p:sldId id="612" r:id="rId144"/>
    <p:sldId id="613" r:id="rId145"/>
    <p:sldId id="591" r:id="rId146"/>
    <p:sldId id="509" r:id="rId147"/>
    <p:sldId id="614" r:id="rId148"/>
    <p:sldId id="615" r:id="rId149"/>
    <p:sldId id="616" r:id="rId150"/>
    <p:sldId id="513" r:id="rId151"/>
    <p:sldId id="514" r:id="rId152"/>
    <p:sldId id="515" r:id="rId153"/>
    <p:sldId id="516" r:id="rId154"/>
    <p:sldId id="617" r:id="rId155"/>
    <p:sldId id="518" r:id="rId156"/>
    <p:sldId id="519" r:id="rId157"/>
    <p:sldId id="412" r:id="rId158"/>
    <p:sldId id="413" r:id="rId159"/>
    <p:sldId id="415" r:id="rId160"/>
    <p:sldId id="414" r:id="rId161"/>
    <p:sldId id="272" r:id="rId162"/>
    <p:sldId id="269" r:id="rId163"/>
    <p:sldId id="293" r:id="rId164"/>
    <p:sldId id="294" r:id="rId165"/>
    <p:sldId id="295" r:id="rId166"/>
    <p:sldId id="423" r:id="rId167"/>
    <p:sldId id="425" r:id="rId168"/>
    <p:sldId id="592" r:id="rId169"/>
    <p:sldId id="296" r:id="rId170"/>
    <p:sldId id="297" r:id="rId171"/>
    <p:sldId id="424" r:id="rId172"/>
    <p:sldId id="298" r:id="rId173"/>
    <p:sldId id="299" r:id="rId174"/>
    <p:sldId id="300" r:id="rId175"/>
    <p:sldId id="301" r:id="rId176"/>
    <p:sldId id="302" r:id="rId177"/>
    <p:sldId id="303" r:id="rId178"/>
    <p:sldId id="593" r:id="rId179"/>
    <p:sldId id="422" r:id="rId180"/>
    <p:sldId id="282" r:id="rId181"/>
    <p:sldId id="426" r:id="rId182"/>
    <p:sldId id="594" r:id="rId183"/>
    <p:sldId id="430" r:id="rId184"/>
    <p:sldId id="431" r:id="rId185"/>
    <p:sldId id="421" r:id="rId186"/>
    <p:sldId id="283" r:id="rId187"/>
    <p:sldId id="321" r:id="rId188"/>
    <p:sldId id="435" r:id="rId189"/>
    <p:sldId id="288" r:id="rId190"/>
    <p:sldId id="595" r:id="rId191"/>
    <p:sldId id="596" r:id="rId192"/>
    <p:sldId id="433" r:id="rId193"/>
    <p:sldId id="626" r:id="rId194"/>
    <p:sldId id="627" r:id="rId195"/>
    <p:sldId id="443" r:id="rId196"/>
    <p:sldId id="445" r:id="rId197"/>
    <p:sldId id="439" r:id="rId198"/>
    <p:sldId id="455" r:id="rId199"/>
    <p:sldId id="456" r:id="rId200"/>
    <p:sldId id="440" r:id="rId201"/>
    <p:sldId id="441" r:id="rId202"/>
    <p:sldId id="458" r:id="rId203"/>
    <p:sldId id="459" r:id="rId204"/>
    <p:sldId id="460" r:id="rId205"/>
    <p:sldId id="442" r:id="rId206"/>
    <p:sldId id="461" r:id="rId207"/>
    <p:sldId id="448" r:id="rId208"/>
    <p:sldId id="597" r:id="rId209"/>
    <p:sldId id="451" r:id="rId210"/>
    <p:sldId id="450" r:id="rId211"/>
    <p:sldId id="454" r:id="rId212"/>
    <p:sldId id="446" r:id="rId213"/>
    <p:sldId id="447" r:id="rId214"/>
    <p:sldId id="482" r:id="rId215"/>
    <p:sldId id="477" r:id="rId216"/>
    <p:sldId id="478" r:id="rId217"/>
    <p:sldId id="483" r:id="rId218"/>
    <p:sldId id="468" r:id="rId219"/>
    <p:sldId id="469" r:id="rId220"/>
    <p:sldId id="465" r:id="rId221"/>
    <p:sldId id="462" r:id="rId222"/>
    <p:sldId id="473" r:id="rId223"/>
    <p:sldId id="428" r:id="rId224"/>
    <p:sldId id="476" r:id="rId225"/>
    <p:sldId id="472" r:id="rId226"/>
    <p:sldId id="474" r:id="rId227"/>
    <p:sldId id="304" r:id="rId228"/>
    <p:sldId id="463" r:id="rId229"/>
    <p:sldId id="475" r:id="rId230"/>
    <p:sldId id="479" r:id="rId231"/>
    <p:sldId id="305" r:id="rId232"/>
    <p:sldId id="480" r:id="rId233"/>
    <p:sldId id="484" r:id="rId234"/>
    <p:sldId id="598" r:id="rId235"/>
    <p:sldId id="599" r:id="rId236"/>
    <p:sldId id="600" r:id="rId237"/>
    <p:sldId id="601" r:id="rId238"/>
    <p:sldId id="602" r:id="rId239"/>
    <p:sldId id="603" r:id="rId240"/>
    <p:sldId id="604" r:id="rId241"/>
    <p:sldId id="290" r:id="rId242"/>
    <p:sldId id="284" r:id="rId243"/>
    <p:sldId id="560" r:id="rId244"/>
    <p:sldId id="561" r:id="rId245"/>
  </p:sldIdLst>
  <p:sldSz cx="9144000" cy="6858000" type="screen4x3"/>
  <p:notesSz cx="6858000" cy="9144000"/>
  <p:defaultTextStyle>
    <a:defPPr>
      <a:defRPr lang="en-US"/>
    </a:defPPr>
    <a:lvl1pPr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2pPr>
    <a:lvl3pPr marL="9144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3pPr>
    <a:lvl4pPr marL="13716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4pPr>
    <a:lvl5pPr marL="1828800" algn="l" rtl="0" eaLnBrk="0" fontAlgn="base" hangingPunct="0">
      <a:spcBef>
        <a:spcPct val="0"/>
      </a:spcBef>
      <a:spcAft>
        <a:spcPct val="0"/>
      </a:spcAft>
      <a:defRPr sz="3200" kern="1200">
        <a:solidFill>
          <a:srgbClr val="FFFF00"/>
        </a:solidFill>
        <a:latin typeface="Georgia" charset="0"/>
        <a:ea typeface="ＭＳ Ｐゴシック" charset="0"/>
        <a:cs typeface="ＭＳ Ｐゴシック" charset="0"/>
      </a:defRPr>
    </a:lvl5pPr>
    <a:lvl6pPr marL="2286000" algn="l" defTabSz="457200" rtl="0" eaLnBrk="1" latinLnBrk="0" hangingPunct="1">
      <a:defRPr sz="3200" kern="1200">
        <a:solidFill>
          <a:srgbClr val="FFFF00"/>
        </a:solidFill>
        <a:latin typeface="Georgia" charset="0"/>
        <a:ea typeface="ＭＳ Ｐゴシック" charset="0"/>
        <a:cs typeface="ＭＳ Ｐゴシック" charset="0"/>
      </a:defRPr>
    </a:lvl6pPr>
    <a:lvl7pPr marL="2743200" algn="l" defTabSz="457200" rtl="0" eaLnBrk="1" latinLnBrk="0" hangingPunct="1">
      <a:defRPr sz="3200" kern="1200">
        <a:solidFill>
          <a:srgbClr val="FFFF00"/>
        </a:solidFill>
        <a:latin typeface="Georgia" charset="0"/>
        <a:ea typeface="ＭＳ Ｐゴシック" charset="0"/>
        <a:cs typeface="ＭＳ Ｐゴシック" charset="0"/>
      </a:defRPr>
    </a:lvl7pPr>
    <a:lvl8pPr marL="3200400" algn="l" defTabSz="457200" rtl="0" eaLnBrk="1" latinLnBrk="0" hangingPunct="1">
      <a:defRPr sz="3200" kern="1200">
        <a:solidFill>
          <a:srgbClr val="FFFF00"/>
        </a:solidFill>
        <a:latin typeface="Georgia" charset="0"/>
        <a:ea typeface="ＭＳ Ｐゴシック" charset="0"/>
        <a:cs typeface="ＭＳ Ｐゴシック" charset="0"/>
      </a:defRPr>
    </a:lvl8pPr>
    <a:lvl9pPr marL="3657600" algn="l" defTabSz="457200" rtl="0" eaLnBrk="1" latinLnBrk="0" hangingPunct="1">
      <a:defRPr sz="3200" kern="1200">
        <a:solidFill>
          <a:srgbClr val="FFFF00"/>
        </a:solidFill>
        <a:latin typeface="Georgia"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00099"/>
    <a:srgbClr val="FFFFCC"/>
    <a:srgbClr val="0033CC"/>
    <a:srgbClr val="660066"/>
    <a:srgbClr val="990099"/>
    <a:srgbClr val="CC6600"/>
    <a:srgbClr val="087E08"/>
    <a:srgbClr val="DDDDDD"/>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33" d="100"/>
          <a:sy n="133" d="100"/>
        </p:scale>
        <p:origin x="-1640" y="-112"/>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00" d="100"/>
        <a:sy n="100" d="100"/>
      </p:scale>
      <p:origin x="0" y="28736"/>
    </p:cViewPr>
  </p:sorter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54.xml"/><Relationship Id="rId107" Type="http://schemas.openxmlformats.org/officeDocument/2006/relationships/slide" Target="slides/slide55.xml"/><Relationship Id="rId108" Type="http://schemas.openxmlformats.org/officeDocument/2006/relationships/slide" Target="slides/slide56.xml"/><Relationship Id="rId109" Type="http://schemas.openxmlformats.org/officeDocument/2006/relationships/slide" Target="slides/slide57.xml"/><Relationship Id="rId70" Type="http://schemas.openxmlformats.org/officeDocument/2006/relationships/slide" Target="slides/slide18.xml"/><Relationship Id="rId71" Type="http://schemas.openxmlformats.org/officeDocument/2006/relationships/slide" Target="slides/slide19.xml"/><Relationship Id="rId72" Type="http://schemas.openxmlformats.org/officeDocument/2006/relationships/slide" Target="slides/slide20.xml"/><Relationship Id="rId73" Type="http://schemas.openxmlformats.org/officeDocument/2006/relationships/slide" Target="slides/slide21.xml"/><Relationship Id="rId74" Type="http://schemas.openxmlformats.org/officeDocument/2006/relationships/slide" Target="slides/slide22.xml"/><Relationship Id="rId75" Type="http://schemas.openxmlformats.org/officeDocument/2006/relationships/slide" Target="slides/slide23.xml"/><Relationship Id="rId76" Type="http://schemas.openxmlformats.org/officeDocument/2006/relationships/slide" Target="slides/slide24.xml"/><Relationship Id="rId77" Type="http://schemas.openxmlformats.org/officeDocument/2006/relationships/slide" Target="slides/slide25.xml"/><Relationship Id="rId78" Type="http://schemas.openxmlformats.org/officeDocument/2006/relationships/slide" Target="slides/slide26.xml"/><Relationship Id="rId79" Type="http://schemas.openxmlformats.org/officeDocument/2006/relationships/slide" Target="slides/slide27.xml"/><Relationship Id="rId170" Type="http://schemas.openxmlformats.org/officeDocument/2006/relationships/slide" Target="slides/slide118.xml"/><Relationship Id="rId171" Type="http://schemas.openxmlformats.org/officeDocument/2006/relationships/slide" Target="slides/slide119.xml"/><Relationship Id="rId172" Type="http://schemas.openxmlformats.org/officeDocument/2006/relationships/slide" Target="slides/slide120.xml"/><Relationship Id="rId173" Type="http://schemas.openxmlformats.org/officeDocument/2006/relationships/slide" Target="slides/slide121.xml"/><Relationship Id="rId174" Type="http://schemas.openxmlformats.org/officeDocument/2006/relationships/slide" Target="slides/slide122.xml"/><Relationship Id="rId175" Type="http://schemas.openxmlformats.org/officeDocument/2006/relationships/slide" Target="slides/slide123.xml"/><Relationship Id="rId176" Type="http://schemas.openxmlformats.org/officeDocument/2006/relationships/slide" Target="slides/slide124.xml"/><Relationship Id="rId177" Type="http://schemas.openxmlformats.org/officeDocument/2006/relationships/slide" Target="slides/slide125.xml"/><Relationship Id="rId178" Type="http://schemas.openxmlformats.org/officeDocument/2006/relationships/slide" Target="slides/slide126.xml"/><Relationship Id="rId179" Type="http://schemas.openxmlformats.org/officeDocument/2006/relationships/slide" Target="slides/slide12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10" Type="http://schemas.openxmlformats.org/officeDocument/2006/relationships/slide" Target="slides/slide58.xml"/><Relationship Id="rId111" Type="http://schemas.openxmlformats.org/officeDocument/2006/relationships/slide" Target="slides/slide59.xml"/><Relationship Id="rId112" Type="http://schemas.openxmlformats.org/officeDocument/2006/relationships/slide" Target="slides/slide60.xml"/><Relationship Id="rId113" Type="http://schemas.openxmlformats.org/officeDocument/2006/relationships/slide" Target="slides/slide61.xml"/><Relationship Id="rId114" Type="http://schemas.openxmlformats.org/officeDocument/2006/relationships/slide" Target="slides/slide62.xml"/><Relationship Id="rId115" Type="http://schemas.openxmlformats.org/officeDocument/2006/relationships/slide" Target="slides/slide63.xml"/><Relationship Id="rId116" Type="http://schemas.openxmlformats.org/officeDocument/2006/relationships/slide" Target="slides/slide64.xml"/><Relationship Id="rId117" Type="http://schemas.openxmlformats.org/officeDocument/2006/relationships/slide" Target="slides/slide65.xml"/><Relationship Id="rId118" Type="http://schemas.openxmlformats.org/officeDocument/2006/relationships/slide" Target="slides/slide66.xml"/><Relationship Id="rId119" Type="http://schemas.openxmlformats.org/officeDocument/2006/relationships/slide" Target="slides/slide67.xml"/><Relationship Id="rId200" Type="http://schemas.openxmlformats.org/officeDocument/2006/relationships/slide" Target="slides/slide148.xml"/><Relationship Id="rId201" Type="http://schemas.openxmlformats.org/officeDocument/2006/relationships/slide" Target="slides/slide149.xml"/><Relationship Id="rId202" Type="http://schemas.openxmlformats.org/officeDocument/2006/relationships/slide" Target="slides/slide150.xml"/><Relationship Id="rId203" Type="http://schemas.openxmlformats.org/officeDocument/2006/relationships/slide" Target="slides/slide151.xml"/><Relationship Id="rId204" Type="http://schemas.openxmlformats.org/officeDocument/2006/relationships/slide" Target="slides/slide152.xml"/><Relationship Id="rId205" Type="http://schemas.openxmlformats.org/officeDocument/2006/relationships/slide" Target="slides/slide153.xml"/><Relationship Id="rId206" Type="http://schemas.openxmlformats.org/officeDocument/2006/relationships/slide" Target="slides/slide154.xml"/><Relationship Id="rId207" Type="http://schemas.openxmlformats.org/officeDocument/2006/relationships/slide" Target="slides/slide155.xml"/><Relationship Id="rId208" Type="http://schemas.openxmlformats.org/officeDocument/2006/relationships/slide" Target="slides/slide156.xml"/><Relationship Id="rId209" Type="http://schemas.openxmlformats.org/officeDocument/2006/relationships/slide" Target="slides/slide15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80" Type="http://schemas.openxmlformats.org/officeDocument/2006/relationships/slide" Target="slides/slide28.xml"/><Relationship Id="rId81" Type="http://schemas.openxmlformats.org/officeDocument/2006/relationships/slide" Target="slides/slide29.xml"/><Relationship Id="rId82" Type="http://schemas.openxmlformats.org/officeDocument/2006/relationships/slide" Target="slides/slide30.xml"/><Relationship Id="rId83" Type="http://schemas.openxmlformats.org/officeDocument/2006/relationships/slide" Target="slides/slide31.xml"/><Relationship Id="rId84" Type="http://schemas.openxmlformats.org/officeDocument/2006/relationships/slide" Target="slides/slide32.xml"/><Relationship Id="rId85" Type="http://schemas.openxmlformats.org/officeDocument/2006/relationships/slide" Target="slides/slide33.xml"/><Relationship Id="rId86" Type="http://schemas.openxmlformats.org/officeDocument/2006/relationships/slide" Target="slides/slide34.xml"/><Relationship Id="rId87" Type="http://schemas.openxmlformats.org/officeDocument/2006/relationships/slide" Target="slides/slide35.xml"/><Relationship Id="rId88" Type="http://schemas.openxmlformats.org/officeDocument/2006/relationships/slide" Target="slides/slide36.xml"/><Relationship Id="rId89" Type="http://schemas.openxmlformats.org/officeDocument/2006/relationships/slide" Target="slides/slide37.xml"/><Relationship Id="rId180" Type="http://schemas.openxmlformats.org/officeDocument/2006/relationships/slide" Target="slides/slide128.xml"/><Relationship Id="rId181" Type="http://schemas.openxmlformats.org/officeDocument/2006/relationships/slide" Target="slides/slide129.xml"/><Relationship Id="rId182" Type="http://schemas.openxmlformats.org/officeDocument/2006/relationships/slide" Target="slides/slide130.xml"/><Relationship Id="rId183" Type="http://schemas.openxmlformats.org/officeDocument/2006/relationships/slide" Target="slides/slide131.xml"/><Relationship Id="rId184" Type="http://schemas.openxmlformats.org/officeDocument/2006/relationships/slide" Target="slides/slide132.xml"/><Relationship Id="rId185" Type="http://schemas.openxmlformats.org/officeDocument/2006/relationships/slide" Target="slides/slide133.xml"/><Relationship Id="rId186" Type="http://schemas.openxmlformats.org/officeDocument/2006/relationships/slide" Target="slides/slide134.xml"/><Relationship Id="rId187" Type="http://schemas.openxmlformats.org/officeDocument/2006/relationships/slide" Target="slides/slide135.xml"/><Relationship Id="rId188" Type="http://schemas.openxmlformats.org/officeDocument/2006/relationships/slide" Target="slides/slide136.xml"/><Relationship Id="rId189" Type="http://schemas.openxmlformats.org/officeDocument/2006/relationships/slide" Target="slides/slide137.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20" Type="http://schemas.openxmlformats.org/officeDocument/2006/relationships/slide" Target="slides/slide68.xml"/><Relationship Id="rId121" Type="http://schemas.openxmlformats.org/officeDocument/2006/relationships/slide" Target="slides/slide69.xml"/><Relationship Id="rId122" Type="http://schemas.openxmlformats.org/officeDocument/2006/relationships/slide" Target="slides/slide70.xml"/><Relationship Id="rId123" Type="http://schemas.openxmlformats.org/officeDocument/2006/relationships/slide" Target="slides/slide71.xml"/><Relationship Id="rId124" Type="http://schemas.openxmlformats.org/officeDocument/2006/relationships/slide" Target="slides/slide72.xml"/><Relationship Id="rId125" Type="http://schemas.openxmlformats.org/officeDocument/2006/relationships/slide" Target="slides/slide73.xml"/><Relationship Id="rId126" Type="http://schemas.openxmlformats.org/officeDocument/2006/relationships/slide" Target="slides/slide74.xml"/><Relationship Id="rId127" Type="http://schemas.openxmlformats.org/officeDocument/2006/relationships/slide" Target="slides/slide75.xml"/><Relationship Id="rId128" Type="http://schemas.openxmlformats.org/officeDocument/2006/relationships/slide" Target="slides/slide76.xml"/><Relationship Id="rId129" Type="http://schemas.openxmlformats.org/officeDocument/2006/relationships/slide" Target="slides/slide77.xml"/><Relationship Id="rId210" Type="http://schemas.openxmlformats.org/officeDocument/2006/relationships/slide" Target="slides/slide158.xml"/><Relationship Id="rId211" Type="http://schemas.openxmlformats.org/officeDocument/2006/relationships/slide" Target="slides/slide159.xml"/><Relationship Id="rId212" Type="http://schemas.openxmlformats.org/officeDocument/2006/relationships/slide" Target="slides/slide160.xml"/><Relationship Id="rId213" Type="http://schemas.openxmlformats.org/officeDocument/2006/relationships/slide" Target="slides/slide161.xml"/><Relationship Id="rId214" Type="http://schemas.openxmlformats.org/officeDocument/2006/relationships/slide" Target="slides/slide162.xml"/><Relationship Id="rId215" Type="http://schemas.openxmlformats.org/officeDocument/2006/relationships/slide" Target="slides/slide163.xml"/><Relationship Id="rId216" Type="http://schemas.openxmlformats.org/officeDocument/2006/relationships/slide" Target="slides/slide164.xml"/><Relationship Id="rId217" Type="http://schemas.openxmlformats.org/officeDocument/2006/relationships/slide" Target="slides/slide165.xml"/><Relationship Id="rId218" Type="http://schemas.openxmlformats.org/officeDocument/2006/relationships/slide" Target="slides/slide166.xml"/><Relationship Id="rId219" Type="http://schemas.openxmlformats.org/officeDocument/2006/relationships/slide" Target="slides/slide167.xml"/><Relationship Id="rId90" Type="http://schemas.openxmlformats.org/officeDocument/2006/relationships/slide" Target="slides/slide38.xml"/><Relationship Id="rId91" Type="http://schemas.openxmlformats.org/officeDocument/2006/relationships/slide" Target="slides/slide39.xml"/><Relationship Id="rId92" Type="http://schemas.openxmlformats.org/officeDocument/2006/relationships/slide" Target="slides/slide40.xml"/><Relationship Id="rId93" Type="http://schemas.openxmlformats.org/officeDocument/2006/relationships/slide" Target="slides/slide41.xml"/><Relationship Id="rId94" Type="http://schemas.openxmlformats.org/officeDocument/2006/relationships/slide" Target="slides/slide42.xml"/><Relationship Id="rId95" Type="http://schemas.openxmlformats.org/officeDocument/2006/relationships/slide" Target="slides/slide43.xml"/><Relationship Id="rId96" Type="http://schemas.openxmlformats.org/officeDocument/2006/relationships/slide" Target="slides/slide44.xml"/><Relationship Id="rId97" Type="http://schemas.openxmlformats.org/officeDocument/2006/relationships/slide" Target="slides/slide45.xml"/><Relationship Id="rId98" Type="http://schemas.openxmlformats.org/officeDocument/2006/relationships/slide" Target="slides/slide46.xml"/><Relationship Id="rId99" Type="http://schemas.openxmlformats.org/officeDocument/2006/relationships/slide" Target="slides/slide47.xml"/><Relationship Id="rId190" Type="http://schemas.openxmlformats.org/officeDocument/2006/relationships/slide" Target="slides/slide138.xml"/><Relationship Id="rId191" Type="http://schemas.openxmlformats.org/officeDocument/2006/relationships/slide" Target="slides/slide139.xml"/><Relationship Id="rId192" Type="http://schemas.openxmlformats.org/officeDocument/2006/relationships/slide" Target="slides/slide140.xml"/><Relationship Id="rId193" Type="http://schemas.openxmlformats.org/officeDocument/2006/relationships/slide" Target="slides/slide141.xml"/><Relationship Id="rId194" Type="http://schemas.openxmlformats.org/officeDocument/2006/relationships/slide" Target="slides/slide142.xml"/><Relationship Id="rId195" Type="http://schemas.openxmlformats.org/officeDocument/2006/relationships/slide" Target="slides/slide143.xml"/><Relationship Id="rId196" Type="http://schemas.openxmlformats.org/officeDocument/2006/relationships/slide" Target="slides/slide144.xml"/><Relationship Id="rId197" Type="http://schemas.openxmlformats.org/officeDocument/2006/relationships/slide" Target="slides/slide145.xml"/><Relationship Id="rId198" Type="http://schemas.openxmlformats.org/officeDocument/2006/relationships/slide" Target="slides/slide146.xml"/><Relationship Id="rId199" Type="http://schemas.openxmlformats.org/officeDocument/2006/relationships/slide" Target="slides/slide147.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30" Type="http://schemas.openxmlformats.org/officeDocument/2006/relationships/slide" Target="slides/slide78.xml"/><Relationship Id="rId131" Type="http://schemas.openxmlformats.org/officeDocument/2006/relationships/slide" Target="slides/slide79.xml"/><Relationship Id="rId132" Type="http://schemas.openxmlformats.org/officeDocument/2006/relationships/slide" Target="slides/slide80.xml"/><Relationship Id="rId133" Type="http://schemas.openxmlformats.org/officeDocument/2006/relationships/slide" Target="slides/slide81.xml"/><Relationship Id="rId220" Type="http://schemas.openxmlformats.org/officeDocument/2006/relationships/slide" Target="slides/slide168.xml"/><Relationship Id="rId221" Type="http://schemas.openxmlformats.org/officeDocument/2006/relationships/slide" Target="slides/slide169.xml"/><Relationship Id="rId222" Type="http://schemas.openxmlformats.org/officeDocument/2006/relationships/slide" Target="slides/slide170.xml"/><Relationship Id="rId223" Type="http://schemas.openxmlformats.org/officeDocument/2006/relationships/slide" Target="slides/slide171.xml"/><Relationship Id="rId224" Type="http://schemas.openxmlformats.org/officeDocument/2006/relationships/slide" Target="slides/slide172.xml"/><Relationship Id="rId225" Type="http://schemas.openxmlformats.org/officeDocument/2006/relationships/slide" Target="slides/slide173.xml"/><Relationship Id="rId226" Type="http://schemas.openxmlformats.org/officeDocument/2006/relationships/slide" Target="slides/slide174.xml"/><Relationship Id="rId227" Type="http://schemas.openxmlformats.org/officeDocument/2006/relationships/slide" Target="slides/slide175.xml"/><Relationship Id="rId228" Type="http://schemas.openxmlformats.org/officeDocument/2006/relationships/slide" Target="slides/slide176.xml"/><Relationship Id="rId229" Type="http://schemas.openxmlformats.org/officeDocument/2006/relationships/slide" Target="slides/slide177.xml"/><Relationship Id="rId134" Type="http://schemas.openxmlformats.org/officeDocument/2006/relationships/slide" Target="slides/slide82.xml"/><Relationship Id="rId135" Type="http://schemas.openxmlformats.org/officeDocument/2006/relationships/slide" Target="slides/slide83.xml"/><Relationship Id="rId136" Type="http://schemas.openxmlformats.org/officeDocument/2006/relationships/slide" Target="slides/slide84.xml"/><Relationship Id="rId137" Type="http://schemas.openxmlformats.org/officeDocument/2006/relationships/slide" Target="slides/slide85.xml"/><Relationship Id="rId138" Type="http://schemas.openxmlformats.org/officeDocument/2006/relationships/slide" Target="slides/slide86.xml"/><Relationship Id="rId139" Type="http://schemas.openxmlformats.org/officeDocument/2006/relationships/slide" Target="slides/slide87.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40" Type="http://schemas.openxmlformats.org/officeDocument/2006/relationships/slide" Target="slides/slide88.xml"/><Relationship Id="rId141" Type="http://schemas.openxmlformats.org/officeDocument/2006/relationships/slide" Target="slides/slide89.xml"/><Relationship Id="rId142" Type="http://schemas.openxmlformats.org/officeDocument/2006/relationships/slide" Target="slides/slide90.xml"/><Relationship Id="rId143" Type="http://schemas.openxmlformats.org/officeDocument/2006/relationships/slide" Target="slides/slide91.xml"/><Relationship Id="rId144" Type="http://schemas.openxmlformats.org/officeDocument/2006/relationships/slide" Target="slides/slide92.xml"/><Relationship Id="rId145" Type="http://schemas.openxmlformats.org/officeDocument/2006/relationships/slide" Target="slides/slide93.xml"/><Relationship Id="rId146" Type="http://schemas.openxmlformats.org/officeDocument/2006/relationships/slide" Target="slides/slide94.xml"/><Relationship Id="rId147" Type="http://schemas.openxmlformats.org/officeDocument/2006/relationships/slide" Target="slides/slide95.xml"/><Relationship Id="rId148" Type="http://schemas.openxmlformats.org/officeDocument/2006/relationships/slide" Target="slides/slide96.xml"/><Relationship Id="rId149" Type="http://schemas.openxmlformats.org/officeDocument/2006/relationships/slide" Target="slides/slide97.xml"/><Relationship Id="rId230" Type="http://schemas.openxmlformats.org/officeDocument/2006/relationships/slide" Target="slides/slide178.xml"/><Relationship Id="rId231" Type="http://schemas.openxmlformats.org/officeDocument/2006/relationships/slide" Target="slides/slide179.xml"/><Relationship Id="rId232" Type="http://schemas.openxmlformats.org/officeDocument/2006/relationships/slide" Target="slides/slide180.xml"/><Relationship Id="rId233" Type="http://schemas.openxmlformats.org/officeDocument/2006/relationships/slide" Target="slides/slide181.xml"/><Relationship Id="rId234" Type="http://schemas.openxmlformats.org/officeDocument/2006/relationships/slide" Target="slides/slide182.xml"/><Relationship Id="rId235" Type="http://schemas.openxmlformats.org/officeDocument/2006/relationships/slide" Target="slides/slide183.xml"/><Relationship Id="rId236" Type="http://schemas.openxmlformats.org/officeDocument/2006/relationships/slide" Target="slides/slide184.xml"/><Relationship Id="rId237" Type="http://schemas.openxmlformats.org/officeDocument/2006/relationships/slide" Target="slides/slide185.xml"/><Relationship Id="rId238" Type="http://schemas.openxmlformats.org/officeDocument/2006/relationships/slide" Target="slides/slide186.xml"/><Relationship Id="rId239" Type="http://schemas.openxmlformats.org/officeDocument/2006/relationships/slide" Target="slides/slide187.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 Target="slides/slide1.xml"/><Relationship Id="rId54" Type="http://schemas.openxmlformats.org/officeDocument/2006/relationships/slide" Target="slides/slide2.xml"/><Relationship Id="rId55" Type="http://schemas.openxmlformats.org/officeDocument/2006/relationships/slide" Target="slides/slide3.xml"/><Relationship Id="rId56" Type="http://schemas.openxmlformats.org/officeDocument/2006/relationships/slide" Target="slides/slide4.xml"/><Relationship Id="rId57" Type="http://schemas.openxmlformats.org/officeDocument/2006/relationships/slide" Target="slides/slide5.xml"/><Relationship Id="rId58" Type="http://schemas.openxmlformats.org/officeDocument/2006/relationships/slide" Target="slides/slide6.xml"/><Relationship Id="rId59" Type="http://schemas.openxmlformats.org/officeDocument/2006/relationships/slide" Target="slides/slide7.xml"/><Relationship Id="rId150" Type="http://schemas.openxmlformats.org/officeDocument/2006/relationships/slide" Target="slides/slide98.xml"/><Relationship Id="rId151" Type="http://schemas.openxmlformats.org/officeDocument/2006/relationships/slide" Target="slides/slide99.xml"/><Relationship Id="rId152" Type="http://schemas.openxmlformats.org/officeDocument/2006/relationships/slide" Target="slides/slide100.xml"/><Relationship Id="rId153" Type="http://schemas.openxmlformats.org/officeDocument/2006/relationships/slide" Target="slides/slide101.xml"/><Relationship Id="rId154" Type="http://schemas.openxmlformats.org/officeDocument/2006/relationships/slide" Target="slides/slide102.xml"/><Relationship Id="rId155" Type="http://schemas.openxmlformats.org/officeDocument/2006/relationships/slide" Target="slides/slide103.xml"/><Relationship Id="rId156" Type="http://schemas.openxmlformats.org/officeDocument/2006/relationships/slide" Target="slides/slide104.xml"/><Relationship Id="rId157" Type="http://schemas.openxmlformats.org/officeDocument/2006/relationships/slide" Target="slides/slide105.xml"/><Relationship Id="rId158" Type="http://schemas.openxmlformats.org/officeDocument/2006/relationships/slide" Target="slides/slide106.xml"/><Relationship Id="rId159" Type="http://schemas.openxmlformats.org/officeDocument/2006/relationships/slide" Target="slides/slide107.xml"/><Relationship Id="rId240" Type="http://schemas.openxmlformats.org/officeDocument/2006/relationships/slide" Target="slides/slide188.xml"/><Relationship Id="rId241" Type="http://schemas.openxmlformats.org/officeDocument/2006/relationships/slide" Target="slides/slide189.xml"/><Relationship Id="rId242" Type="http://schemas.openxmlformats.org/officeDocument/2006/relationships/slide" Target="slides/slide190.xml"/><Relationship Id="rId243" Type="http://schemas.openxmlformats.org/officeDocument/2006/relationships/slide" Target="slides/slide191.xml"/><Relationship Id="rId244" Type="http://schemas.openxmlformats.org/officeDocument/2006/relationships/slide" Target="slides/slide192.xml"/><Relationship Id="rId245" Type="http://schemas.openxmlformats.org/officeDocument/2006/relationships/slide" Target="slides/slide193.xml"/><Relationship Id="rId246" Type="http://schemas.openxmlformats.org/officeDocument/2006/relationships/notesMaster" Target="notesMasters/notesMaster1.xml"/><Relationship Id="rId247" Type="http://schemas.openxmlformats.org/officeDocument/2006/relationships/printerSettings" Target="printerSettings/printerSettings1.bin"/><Relationship Id="rId248" Type="http://schemas.openxmlformats.org/officeDocument/2006/relationships/presProps" Target="presProps.xml"/><Relationship Id="rId249" Type="http://schemas.openxmlformats.org/officeDocument/2006/relationships/viewProps" Target="viewProps.xml"/><Relationship Id="rId60" Type="http://schemas.openxmlformats.org/officeDocument/2006/relationships/slide" Target="slides/slide8.xml"/><Relationship Id="rId61" Type="http://schemas.openxmlformats.org/officeDocument/2006/relationships/slide" Target="slides/slide9.xml"/><Relationship Id="rId62" Type="http://schemas.openxmlformats.org/officeDocument/2006/relationships/slide" Target="slides/slide10.xml"/><Relationship Id="rId63" Type="http://schemas.openxmlformats.org/officeDocument/2006/relationships/slide" Target="slides/slide11.xml"/><Relationship Id="rId64" Type="http://schemas.openxmlformats.org/officeDocument/2006/relationships/slide" Target="slides/slide12.xml"/><Relationship Id="rId65" Type="http://schemas.openxmlformats.org/officeDocument/2006/relationships/slide" Target="slides/slide13.xml"/><Relationship Id="rId66" Type="http://schemas.openxmlformats.org/officeDocument/2006/relationships/slide" Target="slides/slide14.xml"/><Relationship Id="rId67" Type="http://schemas.openxmlformats.org/officeDocument/2006/relationships/slide" Target="slides/slide15.xml"/><Relationship Id="rId68" Type="http://schemas.openxmlformats.org/officeDocument/2006/relationships/slide" Target="slides/slide16.xml"/><Relationship Id="rId69" Type="http://schemas.openxmlformats.org/officeDocument/2006/relationships/slide" Target="slides/slide17.xml"/><Relationship Id="rId160" Type="http://schemas.openxmlformats.org/officeDocument/2006/relationships/slide" Target="slides/slide108.xml"/><Relationship Id="rId161" Type="http://schemas.openxmlformats.org/officeDocument/2006/relationships/slide" Target="slides/slide109.xml"/><Relationship Id="rId162" Type="http://schemas.openxmlformats.org/officeDocument/2006/relationships/slide" Target="slides/slide110.xml"/><Relationship Id="rId163" Type="http://schemas.openxmlformats.org/officeDocument/2006/relationships/slide" Target="slides/slide111.xml"/><Relationship Id="rId164" Type="http://schemas.openxmlformats.org/officeDocument/2006/relationships/slide" Target="slides/slide112.xml"/><Relationship Id="rId165" Type="http://schemas.openxmlformats.org/officeDocument/2006/relationships/slide" Target="slides/slide113.xml"/><Relationship Id="rId166" Type="http://schemas.openxmlformats.org/officeDocument/2006/relationships/slide" Target="slides/slide114.xml"/><Relationship Id="rId167" Type="http://schemas.openxmlformats.org/officeDocument/2006/relationships/slide" Target="slides/slide115.xml"/><Relationship Id="rId168" Type="http://schemas.openxmlformats.org/officeDocument/2006/relationships/slide" Target="slides/slide116.xml"/><Relationship Id="rId169" Type="http://schemas.openxmlformats.org/officeDocument/2006/relationships/slide" Target="slides/slide117.xml"/><Relationship Id="rId250" Type="http://schemas.openxmlformats.org/officeDocument/2006/relationships/theme" Target="theme/theme1.xml"/><Relationship Id="rId251" Type="http://schemas.openxmlformats.org/officeDocument/2006/relationships/tableStyles" Target="tableStyles.xml"/><Relationship Id="rId252" Type="http://schemas.microsoft.com/office/2015/10/relationships/revisionInfo" Target="revisionInfo.xml"/><Relationship Id="rId100" Type="http://schemas.openxmlformats.org/officeDocument/2006/relationships/slide" Target="slides/slide48.xml"/><Relationship Id="rId101" Type="http://schemas.openxmlformats.org/officeDocument/2006/relationships/slide" Target="slides/slide49.xml"/><Relationship Id="rId102" Type="http://schemas.openxmlformats.org/officeDocument/2006/relationships/slide" Target="slides/slide50.xml"/><Relationship Id="rId103" Type="http://schemas.openxmlformats.org/officeDocument/2006/relationships/slide" Target="slides/slide51.xml"/><Relationship Id="rId104" Type="http://schemas.openxmlformats.org/officeDocument/2006/relationships/slide" Target="slides/slide52.xml"/><Relationship Id="rId105"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image" Target="../media/image5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Georgia" pitchFamily="18" charset="0"/>
                <a:ea typeface="+mn-ea"/>
                <a:cs typeface="+mn-cs"/>
              </a:defRPr>
            </a:lvl1pPr>
          </a:lstStyle>
          <a:p>
            <a:pPr>
              <a:defRPr/>
            </a:pPr>
            <a:endParaRPr lang="en-US"/>
          </a:p>
        </p:txBody>
      </p:sp>
      <p:sp>
        <p:nvSpPr>
          <p:cNvPr id="17203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Georgia" pitchFamily="18" charset="0"/>
                <a:ea typeface="+mn-ea"/>
                <a:cs typeface="+mn-cs"/>
              </a:defRPr>
            </a:lvl1pPr>
          </a:lstStyle>
          <a:p>
            <a:pPr>
              <a:defRPr/>
            </a:pPr>
            <a:endParaRPr lang="en-US"/>
          </a:p>
        </p:txBody>
      </p:sp>
      <p:sp>
        <p:nvSpPr>
          <p:cNvPr id="310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203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203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eorgia" pitchFamily="18" charset="0"/>
                <a:ea typeface="+mn-ea"/>
                <a:cs typeface="+mn-cs"/>
              </a:defRPr>
            </a:lvl1pPr>
          </a:lstStyle>
          <a:p>
            <a:pPr>
              <a:defRPr/>
            </a:pPr>
            <a:endParaRPr lang="en-US"/>
          </a:p>
        </p:txBody>
      </p:sp>
      <p:sp>
        <p:nvSpPr>
          <p:cNvPr id="17203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ECAB39AB-1254-E54B-A3EA-907CA2093E1F}" type="slidenum">
              <a:rPr lang="en-US"/>
              <a:pPr>
                <a:defRPr/>
              </a:pPr>
              <a:t>‹#›</a:t>
            </a:fld>
            <a:endParaRPr lang="en-US"/>
          </a:p>
        </p:txBody>
      </p:sp>
    </p:spTree>
    <p:extLst>
      <p:ext uri="{BB962C8B-B14F-4D97-AF65-F5344CB8AC3E}">
        <p14:creationId xmlns:p14="http://schemas.microsoft.com/office/powerpoint/2010/main" val="31819769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96318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95463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fld id="{B3815B24-8967-9443-9853-EB3040DE638D}" type="slidenum">
              <a:rPr lang="en-US" sz="1200">
                <a:solidFill>
                  <a:schemeClr val="tx1"/>
                </a:solidFill>
                <a:latin typeface="Calibri" charset="0"/>
              </a:rPr>
              <a:pPr algn="r" eaLnBrk="1" hangingPunct="1"/>
              <a:t>53</a:t>
            </a:fld>
            <a:endParaRPr lang="en-US" sz="1200">
              <a:solidFill>
                <a:schemeClr val="tx1"/>
              </a:solidFill>
              <a:latin typeface="Calibri" charset="0"/>
            </a:endParaRPr>
          </a:p>
        </p:txBody>
      </p:sp>
      <p:sp>
        <p:nvSpPr>
          <p:cNvPr id="346114" name="Rectangle 2"/>
          <p:cNvSpPr>
            <a:spLocks noGrp="1" noRot="1" noChangeAspect="1" noChangeArrowheads="1" noTextEdit="1"/>
          </p:cNvSpPr>
          <p:nvPr>
            <p:ph type="sldImg"/>
          </p:nvPr>
        </p:nvSpPr>
        <p:spPr>
          <a:solidFill>
            <a:srgbClr val="FFFFFF"/>
          </a:solidFill>
          <a:ln/>
        </p:spPr>
      </p:sp>
      <p:sp>
        <p:nvSpPr>
          <p:cNvPr id="3461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fld id="{52CF1F27-907B-824E-B123-02CF045F8E07}" type="slidenum">
              <a:rPr lang="en-US" sz="1200">
                <a:solidFill>
                  <a:schemeClr val="tx1"/>
                </a:solidFill>
                <a:latin typeface="Calibri" charset="0"/>
              </a:rPr>
              <a:pPr algn="r" eaLnBrk="1" hangingPunct="1"/>
              <a:t>54</a:t>
            </a:fld>
            <a:endParaRPr lang="en-US" sz="1200">
              <a:solidFill>
                <a:schemeClr val="tx1"/>
              </a:solidFill>
              <a:latin typeface="Calibri" charset="0"/>
            </a:endParaRPr>
          </a:p>
        </p:txBody>
      </p:sp>
      <p:sp>
        <p:nvSpPr>
          <p:cNvPr id="348162" name="Rectangle 2"/>
          <p:cNvSpPr>
            <a:spLocks noGrp="1" noRot="1" noChangeAspect="1" noChangeArrowheads="1" noTextEdit="1"/>
          </p:cNvSpPr>
          <p:nvPr>
            <p:ph type="sldImg"/>
          </p:nvPr>
        </p:nvSpPr>
        <p:spPr>
          <a:solidFill>
            <a:srgbClr val="FFFFFF"/>
          </a:solidFill>
          <a:ln/>
        </p:spPr>
      </p:sp>
      <p:sp>
        <p:nvSpPr>
          <p:cNvPr id="3481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fld id="{5F92B0FE-6EE0-0B41-A544-C277DDA49784}" type="slidenum">
              <a:rPr lang="en-US" sz="1200">
                <a:solidFill>
                  <a:schemeClr val="tx1"/>
                </a:solidFill>
                <a:latin typeface="Calibri" charset="0"/>
              </a:rPr>
              <a:pPr algn="r" eaLnBrk="1" hangingPunct="1"/>
              <a:t>56</a:t>
            </a:fld>
            <a:endParaRPr lang="en-US" sz="1200">
              <a:solidFill>
                <a:schemeClr val="tx1"/>
              </a:solidFill>
              <a:latin typeface="Calibri" charset="0"/>
            </a:endParaRPr>
          </a:p>
        </p:txBody>
      </p:sp>
      <p:sp>
        <p:nvSpPr>
          <p:cNvPr id="351234" name="Rectangle 2"/>
          <p:cNvSpPr>
            <a:spLocks noGrp="1" noRot="1" noChangeAspect="1" noChangeArrowheads="1" noTextEdit="1"/>
          </p:cNvSpPr>
          <p:nvPr>
            <p:ph type="sldImg"/>
          </p:nvPr>
        </p:nvSpPr>
        <p:spPr>
          <a:solidFill>
            <a:srgbClr val="FFFFFF"/>
          </a:solidFill>
          <a:ln/>
        </p:spPr>
      </p:sp>
      <p:sp>
        <p:nvSpPr>
          <p:cNvPr id="351235"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fld id="{3C2515E3-682A-6B46-8DD2-911264A02E8A}" type="slidenum">
              <a:rPr lang="en-US" sz="1200">
                <a:solidFill>
                  <a:schemeClr val="tx1"/>
                </a:solidFill>
                <a:latin typeface="Calibri" charset="0"/>
              </a:rPr>
              <a:pPr algn="r" eaLnBrk="1" hangingPunct="1"/>
              <a:t>64</a:t>
            </a:fld>
            <a:endParaRPr lang="en-US" sz="1200">
              <a:solidFill>
                <a:schemeClr val="tx1"/>
              </a:solidFill>
              <a:latin typeface="Calibri" charset="0"/>
            </a:endParaRPr>
          </a:p>
        </p:txBody>
      </p:sp>
      <p:sp>
        <p:nvSpPr>
          <p:cNvPr id="354306" name="Rectangle 2"/>
          <p:cNvSpPr>
            <a:spLocks noGrp="1" noRot="1" noChangeAspect="1" noChangeArrowheads="1" noTextEdit="1"/>
          </p:cNvSpPr>
          <p:nvPr>
            <p:ph type="sldImg"/>
          </p:nvPr>
        </p:nvSpPr>
        <p:spPr>
          <a:solidFill>
            <a:srgbClr val="FFFFFF"/>
          </a:solidFill>
          <a:ln/>
        </p:spPr>
      </p:sp>
      <p:sp>
        <p:nvSpPr>
          <p:cNvPr id="3543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fld id="{5FC6FBDA-687C-7845-8DE0-C31C597E3CEF}" type="slidenum">
              <a:rPr lang="en-US" sz="1200">
                <a:solidFill>
                  <a:schemeClr val="tx1"/>
                </a:solidFill>
                <a:latin typeface="Calibri" charset="0"/>
              </a:rPr>
              <a:pPr algn="r" eaLnBrk="1" hangingPunct="1"/>
              <a:t>66</a:t>
            </a:fld>
            <a:endParaRPr lang="en-US" sz="1200">
              <a:solidFill>
                <a:schemeClr val="tx1"/>
              </a:solidFill>
              <a:latin typeface="Calibri" charset="0"/>
            </a:endParaRPr>
          </a:p>
        </p:txBody>
      </p:sp>
      <p:sp>
        <p:nvSpPr>
          <p:cNvPr id="357378" name="Rectangle 2"/>
          <p:cNvSpPr>
            <a:spLocks noGrp="1" noRot="1" noChangeAspect="1" noChangeArrowheads="1" noTextEdit="1"/>
          </p:cNvSpPr>
          <p:nvPr>
            <p:ph type="sldImg"/>
          </p:nvPr>
        </p:nvSpPr>
        <p:spPr>
          <a:solidFill>
            <a:srgbClr val="FFFFFF"/>
          </a:solidFill>
          <a:ln/>
        </p:spPr>
      </p:sp>
      <p:sp>
        <p:nvSpPr>
          <p:cNvPr id="357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fld id="{CB945F5E-40B8-F24B-BDBC-16DFD83DE541}" type="slidenum">
              <a:rPr lang="en-US" sz="1200">
                <a:solidFill>
                  <a:schemeClr val="tx1"/>
                </a:solidFill>
                <a:latin typeface="Calibri" charset="0"/>
              </a:rPr>
              <a:pPr algn="r" eaLnBrk="1" hangingPunct="1"/>
              <a:t>68</a:t>
            </a:fld>
            <a:endParaRPr lang="en-US" sz="1200">
              <a:solidFill>
                <a:schemeClr val="tx1"/>
              </a:solidFill>
              <a:latin typeface="Calibri" charset="0"/>
            </a:endParaRPr>
          </a:p>
        </p:txBody>
      </p:sp>
      <p:sp>
        <p:nvSpPr>
          <p:cNvPr id="360450" name="Rectangle 2"/>
          <p:cNvSpPr>
            <a:spLocks noGrp="1" noRot="1" noChangeAspect="1" noChangeArrowheads="1" noTextEdit="1"/>
          </p:cNvSpPr>
          <p:nvPr>
            <p:ph type="sldImg"/>
          </p:nvPr>
        </p:nvSpPr>
        <p:spPr>
          <a:solidFill>
            <a:srgbClr val="FFFFFF"/>
          </a:solidFill>
          <a:ln/>
        </p:spPr>
      </p:sp>
      <p:sp>
        <p:nvSpPr>
          <p:cNvPr id="36045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fld id="{35F42015-C815-AF4F-A25F-54C99A5DB3B5}" type="slidenum">
              <a:rPr lang="en-US" sz="1200">
                <a:solidFill>
                  <a:schemeClr val="tx1"/>
                </a:solidFill>
                <a:latin typeface="Calibri" charset="0"/>
              </a:rPr>
              <a:pPr algn="r" eaLnBrk="1" hangingPunct="1"/>
              <a:t>69</a:t>
            </a:fld>
            <a:endParaRPr lang="en-US" sz="1200">
              <a:solidFill>
                <a:schemeClr val="tx1"/>
              </a:solidFill>
              <a:latin typeface="Calibri" charset="0"/>
            </a:endParaRPr>
          </a:p>
        </p:txBody>
      </p:sp>
      <p:sp>
        <p:nvSpPr>
          <p:cNvPr id="362498" name="Rectangle 2"/>
          <p:cNvSpPr>
            <a:spLocks noGrp="1" noRot="1" noChangeAspect="1" noChangeArrowheads="1" noTextEdit="1"/>
          </p:cNvSpPr>
          <p:nvPr>
            <p:ph type="sldImg"/>
          </p:nvPr>
        </p:nvSpPr>
        <p:spPr>
          <a:solidFill>
            <a:srgbClr val="FFFFFF"/>
          </a:solidFill>
          <a:ln/>
        </p:spPr>
      </p:sp>
      <p:sp>
        <p:nvSpPr>
          <p:cNvPr id="36249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fld id="{247965DA-A41F-4041-A7E9-3AC092370001}" type="slidenum">
              <a:rPr lang="en-US" sz="1200">
                <a:solidFill>
                  <a:schemeClr val="tx1"/>
                </a:solidFill>
                <a:latin typeface="Calibri" charset="0"/>
              </a:rPr>
              <a:pPr algn="r" eaLnBrk="1" hangingPunct="1"/>
              <a:t>70</a:t>
            </a:fld>
            <a:endParaRPr lang="en-US" sz="1200">
              <a:solidFill>
                <a:schemeClr val="tx1"/>
              </a:solidFill>
              <a:latin typeface="Calibri" charset="0"/>
            </a:endParaRPr>
          </a:p>
        </p:txBody>
      </p:sp>
      <p:sp>
        <p:nvSpPr>
          <p:cNvPr id="364546" name="Rectangle 2"/>
          <p:cNvSpPr>
            <a:spLocks noGrp="1" noRot="1" noChangeAspect="1" noChangeArrowheads="1" noTextEdit="1"/>
          </p:cNvSpPr>
          <p:nvPr>
            <p:ph type="sldImg"/>
          </p:nvPr>
        </p:nvSpPr>
        <p:spPr>
          <a:solidFill>
            <a:srgbClr val="FFFFFF"/>
          </a:solidFill>
          <a:ln/>
        </p:spPr>
      </p:sp>
      <p:sp>
        <p:nvSpPr>
          <p:cNvPr id="36454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fld id="{03676629-FA92-CE45-BBED-18B83E05E392}" type="slidenum">
              <a:rPr lang="en-US" sz="1200">
                <a:solidFill>
                  <a:schemeClr val="tx1"/>
                </a:solidFill>
                <a:latin typeface="Calibri" charset="0"/>
              </a:rPr>
              <a:pPr algn="r" eaLnBrk="1" hangingPunct="1"/>
              <a:t>72</a:t>
            </a:fld>
            <a:endParaRPr lang="en-US" sz="1200">
              <a:solidFill>
                <a:schemeClr val="tx1"/>
              </a:solidFill>
              <a:latin typeface="Calibri" charset="0"/>
            </a:endParaRPr>
          </a:p>
        </p:txBody>
      </p:sp>
      <p:sp>
        <p:nvSpPr>
          <p:cNvPr id="367618" name="Rectangle 2"/>
          <p:cNvSpPr>
            <a:spLocks noGrp="1" noRot="1" noChangeAspect="1" noChangeArrowheads="1" noTextEdit="1"/>
          </p:cNvSpPr>
          <p:nvPr>
            <p:ph type="sldImg"/>
          </p:nvPr>
        </p:nvSpPr>
        <p:spPr>
          <a:solidFill>
            <a:srgbClr val="FFFFFF"/>
          </a:solidFill>
          <a:ln/>
        </p:spPr>
      </p:sp>
      <p:sp>
        <p:nvSpPr>
          <p:cNvPr id="36761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32895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fld id="{B72A824E-ACDB-204E-ADEF-9D6B0809A252}" type="slidenum">
              <a:rPr lang="en-US" sz="1200">
                <a:solidFill>
                  <a:schemeClr val="tx1"/>
                </a:solidFill>
                <a:latin typeface="Calibri" charset="0"/>
              </a:rPr>
              <a:pPr algn="r" eaLnBrk="1" hangingPunct="1"/>
              <a:t>74</a:t>
            </a:fld>
            <a:endParaRPr lang="en-US" sz="1200">
              <a:solidFill>
                <a:schemeClr val="tx1"/>
              </a:solidFill>
              <a:latin typeface="Calibri" charset="0"/>
            </a:endParaRPr>
          </a:p>
        </p:txBody>
      </p:sp>
      <p:sp>
        <p:nvSpPr>
          <p:cNvPr id="370690" name="Rectangle 2"/>
          <p:cNvSpPr>
            <a:spLocks noGrp="1" noRot="1" noChangeAspect="1" noChangeArrowheads="1" noTextEdit="1"/>
          </p:cNvSpPr>
          <p:nvPr>
            <p:ph type="sldImg"/>
          </p:nvPr>
        </p:nvSpPr>
        <p:spPr>
          <a:solidFill>
            <a:srgbClr val="FFFFFF"/>
          </a:solidFill>
          <a:ln/>
        </p:spPr>
      </p:sp>
      <p:sp>
        <p:nvSpPr>
          <p:cNvPr id="3706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fld id="{442519E1-D968-2B47-BC1C-0AFABE949CBC}" type="slidenum">
              <a:rPr lang="en-US" sz="1200">
                <a:solidFill>
                  <a:schemeClr val="tx1"/>
                </a:solidFill>
                <a:latin typeface="Calibri" charset="0"/>
              </a:rPr>
              <a:pPr algn="r" eaLnBrk="1" hangingPunct="1"/>
              <a:t>86</a:t>
            </a:fld>
            <a:endParaRPr lang="en-US" sz="1200">
              <a:solidFill>
                <a:schemeClr val="tx1"/>
              </a:solidFill>
              <a:latin typeface="Calibri" charset="0"/>
            </a:endParaRPr>
          </a:p>
        </p:txBody>
      </p:sp>
      <p:sp>
        <p:nvSpPr>
          <p:cNvPr id="382978" name="Rectangle 2"/>
          <p:cNvSpPr>
            <a:spLocks noGrp="1" noRot="1" noChangeAspect="1" noChangeArrowheads="1" noTextEdit="1"/>
          </p:cNvSpPr>
          <p:nvPr>
            <p:ph type="sldImg"/>
          </p:nvPr>
        </p:nvSpPr>
        <p:spPr>
          <a:solidFill>
            <a:srgbClr val="FFFFFF"/>
          </a:solidFill>
          <a:ln/>
        </p:spPr>
      </p:sp>
      <p:sp>
        <p:nvSpPr>
          <p:cNvPr id="3829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E89A9F9B-0263-4C4A-BBD9-63343720368A}" type="slidenum">
              <a:rPr lang="en-US" sz="1200">
                <a:solidFill>
                  <a:srgbClr val="000000"/>
                </a:solidFill>
                <a:latin typeface="Arial" charset="0"/>
              </a:rPr>
              <a:pPr/>
              <a:t>87</a:t>
            </a:fld>
            <a:endParaRPr lang="en-US" sz="1200">
              <a:solidFill>
                <a:srgbClr val="000000"/>
              </a:solidFill>
              <a:latin typeface="Arial"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MS PGothic"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fld id="{5E427703-509F-3342-9026-0E1CDD2F39D7}" type="slidenum">
              <a:rPr lang="en-US" sz="1200">
                <a:solidFill>
                  <a:prstClr val="black"/>
                </a:solidFill>
                <a:latin typeface="Arial" charset="0"/>
              </a:rPr>
              <a:pPr/>
              <a:t>89</a:t>
            </a:fld>
            <a:endParaRPr lang="en-US" sz="1200">
              <a:solidFill>
                <a:prstClr val="black"/>
              </a:solidFill>
              <a:latin typeface="Arial" charset="0"/>
            </a:endParaRPr>
          </a:p>
        </p:txBody>
      </p:sp>
      <p:sp>
        <p:nvSpPr>
          <p:cNvPr id="224258" name="Rectangle 2"/>
          <p:cNvSpPr>
            <a:spLocks noGrp="1" noRot="1" noChangeAspect="1" noChangeArrowheads="1" noTextEdit="1"/>
          </p:cNvSpPr>
          <p:nvPr>
            <p:ph type="sldImg"/>
          </p:nvPr>
        </p:nvSpPr>
        <p:spPr>
          <a:solidFill>
            <a:srgbClr val="FFFFFF"/>
          </a:solidFill>
          <a:ln/>
        </p:spPr>
      </p:sp>
      <p:sp>
        <p:nvSpPr>
          <p:cNvPr id="224259"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Arial" charset="0"/>
                <a:ea typeface="MS PGothic" charset="0"/>
              </a:rPr>
              <a:t>(c)Paul Halsall Mar 1996. halsall@murray.fordham.edu </a:t>
            </a:r>
            <a:r>
              <a:rPr lang="en-US">
                <a:latin typeface="Times" charset="0"/>
                <a:ea typeface="MS PGothic" charset="0"/>
              </a:rPr>
              <a:t>http://www.fordham.edu/halsall/source/pliny1.html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fld id="{504E905E-18FE-3B45-9375-C4F2C3E93209}" type="slidenum">
              <a:rPr lang="en-US" sz="1200">
                <a:solidFill>
                  <a:schemeClr val="tx1"/>
                </a:solidFill>
                <a:latin typeface="Calibri" charset="0"/>
              </a:rPr>
              <a:pPr algn="r" eaLnBrk="1" hangingPunct="1"/>
              <a:t>90</a:t>
            </a:fld>
            <a:endParaRPr lang="en-US" sz="1200">
              <a:solidFill>
                <a:schemeClr val="tx1"/>
              </a:solidFill>
              <a:latin typeface="Calibri" charset="0"/>
            </a:endParaRPr>
          </a:p>
        </p:txBody>
      </p:sp>
      <p:sp>
        <p:nvSpPr>
          <p:cNvPr id="385026" name="Rectangle 2"/>
          <p:cNvSpPr>
            <a:spLocks noGrp="1" noRot="1" noChangeAspect="1" noChangeArrowheads="1" noTextEdit="1"/>
          </p:cNvSpPr>
          <p:nvPr>
            <p:ph type="sldImg"/>
          </p:nvPr>
        </p:nvSpPr>
        <p:spPr>
          <a:solidFill>
            <a:srgbClr val="FFFFFF"/>
          </a:solidFill>
          <a:ln/>
        </p:spPr>
      </p:sp>
      <p:sp>
        <p:nvSpPr>
          <p:cNvPr id="385027"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spcBef>
                <a:spcPct val="0"/>
              </a:spcBef>
            </a:pPr>
            <a:r>
              <a:rPr lang="en-US"/>
              <a:t>(c)Paul Halsall Mar 1996. halsall@murray.fordham.edu </a:t>
            </a:r>
            <a:r>
              <a:rPr lang="en-US">
                <a:latin typeface="Times" charset="0"/>
              </a:rPr>
              <a:t>http://www.fordham.edu/halsall/source/pliny1.html</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fld id="{94927576-ED0C-4A4A-83D0-19824857A0D8}" type="slidenum">
              <a:rPr lang="en-US" sz="1200">
                <a:solidFill>
                  <a:schemeClr val="tx1"/>
                </a:solidFill>
                <a:latin typeface="Calibri" charset="0"/>
              </a:rPr>
              <a:pPr algn="r" eaLnBrk="1" hangingPunct="1"/>
              <a:t>91</a:t>
            </a:fld>
            <a:endParaRPr lang="en-US" sz="1200">
              <a:solidFill>
                <a:schemeClr val="tx1"/>
              </a:solidFill>
              <a:latin typeface="Calibri" charset="0"/>
            </a:endParaRPr>
          </a:p>
        </p:txBody>
      </p:sp>
      <p:sp>
        <p:nvSpPr>
          <p:cNvPr id="387074" name="Rectangle 2"/>
          <p:cNvSpPr>
            <a:spLocks noGrp="1" noRot="1" noChangeAspect="1" noChangeArrowheads="1" noTextEdit="1"/>
          </p:cNvSpPr>
          <p:nvPr>
            <p:ph type="sldImg"/>
          </p:nvPr>
        </p:nvSpPr>
        <p:spPr>
          <a:solidFill>
            <a:srgbClr val="FFFFFF"/>
          </a:solidFill>
          <a:ln/>
        </p:spPr>
      </p:sp>
      <p:sp>
        <p:nvSpPr>
          <p:cNvPr id="38707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a:t>(c)Paul Halsall Mar 1996. halsall@murray.fordham.edu </a:t>
            </a:r>
            <a:r>
              <a:rPr lang="en-US">
                <a:latin typeface="Times" charset="0"/>
              </a:rPr>
              <a:t>http://www.fordham.edu/halsall/source/pliny1.html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fld id="{A491BC59-9CBA-E549-8D6D-9324FDE72AC8}" type="slidenum">
              <a:rPr lang="en-US" sz="1200">
                <a:solidFill>
                  <a:schemeClr val="tx1"/>
                </a:solidFill>
                <a:latin typeface="Calibri" charset="0"/>
              </a:rPr>
              <a:pPr algn="r" eaLnBrk="1" hangingPunct="1"/>
              <a:t>101</a:t>
            </a:fld>
            <a:endParaRPr lang="en-US" sz="1200">
              <a:solidFill>
                <a:schemeClr val="tx1"/>
              </a:solidFill>
              <a:latin typeface="Calibri" charset="0"/>
            </a:endParaRPr>
          </a:p>
        </p:txBody>
      </p:sp>
      <p:sp>
        <p:nvSpPr>
          <p:cNvPr id="397314" name="Rectangle 2"/>
          <p:cNvSpPr>
            <a:spLocks noGrp="1" noRot="1" noChangeAspect="1" noChangeArrowheads="1" noTextEdit="1"/>
          </p:cNvSpPr>
          <p:nvPr>
            <p:ph type="sldImg"/>
          </p:nvPr>
        </p:nvSpPr>
        <p:spPr>
          <a:solidFill>
            <a:srgbClr val="FFFFFF"/>
          </a:solidFill>
          <a:ln/>
        </p:spPr>
      </p:sp>
      <p:sp>
        <p:nvSpPr>
          <p:cNvPr id="3973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fld id="{4A4BD4C9-C68C-2446-8F35-E027E9684997}" type="slidenum">
              <a:rPr lang="en-US" sz="1200">
                <a:solidFill>
                  <a:schemeClr val="tx1"/>
                </a:solidFill>
                <a:latin typeface="Calibri" charset="0"/>
              </a:rPr>
              <a:pPr algn="r" eaLnBrk="1" hangingPunct="1"/>
              <a:t>105</a:t>
            </a:fld>
            <a:endParaRPr lang="en-US" sz="1200">
              <a:solidFill>
                <a:schemeClr val="tx1"/>
              </a:solidFill>
              <a:latin typeface="Calibri" charset="0"/>
            </a:endParaRPr>
          </a:p>
        </p:txBody>
      </p:sp>
      <p:sp>
        <p:nvSpPr>
          <p:cNvPr id="402434" name="Rectangle 2"/>
          <p:cNvSpPr>
            <a:spLocks noGrp="1" noRot="1" noChangeAspect="1" noChangeArrowheads="1" noTextEdit="1"/>
          </p:cNvSpPr>
          <p:nvPr>
            <p:ph type="sldImg"/>
          </p:nvPr>
        </p:nvSpPr>
        <p:spPr>
          <a:solidFill>
            <a:srgbClr val="FFFFFF"/>
          </a:solidFill>
          <a:ln/>
        </p:spPr>
      </p:sp>
      <p:sp>
        <p:nvSpPr>
          <p:cNvPr id="4024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6F5C7DA0-6E1C-5F45-BDBB-5CCC67DB857B}" type="slidenum">
              <a:rPr lang="en-US" sz="1200"/>
              <a:pPr/>
              <a:t>108</a:t>
            </a:fld>
            <a:endParaRPr lang="en-US" sz="1200"/>
          </a:p>
        </p:txBody>
      </p:sp>
      <p:sp>
        <p:nvSpPr>
          <p:cNvPr id="406530" name="Rectangle 2"/>
          <p:cNvSpPr>
            <a:spLocks noGrp="1" noRot="1" noChangeAspect="1" noChangeArrowheads="1" noTextEdit="1"/>
          </p:cNvSpPr>
          <p:nvPr>
            <p:ph type="sldImg"/>
          </p:nvPr>
        </p:nvSpPr>
        <p:spPr>
          <a:solidFill>
            <a:srgbClr val="FFFFFF"/>
          </a:solidFill>
          <a:ln/>
        </p:spPr>
      </p:sp>
      <p:sp>
        <p:nvSpPr>
          <p:cNvPr id="406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0B12D2E-38F3-6F46-BCBC-A7F65B6D8308}" type="slidenum">
              <a:rPr lang="en-US" sz="1200"/>
              <a:pPr/>
              <a:t>115</a:t>
            </a:fld>
            <a:endParaRPr lang="en-US" sz="1200"/>
          </a:p>
        </p:txBody>
      </p:sp>
      <p:sp>
        <p:nvSpPr>
          <p:cNvPr id="414722" name="Rectangle 2"/>
          <p:cNvSpPr>
            <a:spLocks noGrp="1" noRot="1" noChangeAspect="1" noChangeArrowheads="1" noTextEdit="1"/>
          </p:cNvSpPr>
          <p:nvPr>
            <p:ph type="sldImg"/>
          </p:nvPr>
        </p:nvSpPr>
        <p:spPr>
          <a:solidFill>
            <a:srgbClr val="FFFFFF"/>
          </a:solidFill>
          <a:ln/>
        </p:spPr>
      </p:sp>
      <p:sp>
        <p:nvSpPr>
          <p:cNvPr id="414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fld id="{8EF592BD-4BC0-443B-A03B-DDFB18B1BBEF}" type="slidenum">
              <a:rPr lang="en-GB" altLang="en-US" sz="1200">
                <a:solidFill>
                  <a:srgbClr val="FFFFFF"/>
                </a:solidFill>
              </a:rPr>
              <a:pPr/>
              <a:t>20</a:t>
            </a:fld>
            <a:endParaRPr lang="en-GB" altLang="en-US" sz="1200">
              <a:solidFill>
                <a:srgbClr val="FFFFFF"/>
              </a:solidFill>
            </a:endParaRP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991937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8C606799-D5DB-5348-A6C9-70B8ED13ABB1}" type="slidenum">
              <a:rPr lang="en-US" sz="1200"/>
              <a:pPr/>
              <a:t>116</a:t>
            </a:fld>
            <a:endParaRPr lang="en-US" sz="1200"/>
          </a:p>
        </p:txBody>
      </p:sp>
      <p:sp>
        <p:nvSpPr>
          <p:cNvPr id="416770" name="Rectangle 2"/>
          <p:cNvSpPr>
            <a:spLocks noGrp="1" noRot="1" noChangeAspect="1" noChangeArrowheads="1" noTextEdit="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18D642D5-E4C0-5C49-B219-F4A6BF47A69D}" type="slidenum">
              <a:rPr lang="en-US" sz="1200"/>
              <a:pPr/>
              <a:t>136</a:t>
            </a:fld>
            <a:endParaRPr lang="en-US" sz="1200"/>
          </a:p>
        </p:txBody>
      </p:sp>
      <p:sp>
        <p:nvSpPr>
          <p:cNvPr id="435202" name="Rectangle 2"/>
          <p:cNvSpPr>
            <a:spLocks noGrp="1" noRot="1" noChangeAspect="1" noChangeArrowheads="1" noTextEdit="1"/>
          </p:cNvSpPr>
          <p:nvPr>
            <p:ph type="sldImg"/>
          </p:nvPr>
        </p:nvSpPr>
        <p:spPr>
          <a:solidFill>
            <a:srgbClr val="FFFFFF"/>
          </a:solidFill>
          <a:ln/>
        </p:spPr>
      </p:sp>
      <p:sp>
        <p:nvSpPr>
          <p:cNvPr id="435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2C852C7-21B6-194A-8D64-7066FD6E4F3C}" type="slidenum">
              <a:rPr lang="en-US" sz="1200">
                <a:solidFill>
                  <a:srgbClr val="000000"/>
                </a:solidFill>
                <a:latin typeface="Arial" charset="0"/>
              </a:rPr>
              <a:pPr/>
              <a:t>142</a:t>
            </a:fld>
            <a:endParaRPr lang="en-US" sz="1200">
              <a:solidFill>
                <a:srgbClr val="000000"/>
              </a:solidFill>
              <a:latin typeface="Arial" charset="0"/>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DFA1113-9B8B-9D44-B692-C91D51B97592}" type="slidenum">
              <a:rPr lang="en-US" sz="1200">
                <a:solidFill>
                  <a:srgbClr val="000000"/>
                </a:solidFill>
                <a:latin typeface="Arial" charset="0"/>
              </a:rPr>
              <a:pPr/>
              <a:t>143</a:t>
            </a:fld>
            <a:endParaRPr lang="en-US" sz="1200">
              <a:solidFill>
                <a:srgbClr val="000000"/>
              </a:solidFill>
              <a:latin typeface="Arial" charset="0"/>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EA15D254-1A26-9343-AE2A-D75590AA6C6D}" type="slidenum">
              <a:rPr lang="en-US" sz="1200"/>
              <a:pPr/>
              <a:t>144</a:t>
            </a:fld>
            <a:endParaRPr lang="en-US" sz="1200"/>
          </a:p>
        </p:txBody>
      </p:sp>
      <p:sp>
        <p:nvSpPr>
          <p:cNvPr id="444418" name="Rectangle 2"/>
          <p:cNvSpPr>
            <a:spLocks noGrp="1" noRot="1" noChangeAspect="1" noChangeArrowheads="1" noTextEdit="1"/>
          </p:cNvSpPr>
          <p:nvPr>
            <p:ph type="sldImg"/>
          </p:nvPr>
        </p:nvSpPr>
        <p:spPr>
          <a:solidFill>
            <a:srgbClr val="FFFFFF"/>
          </a:solidFill>
          <a:ln/>
        </p:spPr>
      </p:sp>
      <p:sp>
        <p:nvSpPr>
          <p:cNvPr id="444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847556C7-A52A-4046-9E40-BE22D3D7BC8D}" type="slidenum">
              <a:rPr lang="en-US" sz="1200"/>
              <a:pPr/>
              <a:t>145</a:t>
            </a:fld>
            <a:endParaRPr lang="en-US" sz="1200"/>
          </a:p>
        </p:txBody>
      </p:sp>
      <p:sp>
        <p:nvSpPr>
          <p:cNvPr id="446466" name="Rectangle 2"/>
          <p:cNvSpPr>
            <a:spLocks noGrp="1" noRot="1" noChangeAspect="1" noChangeArrowheads="1" noTextEdit="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a:t>None of us are church elders.</a:t>
            </a:r>
          </a:p>
          <a:p>
            <a:pPr>
              <a:spcBef>
                <a:spcPct val="0"/>
              </a:spcBef>
            </a:pPr>
            <a:r>
              <a:rPr lang="en-US" sz="2400"/>
              <a:t>But every one of us is a leader of some sort!</a:t>
            </a:r>
          </a:p>
          <a:p>
            <a:pPr>
              <a:spcBef>
                <a:spcPct val="0"/>
              </a:spcBef>
            </a:pPr>
            <a:r>
              <a:rPr lang="en-US" sz="2400"/>
              <a:t>(Advance to title)</a:t>
            </a:r>
          </a:p>
          <a:p>
            <a:pPr>
              <a:spcBef>
                <a:spcPct val="0"/>
              </a:spcBef>
            </a:pPr>
            <a:r>
              <a:rPr lang="en-US" sz="2400"/>
              <a:t>Yet what kind of leader are you?</a:t>
            </a:r>
          </a:p>
          <a:p>
            <a:pPr>
              <a:spcBef>
                <a:spcPct val="0"/>
              </a:spcBef>
            </a:pPr>
            <a:r>
              <a:rPr lang="en-US" sz="2400"/>
              <a:t>(Pass out handouts)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827C0ACC-0665-4C47-9BB0-E76D9695766A}" type="slidenum">
              <a:rPr lang="en-US" sz="1200"/>
              <a:pPr/>
              <a:t>146</a:t>
            </a:fld>
            <a:endParaRPr lang="en-US" sz="1200"/>
          </a:p>
        </p:txBody>
      </p:sp>
      <p:sp>
        <p:nvSpPr>
          <p:cNvPr id="448514" name="Rectangle 2"/>
          <p:cNvSpPr>
            <a:spLocks noGrp="1" noRot="1" noChangeAspect="1" noChangeArrowheads="1" noTextEdit="1"/>
          </p:cNvSpPr>
          <p:nvPr>
            <p:ph type="sldImg"/>
          </p:nvPr>
        </p:nvSpPr>
        <p:spPr>
          <a:solidFill>
            <a:srgbClr val="FFFFFF"/>
          </a:solidFill>
          <a:ln/>
        </p:spPr>
      </p:sp>
      <p:sp>
        <p:nvSpPr>
          <p:cNvPr id="4485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0A67ED45-18E9-9E41-A92D-3AF9104FCB1E}" type="slidenum">
              <a:rPr lang="en-US" sz="1200"/>
              <a:pPr/>
              <a:t>147</a:t>
            </a:fld>
            <a:endParaRPr lang="en-US" sz="1200"/>
          </a:p>
        </p:txBody>
      </p:sp>
      <p:sp>
        <p:nvSpPr>
          <p:cNvPr id="450562" name="Rectangle 2"/>
          <p:cNvSpPr>
            <a:spLocks noGrp="1" noRot="1" noChangeAspect="1" noChangeArrowheads="1" noTextEdit="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C7914395-974C-7D4C-B64B-8C5EB47B7A15}" type="slidenum">
              <a:rPr lang="en-US" sz="1200"/>
              <a:pPr/>
              <a:t>148</a:t>
            </a:fld>
            <a:endParaRPr lang="en-US" sz="1200"/>
          </a:p>
        </p:txBody>
      </p:sp>
      <p:sp>
        <p:nvSpPr>
          <p:cNvPr id="452610" name="Rectangle 2"/>
          <p:cNvSpPr>
            <a:spLocks noGrp="1" noRot="1" noChangeAspect="1" noChangeArrowheads="1" noTextEdit="1"/>
          </p:cNvSpPr>
          <p:nvPr>
            <p:ph type="sldImg"/>
          </p:nvPr>
        </p:nvSpPr>
        <p:spPr>
          <a:solidFill>
            <a:srgbClr val="FFFFFF"/>
          </a:solidFill>
          <a:ln/>
        </p:spPr>
      </p:sp>
      <p:sp>
        <p:nvSpPr>
          <p:cNvPr id="452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6AD136EE-BC64-7D4A-AC79-359DBA54196B}" type="slidenum">
              <a:rPr lang="en-US" sz="1200"/>
              <a:pPr/>
              <a:t>149</a:t>
            </a:fld>
            <a:endParaRPr lang="en-US" sz="1200"/>
          </a:p>
        </p:txBody>
      </p:sp>
      <p:sp>
        <p:nvSpPr>
          <p:cNvPr id="454658" name="Rectangle 2"/>
          <p:cNvSpPr>
            <a:spLocks noGrp="1" noRot="1" noChangeAspect="1" noChangeArrowheads="1" noTextEdit="1"/>
          </p:cNvSpPr>
          <p:nvPr>
            <p:ph type="sldImg"/>
          </p:nvPr>
        </p:nvSpPr>
        <p:spPr>
          <a:solidFill>
            <a:srgbClr val="FFFFFF"/>
          </a:solidFill>
          <a:ln/>
        </p:spPr>
      </p:sp>
      <p:sp>
        <p:nvSpPr>
          <p:cNvPr id="454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8B5053-C8F2-F348-9F2E-2243B5A2FBBE}" type="slidenum">
              <a:rPr kumimoji="0" lang="en-US" sz="1200" b="0" i="0" u="none" strike="noStrike" kern="1200" cap="none" spc="0" normalizeH="0" baseline="0" noProof="0">
                <a:ln>
                  <a:noFill/>
                </a:ln>
                <a:solidFill>
                  <a:srgbClr val="0000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Georgia" charset="0"/>
              <a:ea typeface="ＭＳ Ｐゴシック" charset="0"/>
            </a:endParaRPr>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01433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1395D2BB-9F18-4844-9467-26488A22F09B}" type="slidenum">
              <a:rPr lang="en-US" sz="1200"/>
              <a:pPr/>
              <a:t>150</a:t>
            </a:fld>
            <a:endParaRPr lang="en-US" sz="1200"/>
          </a:p>
        </p:txBody>
      </p:sp>
      <p:sp>
        <p:nvSpPr>
          <p:cNvPr id="456706" name="Rectangle 2"/>
          <p:cNvSpPr>
            <a:spLocks noGrp="1" noRot="1" noChangeAspect="1" noChangeArrowheads="1" noTextEdit="1"/>
          </p:cNvSpPr>
          <p:nvPr>
            <p:ph type="sldImg"/>
          </p:nvPr>
        </p:nvSpPr>
        <p:spPr>
          <a:solidFill>
            <a:srgbClr val="FFFFFF"/>
          </a:solidFill>
          <a:ln/>
        </p:spPr>
      </p:sp>
      <p:sp>
        <p:nvSpPr>
          <p:cNvPr id="4567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F6A13964-5708-0142-902B-8670867A4FDB}" type="slidenum">
              <a:rPr lang="en-US" sz="1200"/>
              <a:pPr/>
              <a:t>151</a:t>
            </a:fld>
            <a:endParaRPr lang="en-US" sz="1200"/>
          </a:p>
        </p:txBody>
      </p:sp>
      <p:sp>
        <p:nvSpPr>
          <p:cNvPr id="458754" name="Rectangle 2"/>
          <p:cNvSpPr>
            <a:spLocks noGrp="1" noRot="1" noChangeAspect="1" noChangeArrowheads="1" noTextEdit="1"/>
          </p:cNvSpPr>
          <p:nvPr>
            <p:ph type="sldImg"/>
          </p:nvPr>
        </p:nvSpPr>
        <p:spPr>
          <a:solidFill>
            <a:srgbClr val="FFFFFF"/>
          </a:solidFill>
          <a:ln/>
        </p:spPr>
      </p:sp>
      <p:sp>
        <p:nvSpPr>
          <p:cNvPr id="458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085C58C5-8D6E-944F-8273-247BB6CEFB95}" type="slidenum">
              <a:rPr lang="en-US" sz="1200"/>
              <a:pPr/>
              <a:t>152</a:t>
            </a:fld>
            <a:endParaRPr lang="en-US" sz="1200"/>
          </a:p>
        </p:txBody>
      </p:sp>
      <p:sp>
        <p:nvSpPr>
          <p:cNvPr id="460802" name="Rectangle 2"/>
          <p:cNvSpPr>
            <a:spLocks noGrp="1" noRot="1" noChangeAspect="1" noChangeArrowheads="1" noTextEdit="1"/>
          </p:cNvSpPr>
          <p:nvPr>
            <p:ph type="sldImg"/>
          </p:nvPr>
        </p:nvSpPr>
        <p:spPr>
          <a:solidFill>
            <a:srgbClr val="FFFFFF"/>
          </a:solidFill>
          <a:ln/>
        </p:spPr>
      </p:sp>
      <p:sp>
        <p:nvSpPr>
          <p:cNvPr id="460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6A964AC4-B95C-3C40-905A-584C807FEEA3}" type="slidenum">
              <a:rPr lang="en-US" sz="1200"/>
              <a:pPr/>
              <a:t>153</a:t>
            </a:fld>
            <a:endParaRPr lang="en-US" sz="1200"/>
          </a:p>
        </p:txBody>
      </p:sp>
      <p:sp>
        <p:nvSpPr>
          <p:cNvPr id="462850" name="Rectangle 2"/>
          <p:cNvSpPr>
            <a:spLocks noGrp="1" noRot="1" noChangeAspect="1" noChangeArrowheads="1" noTextEdit="1"/>
          </p:cNvSpPr>
          <p:nvPr>
            <p:ph type="sldImg"/>
          </p:nvPr>
        </p:nvSpPr>
        <p:spPr>
          <a:solidFill>
            <a:srgbClr val="FFFFFF"/>
          </a:solidFill>
          <a:ln/>
        </p:spPr>
      </p:sp>
      <p:sp>
        <p:nvSpPr>
          <p:cNvPr id="462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E5590B7-6F77-1C4D-8EED-C5D2FBF6E686}" type="slidenum">
              <a:rPr lang="en-US" sz="1200"/>
              <a:pPr/>
              <a:t>154</a:t>
            </a:fld>
            <a:endParaRPr lang="en-US" sz="1200"/>
          </a:p>
        </p:txBody>
      </p:sp>
      <p:sp>
        <p:nvSpPr>
          <p:cNvPr id="464898" name="Rectangle 2"/>
          <p:cNvSpPr>
            <a:spLocks noGrp="1" noRot="1" noChangeAspect="1" noChangeArrowheads="1" noTextEdit="1"/>
          </p:cNvSpPr>
          <p:nvPr>
            <p:ph type="sldImg"/>
          </p:nvPr>
        </p:nvSpPr>
        <p:spPr>
          <a:solidFill>
            <a:srgbClr val="FFFFFF"/>
          </a:solidFill>
          <a:ln/>
        </p:spPr>
      </p:sp>
      <p:sp>
        <p:nvSpPr>
          <p:cNvPr id="464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E38BD00E-269C-814F-9463-256A9C98E47F}" type="slidenum">
              <a:rPr lang="en-US" sz="1200"/>
              <a:pPr/>
              <a:t>155</a:t>
            </a:fld>
            <a:endParaRPr lang="en-US" sz="1200"/>
          </a:p>
        </p:txBody>
      </p:sp>
      <p:sp>
        <p:nvSpPr>
          <p:cNvPr id="466946" name="Rectangle 2"/>
          <p:cNvSpPr>
            <a:spLocks noGrp="1" noRot="1" noChangeAspect="1" noChangeArrowheads="1" noTextEdit="1"/>
          </p:cNvSpPr>
          <p:nvPr>
            <p:ph type="sldImg"/>
          </p:nvPr>
        </p:nvSpPr>
        <p:spPr>
          <a:solidFill>
            <a:srgbClr val="FFFFFF"/>
          </a:solidFill>
          <a:ln/>
        </p:spPr>
      </p:sp>
      <p:sp>
        <p:nvSpPr>
          <p:cNvPr id="466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4B36303-9A7B-D74A-9794-4994D48F8D32}" type="slidenum">
              <a:rPr lang="en-US" sz="1200"/>
              <a:pPr/>
              <a:t>156</a:t>
            </a:fld>
            <a:endParaRPr lang="en-US" sz="1200"/>
          </a:p>
        </p:txBody>
      </p:sp>
      <p:sp>
        <p:nvSpPr>
          <p:cNvPr id="468994" name="Rectangle 2"/>
          <p:cNvSpPr>
            <a:spLocks noGrp="1" noRot="1" noChangeAspect="1" noChangeArrowheads="1" noTextEdit="1"/>
          </p:cNvSpPr>
          <p:nvPr>
            <p:ph type="sldImg"/>
          </p:nvPr>
        </p:nvSpPr>
        <p:spPr>
          <a:solidFill>
            <a:srgbClr val="FFFFFF"/>
          </a:solidFill>
          <a:ln/>
        </p:spPr>
      </p:sp>
      <p:sp>
        <p:nvSpPr>
          <p:cNvPr id="468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E6F8076-0617-D149-9093-A7D8F9692C28}" type="slidenum">
              <a:rPr lang="en-US" sz="1200"/>
              <a:pPr/>
              <a:t>158</a:t>
            </a:fld>
            <a:endParaRPr lang="en-US" sz="1200"/>
          </a:p>
        </p:txBody>
      </p:sp>
      <p:sp>
        <p:nvSpPr>
          <p:cNvPr id="471042" name="Rectangle 2"/>
          <p:cNvSpPr>
            <a:spLocks noGrp="1" noRot="1" noChangeAspect="1" noChangeArrowheads="1" noTextEdit="1"/>
          </p:cNvSpPr>
          <p:nvPr>
            <p:ph type="sldImg"/>
          </p:nvPr>
        </p:nvSpPr>
        <p:spPr>
          <a:xfrm>
            <a:off x="1103313" y="676275"/>
            <a:ext cx="4603750" cy="3452813"/>
          </a:xfrm>
          <a:solidFill>
            <a:srgbClr val="FFFFFF"/>
          </a:solidFill>
          <a:ln/>
        </p:spPr>
      </p:sp>
      <p:sp>
        <p:nvSpPr>
          <p:cNvPr id="47104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50" tIns="44975" rIns="89950" bIns="44975"/>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F24313FC-DEC3-B049-AC0E-1BDEBCE9000A}" type="slidenum">
              <a:rPr lang="en-US" sz="1200"/>
              <a:pPr/>
              <a:t>160</a:t>
            </a:fld>
            <a:endParaRPr lang="en-US" sz="1200"/>
          </a:p>
        </p:txBody>
      </p:sp>
      <p:sp>
        <p:nvSpPr>
          <p:cNvPr id="474114" name="Rectangle 2"/>
          <p:cNvSpPr>
            <a:spLocks noGrp="1" noRot="1" noChangeAspect="1" noChangeArrowheads="1" noTextEdit="1"/>
          </p:cNvSpPr>
          <p:nvPr>
            <p:ph type="sldImg"/>
          </p:nvPr>
        </p:nvSpPr>
        <p:spPr>
          <a:solidFill>
            <a:srgbClr val="FFFFFF"/>
          </a:solidFill>
          <a:ln/>
        </p:spPr>
      </p:sp>
      <p:sp>
        <p:nvSpPr>
          <p:cNvPr id="474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91434" tIns="45716" rIns="91434" bIns="45716"/>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24EC500C-6846-424C-8F90-27D9F224A12D}" type="slidenum">
              <a:rPr lang="en-US" sz="1200"/>
              <a:pPr/>
              <a:t>161</a:t>
            </a:fld>
            <a:endParaRPr lang="en-US" sz="1200"/>
          </a:p>
        </p:txBody>
      </p:sp>
      <p:sp>
        <p:nvSpPr>
          <p:cNvPr id="476162" name="Rectangle 2"/>
          <p:cNvSpPr>
            <a:spLocks noGrp="1" noRot="1" noChangeAspect="1" noChangeArrowheads="1" noTextEdit="1"/>
          </p:cNvSpPr>
          <p:nvPr>
            <p:ph type="sldImg"/>
          </p:nvPr>
        </p:nvSpPr>
        <p:spPr>
          <a:solidFill>
            <a:srgbClr val="FFFFFF"/>
          </a:solidFill>
          <a:ln/>
        </p:spPr>
      </p:sp>
      <p:sp>
        <p:nvSpPr>
          <p:cNvPr id="476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97F590-4D6C-7449-BE18-997076332606}"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08578" name="Rectangle 2"/>
          <p:cNvSpPr>
            <a:spLocks noGrp="1" noRot="1" noChangeAspect="1" noChangeArrowheads="1"/>
          </p:cNvSpPr>
          <p:nvPr>
            <p:ph type="sldImg"/>
          </p:nvPr>
        </p:nvSpPr>
        <p:spPr>
          <a:solidFill>
            <a:srgbClr val="FFFFFF"/>
          </a:solidFill>
          <a:ln/>
        </p:spPr>
      </p:sp>
      <p:sp>
        <p:nvSpPr>
          <p:cNvPr id="408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918821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21FFB508-F687-0742-9675-79BBB21D155D}" type="slidenum">
              <a:rPr lang="en-US" sz="1200"/>
              <a:pPr/>
              <a:t>162</a:t>
            </a:fld>
            <a:endParaRPr lang="en-US" sz="1200"/>
          </a:p>
        </p:txBody>
      </p:sp>
      <p:sp>
        <p:nvSpPr>
          <p:cNvPr id="478210" name="Rectangle 2"/>
          <p:cNvSpPr>
            <a:spLocks noGrp="1" noRot="1" noChangeAspect="1" noChangeArrowheads="1" noTextEdit="1"/>
          </p:cNvSpPr>
          <p:nvPr>
            <p:ph type="sldImg"/>
          </p:nvPr>
        </p:nvSpPr>
        <p:spPr>
          <a:solidFill>
            <a:srgbClr val="FFFFFF"/>
          </a:solidFill>
          <a:ln/>
        </p:spPr>
      </p:sp>
      <p:sp>
        <p:nvSpPr>
          <p:cNvPr id="478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031DB9D8-6FAC-7D4B-A81C-96BA2C124B3B}" type="slidenum">
              <a:rPr lang="en-US" sz="1200"/>
              <a:pPr/>
              <a:t>164</a:t>
            </a:fld>
            <a:endParaRPr lang="en-US" sz="1200"/>
          </a:p>
        </p:txBody>
      </p:sp>
      <p:sp>
        <p:nvSpPr>
          <p:cNvPr id="481282" name="Rectangle 2"/>
          <p:cNvSpPr>
            <a:spLocks noGrp="1" noRot="1" noChangeAspect="1" noChangeArrowheads="1" noTextEdit="1"/>
          </p:cNvSpPr>
          <p:nvPr>
            <p:ph type="sldImg"/>
          </p:nvPr>
        </p:nvSpPr>
        <p:spPr>
          <a:solidFill>
            <a:srgbClr val="FFFFFF"/>
          </a:solidFill>
          <a:ln/>
        </p:spPr>
      </p:sp>
      <p:sp>
        <p:nvSpPr>
          <p:cNvPr id="48128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7EA2EB54-4B6F-4640-A479-800D15362D0A}" type="slidenum">
              <a:rPr lang="en-US" sz="1200"/>
              <a:pPr/>
              <a:t>165</a:t>
            </a:fld>
            <a:endParaRPr lang="en-US" sz="1200"/>
          </a:p>
        </p:txBody>
      </p:sp>
      <p:sp>
        <p:nvSpPr>
          <p:cNvPr id="483330" name="Rectangle 2"/>
          <p:cNvSpPr>
            <a:spLocks noGrp="1" noRot="1" noChangeAspect="1" noChangeArrowheads="1" noTextEdit="1"/>
          </p:cNvSpPr>
          <p:nvPr>
            <p:ph type="sldImg"/>
          </p:nvPr>
        </p:nvSpPr>
        <p:spPr>
          <a:solidFill>
            <a:srgbClr val="FFFFFF"/>
          </a:solidFill>
          <a:ln/>
        </p:spPr>
      </p:sp>
      <p:sp>
        <p:nvSpPr>
          <p:cNvPr id="48333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9CF5249-12C5-6D47-82DF-54153B5A8564}" type="slidenum">
              <a:rPr lang="en-US" sz="1200"/>
              <a:pPr/>
              <a:t>166</a:t>
            </a:fld>
            <a:endParaRPr lang="en-US" sz="1200"/>
          </a:p>
        </p:txBody>
      </p:sp>
      <p:sp>
        <p:nvSpPr>
          <p:cNvPr id="485378" name="Rectangle 2"/>
          <p:cNvSpPr>
            <a:spLocks noGrp="1" noRot="1" noChangeAspect="1" noChangeArrowheads="1" noTextEdit="1"/>
          </p:cNvSpPr>
          <p:nvPr>
            <p:ph type="sldImg"/>
          </p:nvPr>
        </p:nvSpPr>
        <p:spPr>
          <a:solidFill>
            <a:srgbClr val="FFFFFF"/>
          </a:solidFill>
          <a:ln/>
        </p:spPr>
      </p:sp>
      <p:sp>
        <p:nvSpPr>
          <p:cNvPr id="485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B3F1964D-63C5-0B43-8C33-1B3CBC509D16}" type="slidenum">
              <a:rPr lang="en-US" sz="1200"/>
              <a:pPr/>
              <a:t>171</a:t>
            </a:fld>
            <a:endParaRPr lang="en-US" sz="1200"/>
          </a:p>
        </p:txBody>
      </p:sp>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http://lovejesuschurch2.tripod.com/pics04/humility.jpg</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5B08929E-2ED3-B04C-B2D0-52FD5F5B0DC6}" type="slidenum">
              <a:rPr lang="en-US" sz="1200"/>
              <a:pPr/>
              <a:t>173</a:t>
            </a:fld>
            <a:endParaRPr lang="en-US" sz="1200"/>
          </a:p>
        </p:txBody>
      </p:sp>
      <p:sp>
        <p:nvSpPr>
          <p:cNvPr id="494594" name="Rectangle 2"/>
          <p:cNvSpPr>
            <a:spLocks noGrp="1" noRot="1" noChangeAspect="1" noChangeArrowheads="1" noTextEdit="1"/>
          </p:cNvSpPr>
          <p:nvPr>
            <p:ph type="sldImg"/>
          </p:nvPr>
        </p:nvSpPr>
        <p:spPr>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http://lovejesuschurch2.tripod.com/pics04/humility.jpg</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C26009DC-D820-734F-B59A-A660B0494024}" type="slidenum">
              <a:rPr lang="en-US" sz="1200"/>
              <a:pPr/>
              <a:t>175</a:t>
            </a:fld>
            <a:endParaRPr lang="en-US" sz="1200"/>
          </a:p>
        </p:txBody>
      </p:sp>
      <p:sp>
        <p:nvSpPr>
          <p:cNvPr id="497666" name="Rectangle 2"/>
          <p:cNvSpPr>
            <a:spLocks noGrp="1" noRot="1" noChangeAspect="1" noChangeArrowheads="1" noTextEdit="1"/>
          </p:cNvSpPr>
          <p:nvPr>
            <p:ph type="sldImg"/>
          </p:nvPr>
        </p:nvSpPr>
        <p:spPr>
          <a:solidFill>
            <a:srgbClr val="FFFFFF"/>
          </a:solidFill>
          <a:ln/>
        </p:spPr>
      </p:sp>
      <p:sp>
        <p:nvSpPr>
          <p:cNvPr id="49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DA4D4882-D9C6-5047-8F5D-F07F18432CB0}" type="slidenum">
              <a:rPr lang="en-US" sz="1200"/>
              <a:pPr/>
              <a:t>178</a:t>
            </a:fld>
            <a:endParaRPr lang="en-US" sz="1200"/>
          </a:p>
        </p:txBody>
      </p:sp>
      <p:sp>
        <p:nvSpPr>
          <p:cNvPr id="501762" name="Rectangle 2"/>
          <p:cNvSpPr>
            <a:spLocks noGrp="1" noRot="1" noChangeAspect="1" noChangeArrowheads="1" noTextEdit="1"/>
          </p:cNvSpPr>
          <p:nvPr>
            <p:ph type="sldImg"/>
          </p:nvPr>
        </p:nvSpPr>
        <p:spPr>
          <a:solidFill>
            <a:srgbClr val="FFFFFF"/>
          </a:solidFill>
          <a:ln/>
        </p:spPr>
      </p:sp>
      <p:sp>
        <p:nvSpPr>
          <p:cNvPr id="501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46A484E9-70A6-E142-BDED-42ED3E2AD919}" type="slidenum">
              <a:rPr lang="en-US" sz="1200"/>
              <a:pPr/>
              <a:t>179</a:t>
            </a:fld>
            <a:endParaRPr lang="en-US" sz="1200"/>
          </a:p>
        </p:txBody>
      </p:sp>
      <p:sp>
        <p:nvSpPr>
          <p:cNvPr id="503810" name="Rectangle 2"/>
          <p:cNvSpPr>
            <a:spLocks noGrp="1" noRot="1" noChangeAspect="1" noChangeArrowheads="1" noTextEdit="1"/>
          </p:cNvSpPr>
          <p:nvPr>
            <p:ph type="sldImg"/>
          </p:nvPr>
        </p:nvSpPr>
        <p:spPr>
          <a:solidFill>
            <a:srgbClr val="FFFFFF"/>
          </a:solidFill>
          <a:ln/>
        </p:spPr>
      </p:sp>
      <p:sp>
        <p:nvSpPr>
          <p:cNvPr id="503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fld id="{F2B80210-D650-4448-8DF6-31E8A4E8EBE4}" type="slidenum">
              <a:rPr lang="en-US" sz="1200"/>
              <a:pPr/>
              <a:t>181</a:t>
            </a:fld>
            <a:endParaRPr lang="en-US" sz="1200"/>
          </a:p>
        </p:txBody>
      </p:sp>
      <p:sp>
        <p:nvSpPr>
          <p:cNvPr id="506882" name="Rectangle 2"/>
          <p:cNvSpPr>
            <a:spLocks noGrp="1" noRot="1" noChangeAspect="1" noChangeArrowheads="1" noTextEdit="1"/>
          </p:cNvSpPr>
          <p:nvPr>
            <p:ph type="sldImg"/>
          </p:nvPr>
        </p:nvSpPr>
        <p:spPr>
          <a:solidFill>
            <a:srgbClr val="FFFFFF"/>
          </a:solidFill>
          <a:ln/>
        </p:spPr>
      </p:sp>
      <p:sp>
        <p:nvSpPr>
          <p:cNvPr id="506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505162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9619AE77-C400-7F4B-97E2-A74A02F54CA0}" type="slidenum">
              <a:rPr lang="en-US">
                <a:solidFill>
                  <a:srgbClr val="000000"/>
                </a:solidFill>
                <a:latin typeface="Times New Roman" charset="0"/>
              </a:rPr>
              <a:pPr/>
              <a:t>193</a:t>
            </a:fld>
            <a:endParaRPr lang="en-US">
              <a:solidFill>
                <a:srgbClr val="000000"/>
              </a:solidFill>
              <a:latin typeface="Times New Roman"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a:latin typeface="Arial" charset="0"/>
                <a:ea typeface="MS PGothic" charset="0"/>
              </a:rPr>
              <a:t>New Testament Survey PPT in Bahasa Indonesia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00502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17218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33158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0.jpe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3.jpe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6.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19.jpe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7.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5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945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smtClean="0"/>
            </a:lvl1pPr>
          </a:lstStyle>
          <a:p>
            <a:pPr>
              <a:defRPr/>
            </a:pPr>
            <a:fld id="{652621D6-C2E1-E94D-9A45-06534837C632}"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32163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8567DB-5694-5D4F-B96C-ECBE9C7E565A}" type="slidenum">
              <a:rPr lang="en-US"/>
              <a:pPr>
                <a:defRPr/>
              </a:pPr>
              <a:t>‹#›</a:t>
            </a:fld>
            <a:endParaRPr lang="en-US"/>
          </a:p>
        </p:txBody>
      </p:sp>
    </p:spTree>
    <p:extLst>
      <p:ext uri="{BB962C8B-B14F-4D97-AF65-F5344CB8AC3E}">
        <p14:creationId xmlns:p14="http://schemas.microsoft.com/office/powerpoint/2010/main" val="4638523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D774E84-E5B7-5845-A02F-B349139E525C}" type="slidenum">
              <a:rPr lang="en-US"/>
              <a:pPr>
                <a:defRPr/>
              </a:pPr>
              <a:t>‹#›</a:t>
            </a:fld>
            <a:endParaRPr lang="en-US"/>
          </a:p>
        </p:txBody>
      </p:sp>
    </p:spTree>
    <p:extLst>
      <p:ext uri="{BB962C8B-B14F-4D97-AF65-F5344CB8AC3E}">
        <p14:creationId xmlns:p14="http://schemas.microsoft.com/office/powerpoint/2010/main" val="24615679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33C6942-2563-AA40-90F8-7DBF0F13BFEE}" type="slidenum">
              <a:rPr lang="en-US"/>
              <a:pPr>
                <a:defRPr/>
              </a:pPr>
              <a:t>‹#›</a:t>
            </a:fld>
            <a:endParaRPr lang="en-US"/>
          </a:p>
        </p:txBody>
      </p:sp>
    </p:spTree>
    <p:extLst>
      <p:ext uri="{BB962C8B-B14F-4D97-AF65-F5344CB8AC3E}">
        <p14:creationId xmlns:p14="http://schemas.microsoft.com/office/powerpoint/2010/main" val="2297891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35330" name="Rectangle 2"/>
          <p:cNvSpPr>
            <a:spLocks noGrp="1" noChangeArrowheads="1"/>
          </p:cNvSpPr>
          <p:nvPr>
            <p:ph type="ctrTitle"/>
          </p:nvPr>
        </p:nvSpPr>
        <p:spPr>
          <a:xfrm>
            <a:off x="684213" y="2854325"/>
            <a:ext cx="7772400" cy="1143000"/>
          </a:xfrm>
        </p:spPr>
        <p:txBody>
          <a:bodyPr/>
          <a:lstStyle>
            <a:lvl1pPr>
              <a:defRPr sz="4800"/>
            </a:lvl1pPr>
          </a:lstStyle>
          <a:p>
            <a:r>
              <a:rPr lang="en-US"/>
              <a:t>Click to edit Master title style</a:t>
            </a:r>
          </a:p>
        </p:txBody>
      </p:sp>
      <p:sp>
        <p:nvSpPr>
          <p:cNvPr id="1635331" name="Rectangle 3"/>
          <p:cNvSpPr>
            <a:spLocks noGrp="1" noChangeArrowheads="1"/>
          </p:cNvSpPr>
          <p:nvPr>
            <p:ph type="subTitle" idx="1"/>
          </p:nvPr>
        </p:nvSpPr>
        <p:spPr>
          <a:xfrm>
            <a:off x="1371600" y="4267200"/>
            <a:ext cx="6400800" cy="1371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E97660-9A62-E04C-A942-229B22A4A677}" type="slidenum">
              <a:rPr lang="en-US"/>
              <a:pPr>
                <a:defRPr/>
              </a:pPr>
              <a:t>‹#›</a:t>
            </a:fld>
            <a:endParaRPr lang="en-US"/>
          </a:p>
        </p:txBody>
      </p:sp>
    </p:spTree>
    <p:extLst>
      <p:ext uri="{BB962C8B-B14F-4D97-AF65-F5344CB8AC3E}">
        <p14:creationId xmlns:p14="http://schemas.microsoft.com/office/powerpoint/2010/main" val="42145403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39146C-8902-724A-A904-3354302EB59A}" type="slidenum">
              <a:rPr lang="en-US"/>
              <a:pPr>
                <a:defRPr/>
              </a:pPr>
              <a:t>‹#›</a:t>
            </a:fld>
            <a:endParaRPr lang="en-US"/>
          </a:p>
        </p:txBody>
      </p:sp>
    </p:spTree>
    <p:extLst>
      <p:ext uri="{BB962C8B-B14F-4D97-AF65-F5344CB8AC3E}">
        <p14:creationId xmlns:p14="http://schemas.microsoft.com/office/powerpoint/2010/main" val="1120662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5AC638-E7D1-A540-B022-EA90EA339A28}" type="slidenum">
              <a:rPr lang="en-US"/>
              <a:pPr>
                <a:defRPr/>
              </a:pPr>
              <a:t>‹#›</a:t>
            </a:fld>
            <a:endParaRPr lang="en-US"/>
          </a:p>
        </p:txBody>
      </p:sp>
    </p:spTree>
    <p:extLst>
      <p:ext uri="{BB962C8B-B14F-4D97-AF65-F5344CB8AC3E}">
        <p14:creationId xmlns:p14="http://schemas.microsoft.com/office/powerpoint/2010/main" val="2944113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91BF21-79B4-114A-9DA9-7733957DB6D8}" type="slidenum">
              <a:rPr lang="en-US"/>
              <a:pPr>
                <a:defRPr/>
              </a:pPr>
              <a:t>‹#›</a:t>
            </a:fld>
            <a:endParaRPr lang="en-US"/>
          </a:p>
        </p:txBody>
      </p:sp>
    </p:spTree>
    <p:extLst>
      <p:ext uri="{BB962C8B-B14F-4D97-AF65-F5344CB8AC3E}">
        <p14:creationId xmlns:p14="http://schemas.microsoft.com/office/powerpoint/2010/main" val="9674687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5CE43B5-20ED-1748-9D06-2D4033874CA2}" type="slidenum">
              <a:rPr lang="en-US"/>
              <a:pPr>
                <a:defRPr/>
              </a:pPr>
              <a:t>‹#›</a:t>
            </a:fld>
            <a:endParaRPr lang="en-US"/>
          </a:p>
        </p:txBody>
      </p:sp>
    </p:spTree>
    <p:extLst>
      <p:ext uri="{BB962C8B-B14F-4D97-AF65-F5344CB8AC3E}">
        <p14:creationId xmlns:p14="http://schemas.microsoft.com/office/powerpoint/2010/main" val="42752102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B34BC7-5F55-4F4B-B577-64372204462F}" type="slidenum">
              <a:rPr lang="en-US"/>
              <a:pPr>
                <a:defRPr/>
              </a:pPr>
              <a:t>‹#›</a:t>
            </a:fld>
            <a:endParaRPr lang="en-US"/>
          </a:p>
        </p:txBody>
      </p:sp>
    </p:spTree>
    <p:extLst>
      <p:ext uri="{BB962C8B-B14F-4D97-AF65-F5344CB8AC3E}">
        <p14:creationId xmlns:p14="http://schemas.microsoft.com/office/powerpoint/2010/main" val="3134274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85708A3-B8C9-A540-B52C-82F143C2AE17}" type="slidenum">
              <a:rPr lang="en-US"/>
              <a:pPr>
                <a:defRPr/>
              </a:pPr>
              <a:t>‹#›</a:t>
            </a:fld>
            <a:endParaRPr lang="en-US"/>
          </a:p>
        </p:txBody>
      </p:sp>
    </p:spTree>
    <p:extLst>
      <p:ext uri="{BB962C8B-B14F-4D97-AF65-F5344CB8AC3E}">
        <p14:creationId xmlns:p14="http://schemas.microsoft.com/office/powerpoint/2010/main" val="42008390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9AA956-6FF7-8444-8183-440A78723FDD}" type="slidenum">
              <a:rPr lang="en-US"/>
              <a:pPr>
                <a:defRPr/>
              </a:pPr>
              <a:t>‹#›</a:t>
            </a:fld>
            <a:endParaRPr lang="en-US"/>
          </a:p>
        </p:txBody>
      </p:sp>
    </p:spTree>
    <p:extLst>
      <p:ext uri="{BB962C8B-B14F-4D97-AF65-F5344CB8AC3E}">
        <p14:creationId xmlns:p14="http://schemas.microsoft.com/office/powerpoint/2010/main" val="973351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909EBB-E791-734F-B9FB-8FA6CB58F81F}" type="slidenum">
              <a:rPr lang="en-US"/>
              <a:pPr>
                <a:defRPr/>
              </a:pPr>
              <a:t>‹#›</a:t>
            </a:fld>
            <a:endParaRPr lang="en-US"/>
          </a:p>
        </p:txBody>
      </p:sp>
    </p:spTree>
    <p:extLst>
      <p:ext uri="{BB962C8B-B14F-4D97-AF65-F5344CB8AC3E}">
        <p14:creationId xmlns:p14="http://schemas.microsoft.com/office/powerpoint/2010/main" val="36195939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6D2D86-E959-FB4A-9F10-B8A74896C507}" type="slidenum">
              <a:rPr lang="en-US"/>
              <a:pPr>
                <a:defRPr/>
              </a:pPr>
              <a:t>‹#›</a:t>
            </a:fld>
            <a:endParaRPr lang="en-US"/>
          </a:p>
        </p:txBody>
      </p:sp>
    </p:spTree>
    <p:extLst>
      <p:ext uri="{BB962C8B-B14F-4D97-AF65-F5344CB8AC3E}">
        <p14:creationId xmlns:p14="http://schemas.microsoft.com/office/powerpoint/2010/main" val="41289344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32CFFE-90EB-3445-909E-60FB1F32FD30}" type="slidenum">
              <a:rPr lang="en-US"/>
              <a:pPr>
                <a:defRPr/>
              </a:pPr>
              <a:t>‹#›</a:t>
            </a:fld>
            <a:endParaRPr lang="en-US"/>
          </a:p>
        </p:txBody>
      </p:sp>
    </p:spTree>
    <p:extLst>
      <p:ext uri="{BB962C8B-B14F-4D97-AF65-F5344CB8AC3E}">
        <p14:creationId xmlns:p14="http://schemas.microsoft.com/office/powerpoint/2010/main" val="38252330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BA1425-6999-1F48-99AA-899BF8E85908}" type="slidenum">
              <a:rPr lang="en-US"/>
              <a:pPr>
                <a:defRPr/>
              </a:pPr>
              <a:t>‹#›</a:t>
            </a:fld>
            <a:endParaRPr lang="en-US"/>
          </a:p>
        </p:txBody>
      </p:sp>
    </p:spTree>
    <p:extLst>
      <p:ext uri="{BB962C8B-B14F-4D97-AF65-F5344CB8AC3E}">
        <p14:creationId xmlns:p14="http://schemas.microsoft.com/office/powerpoint/2010/main" val="18973084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Georgia" pitchFamily="18"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57597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7597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E399BE8B-B892-DD4F-BBB1-81453011E492}" type="slidenum">
              <a:rPr lang="en-US"/>
              <a:pPr>
                <a:defRPr/>
              </a:pPr>
              <a:t>‹#›</a:t>
            </a:fld>
            <a:endParaRPr lang="en-US"/>
          </a:p>
        </p:txBody>
      </p:sp>
    </p:spTree>
    <p:extLst>
      <p:ext uri="{BB962C8B-B14F-4D97-AF65-F5344CB8AC3E}">
        <p14:creationId xmlns:p14="http://schemas.microsoft.com/office/powerpoint/2010/main" val="25619589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3404BFDC-FCEB-D749-875C-1378EF59A59A}" type="slidenum">
              <a:rPr lang="en-US"/>
              <a:pPr>
                <a:defRPr/>
              </a:pPr>
              <a:t>‹#›</a:t>
            </a:fld>
            <a:endParaRPr lang="en-US"/>
          </a:p>
        </p:txBody>
      </p:sp>
    </p:spTree>
    <p:extLst>
      <p:ext uri="{BB962C8B-B14F-4D97-AF65-F5344CB8AC3E}">
        <p14:creationId xmlns:p14="http://schemas.microsoft.com/office/powerpoint/2010/main" val="31328754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D2A6DE5-3C87-F247-AA9B-D2FA9D7B0C01}" type="slidenum">
              <a:rPr lang="en-US"/>
              <a:pPr>
                <a:defRPr/>
              </a:pPr>
              <a:t>‹#›</a:t>
            </a:fld>
            <a:endParaRPr lang="en-US"/>
          </a:p>
        </p:txBody>
      </p:sp>
    </p:spTree>
    <p:extLst>
      <p:ext uri="{BB962C8B-B14F-4D97-AF65-F5344CB8AC3E}">
        <p14:creationId xmlns:p14="http://schemas.microsoft.com/office/powerpoint/2010/main" val="3921403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FC16E207-E75F-6245-860D-02C049FEDC8E}" type="slidenum">
              <a:rPr lang="en-US"/>
              <a:pPr>
                <a:defRPr/>
              </a:pPr>
              <a:t>‹#›</a:t>
            </a:fld>
            <a:endParaRPr lang="en-US"/>
          </a:p>
        </p:txBody>
      </p:sp>
    </p:spTree>
    <p:extLst>
      <p:ext uri="{BB962C8B-B14F-4D97-AF65-F5344CB8AC3E}">
        <p14:creationId xmlns:p14="http://schemas.microsoft.com/office/powerpoint/2010/main" val="4594640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3A9F63B-983A-AE42-94B6-4E685830DB3C}" type="slidenum">
              <a:rPr lang="en-US"/>
              <a:pPr>
                <a:defRPr/>
              </a:pPr>
              <a:t>‹#›</a:t>
            </a:fld>
            <a:endParaRPr lang="en-US"/>
          </a:p>
        </p:txBody>
      </p:sp>
    </p:spTree>
    <p:extLst>
      <p:ext uri="{BB962C8B-B14F-4D97-AF65-F5344CB8AC3E}">
        <p14:creationId xmlns:p14="http://schemas.microsoft.com/office/powerpoint/2010/main" val="26395361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1B955061-ED8B-CD47-BA33-1AD097364CC8}" type="slidenum">
              <a:rPr lang="en-US"/>
              <a:pPr>
                <a:defRPr/>
              </a:pPr>
              <a:t>‹#›</a:t>
            </a:fld>
            <a:endParaRPr lang="en-US"/>
          </a:p>
        </p:txBody>
      </p:sp>
    </p:spTree>
    <p:extLst>
      <p:ext uri="{BB962C8B-B14F-4D97-AF65-F5344CB8AC3E}">
        <p14:creationId xmlns:p14="http://schemas.microsoft.com/office/powerpoint/2010/main" val="22057289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0A4974A1-ED2D-5141-9220-23CB0DCCC964}" type="slidenum">
              <a:rPr lang="en-US"/>
              <a:pPr>
                <a:defRPr/>
              </a:pPr>
              <a:t>‹#›</a:t>
            </a:fld>
            <a:endParaRPr lang="en-US"/>
          </a:p>
        </p:txBody>
      </p:sp>
    </p:spTree>
    <p:extLst>
      <p:ext uri="{BB962C8B-B14F-4D97-AF65-F5344CB8AC3E}">
        <p14:creationId xmlns:p14="http://schemas.microsoft.com/office/powerpoint/2010/main" val="2861243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SmartArt Placeholder 2"/>
          <p:cNvSpPr>
            <a:spLocks noGrp="1"/>
          </p:cNvSpPr>
          <p:nvPr>
            <p:ph type="dgm"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10CC7A-68ED-134B-A312-E05AA9F393FE}" type="slidenum">
              <a:rPr lang="en-US"/>
              <a:pPr>
                <a:defRPr/>
              </a:pPr>
              <a:t>‹#›</a:t>
            </a:fld>
            <a:endParaRPr lang="en-US"/>
          </a:p>
        </p:txBody>
      </p:sp>
    </p:spTree>
    <p:extLst>
      <p:ext uri="{BB962C8B-B14F-4D97-AF65-F5344CB8AC3E}">
        <p14:creationId xmlns:p14="http://schemas.microsoft.com/office/powerpoint/2010/main" val="33726381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3EC1D07-A589-CA49-9B1E-EBAD46B04073}" type="slidenum">
              <a:rPr lang="en-US"/>
              <a:pPr>
                <a:defRPr/>
              </a:pPr>
              <a:t>‹#›</a:t>
            </a:fld>
            <a:endParaRPr lang="en-US"/>
          </a:p>
        </p:txBody>
      </p:sp>
    </p:spTree>
    <p:extLst>
      <p:ext uri="{BB962C8B-B14F-4D97-AF65-F5344CB8AC3E}">
        <p14:creationId xmlns:p14="http://schemas.microsoft.com/office/powerpoint/2010/main" val="10355447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8231129A-111A-E14B-A34F-AAE5E06B1D15}" type="slidenum">
              <a:rPr lang="en-US"/>
              <a:pPr>
                <a:defRPr/>
              </a:pPr>
              <a:t>‹#›</a:t>
            </a:fld>
            <a:endParaRPr lang="en-US"/>
          </a:p>
        </p:txBody>
      </p:sp>
    </p:spTree>
    <p:extLst>
      <p:ext uri="{BB962C8B-B14F-4D97-AF65-F5344CB8AC3E}">
        <p14:creationId xmlns:p14="http://schemas.microsoft.com/office/powerpoint/2010/main" val="18017510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EAD0722-DFDB-194D-836D-DA7A7291CE1B}" type="slidenum">
              <a:rPr lang="en-US"/>
              <a:pPr>
                <a:defRPr/>
              </a:pPr>
              <a:t>‹#›</a:t>
            </a:fld>
            <a:endParaRPr lang="en-US"/>
          </a:p>
        </p:txBody>
      </p:sp>
    </p:spTree>
    <p:extLst>
      <p:ext uri="{BB962C8B-B14F-4D97-AF65-F5344CB8AC3E}">
        <p14:creationId xmlns:p14="http://schemas.microsoft.com/office/powerpoint/2010/main" val="22499169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72AD3556-F4B9-8D43-89F2-601ECBBEDAB3}" type="slidenum">
              <a:rPr lang="en-US"/>
              <a:pPr>
                <a:defRPr/>
              </a:pPr>
              <a:t>‹#›</a:t>
            </a:fld>
            <a:endParaRPr lang="en-US"/>
          </a:p>
        </p:txBody>
      </p:sp>
    </p:spTree>
    <p:extLst>
      <p:ext uri="{BB962C8B-B14F-4D97-AF65-F5344CB8AC3E}">
        <p14:creationId xmlns:p14="http://schemas.microsoft.com/office/powerpoint/2010/main" val="20857510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43170" name="Rectangle 2"/>
          <p:cNvSpPr>
            <a:spLocks noGrp="1" noChangeArrowheads="1"/>
          </p:cNvSpPr>
          <p:nvPr>
            <p:ph type="ctrTitle"/>
          </p:nvPr>
        </p:nvSpPr>
        <p:spPr>
          <a:xfrm>
            <a:off x="2246313" y="1903413"/>
            <a:ext cx="4648200" cy="3048000"/>
          </a:xfrm>
        </p:spPr>
        <p:txBody>
          <a:bodyPr/>
          <a:lstStyle>
            <a:lvl1pPr>
              <a:defRPr/>
            </a:lvl1pPr>
          </a:lstStyle>
          <a:p>
            <a:r>
              <a:rPr lang="en-US"/>
              <a:t>Click to edit Master title style</a:t>
            </a:r>
          </a:p>
        </p:txBody>
      </p:sp>
      <p:sp>
        <p:nvSpPr>
          <p:cNvPr id="1543171" name="Rectangle 3"/>
          <p:cNvSpPr>
            <a:spLocks noGrp="1" noChangeArrowheads="1"/>
          </p:cNvSpPr>
          <p:nvPr>
            <p:ph type="subTitle" idx="1"/>
          </p:nvPr>
        </p:nvSpPr>
        <p:spPr>
          <a:xfrm>
            <a:off x="1219200" y="5257800"/>
            <a:ext cx="6553200" cy="762000"/>
          </a:xfrm>
        </p:spPr>
        <p:txBody>
          <a:bodyPr/>
          <a:lstStyle>
            <a:lvl1pPr marL="0" indent="0" algn="ctr">
              <a:buFont typeface="Trebuchet MS" pitchFamily="34" charset="0"/>
              <a:buNone/>
              <a:defRPr sz="2800">
                <a:solidFill>
                  <a:srgbClr val="000000"/>
                </a:solidFill>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A980DC85-2D92-4D4F-8E86-F62D30812F36}" type="slidenum">
              <a:rPr lang="en-US"/>
              <a:pPr>
                <a:defRPr/>
              </a:pPr>
              <a:t>‹#›</a:t>
            </a:fld>
            <a:endParaRPr lang="en-US"/>
          </a:p>
        </p:txBody>
      </p:sp>
    </p:spTree>
    <p:extLst>
      <p:ext uri="{BB962C8B-B14F-4D97-AF65-F5344CB8AC3E}">
        <p14:creationId xmlns:p14="http://schemas.microsoft.com/office/powerpoint/2010/main" val="39734407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5403B6-9215-224C-93EB-EEADCB26A29E}" type="slidenum">
              <a:rPr lang="en-US"/>
              <a:pPr>
                <a:defRPr/>
              </a:pPr>
              <a:t>‹#›</a:t>
            </a:fld>
            <a:endParaRPr lang="en-US"/>
          </a:p>
        </p:txBody>
      </p:sp>
    </p:spTree>
    <p:extLst>
      <p:ext uri="{BB962C8B-B14F-4D97-AF65-F5344CB8AC3E}">
        <p14:creationId xmlns:p14="http://schemas.microsoft.com/office/powerpoint/2010/main" val="5173011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C1E526-C652-D54A-A984-463397E443DB}" type="slidenum">
              <a:rPr lang="en-US"/>
              <a:pPr>
                <a:defRPr/>
              </a:pPr>
              <a:t>‹#›</a:t>
            </a:fld>
            <a:endParaRPr lang="en-US"/>
          </a:p>
        </p:txBody>
      </p:sp>
    </p:spTree>
    <p:extLst>
      <p:ext uri="{BB962C8B-B14F-4D97-AF65-F5344CB8AC3E}">
        <p14:creationId xmlns:p14="http://schemas.microsoft.com/office/powerpoint/2010/main" val="23006900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0413"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2F53D9-97D0-7144-81AB-E48D33DDF152}" type="slidenum">
              <a:rPr lang="en-US"/>
              <a:pPr>
                <a:defRPr/>
              </a:pPr>
              <a:t>‹#›</a:t>
            </a:fld>
            <a:endParaRPr lang="en-US"/>
          </a:p>
        </p:txBody>
      </p:sp>
    </p:spTree>
    <p:extLst>
      <p:ext uri="{BB962C8B-B14F-4D97-AF65-F5344CB8AC3E}">
        <p14:creationId xmlns:p14="http://schemas.microsoft.com/office/powerpoint/2010/main" val="32429697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30B1F6-4EAF-4B4F-AFE4-EA74D116B73A}" type="slidenum">
              <a:rPr lang="en-US"/>
              <a:pPr>
                <a:defRPr/>
              </a:pPr>
              <a:t>‹#›</a:t>
            </a:fld>
            <a:endParaRPr lang="en-US"/>
          </a:p>
        </p:txBody>
      </p:sp>
    </p:spTree>
    <p:extLst>
      <p:ext uri="{BB962C8B-B14F-4D97-AF65-F5344CB8AC3E}">
        <p14:creationId xmlns:p14="http://schemas.microsoft.com/office/powerpoint/2010/main" val="8082046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F52DD9-99BF-0D41-A0AB-180157247EEB}" type="slidenum">
              <a:rPr lang="en-US"/>
              <a:pPr>
                <a:defRPr/>
              </a:pPr>
              <a:t>‹#›</a:t>
            </a:fld>
            <a:endParaRPr lang="en-US"/>
          </a:p>
        </p:txBody>
      </p:sp>
    </p:spTree>
    <p:extLst>
      <p:ext uri="{BB962C8B-B14F-4D97-AF65-F5344CB8AC3E}">
        <p14:creationId xmlns:p14="http://schemas.microsoft.com/office/powerpoint/2010/main" val="400825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5F38B81-9B6D-074B-95A6-9D9357FB9C2C}" type="slidenum">
              <a:rPr lang="en-US"/>
              <a:pPr>
                <a:defRPr/>
              </a:pPr>
              <a:t>‹#›</a:t>
            </a:fld>
            <a:endParaRPr lang="en-US"/>
          </a:p>
        </p:txBody>
      </p:sp>
    </p:spTree>
    <p:extLst>
      <p:ext uri="{BB962C8B-B14F-4D97-AF65-F5344CB8AC3E}">
        <p14:creationId xmlns:p14="http://schemas.microsoft.com/office/powerpoint/2010/main" val="12845744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45940FB-3127-DC4D-82F4-E675937E19C0}" type="slidenum">
              <a:rPr lang="en-US"/>
              <a:pPr>
                <a:defRPr/>
              </a:pPr>
              <a:t>‹#›</a:t>
            </a:fld>
            <a:endParaRPr lang="en-US"/>
          </a:p>
        </p:txBody>
      </p:sp>
    </p:spTree>
    <p:extLst>
      <p:ext uri="{BB962C8B-B14F-4D97-AF65-F5344CB8AC3E}">
        <p14:creationId xmlns:p14="http://schemas.microsoft.com/office/powerpoint/2010/main" val="34198240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E82B86-1998-A843-A732-35F91CA10121}" type="slidenum">
              <a:rPr lang="en-US"/>
              <a:pPr>
                <a:defRPr/>
              </a:pPr>
              <a:t>‹#›</a:t>
            </a:fld>
            <a:endParaRPr lang="en-US"/>
          </a:p>
        </p:txBody>
      </p:sp>
    </p:spTree>
    <p:extLst>
      <p:ext uri="{BB962C8B-B14F-4D97-AF65-F5344CB8AC3E}">
        <p14:creationId xmlns:p14="http://schemas.microsoft.com/office/powerpoint/2010/main" val="40451799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A3D2E7-3DCC-DA4A-847A-49822E97C145}" type="slidenum">
              <a:rPr lang="en-US"/>
              <a:pPr>
                <a:defRPr/>
              </a:pPr>
              <a:t>‹#›</a:t>
            </a:fld>
            <a:endParaRPr lang="en-US"/>
          </a:p>
        </p:txBody>
      </p:sp>
    </p:spTree>
    <p:extLst>
      <p:ext uri="{BB962C8B-B14F-4D97-AF65-F5344CB8AC3E}">
        <p14:creationId xmlns:p14="http://schemas.microsoft.com/office/powerpoint/2010/main" val="24089361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70B9D5-E885-2E4E-BE99-2F9788457E87}" type="slidenum">
              <a:rPr lang="en-US"/>
              <a:pPr>
                <a:defRPr/>
              </a:pPr>
              <a:t>‹#›</a:t>
            </a:fld>
            <a:endParaRPr lang="en-US"/>
          </a:p>
        </p:txBody>
      </p:sp>
    </p:spTree>
    <p:extLst>
      <p:ext uri="{BB962C8B-B14F-4D97-AF65-F5344CB8AC3E}">
        <p14:creationId xmlns:p14="http://schemas.microsoft.com/office/powerpoint/2010/main" val="8967944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5413" y="6096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0413" y="6096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79C1B2-8C68-5E40-93C6-CB6194F84D9A}" type="slidenum">
              <a:rPr lang="en-US"/>
              <a:pPr>
                <a:defRPr/>
              </a:pPr>
              <a:t>‹#›</a:t>
            </a:fld>
            <a:endParaRPr lang="en-US"/>
          </a:p>
        </p:txBody>
      </p:sp>
    </p:spTree>
    <p:extLst>
      <p:ext uri="{BB962C8B-B14F-4D97-AF65-F5344CB8AC3E}">
        <p14:creationId xmlns:p14="http://schemas.microsoft.com/office/powerpoint/2010/main" val="6727575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9074" name="Rectangle 2"/>
          <p:cNvSpPr>
            <a:spLocks noGrp="1" noChangeArrowheads="1"/>
          </p:cNvSpPr>
          <p:nvPr>
            <p:ph type="ctrTitle"/>
          </p:nvPr>
        </p:nvSpPr>
        <p:spPr>
          <a:xfrm>
            <a:off x="1089025" y="1371600"/>
            <a:ext cx="6705600" cy="2057400"/>
          </a:xfrm>
        </p:spPr>
        <p:txBody>
          <a:bodyPr/>
          <a:lstStyle>
            <a:lvl1pPr>
              <a:defRPr sz="4400"/>
            </a:lvl1pPr>
          </a:lstStyle>
          <a:p>
            <a:r>
              <a:rPr lang="en-US"/>
              <a:t>Click to edit Master title style</a:t>
            </a:r>
          </a:p>
        </p:txBody>
      </p:sp>
      <p:sp>
        <p:nvSpPr>
          <p:cNvPr id="1539075" name="Rectangle 3"/>
          <p:cNvSpPr>
            <a:spLocks noGrp="1" noChangeArrowheads="1"/>
          </p:cNvSpPr>
          <p:nvPr>
            <p:ph type="subTitle" idx="1"/>
          </p:nvPr>
        </p:nvSpPr>
        <p:spPr>
          <a:xfrm>
            <a:off x="1143000" y="3886200"/>
            <a:ext cx="6629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18D569-B351-DD49-9139-CA509304C826}" type="slidenum">
              <a:rPr lang="en-US"/>
              <a:pPr>
                <a:defRPr/>
              </a:pPr>
              <a:t>‹#›</a:t>
            </a:fld>
            <a:endParaRPr lang="en-US"/>
          </a:p>
        </p:txBody>
      </p:sp>
    </p:spTree>
    <p:extLst>
      <p:ext uri="{BB962C8B-B14F-4D97-AF65-F5344CB8AC3E}">
        <p14:creationId xmlns:p14="http://schemas.microsoft.com/office/powerpoint/2010/main" val="23379571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078608-87E8-5B4F-B495-539B790C0AB8}" type="slidenum">
              <a:rPr lang="en-US"/>
              <a:pPr>
                <a:defRPr/>
              </a:pPr>
              <a:t>‹#›</a:t>
            </a:fld>
            <a:endParaRPr lang="en-US"/>
          </a:p>
        </p:txBody>
      </p:sp>
    </p:spTree>
    <p:extLst>
      <p:ext uri="{BB962C8B-B14F-4D97-AF65-F5344CB8AC3E}">
        <p14:creationId xmlns:p14="http://schemas.microsoft.com/office/powerpoint/2010/main" val="19832418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F1C57C-2485-5944-8A99-32A5F15013F0}" type="slidenum">
              <a:rPr lang="en-US"/>
              <a:pPr>
                <a:defRPr/>
              </a:pPr>
              <a:t>‹#›</a:t>
            </a:fld>
            <a:endParaRPr lang="en-US"/>
          </a:p>
        </p:txBody>
      </p:sp>
    </p:spTree>
    <p:extLst>
      <p:ext uri="{BB962C8B-B14F-4D97-AF65-F5344CB8AC3E}">
        <p14:creationId xmlns:p14="http://schemas.microsoft.com/office/powerpoint/2010/main" val="36538947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E325B6-F3FE-8942-9292-C4869D19F07E}" type="slidenum">
              <a:rPr lang="en-US"/>
              <a:pPr>
                <a:defRPr/>
              </a:pPr>
              <a:t>‹#›</a:t>
            </a:fld>
            <a:endParaRPr lang="en-US"/>
          </a:p>
        </p:txBody>
      </p:sp>
    </p:spTree>
    <p:extLst>
      <p:ext uri="{BB962C8B-B14F-4D97-AF65-F5344CB8AC3E}">
        <p14:creationId xmlns:p14="http://schemas.microsoft.com/office/powerpoint/2010/main" val="1819910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BF1063-8FB9-1648-9765-5FF888CFA0D6}" type="slidenum">
              <a:rPr lang="en-US"/>
              <a:pPr>
                <a:defRPr/>
              </a:pPr>
              <a:t>‹#›</a:t>
            </a:fld>
            <a:endParaRPr lang="en-US"/>
          </a:p>
        </p:txBody>
      </p:sp>
    </p:spTree>
    <p:extLst>
      <p:ext uri="{BB962C8B-B14F-4D97-AF65-F5344CB8AC3E}">
        <p14:creationId xmlns:p14="http://schemas.microsoft.com/office/powerpoint/2010/main" val="800767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vl1pPr>
          </a:lstStyle>
          <a:p>
            <a:pPr>
              <a:defRPr/>
            </a:pPr>
            <a:fld id="{53EE89D5-11FE-5748-AAEE-B59C3B3DC650}" type="slidenum">
              <a:rPr lang="en-US"/>
              <a:pPr>
                <a:defRPr/>
              </a:pPr>
              <a:t>‹#›</a:t>
            </a:fld>
            <a:endParaRPr lang="en-US"/>
          </a:p>
        </p:txBody>
      </p:sp>
    </p:spTree>
    <p:extLst>
      <p:ext uri="{BB962C8B-B14F-4D97-AF65-F5344CB8AC3E}">
        <p14:creationId xmlns:p14="http://schemas.microsoft.com/office/powerpoint/2010/main" val="27385079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FB9926-5A44-7348-ABC2-DFD9173294DC}" type="slidenum">
              <a:rPr lang="en-US"/>
              <a:pPr>
                <a:defRPr/>
              </a:pPr>
              <a:t>‹#›</a:t>
            </a:fld>
            <a:endParaRPr lang="en-US"/>
          </a:p>
        </p:txBody>
      </p:sp>
    </p:spTree>
    <p:extLst>
      <p:ext uri="{BB962C8B-B14F-4D97-AF65-F5344CB8AC3E}">
        <p14:creationId xmlns:p14="http://schemas.microsoft.com/office/powerpoint/2010/main" val="31777648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565AC51-5617-0D41-95BF-1FC9FCB55B03}" type="slidenum">
              <a:rPr lang="en-US"/>
              <a:pPr>
                <a:defRPr/>
              </a:pPr>
              <a:t>‹#›</a:t>
            </a:fld>
            <a:endParaRPr lang="en-US"/>
          </a:p>
        </p:txBody>
      </p:sp>
    </p:spTree>
    <p:extLst>
      <p:ext uri="{BB962C8B-B14F-4D97-AF65-F5344CB8AC3E}">
        <p14:creationId xmlns:p14="http://schemas.microsoft.com/office/powerpoint/2010/main" val="21801780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C1B841-4E26-464A-BA6D-D81E95BA4E11}" type="slidenum">
              <a:rPr lang="en-US"/>
              <a:pPr>
                <a:defRPr/>
              </a:pPr>
              <a:t>‹#›</a:t>
            </a:fld>
            <a:endParaRPr lang="en-US"/>
          </a:p>
        </p:txBody>
      </p:sp>
    </p:spTree>
    <p:extLst>
      <p:ext uri="{BB962C8B-B14F-4D97-AF65-F5344CB8AC3E}">
        <p14:creationId xmlns:p14="http://schemas.microsoft.com/office/powerpoint/2010/main" val="16785877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62E28B-8AAD-9045-AD38-35EE66067C88}" type="slidenum">
              <a:rPr lang="en-US"/>
              <a:pPr>
                <a:defRPr/>
              </a:pPr>
              <a:t>‹#›</a:t>
            </a:fld>
            <a:endParaRPr lang="en-US"/>
          </a:p>
        </p:txBody>
      </p:sp>
    </p:spTree>
    <p:extLst>
      <p:ext uri="{BB962C8B-B14F-4D97-AF65-F5344CB8AC3E}">
        <p14:creationId xmlns:p14="http://schemas.microsoft.com/office/powerpoint/2010/main" val="24520243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F4B4FE-15BD-6644-97E1-4EAAC98DEBAB}" type="slidenum">
              <a:rPr lang="en-US"/>
              <a:pPr>
                <a:defRPr/>
              </a:pPr>
              <a:t>‹#›</a:t>
            </a:fld>
            <a:endParaRPr lang="en-US"/>
          </a:p>
        </p:txBody>
      </p:sp>
    </p:spTree>
    <p:extLst>
      <p:ext uri="{BB962C8B-B14F-4D97-AF65-F5344CB8AC3E}">
        <p14:creationId xmlns:p14="http://schemas.microsoft.com/office/powerpoint/2010/main" val="23451829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1250" y="990600"/>
            <a:ext cx="173355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990600"/>
            <a:ext cx="504825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325414-D101-1D42-ACD0-802906238F33}" type="slidenum">
              <a:rPr lang="en-US"/>
              <a:pPr>
                <a:defRPr/>
              </a:pPr>
              <a:t>‹#›</a:t>
            </a:fld>
            <a:endParaRPr lang="en-US"/>
          </a:p>
        </p:txBody>
      </p:sp>
    </p:spTree>
    <p:extLst>
      <p:ext uri="{BB962C8B-B14F-4D97-AF65-F5344CB8AC3E}">
        <p14:creationId xmlns:p14="http://schemas.microsoft.com/office/powerpoint/2010/main" val="41714821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4978" name="Rectangle 2"/>
          <p:cNvSpPr>
            <a:spLocks noGrp="1" noChangeArrowheads="1"/>
          </p:cNvSpPr>
          <p:nvPr>
            <p:ph type="ctrTitle"/>
          </p:nvPr>
        </p:nvSpPr>
        <p:spPr>
          <a:xfrm>
            <a:off x="2895600" y="1143000"/>
            <a:ext cx="5562600" cy="2286000"/>
          </a:xfrm>
          <a:effectLst>
            <a:outerShdw algn="ctr" rotWithShape="0">
              <a:srgbClr val="FFFFFF">
                <a:alpha val="75000"/>
              </a:srgbClr>
            </a:outerShdw>
          </a:effectLst>
        </p:spPr>
        <p:txBody>
          <a:bodyPr/>
          <a:lstStyle>
            <a:lvl1pPr algn="r">
              <a:defRPr b="0"/>
            </a:lvl1pPr>
          </a:lstStyle>
          <a:p>
            <a:r>
              <a:rPr lang="en-US"/>
              <a:t>Click to edit Master title style</a:t>
            </a:r>
          </a:p>
        </p:txBody>
      </p:sp>
      <p:sp>
        <p:nvSpPr>
          <p:cNvPr id="1534979"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2"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1E3649F7-9B8D-5941-83FF-A67597CFFFE9}" type="slidenum">
              <a:rPr lang="en-US"/>
              <a:pPr>
                <a:defRPr/>
              </a:pPr>
              <a:t>‹#›</a:t>
            </a:fld>
            <a:endParaRPr lang="en-US"/>
          </a:p>
        </p:txBody>
      </p:sp>
    </p:spTree>
    <p:extLst>
      <p:ext uri="{BB962C8B-B14F-4D97-AF65-F5344CB8AC3E}">
        <p14:creationId xmlns:p14="http://schemas.microsoft.com/office/powerpoint/2010/main" val="2907472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ED251D-61B4-924A-9ADB-0AFA04F1653B}" type="slidenum">
              <a:rPr lang="en-US"/>
              <a:pPr>
                <a:defRPr/>
              </a:pPr>
              <a:t>‹#›</a:t>
            </a:fld>
            <a:endParaRPr lang="en-US"/>
          </a:p>
        </p:txBody>
      </p:sp>
    </p:spTree>
    <p:extLst>
      <p:ext uri="{BB962C8B-B14F-4D97-AF65-F5344CB8AC3E}">
        <p14:creationId xmlns:p14="http://schemas.microsoft.com/office/powerpoint/2010/main" val="36781978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28C63A-46FA-E24A-BF15-CCF0E01DB5D4}" type="slidenum">
              <a:rPr lang="en-US"/>
              <a:pPr>
                <a:defRPr/>
              </a:pPr>
              <a:t>‹#›</a:t>
            </a:fld>
            <a:endParaRPr lang="en-US"/>
          </a:p>
        </p:txBody>
      </p:sp>
    </p:spTree>
    <p:extLst>
      <p:ext uri="{BB962C8B-B14F-4D97-AF65-F5344CB8AC3E}">
        <p14:creationId xmlns:p14="http://schemas.microsoft.com/office/powerpoint/2010/main" val="74641079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B92C6-7DDC-3E44-A039-7A3B18D4ED8B}" type="slidenum">
              <a:rPr lang="en-US"/>
              <a:pPr>
                <a:defRPr/>
              </a:pPr>
              <a:t>‹#›</a:t>
            </a:fld>
            <a:endParaRPr lang="en-US"/>
          </a:p>
        </p:txBody>
      </p:sp>
    </p:spTree>
    <p:extLst>
      <p:ext uri="{BB962C8B-B14F-4D97-AF65-F5344CB8AC3E}">
        <p14:creationId xmlns:p14="http://schemas.microsoft.com/office/powerpoint/2010/main" val="832528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vl1pPr>
          </a:lstStyle>
          <a:p>
            <a:pPr>
              <a:defRPr/>
            </a:pPr>
            <a:fld id="{F18ABEAC-7C8C-B446-8A6B-DC563998B6AF}" type="slidenum">
              <a:rPr lang="en-US"/>
              <a:pPr>
                <a:defRPr/>
              </a:pPr>
              <a:t>‹#›</a:t>
            </a:fld>
            <a:endParaRPr lang="en-US"/>
          </a:p>
        </p:txBody>
      </p:sp>
    </p:spTree>
    <p:extLst>
      <p:ext uri="{BB962C8B-B14F-4D97-AF65-F5344CB8AC3E}">
        <p14:creationId xmlns:p14="http://schemas.microsoft.com/office/powerpoint/2010/main" val="17926381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FEEA39-1B44-8D47-A301-CC81E6862CA9}" type="slidenum">
              <a:rPr lang="en-US"/>
              <a:pPr>
                <a:defRPr/>
              </a:pPr>
              <a:t>‹#›</a:t>
            </a:fld>
            <a:endParaRPr lang="en-US"/>
          </a:p>
        </p:txBody>
      </p:sp>
    </p:spTree>
    <p:extLst>
      <p:ext uri="{BB962C8B-B14F-4D97-AF65-F5344CB8AC3E}">
        <p14:creationId xmlns:p14="http://schemas.microsoft.com/office/powerpoint/2010/main" val="4380358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61A29C-88DB-D243-8A2E-76608775F71C}" type="slidenum">
              <a:rPr lang="en-US"/>
              <a:pPr>
                <a:defRPr/>
              </a:pPr>
              <a:t>‹#›</a:t>
            </a:fld>
            <a:endParaRPr lang="en-US"/>
          </a:p>
        </p:txBody>
      </p:sp>
    </p:spTree>
    <p:extLst>
      <p:ext uri="{BB962C8B-B14F-4D97-AF65-F5344CB8AC3E}">
        <p14:creationId xmlns:p14="http://schemas.microsoft.com/office/powerpoint/2010/main" val="149917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A8CF0BC-097A-504F-9A68-6801259D38EE}" type="slidenum">
              <a:rPr lang="en-US"/>
              <a:pPr>
                <a:defRPr/>
              </a:pPr>
              <a:t>‹#›</a:t>
            </a:fld>
            <a:endParaRPr lang="en-US"/>
          </a:p>
        </p:txBody>
      </p:sp>
    </p:spTree>
    <p:extLst>
      <p:ext uri="{BB962C8B-B14F-4D97-AF65-F5344CB8AC3E}">
        <p14:creationId xmlns:p14="http://schemas.microsoft.com/office/powerpoint/2010/main" val="25213171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DC3186-3403-0648-81E2-CA37192D6309}" type="slidenum">
              <a:rPr lang="en-US"/>
              <a:pPr>
                <a:defRPr/>
              </a:pPr>
              <a:t>‹#›</a:t>
            </a:fld>
            <a:endParaRPr lang="en-US"/>
          </a:p>
        </p:txBody>
      </p:sp>
    </p:spTree>
    <p:extLst>
      <p:ext uri="{BB962C8B-B14F-4D97-AF65-F5344CB8AC3E}">
        <p14:creationId xmlns:p14="http://schemas.microsoft.com/office/powerpoint/2010/main" val="26610756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3F68D4-E238-A44E-9F76-91FCD3D5E78B}" type="slidenum">
              <a:rPr lang="en-US"/>
              <a:pPr>
                <a:defRPr/>
              </a:pPr>
              <a:t>‹#›</a:t>
            </a:fld>
            <a:endParaRPr lang="en-US"/>
          </a:p>
        </p:txBody>
      </p:sp>
    </p:spTree>
    <p:extLst>
      <p:ext uri="{BB962C8B-B14F-4D97-AF65-F5344CB8AC3E}">
        <p14:creationId xmlns:p14="http://schemas.microsoft.com/office/powerpoint/2010/main" val="25609913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A228EB-BEBC-3B41-8614-9F4DA760AE88}" type="slidenum">
              <a:rPr lang="en-US"/>
              <a:pPr>
                <a:defRPr/>
              </a:pPr>
              <a:t>‹#›</a:t>
            </a:fld>
            <a:endParaRPr lang="en-US"/>
          </a:p>
        </p:txBody>
      </p:sp>
    </p:spTree>
    <p:extLst>
      <p:ext uri="{BB962C8B-B14F-4D97-AF65-F5344CB8AC3E}">
        <p14:creationId xmlns:p14="http://schemas.microsoft.com/office/powerpoint/2010/main" val="13061167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5640B2-C2AF-614C-AE68-87CB83CFA548}" type="slidenum">
              <a:rPr lang="en-US"/>
              <a:pPr>
                <a:defRPr/>
              </a:pPr>
              <a:t>‹#›</a:t>
            </a:fld>
            <a:endParaRPr lang="en-US"/>
          </a:p>
        </p:txBody>
      </p:sp>
    </p:spTree>
    <p:extLst>
      <p:ext uri="{BB962C8B-B14F-4D97-AF65-F5344CB8AC3E}">
        <p14:creationId xmlns:p14="http://schemas.microsoft.com/office/powerpoint/2010/main" val="25701117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0882"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1530883" name="Rectangle 3"/>
          <p:cNvSpPr>
            <a:spLocks noGrp="1" noChangeArrowheads="1"/>
          </p:cNvSpPr>
          <p:nvPr>
            <p:ph type="subTitle" idx="1"/>
          </p:nvPr>
        </p:nvSpPr>
        <p:spPr>
          <a:xfrm>
            <a:off x="2249488" y="4191000"/>
            <a:ext cx="5408612" cy="1752600"/>
          </a:xfrm>
        </p:spPr>
        <p:txBody>
          <a:bodyPr/>
          <a:lstStyle>
            <a:lvl1pPr marL="0" indent="0" algn="ctr">
              <a:buFont typeface="Wingdings" pitchFamily="2"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3276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934200" y="6248400"/>
            <a:ext cx="1905000" cy="457200"/>
          </a:xfrm>
        </p:spPr>
        <p:txBody>
          <a:bodyPr/>
          <a:lstStyle>
            <a:lvl1pPr>
              <a:defRPr smtClean="0"/>
            </a:lvl1pPr>
          </a:lstStyle>
          <a:p>
            <a:pPr>
              <a:defRPr/>
            </a:pPr>
            <a:fld id="{A70AB435-06F4-E64C-9C44-1544BFD75945}" type="slidenum">
              <a:rPr lang="en-US"/>
              <a:pPr>
                <a:defRPr/>
              </a:pPr>
              <a:t>‹#›</a:t>
            </a:fld>
            <a:endParaRPr lang="en-US"/>
          </a:p>
        </p:txBody>
      </p:sp>
    </p:spTree>
    <p:extLst>
      <p:ext uri="{BB962C8B-B14F-4D97-AF65-F5344CB8AC3E}">
        <p14:creationId xmlns:p14="http://schemas.microsoft.com/office/powerpoint/2010/main" val="38378251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E8DDD9-2A6F-6748-8EFE-DABD3B10741B}" type="slidenum">
              <a:rPr lang="en-US"/>
              <a:pPr>
                <a:defRPr/>
              </a:pPr>
              <a:t>‹#›</a:t>
            </a:fld>
            <a:endParaRPr lang="en-US"/>
          </a:p>
        </p:txBody>
      </p:sp>
    </p:spTree>
    <p:extLst>
      <p:ext uri="{BB962C8B-B14F-4D97-AF65-F5344CB8AC3E}">
        <p14:creationId xmlns:p14="http://schemas.microsoft.com/office/powerpoint/2010/main" val="37941072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7798EB-E476-D548-A21A-DEDB6E0510C8}" type="slidenum">
              <a:rPr lang="en-US"/>
              <a:pPr>
                <a:defRPr/>
              </a:pPr>
              <a:t>‹#›</a:t>
            </a:fld>
            <a:endParaRPr lang="en-US"/>
          </a:p>
        </p:txBody>
      </p:sp>
    </p:spTree>
    <p:extLst>
      <p:ext uri="{BB962C8B-B14F-4D97-AF65-F5344CB8AC3E}">
        <p14:creationId xmlns:p14="http://schemas.microsoft.com/office/powerpoint/2010/main" val="1018081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vl1pPr>
          </a:lstStyle>
          <a:p>
            <a:pPr>
              <a:defRPr/>
            </a:pPr>
            <a:fld id="{69CA5E0D-8CA0-8E48-9666-C4416CDCDA5A}" type="slidenum">
              <a:rPr lang="en-US"/>
              <a:pPr>
                <a:defRPr/>
              </a:pPr>
              <a:t>‹#›</a:t>
            </a:fld>
            <a:endParaRPr lang="en-US"/>
          </a:p>
        </p:txBody>
      </p:sp>
    </p:spTree>
    <p:extLst>
      <p:ext uri="{BB962C8B-B14F-4D97-AF65-F5344CB8AC3E}">
        <p14:creationId xmlns:p14="http://schemas.microsoft.com/office/powerpoint/2010/main" val="22106408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09A84-C2E1-6042-85E4-3C6368ADE0F2}" type="slidenum">
              <a:rPr lang="en-US"/>
              <a:pPr>
                <a:defRPr/>
              </a:pPr>
              <a:t>‹#›</a:t>
            </a:fld>
            <a:endParaRPr lang="en-US"/>
          </a:p>
        </p:txBody>
      </p:sp>
    </p:spTree>
    <p:extLst>
      <p:ext uri="{BB962C8B-B14F-4D97-AF65-F5344CB8AC3E}">
        <p14:creationId xmlns:p14="http://schemas.microsoft.com/office/powerpoint/2010/main" val="33304786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794047A-0DC4-BF45-A669-5DBB31673788}" type="slidenum">
              <a:rPr lang="en-US"/>
              <a:pPr>
                <a:defRPr/>
              </a:pPr>
              <a:t>‹#›</a:t>
            </a:fld>
            <a:endParaRPr lang="en-US"/>
          </a:p>
        </p:txBody>
      </p:sp>
    </p:spTree>
    <p:extLst>
      <p:ext uri="{BB962C8B-B14F-4D97-AF65-F5344CB8AC3E}">
        <p14:creationId xmlns:p14="http://schemas.microsoft.com/office/powerpoint/2010/main" val="28640912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119CC78-129C-D246-8CF6-7BE29D2857E0}" type="slidenum">
              <a:rPr lang="en-US"/>
              <a:pPr>
                <a:defRPr/>
              </a:pPr>
              <a:t>‹#›</a:t>
            </a:fld>
            <a:endParaRPr lang="en-US"/>
          </a:p>
        </p:txBody>
      </p:sp>
    </p:spTree>
    <p:extLst>
      <p:ext uri="{BB962C8B-B14F-4D97-AF65-F5344CB8AC3E}">
        <p14:creationId xmlns:p14="http://schemas.microsoft.com/office/powerpoint/2010/main" val="9293226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4AE9382-775B-DB4B-B370-2DBDB437D2EF}" type="slidenum">
              <a:rPr lang="en-US"/>
              <a:pPr>
                <a:defRPr/>
              </a:pPr>
              <a:t>‹#›</a:t>
            </a:fld>
            <a:endParaRPr lang="en-US"/>
          </a:p>
        </p:txBody>
      </p:sp>
    </p:spTree>
    <p:extLst>
      <p:ext uri="{BB962C8B-B14F-4D97-AF65-F5344CB8AC3E}">
        <p14:creationId xmlns:p14="http://schemas.microsoft.com/office/powerpoint/2010/main" val="39466783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7182D2-E1E7-DF4C-A9F9-A95DE3F0B7D6}" type="slidenum">
              <a:rPr lang="en-US"/>
              <a:pPr>
                <a:defRPr/>
              </a:pPr>
              <a:t>‹#›</a:t>
            </a:fld>
            <a:endParaRPr lang="en-US"/>
          </a:p>
        </p:txBody>
      </p:sp>
    </p:spTree>
    <p:extLst>
      <p:ext uri="{BB962C8B-B14F-4D97-AF65-F5344CB8AC3E}">
        <p14:creationId xmlns:p14="http://schemas.microsoft.com/office/powerpoint/2010/main" val="26619535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3F8051-E36F-3146-A827-962BEC678443}" type="slidenum">
              <a:rPr lang="en-US"/>
              <a:pPr>
                <a:defRPr/>
              </a:pPr>
              <a:t>‹#›</a:t>
            </a:fld>
            <a:endParaRPr lang="en-US"/>
          </a:p>
        </p:txBody>
      </p:sp>
    </p:spTree>
    <p:extLst>
      <p:ext uri="{BB962C8B-B14F-4D97-AF65-F5344CB8AC3E}">
        <p14:creationId xmlns:p14="http://schemas.microsoft.com/office/powerpoint/2010/main" val="33624943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9EC91C-7C2F-6246-AF33-C06A387DE060}" type="slidenum">
              <a:rPr lang="en-US"/>
              <a:pPr>
                <a:defRPr/>
              </a:pPr>
              <a:t>‹#›</a:t>
            </a:fld>
            <a:endParaRPr lang="en-US"/>
          </a:p>
        </p:txBody>
      </p:sp>
    </p:spTree>
    <p:extLst>
      <p:ext uri="{BB962C8B-B14F-4D97-AF65-F5344CB8AC3E}">
        <p14:creationId xmlns:p14="http://schemas.microsoft.com/office/powerpoint/2010/main" val="27192065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CE7C54-7F0D-0047-A522-B8D3779155BD}" type="slidenum">
              <a:rPr lang="en-US"/>
              <a:pPr>
                <a:defRPr/>
              </a:pPr>
              <a:t>‹#›</a:t>
            </a:fld>
            <a:endParaRPr lang="en-US"/>
          </a:p>
        </p:txBody>
      </p:sp>
    </p:spTree>
    <p:extLst>
      <p:ext uri="{BB962C8B-B14F-4D97-AF65-F5344CB8AC3E}">
        <p14:creationId xmlns:p14="http://schemas.microsoft.com/office/powerpoint/2010/main" val="27256260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pSp>
      </p:grpSp>
      <p:sp>
        <p:nvSpPr>
          <p:cNvPr id="1520668"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520669"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smtClean="0">
                <a:solidFill>
                  <a:srgbClr val="FFFFFF"/>
                </a:solidFill>
              </a:defRPr>
            </a:lvl1pPr>
          </a:lstStyle>
          <a:p>
            <a:pPr>
              <a:defRPr/>
            </a:pPr>
            <a:fld id="{DE53EB86-426C-8240-9CF0-2EAA7849612C}" type="slidenum">
              <a:rPr lang="en-US"/>
              <a:pPr>
                <a:defRPr/>
              </a:pPr>
              <a:t>‹#›</a:t>
            </a:fld>
            <a:endParaRPr lang="en-US"/>
          </a:p>
        </p:txBody>
      </p:sp>
    </p:spTree>
    <p:extLst>
      <p:ext uri="{BB962C8B-B14F-4D97-AF65-F5344CB8AC3E}">
        <p14:creationId xmlns:p14="http://schemas.microsoft.com/office/powerpoint/2010/main" val="410151924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11E15E0E-B71B-5F44-8CA7-6B52610C9C09}" type="slidenum">
              <a:rPr lang="en-US"/>
              <a:pPr>
                <a:defRPr/>
              </a:pPr>
              <a:t>‹#›</a:t>
            </a:fld>
            <a:endParaRPr lang="en-US"/>
          </a:p>
        </p:txBody>
      </p:sp>
    </p:spTree>
    <p:extLst>
      <p:ext uri="{BB962C8B-B14F-4D97-AF65-F5344CB8AC3E}">
        <p14:creationId xmlns:p14="http://schemas.microsoft.com/office/powerpoint/2010/main" val="3033167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82830BE-A858-7B4C-85AC-DEAFB83C0B9C}" type="slidenum">
              <a:rPr lang="en-US"/>
              <a:pPr>
                <a:defRPr/>
              </a:pPr>
              <a:t>‹#›</a:t>
            </a:fld>
            <a:endParaRPr lang="en-US"/>
          </a:p>
        </p:txBody>
      </p:sp>
    </p:spTree>
    <p:extLst>
      <p:ext uri="{BB962C8B-B14F-4D97-AF65-F5344CB8AC3E}">
        <p14:creationId xmlns:p14="http://schemas.microsoft.com/office/powerpoint/2010/main" val="15304204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51BAED3E-A269-8D43-AECE-8ABFC6BE6E25}" type="slidenum">
              <a:rPr lang="en-US"/>
              <a:pPr>
                <a:defRPr/>
              </a:pPr>
              <a:t>‹#›</a:t>
            </a:fld>
            <a:endParaRPr lang="en-US"/>
          </a:p>
        </p:txBody>
      </p:sp>
    </p:spTree>
    <p:extLst>
      <p:ext uri="{BB962C8B-B14F-4D97-AF65-F5344CB8AC3E}">
        <p14:creationId xmlns:p14="http://schemas.microsoft.com/office/powerpoint/2010/main" val="10149332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2C33B440-4135-9A44-BE22-741C1485F763}" type="slidenum">
              <a:rPr lang="en-US"/>
              <a:pPr>
                <a:defRPr/>
              </a:pPr>
              <a:t>‹#›</a:t>
            </a:fld>
            <a:endParaRPr lang="en-US"/>
          </a:p>
        </p:txBody>
      </p:sp>
    </p:spTree>
    <p:extLst>
      <p:ext uri="{BB962C8B-B14F-4D97-AF65-F5344CB8AC3E}">
        <p14:creationId xmlns:p14="http://schemas.microsoft.com/office/powerpoint/2010/main" val="16503201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7B9775F2-1AD9-1F49-9D3B-9C8E256A48A9}" type="slidenum">
              <a:rPr lang="en-US"/>
              <a:pPr>
                <a:defRPr/>
              </a:pPr>
              <a:t>‹#›</a:t>
            </a:fld>
            <a:endParaRPr lang="en-US"/>
          </a:p>
        </p:txBody>
      </p:sp>
    </p:spTree>
    <p:extLst>
      <p:ext uri="{BB962C8B-B14F-4D97-AF65-F5344CB8AC3E}">
        <p14:creationId xmlns:p14="http://schemas.microsoft.com/office/powerpoint/2010/main" val="25527506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928691DE-BD6D-A847-BC78-E85851957C83}" type="slidenum">
              <a:rPr lang="en-US"/>
              <a:pPr>
                <a:defRPr/>
              </a:pPr>
              <a:t>‹#›</a:t>
            </a:fld>
            <a:endParaRPr lang="en-US"/>
          </a:p>
        </p:txBody>
      </p:sp>
    </p:spTree>
    <p:extLst>
      <p:ext uri="{BB962C8B-B14F-4D97-AF65-F5344CB8AC3E}">
        <p14:creationId xmlns:p14="http://schemas.microsoft.com/office/powerpoint/2010/main" val="29890245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F1DE70B7-D07F-9649-9A24-713FCDEDB1AC}" type="slidenum">
              <a:rPr lang="en-US"/>
              <a:pPr>
                <a:defRPr/>
              </a:pPr>
              <a:t>‹#›</a:t>
            </a:fld>
            <a:endParaRPr lang="en-US"/>
          </a:p>
        </p:txBody>
      </p:sp>
    </p:spTree>
    <p:extLst>
      <p:ext uri="{BB962C8B-B14F-4D97-AF65-F5344CB8AC3E}">
        <p14:creationId xmlns:p14="http://schemas.microsoft.com/office/powerpoint/2010/main" val="37481334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33B85FE6-7F45-9A48-AABE-EEBE6BFEBC06}" type="slidenum">
              <a:rPr lang="en-US"/>
              <a:pPr>
                <a:defRPr/>
              </a:pPr>
              <a:t>‹#›</a:t>
            </a:fld>
            <a:endParaRPr lang="en-US"/>
          </a:p>
        </p:txBody>
      </p:sp>
    </p:spTree>
    <p:extLst>
      <p:ext uri="{BB962C8B-B14F-4D97-AF65-F5344CB8AC3E}">
        <p14:creationId xmlns:p14="http://schemas.microsoft.com/office/powerpoint/2010/main" val="226910779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0B7C1FE9-2270-494B-8622-782C3C195504}" type="slidenum">
              <a:rPr lang="en-US"/>
              <a:pPr>
                <a:defRPr/>
              </a:pPr>
              <a:t>‹#›</a:t>
            </a:fld>
            <a:endParaRPr lang="en-US"/>
          </a:p>
        </p:txBody>
      </p:sp>
    </p:spTree>
    <p:extLst>
      <p:ext uri="{BB962C8B-B14F-4D97-AF65-F5344CB8AC3E}">
        <p14:creationId xmlns:p14="http://schemas.microsoft.com/office/powerpoint/2010/main" val="30292601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7C9BF4B0-C0F2-FD48-B8BC-015FA57DBDEA}" type="slidenum">
              <a:rPr lang="en-US"/>
              <a:pPr>
                <a:defRPr/>
              </a:pPr>
              <a:t>‹#›</a:t>
            </a:fld>
            <a:endParaRPr lang="en-US"/>
          </a:p>
        </p:txBody>
      </p:sp>
    </p:spTree>
    <p:extLst>
      <p:ext uri="{BB962C8B-B14F-4D97-AF65-F5344CB8AC3E}">
        <p14:creationId xmlns:p14="http://schemas.microsoft.com/office/powerpoint/2010/main" val="407336006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A1A449E6-0C03-BC41-838E-A6FAC0626FD5}" type="slidenum">
              <a:rPr lang="en-US"/>
              <a:pPr>
                <a:defRPr/>
              </a:pPr>
              <a:t>‹#›</a:t>
            </a:fld>
            <a:endParaRPr lang="en-US"/>
          </a:p>
        </p:txBody>
      </p:sp>
    </p:spTree>
    <p:extLst>
      <p:ext uri="{BB962C8B-B14F-4D97-AF65-F5344CB8AC3E}">
        <p14:creationId xmlns:p14="http://schemas.microsoft.com/office/powerpoint/2010/main" val="17043396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44130"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944131" name="Rectangle 3"/>
          <p:cNvSpPr>
            <a:spLocks noGrp="1" noChangeArrowheads="1"/>
          </p:cNvSpPr>
          <p:nvPr>
            <p:ph type="subTitle" idx="1"/>
          </p:nvPr>
        </p:nvSpPr>
        <p:spPr>
          <a:xfrm>
            <a:off x="685800" y="3200400"/>
            <a:ext cx="7772400" cy="1219200"/>
          </a:xfrm>
          <a:effectLst>
            <a:outerShdw dist="25399" dir="2700000" algn="ctr" rotWithShape="0">
              <a:schemeClr val="bg2">
                <a:alpha val="75000"/>
              </a:schemeClr>
            </a:outerShdw>
          </a:effectLst>
        </p:spPr>
        <p:txBody>
          <a:bodyPr anchor="ct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8DFA6519-97DC-C14A-A3E1-AE90A8802067}" type="slidenum">
              <a:rPr lang="en-US"/>
              <a:pPr>
                <a:defRPr/>
              </a:pPr>
              <a:t>‹#›</a:t>
            </a:fld>
            <a:endParaRPr lang="en-US"/>
          </a:p>
        </p:txBody>
      </p:sp>
    </p:spTree>
    <p:extLst>
      <p:ext uri="{BB962C8B-B14F-4D97-AF65-F5344CB8AC3E}">
        <p14:creationId xmlns:p14="http://schemas.microsoft.com/office/powerpoint/2010/main" val="211378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26A7B30B-AD76-3742-AF62-45ADD34D6AB1}" type="slidenum">
              <a:rPr lang="en-US"/>
              <a:pPr>
                <a:defRPr/>
              </a:pPr>
              <a:t>‹#›</a:t>
            </a:fld>
            <a:endParaRPr lang="en-US"/>
          </a:p>
        </p:txBody>
      </p:sp>
    </p:spTree>
    <p:extLst>
      <p:ext uri="{BB962C8B-B14F-4D97-AF65-F5344CB8AC3E}">
        <p14:creationId xmlns:p14="http://schemas.microsoft.com/office/powerpoint/2010/main" val="28926333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D80F68-E9E6-FA40-9774-F3126C7CE855}" type="slidenum">
              <a:rPr lang="en-US"/>
              <a:pPr>
                <a:defRPr/>
              </a:pPr>
              <a:t>‹#›</a:t>
            </a:fld>
            <a:endParaRPr lang="en-US"/>
          </a:p>
        </p:txBody>
      </p:sp>
    </p:spTree>
    <p:extLst>
      <p:ext uri="{BB962C8B-B14F-4D97-AF65-F5344CB8AC3E}">
        <p14:creationId xmlns:p14="http://schemas.microsoft.com/office/powerpoint/2010/main" val="23741247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9DDE0D-630E-5D4A-B0F2-20F6A4D8BA61}" type="slidenum">
              <a:rPr lang="en-US"/>
              <a:pPr>
                <a:defRPr/>
              </a:pPr>
              <a:t>‹#›</a:t>
            </a:fld>
            <a:endParaRPr lang="en-US"/>
          </a:p>
        </p:txBody>
      </p:sp>
    </p:spTree>
    <p:extLst>
      <p:ext uri="{BB962C8B-B14F-4D97-AF65-F5344CB8AC3E}">
        <p14:creationId xmlns:p14="http://schemas.microsoft.com/office/powerpoint/2010/main" val="3827423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A773E8-7AF0-D149-BBE0-7FA8A4392BB9}" type="slidenum">
              <a:rPr lang="en-US"/>
              <a:pPr>
                <a:defRPr/>
              </a:pPr>
              <a:t>‹#›</a:t>
            </a:fld>
            <a:endParaRPr lang="en-US"/>
          </a:p>
        </p:txBody>
      </p:sp>
    </p:spTree>
    <p:extLst>
      <p:ext uri="{BB962C8B-B14F-4D97-AF65-F5344CB8AC3E}">
        <p14:creationId xmlns:p14="http://schemas.microsoft.com/office/powerpoint/2010/main" val="213469297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E50670-5FCF-7F46-BF38-5EFACE743837}" type="slidenum">
              <a:rPr lang="en-US"/>
              <a:pPr>
                <a:defRPr/>
              </a:pPr>
              <a:t>‹#›</a:t>
            </a:fld>
            <a:endParaRPr lang="en-US"/>
          </a:p>
        </p:txBody>
      </p:sp>
    </p:spTree>
    <p:extLst>
      <p:ext uri="{BB962C8B-B14F-4D97-AF65-F5344CB8AC3E}">
        <p14:creationId xmlns:p14="http://schemas.microsoft.com/office/powerpoint/2010/main" val="15800899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6631C2-2AC6-2940-B06B-1F17F8C77346}" type="slidenum">
              <a:rPr lang="en-US"/>
              <a:pPr>
                <a:defRPr/>
              </a:pPr>
              <a:t>‹#›</a:t>
            </a:fld>
            <a:endParaRPr lang="en-US"/>
          </a:p>
        </p:txBody>
      </p:sp>
    </p:spTree>
    <p:extLst>
      <p:ext uri="{BB962C8B-B14F-4D97-AF65-F5344CB8AC3E}">
        <p14:creationId xmlns:p14="http://schemas.microsoft.com/office/powerpoint/2010/main" val="102753358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EFF2025-CF11-8A44-B6DA-7FCAECE3C1F7}" type="slidenum">
              <a:rPr lang="en-US"/>
              <a:pPr>
                <a:defRPr/>
              </a:pPr>
              <a:t>‹#›</a:t>
            </a:fld>
            <a:endParaRPr lang="en-US"/>
          </a:p>
        </p:txBody>
      </p:sp>
    </p:spTree>
    <p:extLst>
      <p:ext uri="{BB962C8B-B14F-4D97-AF65-F5344CB8AC3E}">
        <p14:creationId xmlns:p14="http://schemas.microsoft.com/office/powerpoint/2010/main" val="162639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35BBE-CEEB-4A43-B7E3-9EF8C2A73404}" type="slidenum">
              <a:rPr lang="en-US"/>
              <a:pPr>
                <a:defRPr/>
              </a:pPr>
              <a:t>‹#›</a:t>
            </a:fld>
            <a:endParaRPr lang="en-US"/>
          </a:p>
        </p:txBody>
      </p:sp>
    </p:spTree>
    <p:extLst>
      <p:ext uri="{BB962C8B-B14F-4D97-AF65-F5344CB8AC3E}">
        <p14:creationId xmlns:p14="http://schemas.microsoft.com/office/powerpoint/2010/main" val="300461190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9B96B9-33C0-1B44-8853-674DA213DE4C}" type="slidenum">
              <a:rPr lang="en-US"/>
              <a:pPr>
                <a:defRPr/>
              </a:pPr>
              <a:t>‹#›</a:t>
            </a:fld>
            <a:endParaRPr lang="en-US"/>
          </a:p>
        </p:txBody>
      </p:sp>
    </p:spTree>
    <p:extLst>
      <p:ext uri="{BB962C8B-B14F-4D97-AF65-F5344CB8AC3E}">
        <p14:creationId xmlns:p14="http://schemas.microsoft.com/office/powerpoint/2010/main" val="3618309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DA0A4E-44C0-FE49-B539-57FF75CCE75D}" type="slidenum">
              <a:rPr lang="en-US"/>
              <a:pPr>
                <a:defRPr/>
              </a:pPr>
              <a:t>‹#›</a:t>
            </a:fld>
            <a:endParaRPr lang="en-US"/>
          </a:p>
        </p:txBody>
      </p:sp>
    </p:spTree>
    <p:extLst>
      <p:ext uri="{BB962C8B-B14F-4D97-AF65-F5344CB8AC3E}">
        <p14:creationId xmlns:p14="http://schemas.microsoft.com/office/powerpoint/2010/main" val="10593642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018684-EA20-FE4D-BE6B-63407CFAC84C}" type="slidenum">
              <a:rPr lang="en-US"/>
              <a:pPr>
                <a:defRPr/>
              </a:pPr>
              <a:t>‹#›</a:t>
            </a:fld>
            <a:endParaRPr lang="en-US"/>
          </a:p>
        </p:txBody>
      </p:sp>
    </p:spTree>
    <p:extLst>
      <p:ext uri="{BB962C8B-B14F-4D97-AF65-F5344CB8AC3E}">
        <p14:creationId xmlns:p14="http://schemas.microsoft.com/office/powerpoint/2010/main" val="1731327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ftr" sz="quarter" idx="11"/>
          </p:nvPr>
        </p:nvSpPr>
        <p:spPr/>
        <p:txBody>
          <a:bodyPr/>
          <a:lstStyle>
            <a:lvl1pPr>
              <a:defRPr/>
            </a:lvl1pPr>
          </a:lstStyle>
          <a:p>
            <a:pPr>
              <a:defRPr/>
            </a:pPr>
            <a:endParaRPr lang="en-US"/>
          </a:p>
        </p:txBody>
      </p:sp>
      <p:sp>
        <p:nvSpPr>
          <p:cNvPr id="5" name="Rectangle 4"/>
          <p:cNvSpPr>
            <a:spLocks noGrp="1" noChangeArrowheads="1"/>
          </p:cNvSpPr>
          <p:nvPr>
            <p:ph type="sldNum" sz="quarter" idx="12"/>
          </p:nvPr>
        </p:nvSpPr>
        <p:spPr/>
        <p:txBody>
          <a:bodyPr/>
          <a:lstStyle>
            <a:lvl1pPr>
              <a:defRPr/>
            </a:lvl1pPr>
          </a:lstStyle>
          <a:p>
            <a:pPr>
              <a:defRPr/>
            </a:pPr>
            <a:fld id="{DEB24683-5542-9D44-8E63-BA649F388050}" type="slidenum">
              <a:rPr lang="en-US"/>
              <a:pPr>
                <a:defRPr/>
              </a:pPr>
              <a:t>‹#›</a:t>
            </a:fld>
            <a:endParaRPr lang="en-US"/>
          </a:p>
        </p:txBody>
      </p:sp>
    </p:spTree>
    <p:extLst>
      <p:ext uri="{BB962C8B-B14F-4D97-AF65-F5344CB8AC3E}">
        <p14:creationId xmlns:p14="http://schemas.microsoft.com/office/powerpoint/2010/main" val="17328481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1059" name="Rectangle 3"/>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941060" name="Rectangle 4"/>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smtClean="0"/>
            </a:lvl1pPr>
          </a:lstStyle>
          <a:p>
            <a:pPr>
              <a:defRPr/>
            </a:pPr>
            <a:fld id="{1A8B5079-6301-5D4F-9B44-96579D3AC821}" type="slidenum">
              <a:rPr lang="en-US"/>
              <a:pPr>
                <a:defRPr/>
              </a:pPr>
              <a:t>‹#›</a:t>
            </a:fld>
            <a:endParaRPr lang="en-US"/>
          </a:p>
        </p:txBody>
      </p:sp>
    </p:spTree>
    <p:extLst>
      <p:ext uri="{BB962C8B-B14F-4D97-AF65-F5344CB8AC3E}">
        <p14:creationId xmlns:p14="http://schemas.microsoft.com/office/powerpoint/2010/main" val="180099468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9A6812E-F3FB-DF40-ABF0-230A435E370A}" type="slidenum">
              <a:rPr lang="en-US"/>
              <a:pPr>
                <a:defRPr/>
              </a:pPr>
              <a:t>‹#›</a:t>
            </a:fld>
            <a:endParaRPr lang="en-US"/>
          </a:p>
        </p:txBody>
      </p:sp>
    </p:spTree>
    <p:extLst>
      <p:ext uri="{BB962C8B-B14F-4D97-AF65-F5344CB8AC3E}">
        <p14:creationId xmlns:p14="http://schemas.microsoft.com/office/powerpoint/2010/main" val="11227235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16EFDB3-2209-094B-82B3-4B991DC6DAED}" type="slidenum">
              <a:rPr lang="en-US"/>
              <a:pPr>
                <a:defRPr/>
              </a:pPr>
              <a:t>‹#›</a:t>
            </a:fld>
            <a:endParaRPr lang="en-US"/>
          </a:p>
        </p:txBody>
      </p:sp>
    </p:spTree>
    <p:extLst>
      <p:ext uri="{BB962C8B-B14F-4D97-AF65-F5344CB8AC3E}">
        <p14:creationId xmlns:p14="http://schemas.microsoft.com/office/powerpoint/2010/main" val="3230485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C3C9AE3-C230-F54F-A567-C279263D87D1}" type="slidenum">
              <a:rPr lang="en-US"/>
              <a:pPr>
                <a:defRPr/>
              </a:pPr>
              <a:t>‹#›</a:t>
            </a:fld>
            <a:endParaRPr lang="en-US"/>
          </a:p>
        </p:txBody>
      </p:sp>
    </p:spTree>
    <p:extLst>
      <p:ext uri="{BB962C8B-B14F-4D97-AF65-F5344CB8AC3E}">
        <p14:creationId xmlns:p14="http://schemas.microsoft.com/office/powerpoint/2010/main" val="14055889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98D0E45E-37E7-7346-8FE4-79DF5A8FC40D}" type="slidenum">
              <a:rPr lang="en-US"/>
              <a:pPr>
                <a:defRPr/>
              </a:pPr>
              <a:t>‹#›</a:t>
            </a:fld>
            <a:endParaRPr lang="en-US"/>
          </a:p>
        </p:txBody>
      </p:sp>
    </p:spTree>
    <p:extLst>
      <p:ext uri="{BB962C8B-B14F-4D97-AF65-F5344CB8AC3E}">
        <p14:creationId xmlns:p14="http://schemas.microsoft.com/office/powerpoint/2010/main" val="32249359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989BAFFD-E204-5644-B9ED-2E0D67B4ED42}" type="slidenum">
              <a:rPr lang="en-US"/>
              <a:pPr>
                <a:defRPr/>
              </a:pPr>
              <a:t>‹#›</a:t>
            </a:fld>
            <a:endParaRPr lang="en-US"/>
          </a:p>
        </p:txBody>
      </p:sp>
    </p:spTree>
    <p:extLst>
      <p:ext uri="{BB962C8B-B14F-4D97-AF65-F5344CB8AC3E}">
        <p14:creationId xmlns:p14="http://schemas.microsoft.com/office/powerpoint/2010/main" val="164593665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5828CD63-A1FE-E946-85C0-70620C8CC3C3}" type="slidenum">
              <a:rPr lang="en-US"/>
              <a:pPr>
                <a:defRPr/>
              </a:pPr>
              <a:t>‹#›</a:t>
            </a:fld>
            <a:endParaRPr lang="en-US"/>
          </a:p>
        </p:txBody>
      </p:sp>
    </p:spTree>
    <p:extLst>
      <p:ext uri="{BB962C8B-B14F-4D97-AF65-F5344CB8AC3E}">
        <p14:creationId xmlns:p14="http://schemas.microsoft.com/office/powerpoint/2010/main" val="194835797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361DC4CF-A84C-FB4E-9B32-05C5D797EB02}" type="slidenum">
              <a:rPr lang="en-US"/>
              <a:pPr>
                <a:defRPr/>
              </a:pPr>
              <a:t>‹#›</a:t>
            </a:fld>
            <a:endParaRPr lang="en-US"/>
          </a:p>
        </p:txBody>
      </p:sp>
    </p:spTree>
    <p:extLst>
      <p:ext uri="{BB962C8B-B14F-4D97-AF65-F5344CB8AC3E}">
        <p14:creationId xmlns:p14="http://schemas.microsoft.com/office/powerpoint/2010/main" val="6170537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88F1C78B-B2D4-A443-A739-48548270BCB6}" type="slidenum">
              <a:rPr lang="en-US"/>
              <a:pPr>
                <a:defRPr/>
              </a:pPr>
              <a:t>‹#›</a:t>
            </a:fld>
            <a:endParaRPr lang="en-US"/>
          </a:p>
        </p:txBody>
      </p:sp>
    </p:spTree>
    <p:extLst>
      <p:ext uri="{BB962C8B-B14F-4D97-AF65-F5344CB8AC3E}">
        <p14:creationId xmlns:p14="http://schemas.microsoft.com/office/powerpoint/2010/main" val="16119080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F52E925-06E7-DE4C-8D16-662380D6AF44}" type="slidenum">
              <a:rPr lang="en-US"/>
              <a:pPr>
                <a:defRPr/>
              </a:pPr>
              <a:t>‹#›</a:t>
            </a:fld>
            <a:endParaRPr lang="en-US"/>
          </a:p>
        </p:txBody>
      </p:sp>
    </p:spTree>
    <p:extLst>
      <p:ext uri="{BB962C8B-B14F-4D97-AF65-F5344CB8AC3E}">
        <p14:creationId xmlns:p14="http://schemas.microsoft.com/office/powerpoint/2010/main" val="159740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38394F-C132-2C44-B315-211F6D8D08E6}" type="slidenum">
              <a:rPr lang="en-US"/>
              <a:pPr>
                <a:defRPr/>
              </a:pPr>
              <a:t>‹#›</a:t>
            </a:fld>
            <a:endParaRPr lang="en-US"/>
          </a:p>
        </p:txBody>
      </p:sp>
    </p:spTree>
    <p:extLst>
      <p:ext uri="{BB962C8B-B14F-4D97-AF65-F5344CB8AC3E}">
        <p14:creationId xmlns:p14="http://schemas.microsoft.com/office/powerpoint/2010/main" val="3646049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dt" sz="half" idx="10"/>
          </p:nvPr>
        </p:nvSpPr>
        <p:spPr/>
        <p:txBody>
          <a:bodyPr/>
          <a:lstStyle>
            <a:lvl1pPr>
              <a:defRPr/>
            </a:lvl1pPr>
          </a:lstStyle>
          <a:p>
            <a:pPr>
              <a:defRPr/>
            </a:pPr>
            <a:endParaRPr lang="en-US"/>
          </a:p>
        </p:txBody>
      </p:sp>
      <p:sp>
        <p:nvSpPr>
          <p:cNvPr id="3" name="Rectangle 2"/>
          <p:cNvSpPr>
            <a:spLocks noGrp="1" noChangeArrowheads="1"/>
          </p:cNvSpPr>
          <p:nvPr>
            <p:ph type="ftr" sz="quarter" idx="11"/>
          </p:nvPr>
        </p:nvSpPr>
        <p:spPr/>
        <p:txBody>
          <a:bodyPr/>
          <a:lstStyle>
            <a:lvl1pPr>
              <a:defRPr/>
            </a:lvl1pPr>
          </a:lstStyle>
          <a:p>
            <a:pPr>
              <a:defRPr/>
            </a:pPr>
            <a:endParaRPr lang="en-US"/>
          </a:p>
        </p:txBody>
      </p:sp>
      <p:sp>
        <p:nvSpPr>
          <p:cNvPr id="4" name="Rectangle 3"/>
          <p:cNvSpPr>
            <a:spLocks noGrp="1" noChangeArrowheads="1"/>
          </p:cNvSpPr>
          <p:nvPr>
            <p:ph type="sldNum" sz="quarter" idx="12"/>
          </p:nvPr>
        </p:nvSpPr>
        <p:spPr/>
        <p:txBody>
          <a:bodyPr/>
          <a:lstStyle>
            <a:lvl1pPr>
              <a:defRPr/>
            </a:lvl1pPr>
          </a:lstStyle>
          <a:p>
            <a:pPr>
              <a:defRPr/>
            </a:pPr>
            <a:fld id="{5DA9A55B-BA70-F040-91A6-53C5FC05360F}" type="slidenum">
              <a:rPr lang="en-US"/>
              <a:pPr>
                <a:defRPr/>
              </a:pPr>
              <a:t>‹#›</a:t>
            </a:fld>
            <a:endParaRPr lang="en-US"/>
          </a:p>
        </p:txBody>
      </p:sp>
    </p:spTree>
    <p:extLst>
      <p:ext uri="{BB962C8B-B14F-4D97-AF65-F5344CB8AC3E}">
        <p14:creationId xmlns:p14="http://schemas.microsoft.com/office/powerpoint/2010/main" val="14716583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AAD7237-B7BB-FC45-8E2F-3BE2907BE05D}" type="slidenum">
              <a:rPr lang="en-US"/>
              <a:pPr>
                <a:defRPr/>
              </a:pPr>
              <a:t>‹#›</a:t>
            </a:fld>
            <a:endParaRPr lang="en-US"/>
          </a:p>
        </p:txBody>
      </p:sp>
    </p:spTree>
    <p:extLst>
      <p:ext uri="{BB962C8B-B14F-4D97-AF65-F5344CB8AC3E}">
        <p14:creationId xmlns:p14="http://schemas.microsoft.com/office/powerpoint/2010/main" val="322793843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48F6F-1A1A-9C41-9446-895ECE787C99}" type="slidenum">
              <a:rPr lang="en-US"/>
              <a:pPr>
                <a:defRPr/>
              </a:pPr>
              <a:t>‹#›</a:t>
            </a:fld>
            <a:endParaRPr lang="en-US"/>
          </a:p>
        </p:txBody>
      </p:sp>
    </p:spTree>
    <p:extLst>
      <p:ext uri="{BB962C8B-B14F-4D97-AF65-F5344CB8AC3E}">
        <p14:creationId xmlns:p14="http://schemas.microsoft.com/office/powerpoint/2010/main" val="350672976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9D778D-3B99-2149-B0A1-A1E0555AB490}" type="slidenum">
              <a:rPr lang="en-US"/>
              <a:pPr>
                <a:defRPr/>
              </a:pPr>
              <a:t>‹#›</a:t>
            </a:fld>
            <a:endParaRPr lang="en-US"/>
          </a:p>
        </p:txBody>
      </p:sp>
    </p:spTree>
    <p:extLst>
      <p:ext uri="{BB962C8B-B14F-4D97-AF65-F5344CB8AC3E}">
        <p14:creationId xmlns:p14="http://schemas.microsoft.com/office/powerpoint/2010/main" val="403517608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4E3202-38B7-9346-A114-8C3A392BE064}" type="slidenum">
              <a:rPr lang="en-US"/>
              <a:pPr>
                <a:defRPr/>
              </a:pPr>
              <a:t>‹#›</a:t>
            </a:fld>
            <a:endParaRPr lang="en-US"/>
          </a:p>
        </p:txBody>
      </p:sp>
    </p:spTree>
    <p:extLst>
      <p:ext uri="{BB962C8B-B14F-4D97-AF65-F5344CB8AC3E}">
        <p14:creationId xmlns:p14="http://schemas.microsoft.com/office/powerpoint/2010/main" val="20925012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20682C-D69A-0641-ABBF-C46BCBFDB494}" type="slidenum">
              <a:rPr lang="en-US"/>
              <a:pPr>
                <a:defRPr/>
              </a:pPr>
              <a:t>‹#›</a:t>
            </a:fld>
            <a:endParaRPr lang="en-US"/>
          </a:p>
        </p:txBody>
      </p:sp>
    </p:spTree>
    <p:extLst>
      <p:ext uri="{BB962C8B-B14F-4D97-AF65-F5344CB8AC3E}">
        <p14:creationId xmlns:p14="http://schemas.microsoft.com/office/powerpoint/2010/main" val="188355289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8DAFBB-9A8A-5248-BE67-8167FDBFF936}" type="slidenum">
              <a:rPr lang="en-US"/>
              <a:pPr>
                <a:defRPr/>
              </a:pPr>
              <a:t>‹#›</a:t>
            </a:fld>
            <a:endParaRPr lang="en-US"/>
          </a:p>
        </p:txBody>
      </p:sp>
    </p:spTree>
    <p:extLst>
      <p:ext uri="{BB962C8B-B14F-4D97-AF65-F5344CB8AC3E}">
        <p14:creationId xmlns:p14="http://schemas.microsoft.com/office/powerpoint/2010/main" val="314250048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40C695D-98EE-8E4C-A942-F6145FE24661}" type="slidenum">
              <a:rPr lang="en-US"/>
              <a:pPr>
                <a:defRPr/>
              </a:pPr>
              <a:t>‹#›</a:t>
            </a:fld>
            <a:endParaRPr lang="en-US"/>
          </a:p>
        </p:txBody>
      </p:sp>
    </p:spTree>
    <p:extLst>
      <p:ext uri="{BB962C8B-B14F-4D97-AF65-F5344CB8AC3E}">
        <p14:creationId xmlns:p14="http://schemas.microsoft.com/office/powerpoint/2010/main" val="143771127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157168C-7A9E-4C4E-BCA6-3E58FA327FF8}" type="slidenum">
              <a:rPr lang="en-US"/>
              <a:pPr>
                <a:defRPr/>
              </a:pPr>
              <a:t>‹#›</a:t>
            </a:fld>
            <a:endParaRPr lang="en-US"/>
          </a:p>
        </p:txBody>
      </p:sp>
    </p:spTree>
    <p:extLst>
      <p:ext uri="{BB962C8B-B14F-4D97-AF65-F5344CB8AC3E}">
        <p14:creationId xmlns:p14="http://schemas.microsoft.com/office/powerpoint/2010/main" val="30611564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84A1A6-D973-C44D-83B7-A4387F9698DC}" type="slidenum">
              <a:rPr lang="en-US"/>
              <a:pPr>
                <a:defRPr/>
              </a:pPr>
              <a:t>‹#›</a:t>
            </a:fld>
            <a:endParaRPr lang="en-US"/>
          </a:p>
        </p:txBody>
      </p:sp>
    </p:spTree>
    <p:extLst>
      <p:ext uri="{BB962C8B-B14F-4D97-AF65-F5344CB8AC3E}">
        <p14:creationId xmlns:p14="http://schemas.microsoft.com/office/powerpoint/2010/main" val="968373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9FB7EA-6FFA-E141-A1F3-AF1938A29A54}" type="slidenum">
              <a:rPr lang="en-US"/>
              <a:pPr>
                <a:defRPr/>
              </a:pPr>
              <a:t>‹#›</a:t>
            </a:fld>
            <a:endParaRPr lang="en-US"/>
          </a:p>
        </p:txBody>
      </p:sp>
    </p:spTree>
    <p:extLst>
      <p:ext uri="{BB962C8B-B14F-4D97-AF65-F5344CB8AC3E}">
        <p14:creationId xmlns:p14="http://schemas.microsoft.com/office/powerpoint/2010/main" val="2925356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B2A788-C722-3C41-B5F0-0A8931D3EE30}" type="slidenum">
              <a:rPr lang="en-US"/>
              <a:pPr>
                <a:defRPr/>
              </a:pPr>
              <a:t>‹#›</a:t>
            </a:fld>
            <a:endParaRPr lang="en-US"/>
          </a:p>
        </p:txBody>
      </p:sp>
    </p:spTree>
    <p:extLst>
      <p:ext uri="{BB962C8B-B14F-4D97-AF65-F5344CB8AC3E}">
        <p14:creationId xmlns:p14="http://schemas.microsoft.com/office/powerpoint/2010/main" val="34975804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AA1F25-B0D1-C14A-8FA5-30389957F50C}" type="slidenum">
              <a:rPr lang="en-US"/>
              <a:pPr>
                <a:defRPr/>
              </a:pPr>
              <a:t>‹#›</a:t>
            </a:fld>
            <a:endParaRPr lang="en-US"/>
          </a:p>
        </p:txBody>
      </p:sp>
    </p:spTree>
    <p:extLst>
      <p:ext uri="{BB962C8B-B14F-4D97-AF65-F5344CB8AC3E}">
        <p14:creationId xmlns:p14="http://schemas.microsoft.com/office/powerpoint/2010/main" val="170302655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B3D831-445A-944B-A984-4D964B8DE98F}" type="slidenum">
              <a:rPr lang="en-US"/>
              <a:pPr>
                <a:defRPr/>
              </a:pPr>
              <a:t>‹#›</a:t>
            </a:fld>
            <a:endParaRPr lang="en-US"/>
          </a:p>
        </p:txBody>
      </p:sp>
    </p:spTree>
    <p:extLst>
      <p:ext uri="{BB962C8B-B14F-4D97-AF65-F5344CB8AC3E}">
        <p14:creationId xmlns:p14="http://schemas.microsoft.com/office/powerpoint/2010/main" val="421174801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A3BEA0-80BF-0C4A-A50E-3DC4F8CAE775}" type="slidenum">
              <a:rPr lang="en-US"/>
              <a:pPr>
                <a:defRPr/>
              </a:pPr>
              <a:t>‹#›</a:t>
            </a:fld>
            <a:endParaRPr lang="en-US"/>
          </a:p>
        </p:txBody>
      </p:sp>
    </p:spTree>
    <p:extLst>
      <p:ext uri="{BB962C8B-B14F-4D97-AF65-F5344CB8AC3E}">
        <p14:creationId xmlns:p14="http://schemas.microsoft.com/office/powerpoint/2010/main" val="124334009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D70041-AF01-0B40-AFCC-CE7407E20988}" type="slidenum">
              <a:rPr lang="en-US"/>
              <a:pPr>
                <a:defRPr/>
              </a:pPr>
              <a:t>‹#›</a:t>
            </a:fld>
            <a:endParaRPr lang="en-US"/>
          </a:p>
        </p:txBody>
      </p:sp>
    </p:spTree>
    <p:extLst>
      <p:ext uri="{BB962C8B-B14F-4D97-AF65-F5344CB8AC3E}">
        <p14:creationId xmlns:p14="http://schemas.microsoft.com/office/powerpoint/2010/main" val="23401543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A9681F-12E8-254B-B8EF-46AA7E521B5E}" type="slidenum">
              <a:rPr lang="en-US"/>
              <a:pPr>
                <a:defRPr/>
              </a:pPr>
              <a:t>‹#›</a:t>
            </a:fld>
            <a:endParaRPr lang="en-US"/>
          </a:p>
        </p:txBody>
      </p:sp>
    </p:spTree>
    <p:extLst>
      <p:ext uri="{BB962C8B-B14F-4D97-AF65-F5344CB8AC3E}">
        <p14:creationId xmlns:p14="http://schemas.microsoft.com/office/powerpoint/2010/main" val="3500105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84E857-9AB6-094D-99FA-7B756554DC50}" type="slidenum">
              <a:rPr lang="en-US"/>
              <a:pPr>
                <a:defRPr/>
              </a:pPr>
              <a:t>‹#›</a:t>
            </a:fld>
            <a:endParaRPr lang="en-US"/>
          </a:p>
        </p:txBody>
      </p:sp>
    </p:spTree>
    <p:extLst>
      <p:ext uri="{BB962C8B-B14F-4D97-AF65-F5344CB8AC3E}">
        <p14:creationId xmlns:p14="http://schemas.microsoft.com/office/powerpoint/2010/main" val="187287959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68377D-BA9E-494B-AA70-4CE654E005FF}" type="slidenum">
              <a:rPr lang="en-US"/>
              <a:pPr>
                <a:defRPr/>
              </a:pPr>
              <a:t>‹#›</a:t>
            </a:fld>
            <a:endParaRPr lang="en-US"/>
          </a:p>
        </p:txBody>
      </p:sp>
    </p:spTree>
    <p:extLst>
      <p:ext uri="{BB962C8B-B14F-4D97-AF65-F5344CB8AC3E}">
        <p14:creationId xmlns:p14="http://schemas.microsoft.com/office/powerpoint/2010/main" val="97127337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58244E1-3724-7443-BCC8-9B57CE62A84A}" type="slidenum">
              <a:rPr lang="en-US"/>
              <a:pPr>
                <a:defRPr/>
              </a:pPr>
              <a:t>‹#›</a:t>
            </a:fld>
            <a:endParaRPr lang="en-US"/>
          </a:p>
        </p:txBody>
      </p:sp>
    </p:spTree>
    <p:extLst>
      <p:ext uri="{BB962C8B-B14F-4D97-AF65-F5344CB8AC3E}">
        <p14:creationId xmlns:p14="http://schemas.microsoft.com/office/powerpoint/2010/main" val="80501737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01CE1D4-A1CD-D84E-A049-818546CECF09}" type="slidenum">
              <a:rPr lang="en-US"/>
              <a:pPr>
                <a:defRPr/>
              </a:pPr>
              <a:t>‹#›</a:t>
            </a:fld>
            <a:endParaRPr lang="en-US"/>
          </a:p>
        </p:txBody>
      </p:sp>
    </p:spTree>
    <p:extLst>
      <p:ext uri="{BB962C8B-B14F-4D97-AF65-F5344CB8AC3E}">
        <p14:creationId xmlns:p14="http://schemas.microsoft.com/office/powerpoint/2010/main" val="317584854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4F995E-1ECB-5F45-B860-7B8B61C105C0}" type="slidenum">
              <a:rPr lang="en-US"/>
              <a:pPr>
                <a:defRPr/>
              </a:pPr>
              <a:t>‹#›</a:t>
            </a:fld>
            <a:endParaRPr lang="en-US"/>
          </a:p>
        </p:txBody>
      </p:sp>
    </p:spTree>
    <p:extLst>
      <p:ext uri="{BB962C8B-B14F-4D97-AF65-F5344CB8AC3E}">
        <p14:creationId xmlns:p14="http://schemas.microsoft.com/office/powerpoint/2010/main" val="437150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6C066F5-BC2A-C74B-8440-6B69EFC0E08D}" type="slidenum">
              <a:rPr lang="en-US"/>
              <a:pPr>
                <a:defRPr/>
              </a:pPr>
              <a:t>‹#›</a:t>
            </a:fld>
            <a:endParaRPr lang="en-US"/>
          </a:p>
        </p:txBody>
      </p:sp>
    </p:spTree>
    <p:extLst>
      <p:ext uri="{BB962C8B-B14F-4D97-AF65-F5344CB8AC3E}">
        <p14:creationId xmlns:p14="http://schemas.microsoft.com/office/powerpoint/2010/main" val="259373469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2ED84C-FD7D-8849-9541-82D888BD3359}" type="slidenum">
              <a:rPr lang="en-US"/>
              <a:pPr>
                <a:defRPr/>
              </a:pPr>
              <a:t>‹#›</a:t>
            </a:fld>
            <a:endParaRPr lang="en-US"/>
          </a:p>
        </p:txBody>
      </p:sp>
    </p:spTree>
    <p:extLst>
      <p:ext uri="{BB962C8B-B14F-4D97-AF65-F5344CB8AC3E}">
        <p14:creationId xmlns:p14="http://schemas.microsoft.com/office/powerpoint/2010/main" val="150104376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D46A35-EF96-A847-AF13-1043911D9C11}" type="slidenum">
              <a:rPr lang="en-US"/>
              <a:pPr>
                <a:defRPr/>
              </a:pPr>
              <a:t>‹#›</a:t>
            </a:fld>
            <a:endParaRPr lang="en-US"/>
          </a:p>
        </p:txBody>
      </p:sp>
    </p:spTree>
    <p:extLst>
      <p:ext uri="{BB962C8B-B14F-4D97-AF65-F5344CB8AC3E}">
        <p14:creationId xmlns:p14="http://schemas.microsoft.com/office/powerpoint/2010/main" val="49581042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716D59-581A-6641-9512-CC48C657ECEA}" type="slidenum">
              <a:rPr lang="en-US"/>
              <a:pPr>
                <a:defRPr/>
              </a:pPr>
              <a:t>‹#›</a:t>
            </a:fld>
            <a:endParaRPr lang="en-US"/>
          </a:p>
        </p:txBody>
      </p:sp>
    </p:spTree>
    <p:extLst>
      <p:ext uri="{BB962C8B-B14F-4D97-AF65-F5344CB8AC3E}">
        <p14:creationId xmlns:p14="http://schemas.microsoft.com/office/powerpoint/2010/main" val="320800585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50"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0445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smtClean="0"/>
            </a:lvl1pPr>
          </a:lstStyle>
          <a:p>
            <a:pPr>
              <a:defRPr/>
            </a:pPr>
            <a:fld id="{2E67CCAA-D197-5847-88E4-97026DF13302}"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50663116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FD972D-0B5C-F746-993E-50649CDB9EB5}" type="slidenum">
              <a:rPr lang="en-US"/>
              <a:pPr>
                <a:defRPr/>
              </a:pPr>
              <a:t>‹#›</a:t>
            </a:fld>
            <a:endParaRPr lang="en-US"/>
          </a:p>
        </p:txBody>
      </p:sp>
    </p:spTree>
    <p:extLst>
      <p:ext uri="{BB962C8B-B14F-4D97-AF65-F5344CB8AC3E}">
        <p14:creationId xmlns:p14="http://schemas.microsoft.com/office/powerpoint/2010/main" val="24800023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B1CEA2-64B5-004C-9865-46FC0BBD2AE3}" type="slidenum">
              <a:rPr lang="en-US"/>
              <a:pPr>
                <a:defRPr/>
              </a:pPr>
              <a:t>‹#›</a:t>
            </a:fld>
            <a:endParaRPr lang="en-US"/>
          </a:p>
        </p:txBody>
      </p:sp>
    </p:spTree>
    <p:extLst>
      <p:ext uri="{BB962C8B-B14F-4D97-AF65-F5344CB8AC3E}">
        <p14:creationId xmlns:p14="http://schemas.microsoft.com/office/powerpoint/2010/main" val="187117923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CE95DB-D623-6246-AB8A-5FED4D34E766}" type="slidenum">
              <a:rPr lang="en-US"/>
              <a:pPr>
                <a:defRPr/>
              </a:pPr>
              <a:t>‹#›</a:t>
            </a:fld>
            <a:endParaRPr lang="en-US"/>
          </a:p>
        </p:txBody>
      </p:sp>
    </p:spTree>
    <p:extLst>
      <p:ext uri="{BB962C8B-B14F-4D97-AF65-F5344CB8AC3E}">
        <p14:creationId xmlns:p14="http://schemas.microsoft.com/office/powerpoint/2010/main" val="69153343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AC0C42-6052-0143-B4B1-03E4596F0813}" type="slidenum">
              <a:rPr lang="en-US"/>
              <a:pPr>
                <a:defRPr/>
              </a:pPr>
              <a:t>‹#›</a:t>
            </a:fld>
            <a:endParaRPr lang="en-US"/>
          </a:p>
        </p:txBody>
      </p:sp>
    </p:spTree>
    <p:extLst>
      <p:ext uri="{BB962C8B-B14F-4D97-AF65-F5344CB8AC3E}">
        <p14:creationId xmlns:p14="http://schemas.microsoft.com/office/powerpoint/2010/main" val="37151726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65603BF-EA5C-8849-B55E-BD3C36BA269B}" type="slidenum">
              <a:rPr lang="en-US"/>
              <a:pPr>
                <a:defRPr/>
              </a:pPr>
              <a:t>‹#›</a:t>
            </a:fld>
            <a:endParaRPr lang="en-US"/>
          </a:p>
        </p:txBody>
      </p:sp>
    </p:spTree>
    <p:extLst>
      <p:ext uri="{BB962C8B-B14F-4D97-AF65-F5344CB8AC3E}">
        <p14:creationId xmlns:p14="http://schemas.microsoft.com/office/powerpoint/2010/main" val="335402802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781014-D0F3-9342-8AA4-C98BEDC0A223}" type="slidenum">
              <a:rPr lang="en-US"/>
              <a:pPr>
                <a:defRPr/>
              </a:pPr>
              <a:t>‹#›</a:t>
            </a:fld>
            <a:endParaRPr lang="en-US"/>
          </a:p>
        </p:txBody>
      </p:sp>
    </p:spTree>
    <p:extLst>
      <p:ext uri="{BB962C8B-B14F-4D97-AF65-F5344CB8AC3E}">
        <p14:creationId xmlns:p14="http://schemas.microsoft.com/office/powerpoint/2010/main" val="1709952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vl1pPr>
          </a:lstStyle>
          <a:p>
            <a:pPr>
              <a:defRPr/>
            </a:pPr>
            <a:fld id="{18785B46-4F39-CA4E-ACC3-5C3098315E15}" type="slidenum">
              <a:rPr lang="en-US"/>
              <a:pPr>
                <a:defRPr/>
              </a:pPr>
              <a:t>‹#›</a:t>
            </a:fld>
            <a:endParaRPr lang="en-US"/>
          </a:p>
        </p:txBody>
      </p:sp>
    </p:spTree>
    <p:extLst>
      <p:ext uri="{BB962C8B-B14F-4D97-AF65-F5344CB8AC3E}">
        <p14:creationId xmlns:p14="http://schemas.microsoft.com/office/powerpoint/2010/main" val="46246679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8CCC60-57C9-F043-950D-B5805CBCBD9B}" type="slidenum">
              <a:rPr lang="en-US"/>
              <a:pPr>
                <a:defRPr/>
              </a:pPr>
              <a:t>‹#›</a:t>
            </a:fld>
            <a:endParaRPr lang="en-US"/>
          </a:p>
        </p:txBody>
      </p:sp>
    </p:spTree>
    <p:extLst>
      <p:ext uri="{BB962C8B-B14F-4D97-AF65-F5344CB8AC3E}">
        <p14:creationId xmlns:p14="http://schemas.microsoft.com/office/powerpoint/2010/main" val="41344820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53252-B700-3243-ACF0-04A28DE36EDD}" type="slidenum">
              <a:rPr lang="en-US"/>
              <a:pPr>
                <a:defRPr/>
              </a:pPr>
              <a:t>‹#›</a:t>
            </a:fld>
            <a:endParaRPr lang="en-US"/>
          </a:p>
        </p:txBody>
      </p:sp>
    </p:spTree>
    <p:extLst>
      <p:ext uri="{BB962C8B-B14F-4D97-AF65-F5344CB8AC3E}">
        <p14:creationId xmlns:p14="http://schemas.microsoft.com/office/powerpoint/2010/main" val="191736854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F3B356-D440-3B49-A9E0-A25C12DD53B4}" type="slidenum">
              <a:rPr lang="en-US"/>
              <a:pPr>
                <a:defRPr/>
              </a:pPr>
              <a:t>‹#›</a:t>
            </a:fld>
            <a:endParaRPr lang="en-US"/>
          </a:p>
        </p:txBody>
      </p:sp>
    </p:spTree>
    <p:extLst>
      <p:ext uri="{BB962C8B-B14F-4D97-AF65-F5344CB8AC3E}">
        <p14:creationId xmlns:p14="http://schemas.microsoft.com/office/powerpoint/2010/main" val="293194285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B4CFA1-7086-794D-B625-601627189973}" type="slidenum">
              <a:rPr lang="en-US"/>
              <a:pPr>
                <a:defRPr/>
              </a:pPr>
              <a:t>‹#›</a:t>
            </a:fld>
            <a:endParaRPr lang="en-US"/>
          </a:p>
        </p:txBody>
      </p:sp>
    </p:spTree>
    <p:extLst>
      <p:ext uri="{BB962C8B-B14F-4D97-AF65-F5344CB8AC3E}">
        <p14:creationId xmlns:p14="http://schemas.microsoft.com/office/powerpoint/2010/main" val="45884756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5974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9F0CD0-5B7F-024D-B931-21CCE757C366}" type="slidenum">
              <a:rPr lang="en-US"/>
              <a:pPr>
                <a:defRPr/>
              </a:pPr>
              <a:t>‹#›</a:t>
            </a:fld>
            <a:endParaRPr lang="en-US"/>
          </a:p>
        </p:txBody>
      </p:sp>
    </p:spTree>
    <p:extLst>
      <p:ext uri="{BB962C8B-B14F-4D97-AF65-F5344CB8AC3E}">
        <p14:creationId xmlns:p14="http://schemas.microsoft.com/office/powerpoint/2010/main" val="418706747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583299-17AE-F241-87A2-1F5118142D65}" type="slidenum">
              <a:rPr lang="en-US"/>
              <a:pPr>
                <a:defRPr/>
              </a:pPr>
              <a:t>‹#›</a:t>
            </a:fld>
            <a:endParaRPr lang="en-US"/>
          </a:p>
        </p:txBody>
      </p:sp>
    </p:spTree>
    <p:extLst>
      <p:ext uri="{BB962C8B-B14F-4D97-AF65-F5344CB8AC3E}">
        <p14:creationId xmlns:p14="http://schemas.microsoft.com/office/powerpoint/2010/main" val="36702196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3EBC0E-45D2-5E47-92A8-FB8B4EB0C711}" type="slidenum">
              <a:rPr lang="en-US"/>
              <a:pPr>
                <a:defRPr/>
              </a:pPr>
              <a:t>‹#›</a:t>
            </a:fld>
            <a:endParaRPr lang="en-US"/>
          </a:p>
        </p:txBody>
      </p:sp>
    </p:spTree>
    <p:extLst>
      <p:ext uri="{BB962C8B-B14F-4D97-AF65-F5344CB8AC3E}">
        <p14:creationId xmlns:p14="http://schemas.microsoft.com/office/powerpoint/2010/main" val="168403154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E1AAD2-16A7-3741-A36F-7EC012A3DC16}" type="slidenum">
              <a:rPr lang="en-US"/>
              <a:pPr>
                <a:defRPr/>
              </a:pPr>
              <a:t>‹#›</a:t>
            </a:fld>
            <a:endParaRPr lang="en-US"/>
          </a:p>
        </p:txBody>
      </p:sp>
    </p:spTree>
    <p:extLst>
      <p:ext uri="{BB962C8B-B14F-4D97-AF65-F5344CB8AC3E}">
        <p14:creationId xmlns:p14="http://schemas.microsoft.com/office/powerpoint/2010/main" val="135747518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FCA0DF-AD47-0842-A46F-CA7F75F17752}" type="slidenum">
              <a:rPr lang="en-US"/>
              <a:pPr>
                <a:defRPr/>
              </a:pPr>
              <a:t>‹#›</a:t>
            </a:fld>
            <a:endParaRPr lang="en-US"/>
          </a:p>
        </p:txBody>
      </p:sp>
    </p:spTree>
    <p:extLst>
      <p:ext uri="{BB962C8B-B14F-4D97-AF65-F5344CB8AC3E}">
        <p14:creationId xmlns:p14="http://schemas.microsoft.com/office/powerpoint/2010/main" val="38536968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A4A20C-3554-4D47-8EBB-6052DFA69EF5}" type="slidenum">
              <a:rPr lang="en-US"/>
              <a:pPr>
                <a:defRPr/>
              </a:pPr>
              <a:t>‹#›</a:t>
            </a:fld>
            <a:endParaRPr lang="en-US"/>
          </a:p>
        </p:txBody>
      </p:sp>
    </p:spTree>
    <p:extLst>
      <p:ext uri="{BB962C8B-B14F-4D97-AF65-F5344CB8AC3E}">
        <p14:creationId xmlns:p14="http://schemas.microsoft.com/office/powerpoint/2010/main" val="1424836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vl1pPr>
          </a:lstStyle>
          <a:p>
            <a:pPr>
              <a:defRPr/>
            </a:pPr>
            <a:fld id="{F67B7DA6-72C0-954A-92AB-8AF553F203A2}" type="slidenum">
              <a:rPr lang="en-US"/>
              <a:pPr>
                <a:defRPr/>
              </a:pPr>
              <a:t>‹#›</a:t>
            </a:fld>
            <a:endParaRPr lang="en-US"/>
          </a:p>
        </p:txBody>
      </p:sp>
    </p:spTree>
    <p:extLst>
      <p:ext uri="{BB962C8B-B14F-4D97-AF65-F5344CB8AC3E}">
        <p14:creationId xmlns:p14="http://schemas.microsoft.com/office/powerpoint/2010/main" val="305280501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A993128-8726-C346-B859-B4944E464A5F}" type="slidenum">
              <a:rPr lang="en-US"/>
              <a:pPr>
                <a:defRPr/>
              </a:pPr>
              <a:t>‹#›</a:t>
            </a:fld>
            <a:endParaRPr lang="en-US"/>
          </a:p>
        </p:txBody>
      </p:sp>
    </p:spTree>
    <p:extLst>
      <p:ext uri="{BB962C8B-B14F-4D97-AF65-F5344CB8AC3E}">
        <p14:creationId xmlns:p14="http://schemas.microsoft.com/office/powerpoint/2010/main" val="376135459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79A66A-E5BB-8B48-B9B5-000AF4D84D1E}" type="slidenum">
              <a:rPr lang="en-US"/>
              <a:pPr>
                <a:defRPr/>
              </a:pPr>
              <a:t>‹#›</a:t>
            </a:fld>
            <a:endParaRPr lang="en-US"/>
          </a:p>
        </p:txBody>
      </p:sp>
    </p:spTree>
    <p:extLst>
      <p:ext uri="{BB962C8B-B14F-4D97-AF65-F5344CB8AC3E}">
        <p14:creationId xmlns:p14="http://schemas.microsoft.com/office/powerpoint/2010/main" val="143248383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5E93FE-A5AA-E54E-8B48-C9A2CA0FE9D9}" type="slidenum">
              <a:rPr lang="en-US"/>
              <a:pPr>
                <a:defRPr/>
              </a:pPr>
              <a:t>‹#›</a:t>
            </a:fld>
            <a:endParaRPr lang="en-US"/>
          </a:p>
        </p:txBody>
      </p:sp>
    </p:spTree>
    <p:extLst>
      <p:ext uri="{BB962C8B-B14F-4D97-AF65-F5344CB8AC3E}">
        <p14:creationId xmlns:p14="http://schemas.microsoft.com/office/powerpoint/2010/main" val="381336209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146485-1414-3A44-B5FB-ABC556F91CD5}" type="slidenum">
              <a:rPr lang="en-US"/>
              <a:pPr>
                <a:defRPr/>
              </a:pPr>
              <a:t>‹#›</a:t>
            </a:fld>
            <a:endParaRPr lang="en-US"/>
          </a:p>
        </p:txBody>
      </p:sp>
    </p:spTree>
    <p:extLst>
      <p:ext uri="{BB962C8B-B14F-4D97-AF65-F5344CB8AC3E}">
        <p14:creationId xmlns:p14="http://schemas.microsoft.com/office/powerpoint/2010/main" val="11812755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C84A8F-84AF-2648-979F-B9733510401A}" type="slidenum">
              <a:rPr lang="en-US"/>
              <a:pPr>
                <a:defRPr/>
              </a:pPr>
              <a:t>‹#›</a:t>
            </a:fld>
            <a:endParaRPr lang="en-US"/>
          </a:p>
        </p:txBody>
      </p:sp>
    </p:spTree>
    <p:extLst>
      <p:ext uri="{BB962C8B-B14F-4D97-AF65-F5344CB8AC3E}">
        <p14:creationId xmlns:p14="http://schemas.microsoft.com/office/powerpoint/2010/main" val="105589335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72834" name="Rectangle 2"/>
          <p:cNvSpPr>
            <a:spLocks noGrp="1" noChangeArrowheads="1"/>
          </p:cNvSpPr>
          <p:nvPr>
            <p:ph type="ctrTitle"/>
          </p:nvPr>
        </p:nvSpPr>
        <p:spPr>
          <a:xfrm>
            <a:off x="685800" y="2286000"/>
            <a:ext cx="7772400" cy="1143000"/>
          </a:xfrm>
        </p:spPr>
        <p:txBody>
          <a:bodyPr/>
          <a:lstStyle>
            <a:lvl1pPr>
              <a:defRPr sz="4800"/>
            </a:lvl1pPr>
          </a:lstStyle>
          <a:p>
            <a:r>
              <a:rPr lang="en-US"/>
              <a:t>Click to edit Master title style</a:t>
            </a:r>
          </a:p>
        </p:txBody>
      </p:sp>
      <p:sp>
        <p:nvSpPr>
          <p:cNvPr id="1272835" name="Rectangle 3"/>
          <p:cNvSpPr>
            <a:spLocks noGrp="1" noChangeArrowheads="1"/>
          </p:cNvSpPr>
          <p:nvPr>
            <p:ph type="subTitle" idx="1"/>
          </p:nvPr>
        </p:nvSpPr>
        <p:spPr>
          <a:xfrm>
            <a:off x="1371600" y="3886200"/>
            <a:ext cx="6400800" cy="1752600"/>
          </a:xfrm>
          <a:effectLst>
            <a:outerShdw dist="25399" dir="2700000" algn="ctr" rotWithShape="0">
              <a:srgbClr val="FFFFFF">
                <a:alpha val="99962"/>
              </a:srgbClr>
            </a:outerShdw>
          </a:effectLst>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973A3F-ABAE-2648-8721-35B2C2B92804}" type="slidenum">
              <a:rPr lang="en-US"/>
              <a:pPr>
                <a:defRPr/>
              </a:pPr>
              <a:t>‹#›</a:t>
            </a:fld>
            <a:endParaRPr lang="en-US"/>
          </a:p>
        </p:txBody>
      </p:sp>
    </p:spTree>
    <p:extLst>
      <p:ext uri="{BB962C8B-B14F-4D97-AF65-F5344CB8AC3E}">
        <p14:creationId xmlns:p14="http://schemas.microsoft.com/office/powerpoint/2010/main" val="247839651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DB3E42-82A8-2745-B0A4-6F413F8D7A47}" type="slidenum">
              <a:rPr lang="en-US"/>
              <a:pPr>
                <a:defRPr/>
              </a:pPr>
              <a:t>‹#›</a:t>
            </a:fld>
            <a:endParaRPr lang="en-US"/>
          </a:p>
        </p:txBody>
      </p:sp>
    </p:spTree>
    <p:extLst>
      <p:ext uri="{BB962C8B-B14F-4D97-AF65-F5344CB8AC3E}">
        <p14:creationId xmlns:p14="http://schemas.microsoft.com/office/powerpoint/2010/main" val="36151414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80838E-63E3-3B40-A5D3-72CE7D07BFC1}" type="slidenum">
              <a:rPr lang="en-US"/>
              <a:pPr>
                <a:defRPr/>
              </a:pPr>
              <a:t>‹#›</a:t>
            </a:fld>
            <a:endParaRPr lang="en-US"/>
          </a:p>
        </p:txBody>
      </p:sp>
    </p:spTree>
    <p:extLst>
      <p:ext uri="{BB962C8B-B14F-4D97-AF65-F5344CB8AC3E}">
        <p14:creationId xmlns:p14="http://schemas.microsoft.com/office/powerpoint/2010/main" val="18600687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35A401-853B-454E-8193-F2C8886B9983}" type="slidenum">
              <a:rPr lang="en-US"/>
              <a:pPr>
                <a:defRPr/>
              </a:pPr>
              <a:t>‹#›</a:t>
            </a:fld>
            <a:endParaRPr lang="en-US"/>
          </a:p>
        </p:txBody>
      </p:sp>
    </p:spTree>
    <p:extLst>
      <p:ext uri="{BB962C8B-B14F-4D97-AF65-F5344CB8AC3E}">
        <p14:creationId xmlns:p14="http://schemas.microsoft.com/office/powerpoint/2010/main" val="222829657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B7105BA-914D-C347-959E-8B1AA1EB571D}" type="slidenum">
              <a:rPr lang="en-US"/>
              <a:pPr>
                <a:defRPr/>
              </a:pPr>
              <a:t>‹#›</a:t>
            </a:fld>
            <a:endParaRPr lang="en-US"/>
          </a:p>
        </p:txBody>
      </p:sp>
    </p:spTree>
    <p:extLst>
      <p:ext uri="{BB962C8B-B14F-4D97-AF65-F5344CB8AC3E}">
        <p14:creationId xmlns:p14="http://schemas.microsoft.com/office/powerpoint/2010/main" val="2174675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DC974A6-BC4C-E441-B036-CE82AF18594B}" type="slidenum">
              <a:rPr lang="en-US"/>
              <a:pPr>
                <a:defRPr/>
              </a:pPr>
              <a:t>‹#›</a:t>
            </a:fld>
            <a:endParaRPr lang="en-US"/>
          </a:p>
        </p:txBody>
      </p:sp>
    </p:spTree>
    <p:extLst>
      <p:ext uri="{BB962C8B-B14F-4D97-AF65-F5344CB8AC3E}">
        <p14:creationId xmlns:p14="http://schemas.microsoft.com/office/powerpoint/2010/main" val="187111578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52FB01E-D9B5-AC4B-8A26-B8225573D63C}" type="slidenum">
              <a:rPr lang="en-US"/>
              <a:pPr>
                <a:defRPr/>
              </a:pPr>
              <a:t>‹#›</a:t>
            </a:fld>
            <a:endParaRPr lang="en-US"/>
          </a:p>
        </p:txBody>
      </p:sp>
    </p:spTree>
    <p:extLst>
      <p:ext uri="{BB962C8B-B14F-4D97-AF65-F5344CB8AC3E}">
        <p14:creationId xmlns:p14="http://schemas.microsoft.com/office/powerpoint/2010/main" val="254695526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4EBCF7C-F181-614C-8D99-DE65DDA63B11}" type="slidenum">
              <a:rPr lang="en-US"/>
              <a:pPr>
                <a:defRPr/>
              </a:pPr>
              <a:t>‹#›</a:t>
            </a:fld>
            <a:endParaRPr lang="en-US"/>
          </a:p>
        </p:txBody>
      </p:sp>
    </p:spTree>
    <p:extLst>
      <p:ext uri="{BB962C8B-B14F-4D97-AF65-F5344CB8AC3E}">
        <p14:creationId xmlns:p14="http://schemas.microsoft.com/office/powerpoint/2010/main" val="411845467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E7E930-FF3E-084A-8138-11E00411E7F8}" type="slidenum">
              <a:rPr lang="en-US"/>
              <a:pPr>
                <a:defRPr/>
              </a:pPr>
              <a:t>‹#›</a:t>
            </a:fld>
            <a:endParaRPr lang="en-US"/>
          </a:p>
        </p:txBody>
      </p:sp>
    </p:spTree>
    <p:extLst>
      <p:ext uri="{BB962C8B-B14F-4D97-AF65-F5344CB8AC3E}">
        <p14:creationId xmlns:p14="http://schemas.microsoft.com/office/powerpoint/2010/main" val="31065708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10F534-74DB-3848-AB78-A9BE45F6FF29}" type="slidenum">
              <a:rPr lang="en-US"/>
              <a:pPr>
                <a:defRPr/>
              </a:pPr>
              <a:t>‹#›</a:t>
            </a:fld>
            <a:endParaRPr lang="en-US"/>
          </a:p>
        </p:txBody>
      </p:sp>
    </p:spTree>
    <p:extLst>
      <p:ext uri="{BB962C8B-B14F-4D97-AF65-F5344CB8AC3E}">
        <p14:creationId xmlns:p14="http://schemas.microsoft.com/office/powerpoint/2010/main" val="353534533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ABDFEC-E5DA-004E-A670-CC96228C1C9E}" type="slidenum">
              <a:rPr lang="en-US"/>
              <a:pPr>
                <a:defRPr/>
              </a:pPr>
              <a:t>‹#›</a:t>
            </a:fld>
            <a:endParaRPr lang="en-US"/>
          </a:p>
        </p:txBody>
      </p:sp>
    </p:spTree>
    <p:extLst>
      <p:ext uri="{BB962C8B-B14F-4D97-AF65-F5344CB8AC3E}">
        <p14:creationId xmlns:p14="http://schemas.microsoft.com/office/powerpoint/2010/main" val="183179608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E4373F-90C7-B64F-8761-17837DA534F3}" type="slidenum">
              <a:rPr lang="en-US"/>
              <a:pPr>
                <a:defRPr/>
              </a:pPr>
              <a:t>‹#›</a:t>
            </a:fld>
            <a:endParaRPr lang="en-US"/>
          </a:p>
        </p:txBody>
      </p:sp>
    </p:spTree>
    <p:extLst>
      <p:ext uri="{BB962C8B-B14F-4D97-AF65-F5344CB8AC3E}">
        <p14:creationId xmlns:p14="http://schemas.microsoft.com/office/powerpoint/2010/main" val="417003824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28162" name="Rectangle 2"/>
          <p:cNvSpPr>
            <a:spLocks noGrp="1" noChangeArrowheads="1"/>
          </p:cNvSpPr>
          <p:nvPr>
            <p:ph type="ctrTitle"/>
          </p:nvPr>
        </p:nvSpPr>
        <p:spPr>
          <a:xfrm>
            <a:off x="2667000" y="2286000"/>
            <a:ext cx="5791200" cy="1981200"/>
          </a:xfrm>
        </p:spPr>
        <p:txBody>
          <a:bodyPr/>
          <a:lstStyle>
            <a:lvl1pPr algn="ctr">
              <a:defRPr/>
            </a:lvl1pPr>
          </a:lstStyle>
          <a:p>
            <a:r>
              <a:rPr lang="en-US"/>
              <a:t>Click to edit Master title style</a:t>
            </a:r>
          </a:p>
        </p:txBody>
      </p:sp>
      <p:sp>
        <p:nvSpPr>
          <p:cNvPr id="1628163" name="Rectangle 3"/>
          <p:cNvSpPr>
            <a:spLocks noGrp="1" noChangeArrowheads="1"/>
          </p:cNvSpPr>
          <p:nvPr>
            <p:ph type="subTitle" idx="1"/>
          </p:nvPr>
        </p:nvSpPr>
        <p:spPr>
          <a:xfrm>
            <a:off x="2667000" y="4419600"/>
            <a:ext cx="5791200" cy="1295400"/>
          </a:xfrm>
        </p:spPr>
        <p:txBody>
          <a:bodyPr/>
          <a:lstStyle>
            <a:lvl1pPr marL="0" indent="0" algn="ctr">
              <a:buFont typeface="Monotype Sorts" pitchFamily="18"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smtClean="0"/>
            </a:lvl1pPr>
          </a:lstStyle>
          <a:p>
            <a:pPr>
              <a:defRPr/>
            </a:pPr>
            <a:fld id="{C9453BDF-F21B-4447-987B-8859F3CD31E3}" type="slidenum">
              <a:rPr lang="en-US"/>
              <a:pPr>
                <a:defRPr/>
              </a:pPr>
              <a:t>‹#›</a:t>
            </a:fld>
            <a:endParaRPr lang="en-US"/>
          </a:p>
        </p:txBody>
      </p:sp>
    </p:spTree>
    <p:extLst>
      <p:ext uri="{BB962C8B-B14F-4D97-AF65-F5344CB8AC3E}">
        <p14:creationId xmlns:p14="http://schemas.microsoft.com/office/powerpoint/2010/main" val="386008675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EECD96-B6F6-AF4C-A97B-00635F6C7A67}" type="slidenum">
              <a:rPr lang="en-US"/>
              <a:pPr>
                <a:defRPr/>
              </a:pPr>
              <a:t>‹#›</a:t>
            </a:fld>
            <a:endParaRPr lang="en-US"/>
          </a:p>
        </p:txBody>
      </p:sp>
    </p:spTree>
    <p:extLst>
      <p:ext uri="{BB962C8B-B14F-4D97-AF65-F5344CB8AC3E}">
        <p14:creationId xmlns:p14="http://schemas.microsoft.com/office/powerpoint/2010/main" val="358966910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EE71C4-F0A6-9344-BA8E-0B95C3ED3BD9}" type="slidenum">
              <a:rPr lang="en-US"/>
              <a:pPr>
                <a:defRPr/>
              </a:pPr>
              <a:t>‹#›</a:t>
            </a:fld>
            <a:endParaRPr lang="en-US"/>
          </a:p>
        </p:txBody>
      </p:sp>
    </p:spTree>
    <p:extLst>
      <p:ext uri="{BB962C8B-B14F-4D97-AF65-F5344CB8AC3E}">
        <p14:creationId xmlns:p14="http://schemas.microsoft.com/office/powerpoint/2010/main" val="16851743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84C1E2-D142-FD40-B648-3B863AE369E7}" type="slidenum">
              <a:rPr lang="en-US"/>
              <a:pPr>
                <a:defRPr/>
              </a:pPr>
              <a:t>‹#›</a:t>
            </a:fld>
            <a:endParaRPr lang="en-US"/>
          </a:p>
        </p:txBody>
      </p:sp>
    </p:spTree>
    <p:extLst>
      <p:ext uri="{BB962C8B-B14F-4D97-AF65-F5344CB8AC3E}">
        <p14:creationId xmlns:p14="http://schemas.microsoft.com/office/powerpoint/2010/main" val="417525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96C6610-0723-4E45-9CD1-C14D5FFD5C54}" type="slidenum">
              <a:rPr lang="en-US"/>
              <a:pPr>
                <a:defRPr/>
              </a:pPr>
              <a:t>‹#›</a:t>
            </a:fld>
            <a:endParaRPr lang="en-US"/>
          </a:p>
        </p:txBody>
      </p:sp>
    </p:spTree>
    <p:extLst>
      <p:ext uri="{BB962C8B-B14F-4D97-AF65-F5344CB8AC3E}">
        <p14:creationId xmlns:p14="http://schemas.microsoft.com/office/powerpoint/2010/main" val="374348929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424FAC-1379-FA45-917D-FDA6931E212E}" type="slidenum">
              <a:rPr lang="en-US"/>
              <a:pPr>
                <a:defRPr/>
              </a:pPr>
              <a:t>‹#›</a:t>
            </a:fld>
            <a:endParaRPr lang="en-US"/>
          </a:p>
        </p:txBody>
      </p:sp>
    </p:spTree>
    <p:extLst>
      <p:ext uri="{BB962C8B-B14F-4D97-AF65-F5344CB8AC3E}">
        <p14:creationId xmlns:p14="http://schemas.microsoft.com/office/powerpoint/2010/main" val="301005382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D2B34A-B457-414B-B887-E7119027C239}" type="slidenum">
              <a:rPr lang="en-US"/>
              <a:pPr>
                <a:defRPr/>
              </a:pPr>
              <a:t>‹#›</a:t>
            </a:fld>
            <a:endParaRPr lang="en-US"/>
          </a:p>
        </p:txBody>
      </p:sp>
    </p:spTree>
    <p:extLst>
      <p:ext uri="{BB962C8B-B14F-4D97-AF65-F5344CB8AC3E}">
        <p14:creationId xmlns:p14="http://schemas.microsoft.com/office/powerpoint/2010/main" val="76274558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5DBEC4-9E86-784A-8835-ED9C8B418390}" type="slidenum">
              <a:rPr lang="en-US"/>
              <a:pPr>
                <a:defRPr/>
              </a:pPr>
              <a:t>‹#›</a:t>
            </a:fld>
            <a:endParaRPr lang="en-US"/>
          </a:p>
        </p:txBody>
      </p:sp>
    </p:spTree>
    <p:extLst>
      <p:ext uri="{BB962C8B-B14F-4D97-AF65-F5344CB8AC3E}">
        <p14:creationId xmlns:p14="http://schemas.microsoft.com/office/powerpoint/2010/main" val="184382798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BDF3A0-B327-8346-9339-9AAB82860150}" type="slidenum">
              <a:rPr lang="en-US"/>
              <a:pPr>
                <a:defRPr/>
              </a:pPr>
              <a:t>‹#›</a:t>
            </a:fld>
            <a:endParaRPr lang="en-US"/>
          </a:p>
        </p:txBody>
      </p:sp>
    </p:spTree>
    <p:extLst>
      <p:ext uri="{BB962C8B-B14F-4D97-AF65-F5344CB8AC3E}">
        <p14:creationId xmlns:p14="http://schemas.microsoft.com/office/powerpoint/2010/main" val="409990502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DF2858-F540-5541-8654-7E1B022ADC52}" type="slidenum">
              <a:rPr lang="en-US"/>
              <a:pPr>
                <a:defRPr/>
              </a:pPr>
              <a:t>‹#›</a:t>
            </a:fld>
            <a:endParaRPr lang="en-US"/>
          </a:p>
        </p:txBody>
      </p:sp>
    </p:spTree>
    <p:extLst>
      <p:ext uri="{BB962C8B-B14F-4D97-AF65-F5344CB8AC3E}">
        <p14:creationId xmlns:p14="http://schemas.microsoft.com/office/powerpoint/2010/main" val="17011922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3C961B-629D-AB49-A453-85D32C2141A8}" type="slidenum">
              <a:rPr lang="en-US"/>
              <a:pPr>
                <a:defRPr/>
              </a:pPr>
              <a:t>‹#›</a:t>
            </a:fld>
            <a:endParaRPr lang="en-US"/>
          </a:p>
        </p:txBody>
      </p:sp>
    </p:spTree>
    <p:extLst>
      <p:ext uri="{BB962C8B-B14F-4D97-AF65-F5344CB8AC3E}">
        <p14:creationId xmlns:p14="http://schemas.microsoft.com/office/powerpoint/2010/main" val="48017999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0767D3-CE5C-5A42-87D4-71AC3E9C7D9C}" type="slidenum">
              <a:rPr lang="en-US"/>
              <a:pPr>
                <a:defRPr/>
              </a:pPr>
              <a:t>‹#›</a:t>
            </a:fld>
            <a:endParaRPr lang="en-US"/>
          </a:p>
        </p:txBody>
      </p:sp>
    </p:spTree>
    <p:extLst>
      <p:ext uri="{BB962C8B-B14F-4D97-AF65-F5344CB8AC3E}">
        <p14:creationId xmlns:p14="http://schemas.microsoft.com/office/powerpoint/2010/main" val="62923831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a:xfrm>
            <a:off x="685800" y="2286000"/>
            <a:ext cx="7772400" cy="1143000"/>
          </a:xfrm>
        </p:spPr>
        <p:txBody>
          <a:bodyPr anchor="ctr"/>
          <a:lstStyle>
            <a:lvl1pPr>
              <a:defRPr/>
            </a:lvl1pPr>
          </a:lstStyle>
          <a:p>
            <a:r>
              <a:rPr lang="en-US"/>
              <a:t>Click to edit Master title style</a:t>
            </a:r>
          </a:p>
        </p:txBody>
      </p:sp>
      <p:sp>
        <p:nvSpPr>
          <p:cNvPr id="224259"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345FF1E-059F-D745-909A-374C0A61E695}" type="slidenum">
              <a:rPr lang="en-US"/>
              <a:pPr>
                <a:defRPr/>
              </a:pPr>
              <a:t>‹#›</a:t>
            </a:fld>
            <a:endParaRPr lang="en-US"/>
          </a:p>
        </p:txBody>
      </p:sp>
    </p:spTree>
    <p:extLst>
      <p:ext uri="{BB962C8B-B14F-4D97-AF65-F5344CB8AC3E}">
        <p14:creationId xmlns:p14="http://schemas.microsoft.com/office/powerpoint/2010/main" val="91710600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08E79B9-CDD8-C747-8802-5DE6ED8CDD92}" type="slidenum">
              <a:rPr lang="en-US"/>
              <a:pPr>
                <a:defRPr/>
              </a:pPr>
              <a:t>‹#›</a:t>
            </a:fld>
            <a:endParaRPr lang="en-US"/>
          </a:p>
        </p:txBody>
      </p:sp>
    </p:spTree>
    <p:extLst>
      <p:ext uri="{BB962C8B-B14F-4D97-AF65-F5344CB8AC3E}">
        <p14:creationId xmlns:p14="http://schemas.microsoft.com/office/powerpoint/2010/main" val="1101606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4E4E36F-7D78-554F-A38B-14D045B30DF1}" type="slidenum">
              <a:rPr lang="en-US"/>
              <a:pPr>
                <a:defRPr/>
              </a:pPr>
              <a:t>‹#›</a:t>
            </a:fld>
            <a:endParaRPr lang="en-US"/>
          </a:p>
        </p:txBody>
      </p:sp>
    </p:spTree>
    <p:extLst>
      <p:ext uri="{BB962C8B-B14F-4D97-AF65-F5344CB8AC3E}">
        <p14:creationId xmlns:p14="http://schemas.microsoft.com/office/powerpoint/2010/main" val="787168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552EEAA-2DB4-CF44-B715-F3C8154476BB}" type="slidenum">
              <a:rPr lang="en-US"/>
              <a:pPr>
                <a:defRPr/>
              </a:pPr>
              <a:t>‹#›</a:t>
            </a:fld>
            <a:endParaRPr lang="en-US"/>
          </a:p>
        </p:txBody>
      </p:sp>
    </p:spTree>
    <p:extLst>
      <p:ext uri="{BB962C8B-B14F-4D97-AF65-F5344CB8AC3E}">
        <p14:creationId xmlns:p14="http://schemas.microsoft.com/office/powerpoint/2010/main" val="15570823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913B76F-0CB2-8F42-9760-D23A8C90BA8D}" type="slidenum">
              <a:rPr lang="en-US"/>
              <a:pPr>
                <a:defRPr/>
              </a:pPr>
              <a:t>‹#›</a:t>
            </a:fld>
            <a:endParaRPr lang="en-US"/>
          </a:p>
        </p:txBody>
      </p:sp>
    </p:spTree>
    <p:extLst>
      <p:ext uri="{BB962C8B-B14F-4D97-AF65-F5344CB8AC3E}">
        <p14:creationId xmlns:p14="http://schemas.microsoft.com/office/powerpoint/2010/main" val="354170848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7C78B81-2581-A84F-ABAC-2AC30D8AADDA}" type="slidenum">
              <a:rPr lang="en-US"/>
              <a:pPr>
                <a:defRPr/>
              </a:pPr>
              <a:t>‹#›</a:t>
            </a:fld>
            <a:endParaRPr lang="en-US"/>
          </a:p>
        </p:txBody>
      </p:sp>
    </p:spTree>
    <p:extLst>
      <p:ext uri="{BB962C8B-B14F-4D97-AF65-F5344CB8AC3E}">
        <p14:creationId xmlns:p14="http://schemas.microsoft.com/office/powerpoint/2010/main" val="158862910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63E3CBE-F09E-D248-9CE2-D6878AF15C31}" type="slidenum">
              <a:rPr lang="en-US"/>
              <a:pPr>
                <a:defRPr/>
              </a:pPr>
              <a:t>‹#›</a:t>
            </a:fld>
            <a:endParaRPr lang="en-US"/>
          </a:p>
        </p:txBody>
      </p:sp>
    </p:spTree>
    <p:extLst>
      <p:ext uri="{BB962C8B-B14F-4D97-AF65-F5344CB8AC3E}">
        <p14:creationId xmlns:p14="http://schemas.microsoft.com/office/powerpoint/2010/main" val="139487417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9F2E5FE5-D9D7-CF42-8582-D920A0B119A4}" type="slidenum">
              <a:rPr lang="en-US"/>
              <a:pPr>
                <a:defRPr/>
              </a:pPr>
              <a:t>‹#›</a:t>
            </a:fld>
            <a:endParaRPr lang="en-US"/>
          </a:p>
        </p:txBody>
      </p:sp>
    </p:spTree>
    <p:extLst>
      <p:ext uri="{BB962C8B-B14F-4D97-AF65-F5344CB8AC3E}">
        <p14:creationId xmlns:p14="http://schemas.microsoft.com/office/powerpoint/2010/main" val="406082676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A7C029F-1DE0-FE49-AB16-A631CE3CBEBF}" type="slidenum">
              <a:rPr lang="en-US"/>
              <a:pPr>
                <a:defRPr/>
              </a:pPr>
              <a:t>‹#›</a:t>
            </a:fld>
            <a:endParaRPr lang="en-US"/>
          </a:p>
        </p:txBody>
      </p:sp>
    </p:spTree>
    <p:extLst>
      <p:ext uri="{BB962C8B-B14F-4D97-AF65-F5344CB8AC3E}">
        <p14:creationId xmlns:p14="http://schemas.microsoft.com/office/powerpoint/2010/main" val="342033424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C6FF9B2-485D-AE4E-8753-1506B212D14D}" type="slidenum">
              <a:rPr lang="en-US"/>
              <a:pPr>
                <a:defRPr/>
              </a:pPr>
              <a:t>‹#›</a:t>
            </a:fld>
            <a:endParaRPr lang="en-US"/>
          </a:p>
        </p:txBody>
      </p:sp>
    </p:spTree>
    <p:extLst>
      <p:ext uri="{BB962C8B-B14F-4D97-AF65-F5344CB8AC3E}">
        <p14:creationId xmlns:p14="http://schemas.microsoft.com/office/powerpoint/2010/main" val="32926987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4219FEA-CFAF-0945-B756-6ED24D9BE3CA}" type="slidenum">
              <a:rPr lang="en-US"/>
              <a:pPr>
                <a:defRPr/>
              </a:pPr>
              <a:t>‹#›</a:t>
            </a:fld>
            <a:endParaRPr lang="en-US"/>
          </a:p>
        </p:txBody>
      </p:sp>
    </p:spTree>
    <p:extLst>
      <p:ext uri="{BB962C8B-B14F-4D97-AF65-F5344CB8AC3E}">
        <p14:creationId xmlns:p14="http://schemas.microsoft.com/office/powerpoint/2010/main" val="140321046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DD0F5EC-A08C-6444-AADC-D0A644FB8A6E}" type="slidenum">
              <a:rPr lang="en-US"/>
              <a:pPr>
                <a:defRPr/>
              </a:pPr>
              <a:t>‹#›</a:t>
            </a:fld>
            <a:endParaRPr lang="en-US"/>
          </a:p>
        </p:txBody>
      </p:sp>
    </p:spTree>
    <p:extLst>
      <p:ext uri="{BB962C8B-B14F-4D97-AF65-F5344CB8AC3E}">
        <p14:creationId xmlns:p14="http://schemas.microsoft.com/office/powerpoint/2010/main" val="293012325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88912617"/>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845190454"/>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B11E77A-CB94-8B47-B83B-1AB0DC10A7F5}" type="slidenum">
              <a:rPr lang="en-US"/>
              <a:pPr>
                <a:defRPr/>
              </a:pPr>
              <a:t>‹#›</a:t>
            </a:fld>
            <a:endParaRPr lang="en-US"/>
          </a:p>
        </p:txBody>
      </p:sp>
    </p:spTree>
    <p:extLst>
      <p:ext uri="{BB962C8B-B14F-4D97-AF65-F5344CB8AC3E}">
        <p14:creationId xmlns:p14="http://schemas.microsoft.com/office/powerpoint/2010/main" val="94431894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37243962"/>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351353311"/>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798357838"/>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054403444"/>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325830277"/>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134193540"/>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09402306"/>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84681768"/>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160517605"/>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latin typeface="Arial"/>
              </a:rPr>
              <a:pPr/>
              <a:t>‹#›</a:t>
            </a:fld>
            <a:endParaRPr lang="en-US">
              <a:latin typeface="Arial"/>
            </a:endParaRPr>
          </a:p>
        </p:txBody>
      </p:sp>
    </p:spTree>
    <p:extLst>
      <p:ext uri="{BB962C8B-B14F-4D97-AF65-F5344CB8AC3E}">
        <p14:creationId xmlns:p14="http://schemas.microsoft.com/office/powerpoint/2010/main" val="2495378556"/>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321F7D6D-A7AE-F647-938F-8B27A63AD342}" type="slidenum">
              <a:rPr lang="en-US"/>
              <a:pPr>
                <a:defRPr/>
              </a:pPr>
              <a:t>‹#›</a:t>
            </a:fld>
            <a:endParaRPr lang="en-US"/>
          </a:p>
        </p:txBody>
      </p:sp>
    </p:spTree>
    <p:extLst>
      <p:ext uri="{BB962C8B-B14F-4D97-AF65-F5344CB8AC3E}">
        <p14:creationId xmlns:p14="http://schemas.microsoft.com/office/powerpoint/2010/main" val="268617791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latin typeface="Arial"/>
              </a:rPr>
              <a:pPr/>
              <a:t>‹#›</a:t>
            </a:fld>
            <a:endParaRPr lang="en-US">
              <a:latin typeface="Arial"/>
            </a:endParaRPr>
          </a:p>
        </p:txBody>
      </p:sp>
    </p:spTree>
    <p:extLst>
      <p:ext uri="{BB962C8B-B14F-4D97-AF65-F5344CB8AC3E}">
        <p14:creationId xmlns:p14="http://schemas.microsoft.com/office/powerpoint/2010/main" val="91901357"/>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latin typeface="Arial"/>
              </a:rPr>
              <a:pPr/>
              <a:t>‹#›</a:t>
            </a:fld>
            <a:endParaRPr lang="en-US">
              <a:latin typeface="Arial"/>
            </a:endParaRPr>
          </a:p>
        </p:txBody>
      </p:sp>
    </p:spTree>
    <p:extLst>
      <p:ext uri="{BB962C8B-B14F-4D97-AF65-F5344CB8AC3E}">
        <p14:creationId xmlns:p14="http://schemas.microsoft.com/office/powerpoint/2010/main" val="3359501896"/>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8"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latin typeface="Arial"/>
              </a:rPr>
              <a:pPr/>
              <a:t>‹#›</a:t>
            </a:fld>
            <a:endParaRPr lang="en-US">
              <a:latin typeface="Arial"/>
            </a:endParaRPr>
          </a:p>
        </p:txBody>
      </p:sp>
    </p:spTree>
    <p:extLst>
      <p:ext uri="{BB962C8B-B14F-4D97-AF65-F5344CB8AC3E}">
        <p14:creationId xmlns:p14="http://schemas.microsoft.com/office/powerpoint/2010/main" val="3558644888"/>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4"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latin typeface="Arial"/>
              </a:rPr>
              <a:pPr/>
              <a:t>‹#›</a:t>
            </a:fld>
            <a:endParaRPr lang="en-US">
              <a:latin typeface="Arial"/>
            </a:endParaRPr>
          </a:p>
        </p:txBody>
      </p:sp>
    </p:spTree>
    <p:extLst>
      <p:ext uri="{BB962C8B-B14F-4D97-AF65-F5344CB8AC3E}">
        <p14:creationId xmlns:p14="http://schemas.microsoft.com/office/powerpoint/2010/main" val="2555439160"/>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3"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latin typeface="Arial"/>
              </a:rPr>
              <a:pPr/>
              <a:t>‹#›</a:t>
            </a:fld>
            <a:endParaRPr lang="en-US">
              <a:latin typeface="Arial"/>
            </a:endParaRPr>
          </a:p>
        </p:txBody>
      </p:sp>
    </p:spTree>
    <p:extLst>
      <p:ext uri="{BB962C8B-B14F-4D97-AF65-F5344CB8AC3E}">
        <p14:creationId xmlns:p14="http://schemas.microsoft.com/office/powerpoint/2010/main" val="4037596723"/>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latin typeface="Arial"/>
              </a:rPr>
              <a:pPr/>
              <a:t>‹#›</a:t>
            </a:fld>
            <a:endParaRPr lang="en-US">
              <a:latin typeface="Arial"/>
            </a:endParaRPr>
          </a:p>
        </p:txBody>
      </p:sp>
    </p:spTree>
    <p:extLst>
      <p:ext uri="{BB962C8B-B14F-4D97-AF65-F5344CB8AC3E}">
        <p14:creationId xmlns:p14="http://schemas.microsoft.com/office/powerpoint/2010/main" val="1901791763"/>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latin typeface="Arial"/>
              </a:rPr>
              <a:pPr/>
              <a:t>‹#›</a:t>
            </a:fld>
            <a:endParaRPr lang="en-US">
              <a:latin typeface="Arial"/>
            </a:endParaRPr>
          </a:p>
        </p:txBody>
      </p:sp>
    </p:spTree>
    <p:extLst>
      <p:ext uri="{BB962C8B-B14F-4D97-AF65-F5344CB8AC3E}">
        <p14:creationId xmlns:p14="http://schemas.microsoft.com/office/powerpoint/2010/main" val="2865937415"/>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latin typeface="Arial"/>
              </a:rPr>
              <a:pPr/>
              <a:t>‹#›</a:t>
            </a:fld>
            <a:endParaRPr lang="en-US">
              <a:latin typeface="Arial"/>
            </a:endParaRPr>
          </a:p>
        </p:txBody>
      </p:sp>
    </p:spTree>
    <p:extLst>
      <p:ext uri="{BB962C8B-B14F-4D97-AF65-F5344CB8AC3E}">
        <p14:creationId xmlns:p14="http://schemas.microsoft.com/office/powerpoint/2010/main" val="3678743964"/>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latin typeface="Arial"/>
              </a:rPr>
              <a:pPr/>
              <a:t>‹#›</a:t>
            </a:fld>
            <a:endParaRPr lang="en-US">
              <a:latin typeface="Arial"/>
            </a:endParaRPr>
          </a:p>
        </p:txBody>
      </p:sp>
    </p:spTree>
    <p:extLst>
      <p:ext uri="{BB962C8B-B14F-4D97-AF65-F5344CB8AC3E}">
        <p14:creationId xmlns:p14="http://schemas.microsoft.com/office/powerpoint/2010/main" val="292526225"/>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latin typeface="Arial"/>
              </a:rPr>
              <a:pPr/>
              <a:t>‹#›</a:t>
            </a:fld>
            <a:endParaRPr lang="en-US">
              <a:latin typeface="Arial"/>
            </a:endParaRPr>
          </a:p>
        </p:txBody>
      </p:sp>
    </p:spTree>
    <p:extLst>
      <p:ext uri="{BB962C8B-B14F-4D97-AF65-F5344CB8AC3E}">
        <p14:creationId xmlns:p14="http://schemas.microsoft.com/office/powerpoint/2010/main" val="726489985"/>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F5CAEE-E3AF-0C44-8A78-07CE863AC5C4}" type="slidenum">
              <a:rPr lang="en-US"/>
              <a:pPr>
                <a:defRPr/>
              </a:pPr>
              <a:t>‹#›</a:t>
            </a:fld>
            <a:endParaRPr lang="en-US"/>
          </a:p>
        </p:txBody>
      </p:sp>
    </p:spTree>
    <p:extLst>
      <p:ext uri="{BB962C8B-B14F-4D97-AF65-F5344CB8AC3E}">
        <p14:creationId xmlns:p14="http://schemas.microsoft.com/office/powerpoint/2010/main" val="1298355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17C5EA9D-8914-9547-B282-B9067F4AFB52}" type="slidenum">
              <a:rPr lang="en-US"/>
              <a:pPr>
                <a:defRPr/>
              </a:pPr>
              <a:t>‹#›</a:t>
            </a:fld>
            <a:endParaRPr lang="en-US"/>
          </a:p>
        </p:txBody>
      </p:sp>
    </p:spTree>
    <p:extLst>
      <p:ext uri="{BB962C8B-B14F-4D97-AF65-F5344CB8AC3E}">
        <p14:creationId xmlns:p14="http://schemas.microsoft.com/office/powerpoint/2010/main" val="376974218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0140459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0149265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9170315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1045327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2557816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0105189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0158055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1202622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7480950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455971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21CAB8B-67B6-6B45-B6F3-0B06C7B4624C}" type="slidenum">
              <a:rPr lang="en-US"/>
              <a:pPr>
                <a:defRPr/>
              </a:pPr>
              <a:t>‹#›</a:t>
            </a:fld>
            <a:endParaRPr lang="en-US"/>
          </a:p>
        </p:txBody>
      </p:sp>
    </p:spTree>
    <p:extLst>
      <p:ext uri="{BB962C8B-B14F-4D97-AF65-F5344CB8AC3E}">
        <p14:creationId xmlns:p14="http://schemas.microsoft.com/office/powerpoint/2010/main" val="390037626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5585593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8416789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3003894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5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945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4C886095-0DC1-A142-A7F5-604F0ED58037}"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77341875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0F4F03-947A-DB44-8C33-EAC754311E4C}" type="slidenum">
              <a:rPr lang="en-US"/>
              <a:pPr>
                <a:defRPr/>
              </a:pPr>
              <a:t>‹#›</a:t>
            </a:fld>
            <a:endParaRPr lang="en-US"/>
          </a:p>
        </p:txBody>
      </p:sp>
    </p:spTree>
    <p:extLst>
      <p:ext uri="{BB962C8B-B14F-4D97-AF65-F5344CB8AC3E}">
        <p14:creationId xmlns:p14="http://schemas.microsoft.com/office/powerpoint/2010/main" val="10847230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7BA837-9FE0-9248-AC8A-92BF04083782}" type="slidenum">
              <a:rPr lang="en-US"/>
              <a:pPr>
                <a:defRPr/>
              </a:pPr>
              <a:t>‹#›</a:t>
            </a:fld>
            <a:endParaRPr lang="en-US"/>
          </a:p>
        </p:txBody>
      </p:sp>
    </p:spTree>
    <p:extLst>
      <p:ext uri="{BB962C8B-B14F-4D97-AF65-F5344CB8AC3E}">
        <p14:creationId xmlns:p14="http://schemas.microsoft.com/office/powerpoint/2010/main" val="50555260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FDF5-5630-9B42-BAEB-33D77B65A5B9}" type="slidenum">
              <a:rPr lang="en-US"/>
              <a:pPr>
                <a:defRPr/>
              </a:pPr>
              <a:t>‹#›</a:t>
            </a:fld>
            <a:endParaRPr lang="en-US"/>
          </a:p>
        </p:txBody>
      </p:sp>
    </p:spTree>
    <p:extLst>
      <p:ext uri="{BB962C8B-B14F-4D97-AF65-F5344CB8AC3E}">
        <p14:creationId xmlns:p14="http://schemas.microsoft.com/office/powerpoint/2010/main" val="304782243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550DF-FC34-B94A-8588-209CEDE484A3}" type="slidenum">
              <a:rPr lang="en-US"/>
              <a:pPr>
                <a:defRPr/>
              </a:pPr>
              <a:t>‹#›</a:t>
            </a:fld>
            <a:endParaRPr lang="en-US"/>
          </a:p>
        </p:txBody>
      </p:sp>
    </p:spTree>
    <p:extLst>
      <p:ext uri="{BB962C8B-B14F-4D97-AF65-F5344CB8AC3E}">
        <p14:creationId xmlns:p14="http://schemas.microsoft.com/office/powerpoint/2010/main" val="67391817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5A4DD9C-842D-BE40-AD11-F6A21CA157B7}" type="slidenum">
              <a:rPr lang="en-US"/>
              <a:pPr>
                <a:defRPr/>
              </a:pPr>
              <a:t>‹#›</a:t>
            </a:fld>
            <a:endParaRPr lang="en-US"/>
          </a:p>
        </p:txBody>
      </p:sp>
    </p:spTree>
    <p:extLst>
      <p:ext uri="{BB962C8B-B14F-4D97-AF65-F5344CB8AC3E}">
        <p14:creationId xmlns:p14="http://schemas.microsoft.com/office/powerpoint/2010/main" val="74090446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65D4FA-E243-8141-99B6-FB3F8A1D09B6}" type="slidenum">
              <a:rPr lang="en-US"/>
              <a:pPr>
                <a:defRPr/>
              </a:pPr>
              <a:t>‹#›</a:t>
            </a:fld>
            <a:endParaRPr lang="en-US"/>
          </a:p>
        </p:txBody>
      </p:sp>
    </p:spTree>
    <p:extLst>
      <p:ext uri="{BB962C8B-B14F-4D97-AF65-F5344CB8AC3E}">
        <p14:creationId xmlns:p14="http://schemas.microsoft.com/office/powerpoint/2010/main" val="27796209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EA12FD-F955-7D49-831B-E5E8E2A65C91}" type="slidenum">
              <a:rPr lang="en-US"/>
              <a:pPr>
                <a:defRPr/>
              </a:pPr>
              <a:t>‹#›</a:t>
            </a:fld>
            <a:endParaRPr lang="en-US"/>
          </a:p>
        </p:txBody>
      </p:sp>
    </p:spTree>
    <p:extLst>
      <p:ext uri="{BB962C8B-B14F-4D97-AF65-F5344CB8AC3E}">
        <p14:creationId xmlns:p14="http://schemas.microsoft.com/office/powerpoint/2010/main" val="244357349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0B07CF-3DDB-C241-BFE5-B7A184E65DF3}" type="slidenum">
              <a:rPr lang="en-US"/>
              <a:pPr>
                <a:defRPr/>
              </a:pPr>
              <a:t>‹#›</a:t>
            </a:fld>
            <a:endParaRPr lang="en-US"/>
          </a:p>
        </p:txBody>
      </p:sp>
    </p:spTree>
    <p:extLst>
      <p:ext uri="{BB962C8B-B14F-4D97-AF65-F5344CB8AC3E}">
        <p14:creationId xmlns:p14="http://schemas.microsoft.com/office/powerpoint/2010/main" val="276133836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53594B-26BC-3641-AAA7-9D5B108D2BDC}" type="slidenum">
              <a:rPr lang="en-US"/>
              <a:pPr>
                <a:defRPr/>
              </a:pPr>
              <a:t>‹#›</a:t>
            </a:fld>
            <a:endParaRPr lang="en-US"/>
          </a:p>
        </p:txBody>
      </p:sp>
    </p:spTree>
    <p:extLst>
      <p:ext uri="{BB962C8B-B14F-4D97-AF65-F5344CB8AC3E}">
        <p14:creationId xmlns:p14="http://schemas.microsoft.com/office/powerpoint/2010/main" val="60813386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8E2352-5824-614B-99A2-8E6804D20533}" type="slidenum">
              <a:rPr lang="en-US"/>
              <a:pPr>
                <a:defRPr/>
              </a:pPr>
              <a:t>‹#›</a:t>
            </a:fld>
            <a:endParaRPr lang="en-US"/>
          </a:p>
        </p:txBody>
      </p:sp>
    </p:spTree>
    <p:extLst>
      <p:ext uri="{BB962C8B-B14F-4D97-AF65-F5344CB8AC3E}">
        <p14:creationId xmlns:p14="http://schemas.microsoft.com/office/powerpoint/2010/main" val="152982267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B89F5-50A0-814C-B9BB-4B9579013B98}" type="slidenum">
              <a:rPr lang="en-US"/>
              <a:pPr>
                <a:defRPr/>
              </a:pPr>
              <a:t>‹#›</a:t>
            </a:fld>
            <a:endParaRPr lang="en-US"/>
          </a:p>
        </p:txBody>
      </p:sp>
    </p:spTree>
    <p:extLst>
      <p:ext uri="{BB962C8B-B14F-4D97-AF65-F5344CB8AC3E}">
        <p14:creationId xmlns:p14="http://schemas.microsoft.com/office/powerpoint/2010/main" val="313189325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53315E-86D0-BF4C-8576-D7EE5F3F7B40}" type="slidenum">
              <a:rPr lang="en-US"/>
              <a:pPr>
                <a:defRPr/>
              </a:pPr>
              <a:t>‹#›</a:t>
            </a:fld>
            <a:endParaRPr lang="en-US"/>
          </a:p>
        </p:txBody>
      </p:sp>
    </p:spTree>
    <p:extLst>
      <p:ext uri="{BB962C8B-B14F-4D97-AF65-F5344CB8AC3E}">
        <p14:creationId xmlns:p14="http://schemas.microsoft.com/office/powerpoint/2010/main" val="284677571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SmartArt Placeholder 2"/>
          <p:cNvSpPr>
            <a:spLocks noGrp="1"/>
          </p:cNvSpPr>
          <p:nvPr>
            <p:ph type="dgm" idx="1"/>
          </p:nvPr>
        </p:nvSpPr>
        <p:spPr>
          <a:xfrm>
            <a:off x="457200" y="19050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4CD6F8-42F6-8F4F-9206-043B189D4035}" type="slidenum">
              <a:rPr lang="en-US"/>
              <a:pPr>
                <a:defRPr/>
              </a:pPr>
              <a:t>‹#›</a:t>
            </a:fld>
            <a:endParaRPr lang="en-US"/>
          </a:p>
        </p:txBody>
      </p:sp>
    </p:spTree>
    <p:extLst>
      <p:ext uri="{BB962C8B-B14F-4D97-AF65-F5344CB8AC3E}">
        <p14:creationId xmlns:p14="http://schemas.microsoft.com/office/powerpoint/2010/main" val="238211217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27EF7A-9206-154C-BA9C-61C3C4C38AAB}" type="slidenum">
              <a:rPr lang="en-US"/>
              <a:pPr>
                <a:defRPr/>
              </a:pPr>
              <a:t>‹#›</a:t>
            </a:fld>
            <a:endParaRPr lang="en-US"/>
          </a:p>
        </p:txBody>
      </p:sp>
    </p:spTree>
    <p:extLst>
      <p:ext uri="{BB962C8B-B14F-4D97-AF65-F5344CB8AC3E}">
        <p14:creationId xmlns:p14="http://schemas.microsoft.com/office/powerpoint/2010/main" val="244087889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15/9/17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7092946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15/9/17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6201005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15/9/17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68609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381C483-7FEB-0447-8670-17B34E93F9D9}" type="slidenum">
              <a:rPr lang="en-US"/>
              <a:pPr>
                <a:defRPr/>
              </a:pPr>
              <a:t>‹#›</a:t>
            </a:fld>
            <a:endParaRPr lang="en-US"/>
          </a:p>
        </p:txBody>
      </p:sp>
    </p:spTree>
    <p:extLst>
      <p:ext uri="{BB962C8B-B14F-4D97-AF65-F5344CB8AC3E}">
        <p14:creationId xmlns:p14="http://schemas.microsoft.com/office/powerpoint/2010/main" val="126580940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15/9/17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309326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15/9/17</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0030599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15/9/17</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2593344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15/9/17</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1114210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15/9/17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5147935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15/9/17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0169768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15/9/17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9394800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15/9/17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2206887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43522" name="Rectangle 1026"/>
          <p:cNvSpPr>
            <a:spLocks noGrp="1" noChangeArrowheads="1"/>
          </p:cNvSpPr>
          <p:nvPr>
            <p:ph type="ctrTitle"/>
          </p:nvPr>
        </p:nvSpPr>
        <p:spPr>
          <a:xfrm>
            <a:off x="685800" y="2286000"/>
            <a:ext cx="7772400" cy="1143000"/>
          </a:xfrm>
        </p:spPr>
        <p:txBody>
          <a:bodyPr/>
          <a:lstStyle>
            <a:lvl1pPr algn="l">
              <a:defRPr/>
            </a:lvl1pPr>
          </a:lstStyle>
          <a:p>
            <a:r>
              <a:rPr lang="en-US"/>
              <a:t>Click to edit Master title style</a:t>
            </a:r>
          </a:p>
        </p:txBody>
      </p:sp>
      <p:sp>
        <p:nvSpPr>
          <p:cNvPr id="1643523" name="Rectangle 1027"/>
          <p:cNvSpPr>
            <a:spLocks noGrp="1" noChangeArrowheads="1"/>
          </p:cNvSpPr>
          <p:nvPr>
            <p:ph type="subTitle" idx="1"/>
          </p:nvPr>
        </p:nvSpPr>
        <p:spPr>
          <a:xfrm>
            <a:off x="762000" y="3886200"/>
            <a:ext cx="6400800" cy="1752600"/>
          </a:xfrm>
          <a:effectLst/>
        </p:spPr>
        <p:txBody>
          <a:bodyPr/>
          <a:lstStyle>
            <a:lvl1pPr marL="0" indent="0">
              <a:buFont typeface="Wingdings" pitchFamily="-111" charset="2"/>
              <a:buNone/>
              <a:defRPr sz="24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E52F89A-53D2-0749-8485-FF8D6448C817}" type="slidenum">
              <a:rPr lang="en-US"/>
              <a:pPr>
                <a:defRPr/>
              </a:pPr>
              <a:t>‹#›</a:t>
            </a:fld>
            <a:endParaRPr lang="en-US"/>
          </a:p>
        </p:txBody>
      </p:sp>
    </p:spTree>
    <p:extLst>
      <p:ext uri="{BB962C8B-B14F-4D97-AF65-F5344CB8AC3E}">
        <p14:creationId xmlns:p14="http://schemas.microsoft.com/office/powerpoint/2010/main" val="107991901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0070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6998309-194D-1144-B9B6-9B3B18271D86}" type="slidenum">
              <a:rPr lang="en-US"/>
              <a:pPr>
                <a:defRPr/>
              </a:pPr>
              <a:t>‹#›</a:t>
            </a:fld>
            <a:endParaRPr lang="en-US"/>
          </a:p>
        </p:txBody>
      </p:sp>
    </p:spTree>
    <p:extLst>
      <p:ext uri="{BB962C8B-B14F-4D97-AF65-F5344CB8AC3E}">
        <p14:creationId xmlns:p14="http://schemas.microsoft.com/office/powerpoint/2010/main" val="412918265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682888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723184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252995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847182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220411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734850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700245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757724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067155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79845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EF002B1-551F-634F-B43C-8F5054DC5E79}" type="slidenum">
              <a:rPr lang="en-US"/>
              <a:pPr>
                <a:defRPr/>
              </a:pPr>
              <a:t>‹#›</a:t>
            </a:fld>
            <a:endParaRPr lang="en-US"/>
          </a:p>
        </p:txBody>
      </p:sp>
    </p:spTree>
    <p:extLst>
      <p:ext uri="{BB962C8B-B14F-4D97-AF65-F5344CB8AC3E}">
        <p14:creationId xmlns:p14="http://schemas.microsoft.com/office/powerpoint/2010/main" val="409339784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62359E2-07CA-AC44-969B-CD684C13CB58}" type="datetimeFigureOut">
              <a:rPr lang="en-SG"/>
              <a:pPr>
                <a:defRPr/>
              </a:pPr>
              <a:t>15/9/17</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3482286-FCB3-2649-8153-4089D83EEE9B}" type="slidenum">
              <a:rPr lang="en-SG"/>
              <a:pPr>
                <a:defRPr/>
              </a:pPr>
              <a:t>‹#›</a:t>
            </a:fld>
            <a:endParaRPr lang="en-SG"/>
          </a:p>
        </p:txBody>
      </p:sp>
    </p:spTree>
    <p:extLst>
      <p:ext uri="{BB962C8B-B14F-4D97-AF65-F5344CB8AC3E}">
        <p14:creationId xmlns:p14="http://schemas.microsoft.com/office/powerpoint/2010/main" val="64680238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57F88C4-1E6D-AB41-9B95-C81CEAF052E6}" type="datetimeFigureOut">
              <a:rPr lang="en-SG"/>
              <a:pPr>
                <a:defRPr/>
              </a:pPr>
              <a:t>15/9/17</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0372C4A-D382-FE43-86E8-D1582D61734C}" type="slidenum">
              <a:rPr lang="en-SG"/>
              <a:pPr>
                <a:defRPr/>
              </a:pPr>
              <a:t>‹#›</a:t>
            </a:fld>
            <a:endParaRPr lang="en-SG"/>
          </a:p>
        </p:txBody>
      </p:sp>
    </p:spTree>
    <p:extLst>
      <p:ext uri="{BB962C8B-B14F-4D97-AF65-F5344CB8AC3E}">
        <p14:creationId xmlns:p14="http://schemas.microsoft.com/office/powerpoint/2010/main" val="25015725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B476999-2B97-974F-B733-182F69A87983}" type="datetimeFigureOut">
              <a:rPr lang="en-SG"/>
              <a:pPr>
                <a:defRPr/>
              </a:pPr>
              <a:t>15/9/17</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318D5C8-D568-A245-92CF-6E79A2FAD0A2}" type="slidenum">
              <a:rPr lang="en-SG"/>
              <a:pPr>
                <a:defRPr/>
              </a:pPr>
              <a:t>‹#›</a:t>
            </a:fld>
            <a:endParaRPr lang="en-SG"/>
          </a:p>
        </p:txBody>
      </p:sp>
    </p:spTree>
    <p:extLst>
      <p:ext uri="{BB962C8B-B14F-4D97-AF65-F5344CB8AC3E}">
        <p14:creationId xmlns:p14="http://schemas.microsoft.com/office/powerpoint/2010/main" val="21609818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290EDAE9-F523-3C44-9BED-55CADC5813AF}" type="datetimeFigureOut">
              <a:rPr lang="en-SG"/>
              <a:pPr>
                <a:defRPr/>
              </a:pPr>
              <a:t>15/9/17</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6DDE9CD-F78F-504A-A11A-C9867D4F69A5}" type="slidenum">
              <a:rPr lang="en-SG"/>
              <a:pPr>
                <a:defRPr/>
              </a:pPr>
              <a:t>‹#›</a:t>
            </a:fld>
            <a:endParaRPr lang="en-SG"/>
          </a:p>
        </p:txBody>
      </p:sp>
    </p:spTree>
    <p:extLst>
      <p:ext uri="{BB962C8B-B14F-4D97-AF65-F5344CB8AC3E}">
        <p14:creationId xmlns:p14="http://schemas.microsoft.com/office/powerpoint/2010/main" val="104533680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D289BFE-D7A6-7844-8711-2C3261F298A1}" type="datetimeFigureOut">
              <a:rPr lang="en-SG"/>
              <a:pPr>
                <a:defRPr/>
              </a:pPr>
              <a:t>15/9/17</a:t>
            </a:fld>
            <a:endParaRPr lang="en-SG"/>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EFFDBD3C-037A-B442-AC46-DDEACA17C832}" type="slidenum">
              <a:rPr lang="en-SG"/>
              <a:pPr>
                <a:defRPr/>
              </a:pPr>
              <a:t>‹#›</a:t>
            </a:fld>
            <a:endParaRPr lang="en-SG"/>
          </a:p>
        </p:txBody>
      </p:sp>
    </p:spTree>
    <p:extLst>
      <p:ext uri="{BB962C8B-B14F-4D97-AF65-F5344CB8AC3E}">
        <p14:creationId xmlns:p14="http://schemas.microsoft.com/office/powerpoint/2010/main" val="190883669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5174B81-1ADC-AC42-8E20-0FCBC391AE70}" type="datetimeFigureOut">
              <a:rPr lang="en-SG"/>
              <a:pPr>
                <a:defRPr/>
              </a:pPr>
              <a:t>15/9/17</a:t>
            </a:fld>
            <a:endParaRPr lang="en-SG"/>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AECDB41-18AC-DA40-9A59-132CF94EDD74}" type="slidenum">
              <a:rPr lang="en-SG"/>
              <a:pPr>
                <a:defRPr/>
              </a:pPr>
              <a:t>‹#›</a:t>
            </a:fld>
            <a:endParaRPr lang="en-SG"/>
          </a:p>
        </p:txBody>
      </p:sp>
    </p:spTree>
    <p:extLst>
      <p:ext uri="{BB962C8B-B14F-4D97-AF65-F5344CB8AC3E}">
        <p14:creationId xmlns:p14="http://schemas.microsoft.com/office/powerpoint/2010/main" val="266544032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D0FA35E-A962-BD4B-9A2A-8594DFC2AF60}" type="datetimeFigureOut">
              <a:rPr lang="en-SG"/>
              <a:pPr>
                <a:defRPr/>
              </a:pPr>
              <a:t>15/9/17</a:t>
            </a:fld>
            <a:endParaRPr lang="en-SG"/>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9AF7C5E-ACC3-294D-A9B4-86202E7C2578}" type="slidenum">
              <a:rPr lang="en-SG"/>
              <a:pPr>
                <a:defRPr/>
              </a:pPr>
              <a:t>‹#›</a:t>
            </a:fld>
            <a:endParaRPr lang="en-SG"/>
          </a:p>
        </p:txBody>
      </p:sp>
    </p:spTree>
    <p:extLst>
      <p:ext uri="{BB962C8B-B14F-4D97-AF65-F5344CB8AC3E}">
        <p14:creationId xmlns:p14="http://schemas.microsoft.com/office/powerpoint/2010/main" val="124134912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1694958-B528-0C41-B73F-533CF232FE90}" type="datetimeFigureOut">
              <a:rPr lang="en-SG"/>
              <a:pPr>
                <a:defRPr/>
              </a:pPr>
              <a:t>15/9/17</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12A06B0-8DC5-6349-9AFE-EFA248A1A58B}" type="slidenum">
              <a:rPr lang="en-SG"/>
              <a:pPr>
                <a:defRPr/>
              </a:pPr>
              <a:t>‹#›</a:t>
            </a:fld>
            <a:endParaRPr lang="en-SG"/>
          </a:p>
        </p:txBody>
      </p:sp>
    </p:spTree>
    <p:extLst>
      <p:ext uri="{BB962C8B-B14F-4D97-AF65-F5344CB8AC3E}">
        <p14:creationId xmlns:p14="http://schemas.microsoft.com/office/powerpoint/2010/main" val="152181883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E22C169-7529-A847-8B8A-AE02200CE563}" type="datetimeFigureOut">
              <a:rPr lang="en-SG"/>
              <a:pPr>
                <a:defRPr/>
              </a:pPr>
              <a:t>15/9/17</a:t>
            </a:fld>
            <a:endParaRPr lang="en-SG"/>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A7AAF21-F903-234F-B2E1-30F97B7D1A91}" type="slidenum">
              <a:rPr lang="en-SG"/>
              <a:pPr>
                <a:defRPr/>
              </a:pPr>
              <a:t>‹#›</a:t>
            </a:fld>
            <a:endParaRPr lang="en-SG"/>
          </a:p>
        </p:txBody>
      </p:sp>
    </p:spTree>
    <p:extLst>
      <p:ext uri="{BB962C8B-B14F-4D97-AF65-F5344CB8AC3E}">
        <p14:creationId xmlns:p14="http://schemas.microsoft.com/office/powerpoint/2010/main" val="65814017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8314F56-76DC-3446-9058-7113BFBA62D9}" type="datetimeFigureOut">
              <a:rPr lang="en-SG"/>
              <a:pPr>
                <a:defRPr/>
              </a:pPr>
              <a:t>15/9/17</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987A3BC-075A-9248-B3AD-F6B213D141B0}" type="slidenum">
              <a:rPr lang="en-SG"/>
              <a:pPr>
                <a:defRPr/>
              </a:pPr>
              <a:t>‹#›</a:t>
            </a:fld>
            <a:endParaRPr lang="en-SG"/>
          </a:p>
        </p:txBody>
      </p:sp>
    </p:spTree>
    <p:extLst>
      <p:ext uri="{BB962C8B-B14F-4D97-AF65-F5344CB8AC3E}">
        <p14:creationId xmlns:p14="http://schemas.microsoft.com/office/powerpoint/2010/main" val="8370811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6448CB7-A971-0D43-A2AF-38DD3AE02E4B}" type="slidenum">
              <a:rPr lang="en-US"/>
              <a:pPr>
                <a:defRPr/>
              </a:pPr>
              <a:t>‹#›</a:t>
            </a:fld>
            <a:endParaRPr lang="en-US"/>
          </a:p>
        </p:txBody>
      </p:sp>
    </p:spTree>
    <p:extLst>
      <p:ext uri="{BB962C8B-B14F-4D97-AF65-F5344CB8AC3E}">
        <p14:creationId xmlns:p14="http://schemas.microsoft.com/office/powerpoint/2010/main" val="319333361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54039FB-1F0B-9C4F-AA3C-47A477DEB5E4}" type="datetimeFigureOut">
              <a:rPr lang="en-SG"/>
              <a:pPr>
                <a:defRPr/>
              </a:pPr>
              <a:t>15/9/17</a:t>
            </a:fld>
            <a:endParaRPr lang="en-SG"/>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A2AEAD6-5AE5-BB4F-8D95-437BF083ECD1}" type="slidenum">
              <a:rPr lang="en-SG"/>
              <a:pPr>
                <a:defRPr/>
              </a:pPr>
              <a:t>‹#›</a:t>
            </a:fld>
            <a:endParaRPr lang="en-SG"/>
          </a:p>
        </p:txBody>
      </p:sp>
    </p:spTree>
    <p:extLst>
      <p:ext uri="{BB962C8B-B14F-4D97-AF65-F5344CB8AC3E}">
        <p14:creationId xmlns:p14="http://schemas.microsoft.com/office/powerpoint/2010/main" val="55343482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457200" y="274637"/>
            <a:ext cx="8229600" cy="5851525"/>
          </a:xfrm>
          <a:prstGeom prst="rect">
            <a:avLst/>
          </a:prstGeom>
          <a:noFill/>
          <a:ln>
            <a:noFill/>
          </a:ln>
        </p:spPr>
        <p:txBody>
          <a:bodyPr lIns="91425" tIns="91425" rIns="91425" bIns="91425"/>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 name="Shape 88"/>
          <p:cNvSpPr txBox="1">
            <a:spLocks noGrp="1"/>
          </p:cNvSpPr>
          <p:nvPr>
            <p:ph type="dt" idx="10"/>
          </p:nvPr>
        </p:nvSpPr>
        <p:spPr>
          <a:xfrm>
            <a:off x="457200" y="6245225"/>
            <a:ext cx="2133600" cy="476250"/>
          </a:xfrm>
        </p:spPr>
        <p:txBody>
          <a:bodyPr lIns="91425" tIns="91425" rIns="91425" bIns="91425" anchor="t" anchorCtr="0"/>
          <a:lstStyle>
            <a:lvl1pPr marL="0" marR="0" indent="0" algn="l" rtl="0" eaLnBrk="0" fontAlgn="base" hangingPunct="0">
              <a:spcBef>
                <a:spcPct val="0"/>
              </a:spcBef>
              <a:spcAft>
                <a:spcPct val="0"/>
              </a:spcAft>
              <a:defRPr sz="1400" b="0" i="0" u="none" strike="noStrike" cap="none" baseline="0">
                <a:solidFill>
                  <a:prstClr val="black"/>
                </a:solidFill>
                <a:latin typeface="Calibri"/>
                <a:ea typeface="Calibri"/>
                <a:cs typeface="Calibri"/>
                <a:sym typeface="Calibri"/>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
        <p:nvSpPr>
          <p:cNvPr id="4" name="Shape 89"/>
          <p:cNvSpPr txBox="1">
            <a:spLocks noGrp="1"/>
          </p:cNvSpPr>
          <p:nvPr>
            <p:ph type="ftr" idx="11"/>
          </p:nvPr>
        </p:nvSpPr>
        <p:spPr>
          <a:xfrm>
            <a:off x="3124200" y="6245225"/>
            <a:ext cx="2895600" cy="476250"/>
          </a:xfrm>
        </p:spPr>
        <p:txBody>
          <a:bodyPr lIns="91425" tIns="91425" rIns="91425" bIns="91425" anchor="t" anchorCtr="0"/>
          <a:lstStyle>
            <a:lvl1pPr marL="0" marR="0" indent="0" algn="ctr" rtl="0" eaLnBrk="0" fontAlgn="base" hangingPunct="0">
              <a:spcBef>
                <a:spcPct val="0"/>
              </a:spcBef>
              <a:spcAft>
                <a:spcPct val="0"/>
              </a:spcAft>
              <a:defRPr sz="1400" b="0" i="0" u="none" strike="noStrike" cap="none" baseline="0">
                <a:solidFill>
                  <a:prstClr val="black"/>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
        <p:nvSpPr>
          <p:cNvPr id="5" name="Shape 90"/>
          <p:cNvSpPr txBox="1">
            <a:spLocks noGrp="1"/>
          </p:cNvSpPr>
          <p:nvPr>
            <p:ph type="sldNum" idx="12"/>
          </p:nvPr>
        </p:nvSpPr>
        <p:spPr>
          <a:xfrm>
            <a:off x="6553200" y="6245225"/>
            <a:ext cx="2133600" cy="476250"/>
          </a:xfrm>
        </p:spPr>
        <p:txBody>
          <a:bodyPr lIns="91425" tIns="91425" rIns="91425" bIns="91425" anchor="t" anchorCtr="0"/>
          <a:lstStyle>
            <a:lvl1pPr marL="0" marR="0" indent="0" algn="r" rtl="0" eaLnBrk="0" fontAlgn="base" hangingPunct="0">
              <a:spcBef>
                <a:spcPct val="0"/>
              </a:spcBef>
              <a:spcAft>
                <a:spcPct val="0"/>
              </a:spcAft>
              <a:defRPr sz="1400" b="0" i="0" u="none" strike="noStrike" cap="none" baseline="0">
                <a:solidFill>
                  <a:prstClr val="black"/>
                </a:solidFill>
                <a:latin typeface="Arial"/>
                <a:ea typeface="Arial"/>
                <a:cs typeface="Arial"/>
                <a:sym typeface="Arial"/>
              </a:defRPr>
            </a:lvl1pPr>
            <a:lvl2pPr marL="457200" marR="0" indent="0" algn="l" rtl="0">
              <a:defRPr sz="1800" b="0" i="0" u="none" strike="noStrike" cap="none" baseline="0">
                <a:solidFill>
                  <a:schemeClr val="dk1"/>
                </a:solidFill>
                <a:latin typeface="Arial"/>
                <a:ea typeface="Arial"/>
                <a:cs typeface="Arial"/>
                <a:sym typeface="Arial"/>
              </a:defRPr>
            </a:lvl2pPr>
            <a:lvl3pPr marL="914400" marR="0" indent="0" algn="l" rtl="0">
              <a:defRPr sz="1800" b="0" i="0" u="none" strike="noStrike" cap="none" baseline="0">
                <a:solidFill>
                  <a:schemeClr val="dk1"/>
                </a:solidFill>
                <a:latin typeface="Arial"/>
                <a:ea typeface="Arial"/>
                <a:cs typeface="Arial"/>
                <a:sym typeface="Arial"/>
              </a:defRPr>
            </a:lvl3pPr>
            <a:lvl4pPr marL="1371600" marR="0" indent="0" algn="l" rtl="0">
              <a:defRPr sz="1800" b="0" i="0" u="none" strike="noStrike" cap="none" baseline="0">
                <a:solidFill>
                  <a:schemeClr val="dk1"/>
                </a:solidFill>
                <a:latin typeface="Arial"/>
                <a:ea typeface="Arial"/>
                <a:cs typeface="Arial"/>
                <a:sym typeface="Arial"/>
              </a:defRPr>
            </a:lvl4pPr>
            <a:lvl5pPr marL="1828800" marR="0" indent="0" algn="l" rtl="0">
              <a:defRPr sz="1800" b="0" i="0" u="none" strike="noStrike" cap="none" baseline="0">
                <a:solidFill>
                  <a:schemeClr val="dk1"/>
                </a:solidFill>
                <a:latin typeface="Arial"/>
                <a:ea typeface="Arial"/>
                <a:cs typeface="Arial"/>
                <a:sym typeface="Arial"/>
              </a:defRPr>
            </a:lvl5pPr>
            <a:lvl6pPr marL="2286000" marR="0" indent="0" algn="l" rtl="0">
              <a:defRPr sz="1800" b="0" i="0" u="none" strike="noStrike" cap="none" baseline="0">
                <a:solidFill>
                  <a:schemeClr val="dk1"/>
                </a:solidFill>
                <a:latin typeface="Arial"/>
                <a:ea typeface="Arial"/>
                <a:cs typeface="Arial"/>
                <a:sym typeface="Arial"/>
              </a:defRPr>
            </a:lvl6pPr>
            <a:lvl7pPr marL="2743200" marR="0" indent="0" algn="l" rtl="0">
              <a:defRPr sz="1800" b="0" i="0" u="none" strike="noStrike" cap="none" baseline="0">
                <a:solidFill>
                  <a:schemeClr val="dk1"/>
                </a:solidFill>
                <a:latin typeface="Arial"/>
                <a:ea typeface="Arial"/>
                <a:cs typeface="Arial"/>
                <a:sym typeface="Arial"/>
              </a:defRPr>
            </a:lvl7pPr>
            <a:lvl8pPr marL="3200400" marR="0" indent="0" algn="l" rtl="0">
              <a:defRPr sz="1800" b="0" i="0" u="none" strike="noStrike" cap="none" baseline="0">
                <a:solidFill>
                  <a:schemeClr val="dk1"/>
                </a:solidFill>
                <a:latin typeface="Arial"/>
                <a:ea typeface="Arial"/>
                <a:cs typeface="Arial"/>
                <a:sym typeface="Arial"/>
              </a:defRPr>
            </a:lvl8pPr>
            <a:lvl9pPr marL="3657600" marR="0" indent="0" algn="l" rtl="0">
              <a:defRPr sz="1800" b="0" i="0" u="none" strike="noStrike" cap="none" baseline="0">
                <a:solidFill>
                  <a:schemeClr val="dk1"/>
                </a:solidFill>
                <a:latin typeface="Arial"/>
                <a:ea typeface="Arial"/>
                <a:cs typeface="Arial"/>
                <a:sym typeface="Arial"/>
              </a:defRPr>
            </a:lvl9pPr>
          </a:lstStyle>
          <a:p>
            <a:pPr>
              <a:defRPr/>
            </a:pPr>
            <a:endParaRPr/>
          </a:p>
        </p:txBody>
      </p:sp>
    </p:spTree>
    <p:extLst>
      <p:ext uri="{BB962C8B-B14F-4D97-AF65-F5344CB8AC3E}">
        <p14:creationId xmlns:p14="http://schemas.microsoft.com/office/powerpoint/2010/main" val="195395934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2B2289-3BE8-7F4F-A169-E0A2D6CE9A3D}" type="slidenum">
              <a:rPr lang="en-US"/>
              <a:pPr>
                <a:defRPr/>
              </a:pPr>
              <a:t>‹#›</a:t>
            </a:fld>
            <a:endParaRPr lang="en-US"/>
          </a:p>
        </p:txBody>
      </p:sp>
    </p:spTree>
    <p:extLst>
      <p:ext uri="{BB962C8B-B14F-4D97-AF65-F5344CB8AC3E}">
        <p14:creationId xmlns:p14="http://schemas.microsoft.com/office/powerpoint/2010/main" val="239407251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F80FB7-30AF-AC4E-827D-54225D523A47}" type="slidenum">
              <a:rPr lang="en-US"/>
              <a:pPr>
                <a:defRPr/>
              </a:pPr>
              <a:t>‹#›</a:t>
            </a:fld>
            <a:endParaRPr lang="en-US"/>
          </a:p>
        </p:txBody>
      </p:sp>
    </p:spTree>
    <p:extLst>
      <p:ext uri="{BB962C8B-B14F-4D97-AF65-F5344CB8AC3E}">
        <p14:creationId xmlns:p14="http://schemas.microsoft.com/office/powerpoint/2010/main" val="126560520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1CF5E6-452D-DB46-83AA-9C53B3F8EEDB}" type="slidenum">
              <a:rPr lang="en-US"/>
              <a:pPr>
                <a:defRPr/>
              </a:pPr>
              <a:t>‹#›</a:t>
            </a:fld>
            <a:endParaRPr lang="en-US"/>
          </a:p>
        </p:txBody>
      </p:sp>
    </p:spTree>
    <p:extLst>
      <p:ext uri="{BB962C8B-B14F-4D97-AF65-F5344CB8AC3E}">
        <p14:creationId xmlns:p14="http://schemas.microsoft.com/office/powerpoint/2010/main" val="207274124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1392AD-6002-2E44-8D5B-ADB3592D1769}" type="slidenum">
              <a:rPr lang="en-US"/>
              <a:pPr>
                <a:defRPr/>
              </a:pPr>
              <a:t>‹#›</a:t>
            </a:fld>
            <a:endParaRPr lang="en-US"/>
          </a:p>
        </p:txBody>
      </p:sp>
    </p:spTree>
    <p:extLst>
      <p:ext uri="{BB962C8B-B14F-4D97-AF65-F5344CB8AC3E}">
        <p14:creationId xmlns:p14="http://schemas.microsoft.com/office/powerpoint/2010/main" val="362393898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DD0DD1-FDF3-114B-AC4A-47F8E351D14A}" type="slidenum">
              <a:rPr lang="en-US"/>
              <a:pPr>
                <a:defRPr/>
              </a:pPr>
              <a:t>‹#›</a:t>
            </a:fld>
            <a:endParaRPr lang="en-US"/>
          </a:p>
        </p:txBody>
      </p:sp>
    </p:spTree>
    <p:extLst>
      <p:ext uri="{BB962C8B-B14F-4D97-AF65-F5344CB8AC3E}">
        <p14:creationId xmlns:p14="http://schemas.microsoft.com/office/powerpoint/2010/main" val="171085599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CF847E-9C1B-DD45-B910-6790A43E00FA}" type="slidenum">
              <a:rPr lang="en-US"/>
              <a:pPr>
                <a:defRPr/>
              </a:pPr>
              <a:t>‹#›</a:t>
            </a:fld>
            <a:endParaRPr lang="en-US"/>
          </a:p>
        </p:txBody>
      </p:sp>
    </p:spTree>
    <p:extLst>
      <p:ext uri="{BB962C8B-B14F-4D97-AF65-F5344CB8AC3E}">
        <p14:creationId xmlns:p14="http://schemas.microsoft.com/office/powerpoint/2010/main" val="297911516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69474C-1ACC-C249-AD47-E64CB9597C7E}" type="slidenum">
              <a:rPr lang="en-US"/>
              <a:pPr>
                <a:defRPr/>
              </a:pPr>
              <a:t>‹#›</a:t>
            </a:fld>
            <a:endParaRPr lang="en-US"/>
          </a:p>
        </p:txBody>
      </p:sp>
    </p:spTree>
    <p:extLst>
      <p:ext uri="{BB962C8B-B14F-4D97-AF65-F5344CB8AC3E}">
        <p14:creationId xmlns:p14="http://schemas.microsoft.com/office/powerpoint/2010/main" val="74845871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163A51-FB1C-434C-9F16-5D637B883DCE}" type="slidenum">
              <a:rPr lang="en-US"/>
              <a:pPr>
                <a:defRPr/>
              </a:pPr>
              <a:t>‹#›</a:t>
            </a:fld>
            <a:endParaRPr lang="en-US"/>
          </a:p>
        </p:txBody>
      </p:sp>
    </p:spTree>
    <p:extLst>
      <p:ext uri="{BB962C8B-B14F-4D97-AF65-F5344CB8AC3E}">
        <p14:creationId xmlns:p14="http://schemas.microsoft.com/office/powerpoint/2010/main" val="456830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692E1D6-909E-6A41-B4DF-5C4D7DCF3742}" type="slidenum">
              <a:rPr lang="en-US"/>
              <a:pPr>
                <a:defRPr/>
              </a:pPr>
              <a:t>‹#›</a:t>
            </a:fld>
            <a:endParaRPr lang="en-US"/>
          </a:p>
        </p:txBody>
      </p:sp>
    </p:spTree>
    <p:extLst>
      <p:ext uri="{BB962C8B-B14F-4D97-AF65-F5344CB8AC3E}">
        <p14:creationId xmlns:p14="http://schemas.microsoft.com/office/powerpoint/2010/main" val="27799131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EE80F0-D0B2-6943-8A21-484052A8FCDA}" type="slidenum">
              <a:rPr lang="en-US"/>
              <a:pPr>
                <a:defRPr/>
              </a:pPr>
              <a:t>‹#›</a:t>
            </a:fld>
            <a:endParaRPr lang="en-US"/>
          </a:p>
        </p:txBody>
      </p:sp>
    </p:spTree>
    <p:extLst>
      <p:ext uri="{BB962C8B-B14F-4D97-AF65-F5344CB8AC3E}">
        <p14:creationId xmlns:p14="http://schemas.microsoft.com/office/powerpoint/2010/main" val="398199900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4D4A41-960B-1C4E-9195-5F5CD7E0994C}" type="slidenum">
              <a:rPr lang="en-US"/>
              <a:pPr>
                <a:defRPr/>
              </a:pPr>
              <a:t>‹#›</a:t>
            </a:fld>
            <a:endParaRPr lang="en-US"/>
          </a:p>
        </p:txBody>
      </p:sp>
    </p:spTree>
    <p:extLst>
      <p:ext uri="{BB962C8B-B14F-4D97-AF65-F5344CB8AC3E}">
        <p14:creationId xmlns:p14="http://schemas.microsoft.com/office/powerpoint/2010/main" val="47756262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7B77ED-A2F3-9C4F-97AA-3CDE05B5DE63}" type="slidenum">
              <a:rPr lang="en-US"/>
              <a:pPr>
                <a:defRPr/>
              </a:pPr>
              <a:t>‹#›</a:t>
            </a:fld>
            <a:endParaRPr lang="en-US"/>
          </a:p>
        </p:txBody>
      </p:sp>
    </p:spTree>
    <p:extLst>
      <p:ext uri="{BB962C8B-B14F-4D97-AF65-F5344CB8AC3E}">
        <p14:creationId xmlns:p14="http://schemas.microsoft.com/office/powerpoint/2010/main" val="124910967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F0008996-75F6-D84C-96B8-C7EBB3878901}" type="slidenum">
              <a:rPr lang="en-US"/>
              <a:pPr>
                <a:defRPr/>
              </a:pPr>
              <a:t>‹#›</a:t>
            </a:fld>
            <a:endParaRPr lang="en-US"/>
          </a:p>
        </p:txBody>
      </p:sp>
    </p:spTree>
    <p:extLst>
      <p:ext uri="{BB962C8B-B14F-4D97-AF65-F5344CB8AC3E}">
        <p14:creationId xmlns:p14="http://schemas.microsoft.com/office/powerpoint/2010/main" val="105228638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6821F036-2361-B644-9D86-92F5050B2470}" type="slidenum">
              <a:rPr lang="en-US"/>
              <a:pPr>
                <a:defRPr/>
              </a:pPr>
              <a:t>‹#›</a:t>
            </a:fld>
            <a:endParaRPr lang="en-US"/>
          </a:p>
        </p:txBody>
      </p:sp>
    </p:spTree>
    <p:extLst>
      <p:ext uri="{BB962C8B-B14F-4D97-AF65-F5344CB8AC3E}">
        <p14:creationId xmlns:p14="http://schemas.microsoft.com/office/powerpoint/2010/main" val="369064056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11452AEC-0BAC-0548-A77B-DA9CBF2841F3}" type="slidenum">
              <a:rPr lang="en-US"/>
              <a:pPr>
                <a:defRPr/>
              </a:pPr>
              <a:t>‹#›</a:t>
            </a:fld>
            <a:endParaRPr lang="en-US"/>
          </a:p>
        </p:txBody>
      </p:sp>
    </p:spTree>
    <p:extLst>
      <p:ext uri="{BB962C8B-B14F-4D97-AF65-F5344CB8AC3E}">
        <p14:creationId xmlns:p14="http://schemas.microsoft.com/office/powerpoint/2010/main" val="367635865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BB4D6095-9722-CD45-A0F0-43261986EC2C}" type="slidenum">
              <a:rPr lang="en-US"/>
              <a:pPr>
                <a:defRPr/>
              </a:pPr>
              <a:t>‹#›</a:t>
            </a:fld>
            <a:endParaRPr lang="en-US"/>
          </a:p>
        </p:txBody>
      </p:sp>
    </p:spTree>
    <p:extLst>
      <p:ext uri="{BB962C8B-B14F-4D97-AF65-F5344CB8AC3E}">
        <p14:creationId xmlns:p14="http://schemas.microsoft.com/office/powerpoint/2010/main" val="35638890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defRPr>
            </a:lvl1pPr>
          </a:lstStyle>
          <a:p>
            <a:pPr>
              <a:defRPr/>
            </a:pPr>
            <a:fld id="{EA809B3A-B3C1-6E4F-8117-52B6F281C156}" type="slidenum">
              <a:rPr lang="en-US"/>
              <a:pPr>
                <a:defRPr/>
              </a:pPr>
              <a:t>‹#›</a:t>
            </a:fld>
            <a:endParaRPr lang="en-US"/>
          </a:p>
        </p:txBody>
      </p:sp>
    </p:spTree>
    <p:extLst>
      <p:ext uri="{BB962C8B-B14F-4D97-AF65-F5344CB8AC3E}">
        <p14:creationId xmlns:p14="http://schemas.microsoft.com/office/powerpoint/2010/main" val="369098428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defRPr>
            </a:lvl1pPr>
          </a:lstStyle>
          <a:p>
            <a:pPr>
              <a:defRPr/>
            </a:pPr>
            <a:fld id="{280BE959-B483-A849-B30A-DFB7DCE0DBFD}" type="slidenum">
              <a:rPr lang="en-US"/>
              <a:pPr>
                <a:defRPr/>
              </a:pPr>
              <a:t>‹#›</a:t>
            </a:fld>
            <a:endParaRPr lang="en-US"/>
          </a:p>
        </p:txBody>
      </p:sp>
    </p:spTree>
    <p:extLst>
      <p:ext uri="{BB962C8B-B14F-4D97-AF65-F5344CB8AC3E}">
        <p14:creationId xmlns:p14="http://schemas.microsoft.com/office/powerpoint/2010/main" val="46855297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defRPr>
            </a:lvl1pPr>
          </a:lstStyle>
          <a:p>
            <a:pPr>
              <a:defRPr/>
            </a:pPr>
            <a:fld id="{4B82E03C-D951-A348-A6B3-FFA3F9E0D680}" type="slidenum">
              <a:rPr lang="en-US"/>
              <a:pPr>
                <a:defRPr/>
              </a:pPr>
              <a:t>‹#›</a:t>
            </a:fld>
            <a:endParaRPr lang="en-US"/>
          </a:p>
        </p:txBody>
      </p:sp>
    </p:spTree>
    <p:extLst>
      <p:ext uri="{BB962C8B-B14F-4D97-AF65-F5344CB8AC3E}">
        <p14:creationId xmlns:p14="http://schemas.microsoft.com/office/powerpoint/2010/main" val="9386715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6643BA1-280A-EA45-AB8F-95030DAB3C07}" type="slidenum">
              <a:rPr lang="en-US"/>
              <a:pPr>
                <a:defRPr/>
              </a:pPr>
              <a:t>‹#›</a:t>
            </a:fld>
            <a:endParaRPr lang="en-US"/>
          </a:p>
        </p:txBody>
      </p:sp>
    </p:spTree>
    <p:extLst>
      <p:ext uri="{BB962C8B-B14F-4D97-AF65-F5344CB8AC3E}">
        <p14:creationId xmlns:p14="http://schemas.microsoft.com/office/powerpoint/2010/main" val="91905921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514C5536-E288-554B-980D-7E77EA7B2FCE}" type="slidenum">
              <a:rPr lang="en-US"/>
              <a:pPr>
                <a:defRPr/>
              </a:pPr>
              <a:t>‹#›</a:t>
            </a:fld>
            <a:endParaRPr lang="en-US"/>
          </a:p>
        </p:txBody>
      </p:sp>
    </p:spTree>
    <p:extLst>
      <p:ext uri="{BB962C8B-B14F-4D97-AF65-F5344CB8AC3E}">
        <p14:creationId xmlns:p14="http://schemas.microsoft.com/office/powerpoint/2010/main" val="163028523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A5F06463-6C53-7F40-891F-6DC3A516C027}" type="slidenum">
              <a:rPr lang="en-US"/>
              <a:pPr>
                <a:defRPr/>
              </a:pPr>
              <a:t>‹#›</a:t>
            </a:fld>
            <a:endParaRPr lang="en-US"/>
          </a:p>
        </p:txBody>
      </p:sp>
    </p:spTree>
    <p:extLst>
      <p:ext uri="{BB962C8B-B14F-4D97-AF65-F5344CB8AC3E}">
        <p14:creationId xmlns:p14="http://schemas.microsoft.com/office/powerpoint/2010/main" val="301447824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3DAFC735-94C0-3D44-8A05-8D24F8F09402}" type="slidenum">
              <a:rPr lang="en-US"/>
              <a:pPr>
                <a:defRPr/>
              </a:pPr>
              <a:t>‹#›</a:t>
            </a:fld>
            <a:endParaRPr lang="en-US"/>
          </a:p>
        </p:txBody>
      </p:sp>
    </p:spTree>
    <p:extLst>
      <p:ext uri="{BB962C8B-B14F-4D97-AF65-F5344CB8AC3E}">
        <p14:creationId xmlns:p14="http://schemas.microsoft.com/office/powerpoint/2010/main" val="270665048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51B5754D-5852-EE43-B7BC-097D87A2CCE4}" type="slidenum">
              <a:rPr lang="en-US"/>
              <a:pPr>
                <a:defRPr/>
              </a:pPr>
              <a:t>‹#›</a:t>
            </a:fld>
            <a:endParaRPr lang="en-US"/>
          </a:p>
        </p:txBody>
      </p:sp>
    </p:spTree>
    <p:extLst>
      <p:ext uri="{BB962C8B-B14F-4D97-AF65-F5344CB8AC3E}">
        <p14:creationId xmlns:p14="http://schemas.microsoft.com/office/powerpoint/2010/main" val="182630300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9DEE52-FEEA-A348-8FDA-4466A20C8219}" type="slidenum">
              <a:rPr lang="en-US"/>
              <a:pPr>
                <a:defRPr/>
              </a:pPr>
              <a:t>‹#›</a:t>
            </a:fld>
            <a:endParaRPr lang="en-US"/>
          </a:p>
        </p:txBody>
      </p:sp>
    </p:spTree>
    <p:extLst>
      <p:ext uri="{BB962C8B-B14F-4D97-AF65-F5344CB8AC3E}">
        <p14:creationId xmlns:p14="http://schemas.microsoft.com/office/powerpoint/2010/main" val="50824376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5EC87B-D4AA-0440-A86A-EBC0FCC72F3A}" type="slidenum">
              <a:rPr lang="en-US"/>
              <a:pPr>
                <a:defRPr/>
              </a:pPr>
              <a:t>‹#›</a:t>
            </a:fld>
            <a:endParaRPr lang="en-US"/>
          </a:p>
        </p:txBody>
      </p:sp>
    </p:spTree>
    <p:extLst>
      <p:ext uri="{BB962C8B-B14F-4D97-AF65-F5344CB8AC3E}">
        <p14:creationId xmlns:p14="http://schemas.microsoft.com/office/powerpoint/2010/main" val="413461366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A545DE-ECF8-C347-8911-F6AE4CB55A2B}" type="slidenum">
              <a:rPr lang="en-US"/>
              <a:pPr>
                <a:defRPr/>
              </a:pPr>
              <a:t>‹#›</a:t>
            </a:fld>
            <a:endParaRPr lang="en-US"/>
          </a:p>
        </p:txBody>
      </p:sp>
    </p:spTree>
    <p:extLst>
      <p:ext uri="{BB962C8B-B14F-4D97-AF65-F5344CB8AC3E}">
        <p14:creationId xmlns:p14="http://schemas.microsoft.com/office/powerpoint/2010/main" val="306028686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426E63-A42F-FD4B-8169-5EBEDA2F160A}" type="slidenum">
              <a:rPr lang="en-US"/>
              <a:pPr>
                <a:defRPr/>
              </a:pPr>
              <a:t>‹#›</a:t>
            </a:fld>
            <a:endParaRPr lang="en-US"/>
          </a:p>
        </p:txBody>
      </p:sp>
    </p:spTree>
    <p:extLst>
      <p:ext uri="{BB962C8B-B14F-4D97-AF65-F5344CB8AC3E}">
        <p14:creationId xmlns:p14="http://schemas.microsoft.com/office/powerpoint/2010/main" val="134038127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AAFE18-FDA4-2348-9D38-8D27790BC287}" type="slidenum">
              <a:rPr lang="en-US"/>
              <a:pPr>
                <a:defRPr/>
              </a:pPr>
              <a:t>‹#›</a:t>
            </a:fld>
            <a:endParaRPr lang="en-US"/>
          </a:p>
        </p:txBody>
      </p:sp>
    </p:spTree>
    <p:extLst>
      <p:ext uri="{BB962C8B-B14F-4D97-AF65-F5344CB8AC3E}">
        <p14:creationId xmlns:p14="http://schemas.microsoft.com/office/powerpoint/2010/main" val="92221788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0141AB-1154-5D44-A677-EFA80AB38295}" type="slidenum">
              <a:rPr lang="en-US"/>
              <a:pPr>
                <a:defRPr/>
              </a:pPr>
              <a:t>‹#›</a:t>
            </a:fld>
            <a:endParaRPr lang="en-US"/>
          </a:p>
        </p:txBody>
      </p:sp>
    </p:spTree>
    <p:extLst>
      <p:ext uri="{BB962C8B-B14F-4D97-AF65-F5344CB8AC3E}">
        <p14:creationId xmlns:p14="http://schemas.microsoft.com/office/powerpoint/2010/main" val="132892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D91262-330F-5F4C-95D7-E619881D4145}" type="slidenum">
              <a:rPr lang="en-US"/>
              <a:pPr>
                <a:defRPr/>
              </a:pPr>
              <a:t>‹#›</a:t>
            </a:fld>
            <a:endParaRPr lang="en-US"/>
          </a:p>
        </p:txBody>
      </p:sp>
    </p:spTree>
    <p:extLst>
      <p:ext uri="{BB962C8B-B14F-4D97-AF65-F5344CB8AC3E}">
        <p14:creationId xmlns:p14="http://schemas.microsoft.com/office/powerpoint/2010/main" val="10043298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F98804-DBED-DB47-B1FC-4FCC6FF8F530}" type="slidenum">
              <a:rPr lang="en-US"/>
              <a:pPr>
                <a:defRPr/>
              </a:pPr>
              <a:t>‹#›</a:t>
            </a:fld>
            <a:endParaRPr lang="en-US"/>
          </a:p>
        </p:txBody>
      </p:sp>
    </p:spTree>
    <p:extLst>
      <p:ext uri="{BB962C8B-B14F-4D97-AF65-F5344CB8AC3E}">
        <p14:creationId xmlns:p14="http://schemas.microsoft.com/office/powerpoint/2010/main" val="41887121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11D8AD-8601-F746-8CA5-38A258D5ED28}" type="slidenum">
              <a:rPr lang="en-US"/>
              <a:pPr>
                <a:defRPr/>
              </a:pPr>
              <a:t>‹#›</a:t>
            </a:fld>
            <a:endParaRPr lang="en-US"/>
          </a:p>
        </p:txBody>
      </p:sp>
    </p:spTree>
    <p:extLst>
      <p:ext uri="{BB962C8B-B14F-4D97-AF65-F5344CB8AC3E}">
        <p14:creationId xmlns:p14="http://schemas.microsoft.com/office/powerpoint/2010/main" val="126003541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4B02C6-2FC6-3344-B6E5-09CA0B1DE4B8}" type="slidenum">
              <a:rPr lang="en-US"/>
              <a:pPr>
                <a:defRPr/>
              </a:pPr>
              <a:t>‹#›</a:t>
            </a:fld>
            <a:endParaRPr lang="en-US"/>
          </a:p>
        </p:txBody>
      </p:sp>
    </p:spTree>
    <p:extLst>
      <p:ext uri="{BB962C8B-B14F-4D97-AF65-F5344CB8AC3E}">
        <p14:creationId xmlns:p14="http://schemas.microsoft.com/office/powerpoint/2010/main" val="194571986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87B508-141C-1A4E-A616-EEBE57D10BD3}" type="slidenum">
              <a:rPr lang="en-US"/>
              <a:pPr>
                <a:defRPr/>
              </a:pPr>
              <a:t>‹#›</a:t>
            </a:fld>
            <a:endParaRPr lang="en-US"/>
          </a:p>
        </p:txBody>
      </p:sp>
    </p:spTree>
    <p:extLst>
      <p:ext uri="{BB962C8B-B14F-4D97-AF65-F5344CB8AC3E}">
        <p14:creationId xmlns:p14="http://schemas.microsoft.com/office/powerpoint/2010/main" val="212981521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779B6E-F5AB-7C44-9556-141446E9E49B}" type="slidenum">
              <a:rPr lang="en-US"/>
              <a:pPr>
                <a:defRPr/>
              </a:pPr>
              <a:t>‹#›</a:t>
            </a:fld>
            <a:endParaRPr lang="en-US"/>
          </a:p>
        </p:txBody>
      </p:sp>
    </p:spTree>
    <p:extLst>
      <p:ext uri="{BB962C8B-B14F-4D97-AF65-F5344CB8AC3E}">
        <p14:creationId xmlns:p14="http://schemas.microsoft.com/office/powerpoint/2010/main" val="403812432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15/9/17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52751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15/9/17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107312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15/9/17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024420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15/9/17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824358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15/9/17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3550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078E41-79AC-0346-AEC6-52931BA01C5A}" type="slidenum">
              <a:rPr lang="en-US"/>
              <a:pPr>
                <a:defRPr/>
              </a:pPr>
              <a:t>‹#›</a:t>
            </a:fld>
            <a:endParaRPr lang="en-US"/>
          </a:p>
        </p:txBody>
      </p:sp>
    </p:spTree>
    <p:extLst>
      <p:ext uri="{BB962C8B-B14F-4D97-AF65-F5344CB8AC3E}">
        <p14:creationId xmlns:p14="http://schemas.microsoft.com/office/powerpoint/2010/main" val="1215578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B6891F48-8D82-1B4C-965E-AF2D543F0A87}" type="slidenum">
              <a:rPr lang="en-US"/>
              <a:pPr>
                <a:defRPr/>
              </a:pPr>
              <a:t>‹#›</a:t>
            </a:fld>
            <a:endParaRPr lang="en-US"/>
          </a:p>
        </p:txBody>
      </p:sp>
    </p:spTree>
    <p:extLst>
      <p:ext uri="{BB962C8B-B14F-4D97-AF65-F5344CB8AC3E}">
        <p14:creationId xmlns:p14="http://schemas.microsoft.com/office/powerpoint/2010/main" val="152667914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15/9/17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603763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15/9/17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576129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15/9/17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482932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15/9/17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519637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15/9/17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011669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CADE9-77FB-314C-96B5-25419791D951}" type="datetimeFigureOut">
              <a:rPr lang="en-US" smtClean="0">
                <a:solidFill>
                  <a:prstClr val="black">
                    <a:tint val="75000"/>
                  </a:prstClr>
                </a:solidFill>
                <a:latin typeface="Calibri"/>
              </a:rPr>
              <a:pPr/>
              <a:t>15/9/17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A8D2C0-E5B4-8F44-86EF-EB1E7842FEE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684814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Georgia" charset="0"/>
              </a:defRPr>
            </a:lvl1pPr>
          </a:lstStyle>
          <a:p>
            <a:pPr>
              <a:defRPr/>
            </a:pPr>
            <a:fld id="{9FF82A80-CA99-D045-9F0D-CA89783AA982}" type="slidenum">
              <a:rPr lang="en-US"/>
              <a:pPr>
                <a:defRPr/>
              </a:pPr>
              <a:t>‹#›</a:t>
            </a:fld>
            <a:endParaRPr lang="en-US"/>
          </a:p>
        </p:txBody>
      </p:sp>
    </p:spTree>
    <p:extLst>
      <p:ext uri="{BB962C8B-B14F-4D97-AF65-F5344CB8AC3E}">
        <p14:creationId xmlns:p14="http://schemas.microsoft.com/office/powerpoint/2010/main" val="217558467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Georgia" charset="0"/>
              </a:defRPr>
            </a:lvl1pPr>
          </a:lstStyle>
          <a:p>
            <a:pPr>
              <a:defRPr/>
            </a:pPr>
            <a:fld id="{12A20EC8-5BDB-FA4B-8FBA-9F772122939F}" type="slidenum">
              <a:rPr lang="en-US"/>
              <a:pPr>
                <a:defRPr/>
              </a:pPr>
              <a:t>‹#›</a:t>
            </a:fld>
            <a:endParaRPr lang="en-US"/>
          </a:p>
        </p:txBody>
      </p:sp>
    </p:spTree>
    <p:extLst>
      <p:ext uri="{BB962C8B-B14F-4D97-AF65-F5344CB8AC3E}">
        <p14:creationId xmlns:p14="http://schemas.microsoft.com/office/powerpoint/2010/main" val="296985084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1186" name="Rectangle 1026"/>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221187" name="Rectangle 1027"/>
          <p:cNvSpPr>
            <a:spLocks noGrp="1" noChangeArrowheads="1"/>
          </p:cNvSpPr>
          <p:nvPr>
            <p:ph type="subTitle" idx="1"/>
          </p:nvPr>
        </p:nvSpPr>
        <p:spPr>
          <a:xfrm>
            <a:off x="1371600" y="4114800"/>
            <a:ext cx="6400800" cy="1524000"/>
          </a:xfrm>
        </p:spPr>
        <p:txBody>
          <a:bodyPr anchor="ctr"/>
          <a:lstStyle>
            <a:lvl1pPr marL="0" indent="0" algn="ctr">
              <a:buFont typeface="Tahoma" pitchFamily="-111"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DADF44-6170-7147-AD87-33AB858CC145}" type="slidenum">
              <a:rPr lang="en-US"/>
              <a:pPr>
                <a:defRPr/>
              </a:pPr>
              <a:t>‹#›</a:t>
            </a:fld>
            <a:endParaRPr lang="en-US"/>
          </a:p>
        </p:txBody>
      </p:sp>
    </p:spTree>
    <p:extLst>
      <p:ext uri="{BB962C8B-B14F-4D97-AF65-F5344CB8AC3E}">
        <p14:creationId xmlns:p14="http://schemas.microsoft.com/office/powerpoint/2010/main" val="377956649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1DB991-73F8-1944-B684-0EAF6A9D139D}" type="slidenum">
              <a:rPr lang="en-US"/>
              <a:pPr>
                <a:defRPr/>
              </a:pPr>
              <a:t>‹#›</a:t>
            </a:fld>
            <a:endParaRPr lang="en-US"/>
          </a:p>
        </p:txBody>
      </p:sp>
    </p:spTree>
    <p:extLst>
      <p:ext uri="{BB962C8B-B14F-4D97-AF65-F5344CB8AC3E}">
        <p14:creationId xmlns:p14="http://schemas.microsoft.com/office/powerpoint/2010/main" val="2794171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A0A312C-0F1D-454E-B3A2-5B8BF21AC339}" type="slidenum">
              <a:rPr lang="en-US"/>
              <a:pPr>
                <a:defRPr/>
              </a:pPr>
              <a:t>‹#›</a:t>
            </a:fld>
            <a:endParaRPr lang="en-US"/>
          </a:p>
        </p:txBody>
      </p:sp>
    </p:spTree>
    <p:extLst>
      <p:ext uri="{BB962C8B-B14F-4D97-AF65-F5344CB8AC3E}">
        <p14:creationId xmlns:p14="http://schemas.microsoft.com/office/powerpoint/2010/main" val="5610319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8A3766-E658-6E4C-A8E8-2A0CF98E03ED}" type="slidenum">
              <a:rPr lang="en-US"/>
              <a:pPr>
                <a:defRPr/>
              </a:pPr>
              <a:t>‹#›</a:t>
            </a:fld>
            <a:endParaRPr lang="en-US"/>
          </a:p>
        </p:txBody>
      </p:sp>
    </p:spTree>
    <p:extLst>
      <p:ext uri="{BB962C8B-B14F-4D97-AF65-F5344CB8AC3E}">
        <p14:creationId xmlns:p14="http://schemas.microsoft.com/office/powerpoint/2010/main" val="140777811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CEEF40-A82E-C847-91D9-BEF311A71AE4}" type="slidenum">
              <a:rPr lang="en-US"/>
              <a:pPr>
                <a:defRPr/>
              </a:pPr>
              <a:t>‹#›</a:t>
            </a:fld>
            <a:endParaRPr lang="en-US"/>
          </a:p>
        </p:txBody>
      </p:sp>
    </p:spTree>
    <p:extLst>
      <p:ext uri="{BB962C8B-B14F-4D97-AF65-F5344CB8AC3E}">
        <p14:creationId xmlns:p14="http://schemas.microsoft.com/office/powerpoint/2010/main" val="193639371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B2F371-A7E0-204F-9F8D-5628A4FBCDEC}" type="slidenum">
              <a:rPr lang="en-US"/>
              <a:pPr>
                <a:defRPr/>
              </a:pPr>
              <a:t>‹#›</a:t>
            </a:fld>
            <a:endParaRPr lang="en-US"/>
          </a:p>
        </p:txBody>
      </p:sp>
    </p:spTree>
    <p:extLst>
      <p:ext uri="{BB962C8B-B14F-4D97-AF65-F5344CB8AC3E}">
        <p14:creationId xmlns:p14="http://schemas.microsoft.com/office/powerpoint/2010/main" val="288590366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FB0C65-450C-6E44-8675-9CB3FB728FA5}" type="slidenum">
              <a:rPr lang="en-US"/>
              <a:pPr>
                <a:defRPr/>
              </a:pPr>
              <a:t>‹#›</a:t>
            </a:fld>
            <a:endParaRPr lang="en-US"/>
          </a:p>
        </p:txBody>
      </p:sp>
    </p:spTree>
    <p:extLst>
      <p:ext uri="{BB962C8B-B14F-4D97-AF65-F5344CB8AC3E}">
        <p14:creationId xmlns:p14="http://schemas.microsoft.com/office/powerpoint/2010/main" val="164143897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B059D4-BA10-1E4F-96A3-3CCAE533D0B1}" type="slidenum">
              <a:rPr lang="en-US"/>
              <a:pPr>
                <a:defRPr/>
              </a:pPr>
              <a:t>‹#›</a:t>
            </a:fld>
            <a:endParaRPr lang="en-US"/>
          </a:p>
        </p:txBody>
      </p:sp>
    </p:spTree>
    <p:extLst>
      <p:ext uri="{BB962C8B-B14F-4D97-AF65-F5344CB8AC3E}">
        <p14:creationId xmlns:p14="http://schemas.microsoft.com/office/powerpoint/2010/main" val="286269282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9647B3-2584-F245-ACB8-F8F2BFEE7123}" type="slidenum">
              <a:rPr lang="en-US"/>
              <a:pPr>
                <a:defRPr/>
              </a:pPr>
              <a:t>‹#›</a:t>
            </a:fld>
            <a:endParaRPr lang="en-US"/>
          </a:p>
        </p:txBody>
      </p:sp>
    </p:spTree>
    <p:extLst>
      <p:ext uri="{BB962C8B-B14F-4D97-AF65-F5344CB8AC3E}">
        <p14:creationId xmlns:p14="http://schemas.microsoft.com/office/powerpoint/2010/main" val="93335973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46570C-BC5B-9D4D-82DE-F6DC612F7274}" type="slidenum">
              <a:rPr lang="en-US"/>
              <a:pPr>
                <a:defRPr/>
              </a:pPr>
              <a:t>‹#›</a:t>
            </a:fld>
            <a:endParaRPr lang="en-US"/>
          </a:p>
        </p:txBody>
      </p:sp>
    </p:spTree>
    <p:extLst>
      <p:ext uri="{BB962C8B-B14F-4D97-AF65-F5344CB8AC3E}">
        <p14:creationId xmlns:p14="http://schemas.microsoft.com/office/powerpoint/2010/main" val="130626637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3AFF18-7978-FA4D-9168-05E8D7D88E43}" type="slidenum">
              <a:rPr lang="en-US"/>
              <a:pPr>
                <a:defRPr/>
              </a:pPr>
              <a:t>‹#›</a:t>
            </a:fld>
            <a:endParaRPr lang="en-US"/>
          </a:p>
        </p:txBody>
      </p:sp>
    </p:spTree>
    <p:extLst>
      <p:ext uri="{BB962C8B-B14F-4D97-AF65-F5344CB8AC3E}">
        <p14:creationId xmlns:p14="http://schemas.microsoft.com/office/powerpoint/2010/main" val="155066409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0CE47-F828-3E42-8F38-5FC53ECFB08D}" type="slidenum">
              <a:rPr lang="en-US"/>
              <a:pPr>
                <a:defRPr/>
              </a:pPr>
              <a:t>‹#›</a:t>
            </a:fld>
            <a:endParaRPr lang="en-US"/>
          </a:p>
        </p:txBody>
      </p:sp>
    </p:spTree>
    <p:extLst>
      <p:ext uri="{BB962C8B-B14F-4D97-AF65-F5344CB8AC3E}">
        <p14:creationId xmlns:p14="http://schemas.microsoft.com/office/powerpoint/2010/main" val="94332197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236547"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95221D-7340-7E45-8C4E-B7B2DADE98F3}" type="slidenum">
              <a:rPr lang="en-US"/>
              <a:pPr>
                <a:defRPr/>
              </a:pPr>
              <a:t>‹#›</a:t>
            </a:fld>
            <a:endParaRPr lang="en-US"/>
          </a:p>
        </p:txBody>
      </p:sp>
    </p:spTree>
    <p:extLst>
      <p:ext uri="{BB962C8B-B14F-4D97-AF65-F5344CB8AC3E}">
        <p14:creationId xmlns:p14="http://schemas.microsoft.com/office/powerpoint/2010/main" val="2376699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3CD6586F-A8DB-BD46-B164-E439F259E2DA}" type="slidenum">
              <a:rPr lang="en-US"/>
              <a:pPr>
                <a:defRPr/>
              </a:pPr>
              <a:t>‹#›</a:t>
            </a:fld>
            <a:endParaRPr lang="en-US"/>
          </a:p>
        </p:txBody>
      </p:sp>
    </p:spTree>
    <p:extLst>
      <p:ext uri="{BB962C8B-B14F-4D97-AF65-F5344CB8AC3E}">
        <p14:creationId xmlns:p14="http://schemas.microsoft.com/office/powerpoint/2010/main" val="222005952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EAECFA-AEFA-704A-B51E-111532034B30}" type="slidenum">
              <a:rPr lang="en-US"/>
              <a:pPr>
                <a:defRPr/>
              </a:pPr>
              <a:t>‹#›</a:t>
            </a:fld>
            <a:endParaRPr lang="en-US"/>
          </a:p>
        </p:txBody>
      </p:sp>
    </p:spTree>
    <p:extLst>
      <p:ext uri="{BB962C8B-B14F-4D97-AF65-F5344CB8AC3E}">
        <p14:creationId xmlns:p14="http://schemas.microsoft.com/office/powerpoint/2010/main" val="140619291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92E90-8054-4940-8308-6062CFBEA634}" type="slidenum">
              <a:rPr lang="en-US"/>
              <a:pPr>
                <a:defRPr/>
              </a:pPr>
              <a:t>‹#›</a:t>
            </a:fld>
            <a:endParaRPr lang="en-US"/>
          </a:p>
        </p:txBody>
      </p:sp>
    </p:spTree>
    <p:extLst>
      <p:ext uri="{BB962C8B-B14F-4D97-AF65-F5344CB8AC3E}">
        <p14:creationId xmlns:p14="http://schemas.microsoft.com/office/powerpoint/2010/main" val="9469242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FA1E72-FC4A-1644-A4EE-F7905226259A}" type="slidenum">
              <a:rPr lang="en-US"/>
              <a:pPr>
                <a:defRPr/>
              </a:pPr>
              <a:t>‹#›</a:t>
            </a:fld>
            <a:endParaRPr lang="en-US"/>
          </a:p>
        </p:txBody>
      </p:sp>
    </p:spTree>
    <p:extLst>
      <p:ext uri="{BB962C8B-B14F-4D97-AF65-F5344CB8AC3E}">
        <p14:creationId xmlns:p14="http://schemas.microsoft.com/office/powerpoint/2010/main" val="211971910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6F8DBD-71F6-FA45-BB5E-96258CEFB597}" type="slidenum">
              <a:rPr lang="en-US"/>
              <a:pPr>
                <a:defRPr/>
              </a:pPr>
              <a:t>‹#›</a:t>
            </a:fld>
            <a:endParaRPr lang="en-US"/>
          </a:p>
        </p:txBody>
      </p:sp>
    </p:spTree>
    <p:extLst>
      <p:ext uri="{BB962C8B-B14F-4D97-AF65-F5344CB8AC3E}">
        <p14:creationId xmlns:p14="http://schemas.microsoft.com/office/powerpoint/2010/main" val="178696850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600981-C801-0940-9465-9D1A13D415B8}" type="slidenum">
              <a:rPr lang="en-US"/>
              <a:pPr>
                <a:defRPr/>
              </a:pPr>
              <a:t>‹#›</a:t>
            </a:fld>
            <a:endParaRPr lang="en-US"/>
          </a:p>
        </p:txBody>
      </p:sp>
    </p:spTree>
    <p:extLst>
      <p:ext uri="{BB962C8B-B14F-4D97-AF65-F5344CB8AC3E}">
        <p14:creationId xmlns:p14="http://schemas.microsoft.com/office/powerpoint/2010/main" val="70173335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A485BD1-AE5F-894C-9AFA-0D87D868A22A}" type="slidenum">
              <a:rPr lang="en-US"/>
              <a:pPr>
                <a:defRPr/>
              </a:pPr>
              <a:t>‹#›</a:t>
            </a:fld>
            <a:endParaRPr lang="en-US"/>
          </a:p>
        </p:txBody>
      </p:sp>
    </p:spTree>
    <p:extLst>
      <p:ext uri="{BB962C8B-B14F-4D97-AF65-F5344CB8AC3E}">
        <p14:creationId xmlns:p14="http://schemas.microsoft.com/office/powerpoint/2010/main" val="275997932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108CB5-3B5A-BE4C-8D24-64A1BF555B97}" type="slidenum">
              <a:rPr lang="en-US"/>
              <a:pPr>
                <a:defRPr/>
              </a:pPr>
              <a:t>‹#›</a:t>
            </a:fld>
            <a:endParaRPr lang="en-US"/>
          </a:p>
        </p:txBody>
      </p:sp>
    </p:spTree>
    <p:extLst>
      <p:ext uri="{BB962C8B-B14F-4D97-AF65-F5344CB8AC3E}">
        <p14:creationId xmlns:p14="http://schemas.microsoft.com/office/powerpoint/2010/main" val="368613639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49FAFD-B2B4-9242-950E-F290D8CAF1A3}" type="slidenum">
              <a:rPr lang="en-US"/>
              <a:pPr>
                <a:defRPr/>
              </a:pPr>
              <a:t>‹#›</a:t>
            </a:fld>
            <a:endParaRPr lang="en-US"/>
          </a:p>
        </p:txBody>
      </p:sp>
    </p:spTree>
    <p:extLst>
      <p:ext uri="{BB962C8B-B14F-4D97-AF65-F5344CB8AC3E}">
        <p14:creationId xmlns:p14="http://schemas.microsoft.com/office/powerpoint/2010/main" val="142596409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6302C5-CE6F-A348-B0B2-F8712C760B45}" type="slidenum">
              <a:rPr lang="en-US"/>
              <a:pPr>
                <a:defRPr/>
              </a:pPr>
              <a:t>‹#›</a:t>
            </a:fld>
            <a:endParaRPr lang="en-US"/>
          </a:p>
        </p:txBody>
      </p:sp>
    </p:spTree>
    <p:extLst>
      <p:ext uri="{BB962C8B-B14F-4D97-AF65-F5344CB8AC3E}">
        <p14:creationId xmlns:p14="http://schemas.microsoft.com/office/powerpoint/2010/main" val="272284950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E724CE-16FE-E143-8D71-C88D6F49FF34}" type="slidenum">
              <a:rPr lang="en-US"/>
              <a:pPr>
                <a:defRPr/>
              </a:pPr>
              <a:t>‹#›</a:t>
            </a:fld>
            <a:endParaRPr lang="en-US"/>
          </a:p>
        </p:txBody>
      </p:sp>
    </p:spTree>
    <p:extLst>
      <p:ext uri="{BB962C8B-B14F-4D97-AF65-F5344CB8AC3E}">
        <p14:creationId xmlns:p14="http://schemas.microsoft.com/office/powerpoint/2010/main" val="808798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C4F56AB-8E00-7F4F-ADD4-017536FD927D}" type="slidenum">
              <a:rPr lang="en-US"/>
              <a:pPr>
                <a:defRPr/>
              </a:pPr>
              <a:t>‹#›</a:t>
            </a:fld>
            <a:endParaRPr lang="en-US"/>
          </a:p>
        </p:txBody>
      </p:sp>
    </p:spTree>
    <p:extLst>
      <p:ext uri="{BB962C8B-B14F-4D97-AF65-F5344CB8AC3E}">
        <p14:creationId xmlns:p14="http://schemas.microsoft.com/office/powerpoint/2010/main" val="304150447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3442"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573443"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8D7528-39F1-E345-BDB4-47EBFD45C26F}" type="slidenum">
              <a:rPr lang="en-US"/>
              <a:pPr>
                <a:defRPr/>
              </a:pPr>
              <a:t>‹#›</a:t>
            </a:fld>
            <a:endParaRPr lang="en-US"/>
          </a:p>
        </p:txBody>
      </p:sp>
    </p:spTree>
    <p:extLst>
      <p:ext uri="{BB962C8B-B14F-4D97-AF65-F5344CB8AC3E}">
        <p14:creationId xmlns:p14="http://schemas.microsoft.com/office/powerpoint/2010/main" val="356845855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56B7CB-F04C-0940-B90E-6891E9EAAC98}" type="slidenum">
              <a:rPr lang="en-US"/>
              <a:pPr>
                <a:defRPr/>
              </a:pPr>
              <a:t>‹#›</a:t>
            </a:fld>
            <a:endParaRPr lang="en-US"/>
          </a:p>
        </p:txBody>
      </p:sp>
    </p:spTree>
    <p:extLst>
      <p:ext uri="{BB962C8B-B14F-4D97-AF65-F5344CB8AC3E}">
        <p14:creationId xmlns:p14="http://schemas.microsoft.com/office/powerpoint/2010/main" val="252028076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764364-62A3-9A4B-AF9B-CDCF3A68D3FB}" type="slidenum">
              <a:rPr lang="en-US"/>
              <a:pPr>
                <a:defRPr/>
              </a:pPr>
              <a:t>‹#›</a:t>
            </a:fld>
            <a:endParaRPr lang="en-US"/>
          </a:p>
        </p:txBody>
      </p:sp>
    </p:spTree>
    <p:extLst>
      <p:ext uri="{BB962C8B-B14F-4D97-AF65-F5344CB8AC3E}">
        <p14:creationId xmlns:p14="http://schemas.microsoft.com/office/powerpoint/2010/main" val="360716353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AF2F10-2FFE-EB46-9988-1A445D49ED2D}" type="slidenum">
              <a:rPr lang="en-US"/>
              <a:pPr>
                <a:defRPr/>
              </a:pPr>
              <a:t>‹#›</a:t>
            </a:fld>
            <a:endParaRPr lang="en-US"/>
          </a:p>
        </p:txBody>
      </p:sp>
    </p:spTree>
    <p:extLst>
      <p:ext uri="{BB962C8B-B14F-4D97-AF65-F5344CB8AC3E}">
        <p14:creationId xmlns:p14="http://schemas.microsoft.com/office/powerpoint/2010/main" val="30724440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CDE7D5-176C-7C41-B6DB-A8295F354159}" type="slidenum">
              <a:rPr lang="en-US"/>
              <a:pPr>
                <a:defRPr/>
              </a:pPr>
              <a:t>‹#›</a:t>
            </a:fld>
            <a:endParaRPr lang="en-US"/>
          </a:p>
        </p:txBody>
      </p:sp>
    </p:spTree>
    <p:extLst>
      <p:ext uri="{BB962C8B-B14F-4D97-AF65-F5344CB8AC3E}">
        <p14:creationId xmlns:p14="http://schemas.microsoft.com/office/powerpoint/2010/main" val="396704254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869B094-EC20-024C-84E9-0AA290B97961}" type="slidenum">
              <a:rPr lang="en-US"/>
              <a:pPr>
                <a:defRPr/>
              </a:pPr>
              <a:t>‹#›</a:t>
            </a:fld>
            <a:endParaRPr lang="en-US"/>
          </a:p>
        </p:txBody>
      </p:sp>
    </p:spTree>
    <p:extLst>
      <p:ext uri="{BB962C8B-B14F-4D97-AF65-F5344CB8AC3E}">
        <p14:creationId xmlns:p14="http://schemas.microsoft.com/office/powerpoint/2010/main" val="429261437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A6CB1A-5F9D-1743-9AEB-7AA64BAE6531}" type="slidenum">
              <a:rPr lang="en-US"/>
              <a:pPr>
                <a:defRPr/>
              </a:pPr>
              <a:t>‹#›</a:t>
            </a:fld>
            <a:endParaRPr lang="en-US"/>
          </a:p>
        </p:txBody>
      </p:sp>
    </p:spTree>
    <p:extLst>
      <p:ext uri="{BB962C8B-B14F-4D97-AF65-F5344CB8AC3E}">
        <p14:creationId xmlns:p14="http://schemas.microsoft.com/office/powerpoint/2010/main" val="249669901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CAA740-CF6B-BD4F-93E2-1C30978DFCA5}" type="slidenum">
              <a:rPr lang="en-US"/>
              <a:pPr>
                <a:defRPr/>
              </a:pPr>
              <a:t>‹#›</a:t>
            </a:fld>
            <a:endParaRPr lang="en-US"/>
          </a:p>
        </p:txBody>
      </p:sp>
    </p:spTree>
    <p:extLst>
      <p:ext uri="{BB962C8B-B14F-4D97-AF65-F5344CB8AC3E}">
        <p14:creationId xmlns:p14="http://schemas.microsoft.com/office/powerpoint/2010/main" val="193148931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7775F2-A851-794D-80E4-C8B4DF63EA8E}" type="slidenum">
              <a:rPr lang="en-US"/>
              <a:pPr>
                <a:defRPr/>
              </a:pPr>
              <a:t>‹#›</a:t>
            </a:fld>
            <a:endParaRPr lang="en-US"/>
          </a:p>
        </p:txBody>
      </p:sp>
    </p:spTree>
    <p:extLst>
      <p:ext uri="{BB962C8B-B14F-4D97-AF65-F5344CB8AC3E}">
        <p14:creationId xmlns:p14="http://schemas.microsoft.com/office/powerpoint/2010/main" val="329767200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47C3D-7E44-FC4D-BF80-9AFE3CED8003}" type="slidenum">
              <a:rPr lang="en-US"/>
              <a:pPr>
                <a:defRPr/>
              </a:pPr>
              <a:t>‹#›</a:t>
            </a:fld>
            <a:endParaRPr lang="en-US"/>
          </a:p>
        </p:txBody>
      </p:sp>
    </p:spTree>
    <p:extLst>
      <p:ext uri="{BB962C8B-B14F-4D97-AF65-F5344CB8AC3E}">
        <p14:creationId xmlns:p14="http://schemas.microsoft.com/office/powerpoint/2010/main" val="38747967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8C43A87-77CE-764C-9C94-C3CB955A546D}" type="slidenum">
              <a:rPr lang="en-US"/>
              <a:pPr>
                <a:defRPr/>
              </a:pPr>
              <a:t>‹#›</a:t>
            </a:fld>
            <a:endParaRPr lang="en-US"/>
          </a:p>
        </p:txBody>
      </p:sp>
    </p:spTree>
    <p:extLst>
      <p:ext uri="{BB962C8B-B14F-4D97-AF65-F5344CB8AC3E}">
        <p14:creationId xmlns:p14="http://schemas.microsoft.com/office/powerpoint/2010/main" val="156411367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0A6D32-E19C-7242-8D37-9820389EFDCA}" type="slidenum">
              <a:rPr lang="en-US"/>
              <a:pPr>
                <a:defRPr/>
              </a:pPr>
              <a:t>‹#›</a:t>
            </a:fld>
            <a:endParaRPr lang="en-US"/>
          </a:p>
        </p:txBody>
      </p:sp>
    </p:spTree>
    <p:extLst>
      <p:ext uri="{BB962C8B-B14F-4D97-AF65-F5344CB8AC3E}">
        <p14:creationId xmlns:p14="http://schemas.microsoft.com/office/powerpoint/2010/main" val="245736330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3904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39043"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3122F8-40C7-6B43-ACB8-7B0B76042295}" type="slidenum">
              <a:rPr lang="en-US"/>
              <a:pPr>
                <a:defRPr/>
              </a:pPr>
              <a:t>‹#›</a:t>
            </a:fld>
            <a:endParaRPr lang="en-US"/>
          </a:p>
        </p:txBody>
      </p:sp>
    </p:spTree>
    <p:extLst>
      <p:ext uri="{BB962C8B-B14F-4D97-AF65-F5344CB8AC3E}">
        <p14:creationId xmlns:p14="http://schemas.microsoft.com/office/powerpoint/2010/main" val="367561568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5D6089-3AF8-9D4E-8E29-CACD056EBECD}" type="slidenum">
              <a:rPr lang="en-US"/>
              <a:pPr>
                <a:defRPr/>
              </a:pPr>
              <a:t>‹#›</a:t>
            </a:fld>
            <a:endParaRPr lang="en-US"/>
          </a:p>
        </p:txBody>
      </p:sp>
    </p:spTree>
    <p:extLst>
      <p:ext uri="{BB962C8B-B14F-4D97-AF65-F5344CB8AC3E}">
        <p14:creationId xmlns:p14="http://schemas.microsoft.com/office/powerpoint/2010/main" val="420305575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1F913F-9B94-8549-BDD4-D61AD01CD947}" type="slidenum">
              <a:rPr lang="en-US"/>
              <a:pPr>
                <a:defRPr/>
              </a:pPr>
              <a:t>‹#›</a:t>
            </a:fld>
            <a:endParaRPr lang="en-US"/>
          </a:p>
        </p:txBody>
      </p:sp>
    </p:spTree>
    <p:extLst>
      <p:ext uri="{BB962C8B-B14F-4D97-AF65-F5344CB8AC3E}">
        <p14:creationId xmlns:p14="http://schemas.microsoft.com/office/powerpoint/2010/main" val="62973876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0A4293-952B-4C4A-B0C6-4589217E32E5}" type="slidenum">
              <a:rPr lang="en-US"/>
              <a:pPr>
                <a:defRPr/>
              </a:pPr>
              <a:t>‹#›</a:t>
            </a:fld>
            <a:endParaRPr lang="en-US"/>
          </a:p>
        </p:txBody>
      </p:sp>
    </p:spTree>
    <p:extLst>
      <p:ext uri="{BB962C8B-B14F-4D97-AF65-F5344CB8AC3E}">
        <p14:creationId xmlns:p14="http://schemas.microsoft.com/office/powerpoint/2010/main" val="111352763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BC2C0A-9156-4A46-B1EC-CDFDE01C838D}" type="slidenum">
              <a:rPr lang="en-US"/>
              <a:pPr>
                <a:defRPr/>
              </a:pPr>
              <a:t>‹#›</a:t>
            </a:fld>
            <a:endParaRPr lang="en-US"/>
          </a:p>
        </p:txBody>
      </p:sp>
    </p:spTree>
    <p:extLst>
      <p:ext uri="{BB962C8B-B14F-4D97-AF65-F5344CB8AC3E}">
        <p14:creationId xmlns:p14="http://schemas.microsoft.com/office/powerpoint/2010/main" val="286348501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F7182A-70F7-D14A-BC84-160FEDBE2CA1}" type="slidenum">
              <a:rPr lang="en-US"/>
              <a:pPr>
                <a:defRPr/>
              </a:pPr>
              <a:t>‹#›</a:t>
            </a:fld>
            <a:endParaRPr lang="en-US"/>
          </a:p>
        </p:txBody>
      </p:sp>
    </p:spTree>
    <p:extLst>
      <p:ext uri="{BB962C8B-B14F-4D97-AF65-F5344CB8AC3E}">
        <p14:creationId xmlns:p14="http://schemas.microsoft.com/office/powerpoint/2010/main" val="152265559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92D197A-3F2B-9240-AEEF-9667DBEB65AC}" type="slidenum">
              <a:rPr lang="en-US"/>
              <a:pPr>
                <a:defRPr/>
              </a:pPr>
              <a:t>‹#›</a:t>
            </a:fld>
            <a:endParaRPr lang="en-US"/>
          </a:p>
        </p:txBody>
      </p:sp>
    </p:spTree>
    <p:extLst>
      <p:ext uri="{BB962C8B-B14F-4D97-AF65-F5344CB8AC3E}">
        <p14:creationId xmlns:p14="http://schemas.microsoft.com/office/powerpoint/2010/main" val="355031922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E72FD7-F176-AC4B-9A1B-AA751D3159DA}" type="slidenum">
              <a:rPr lang="en-US"/>
              <a:pPr>
                <a:defRPr/>
              </a:pPr>
              <a:t>‹#›</a:t>
            </a:fld>
            <a:endParaRPr lang="en-US"/>
          </a:p>
        </p:txBody>
      </p:sp>
    </p:spTree>
    <p:extLst>
      <p:ext uri="{BB962C8B-B14F-4D97-AF65-F5344CB8AC3E}">
        <p14:creationId xmlns:p14="http://schemas.microsoft.com/office/powerpoint/2010/main" val="127942783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B6DAF7-7A38-124D-8CF1-F71F3D69E2B2}" type="slidenum">
              <a:rPr lang="en-US"/>
              <a:pPr>
                <a:defRPr/>
              </a:pPr>
              <a:t>‹#›</a:t>
            </a:fld>
            <a:endParaRPr lang="en-US"/>
          </a:p>
        </p:txBody>
      </p:sp>
    </p:spTree>
    <p:extLst>
      <p:ext uri="{BB962C8B-B14F-4D97-AF65-F5344CB8AC3E}">
        <p14:creationId xmlns:p14="http://schemas.microsoft.com/office/powerpoint/2010/main" val="643170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6E7099-DE3D-8640-9367-B5470539D98B}" type="slidenum">
              <a:rPr lang="en-US"/>
              <a:pPr>
                <a:defRPr/>
              </a:pPr>
              <a:t>‹#›</a:t>
            </a:fld>
            <a:endParaRPr lang="en-US"/>
          </a:p>
        </p:txBody>
      </p:sp>
    </p:spTree>
    <p:extLst>
      <p:ext uri="{BB962C8B-B14F-4D97-AF65-F5344CB8AC3E}">
        <p14:creationId xmlns:p14="http://schemas.microsoft.com/office/powerpoint/2010/main" val="325890969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BBC8DD-38E4-1C41-A335-8CD7BCD1F97A}" type="slidenum">
              <a:rPr lang="en-US"/>
              <a:pPr>
                <a:defRPr/>
              </a:pPr>
              <a:t>‹#›</a:t>
            </a:fld>
            <a:endParaRPr lang="en-US"/>
          </a:p>
        </p:txBody>
      </p:sp>
    </p:spTree>
    <p:extLst>
      <p:ext uri="{BB962C8B-B14F-4D97-AF65-F5344CB8AC3E}">
        <p14:creationId xmlns:p14="http://schemas.microsoft.com/office/powerpoint/2010/main" val="319844915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E5D4C3-D0BF-9444-BF57-81D5B3C46E4D}" type="slidenum">
              <a:rPr lang="en-US"/>
              <a:pPr>
                <a:defRPr/>
              </a:pPr>
              <a:t>‹#›</a:t>
            </a:fld>
            <a:endParaRPr lang="en-US"/>
          </a:p>
        </p:txBody>
      </p:sp>
    </p:spTree>
    <p:extLst>
      <p:ext uri="{BB962C8B-B14F-4D97-AF65-F5344CB8AC3E}">
        <p14:creationId xmlns:p14="http://schemas.microsoft.com/office/powerpoint/2010/main" val="87470439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8114" name="Rectangle 2"/>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218115" name="Rectangle 3"/>
          <p:cNvSpPr>
            <a:spLocks noGrp="1" noChangeArrowheads="1"/>
          </p:cNvSpPr>
          <p:nvPr>
            <p:ph type="subTitle" idx="1"/>
          </p:nvPr>
        </p:nvSpPr>
        <p:spPr>
          <a:xfrm>
            <a:off x="1371600" y="38100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92C441-380B-AC41-8C59-CBF2BDA7215C}" type="slidenum">
              <a:rPr lang="en-US"/>
              <a:pPr>
                <a:defRPr/>
              </a:pPr>
              <a:t>‹#›</a:t>
            </a:fld>
            <a:endParaRPr lang="en-US"/>
          </a:p>
        </p:txBody>
      </p:sp>
    </p:spTree>
    <p:extLst>
      <p:ext uri="{BB962C8B-B14F-4D97-AF65-F5344CB8AC3E}">
        <p14:creationId xmlns:p14="http://schemas.microsoft.com/office/powerpoint/2010/main" val="126571362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2AD312-E0F4-F64F-9939-EAE3CBA1F417}" type="slidenum">
              <a:rPr lang="en-US"/>
              <a:pPr>
                <a:defRPr/>
              </a:pPr>
              <a:t>‹#›</a:t>
            </a:fld>
            <a:endParaRPr lang="en-US"/>
          </a:p>
        </p:txBody>
      </p:sp>
    </p:spTree>
    <p:extLst>
      <p:ext uri="{BB962C8B-B14F-4D97-AF65-F5344CB8AC3E}">
        <p14:creationId xmlns:p14="http://schemas.microsoft.com/office/powerpoint/2010/main" val="145254613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9491B-3703-0E46-91EA-67217BD5E38C}" type="slidenum">
              <a:rPr lang="en-US"/>
              <a:pPr>
                <a:defRPr/>
              </a:pPr>
              <a:t>‹#›</a:t>
            </a:fld>
            <a:endParaRPr lang="en-US"/>
          </a:p>
        </p:txBody>
      </p:sp>
    </p:spTree>
    <p:extLst>
      <p:ext uri="{BB962C8B-B14F-4D97-AF65-F5344CB8AC3E}">
        <p14:creationId xmlns:p14="http://schemas.microsoft.com/office/powerpoint/2010/main" val="384499693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77E89E-7B89-BA47-BAA9-E89B5496ECEE}" type="slidenum">
              <a:rPr lang="en-US"/>
              <a:pPr>
                <a:defRPr/>
              </a:pPr>
              <a:t>‹#›</a:t>
            </a:fld>
            <a:endParaRPr lang="en-US"/>
          </a:p>
        </p:txBody>
      </p:sp>
    </p:spTree>
    <p:extLst>
      <p:ext uri="{BB962C8B-B14F-4D97-AF65-F5344CB8AC3E}">
        <p14:creationId xmlns:p14="http://schemas.microsoft.com/office/powerpoint/2010/main" val="397381780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60CDDB-5460-2D45-BF8A-E5BFC6D3D9FD}" type="slidenum">
              <a:rPr lang="en-US"/>
              <a:pPr>
                <a:defRPr/>
              </a:pPr>
              <a:t>‹#›</a:t>
            </a:fld>
            <a:endParaRPr lang="en-US"/>
          </a:p>
        </p:txBody>
      </p:sp>
    </p:spTree>
    <p:extLst>
      <p:ext uri="{BB962C8B-B14F-4D97-AF65-F5344CB8AC3E}">
        <p14:creationId xmlns:p14="http://schemas.microsoft.com/office/powerpoint/2010/main" val="235411302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1CBDD5D-FBCA-774A-8590-095BD30D7FDF}" type="slidenum">
              <a:rPr lang="en-US"/>
              <a:pPr>
                <a:defRPr/>
              </a:pPr>
              <a:t>‹#›</a:t>
            </a:fld>
            <a:endParaRPr lang="en-US"/>
          </a:p>
        </p:txBody>
      </p:sp>
    </p:spTree>
    <p:extLst>
      <p:ext uri="{BB962C8B-B14F-4D97-AF65-F5344CB8AC3E}">
        <p14:creationId xmlns:p14="http://schemas.microsoft.com/office/powerpoint/2010/main" val="361217887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46FF7F-24E7-DB49-8020-9E835B1875F1}" type="slidenum">
              <a:rPr lang="en-US"/>
              <a:pPr>
                <a:defRPr/>
              </a:pPr>
              <a:t>‹#›</a:t>
            </a:fld>
            <a:endParaRPr lang="en-US"/>
          </a:p>
        </p:txBody>
      </p:sp>
    </p:spTree>
    <p:extLst>
      <p:ext uri="{BB962C8B-B14F-4D97-AF65-F5344CB8AC3E}">
        <p14:creationId xmlns:p14="http://schemas.microsoft.com/office/powerpoint/2010/main" val="246650300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03667B-13A2-1F4E-A4C3-70DB4A55F9BE}" type="slidenum">
              <a:rPr lang="en-US"/>
              <a:pPr>
                <a:defRPr/>
              </a:pPr>
              <a:t>‹#›</a:t>
            </a:fld>
            <a:endParaRPr lang="en-US"/>
          </a:p>
        </p:txBody>
      </p:sp>
    </p:spTree>
    <p:extLst>
      <p:ext uri="{BB962C8B-B14F-4D97-AF65-F5344CB8AC3E}">
        <p14:creationId xmlns:p14="http://schemas.microsoft.com/office/powerpoint/2010/main" val="21981443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E3D2FD7-D368-6F47-9479-D2EFF1EBD639}" type="slidenum">
              <a:rPr lang="en-US"/>
              <a:pPr>
                <a:defRPr/>
              </a:pPr>
              <a:t>‹#›</a:t>
            </a:fld>
            <a:endParaRPr lang="en-US"/>
          </a:p>
        </p:txBody>
      </p:sp>
    </p:spTree>
    <p:extLst>
      <p:ext uri="{BB962C8B-B14F-4D97-AF65-F5344CB8AC3E}">
        <p14:creationId xmlns:p14="http://schemas.microsoft.com/office/powerpoint/2010/main" val="116162245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AD79CE-06C1-C448-9BAF-020BD68E17F7}" type="slidenum">
              <a:rPr lang="en-US"/>
              <a:pPr>
                <a:defRPr/>
              </a:pPr>
              <a:t>‹#›</a:t>
            </a:fld>
            <a:endParaRPr lang="en-US"/>
          </a:p>
        </p:txBody>
      </p:sp>
    </p:spTree>
    <p:extLst>
      <p:ext uri="{BB962C8B-B14F-4D97-AF65-F5344CB8AC3E}">
        <p14:creationId xmlns:p14="http://schemas.microsoft.com/office/powerpoint/2010/main" val="193864704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2C470E-F78B-904D-996D-3BFDA39AD3CC}" type="slidenum">
              <a:rPr lang="en-US"/>
              <a:pPr>
                <a:defRPr/>
              </a:pPr>
              <a:t>‹#›</a:t>
            </a:fld>
            <a:endParaRPr lang="en-US"/>
          </a:p>
        </p:txBody>
      </p:sp>
    </p:spTree>
    <p:extLst>
      <p:ext uri="{BB962C8B-B14F-4D97-AF65-F5344CB8AC3E}">
        <p14:creationId xmlns:p14="http://schemas.microsoft.com/office/powerpoint/2010/main" val="353653118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C1C945-F975-2442-98DB-6E1ACAC30B03}" type="slidenum">
              <a:rPr lang="en-US"/>
              <a:pPr>
                <a:defRPr/>
              </a:pPr>
              <a:t>‹#›</a:t>
            </a:fld>
            <a:endParaRPr lang="en-US"/>
          </a:p>
        </p:txBody>
      </p:sp>
    </p:spTree>
    <p:extLst>
      <p:ext uri="{BB962C8B-B14F-4D97-AF65-F5344CB8AC3E}">
        <p14:creationId xmlns:p14="http://schemas.microsoft.com/office/powerpoint/2010/main" val="391576064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7330" name="Rectangle 1026"/>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227331" name="Rectangle 1027"/>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CED710-E429-F346-9D10-937305E80EC5}" type="slidenum">
              <a:rPr lang="en-US"/>
              <a:pPr>
                <a:defRPr/>
              </a:pPr>
              <a:t>‹#›</a:t>
            </a:fld>
            <a:endParaRPr lang="en-US"/>
          </a:p>
        </p:txBody>
      </p:sp>
    </p:spTree>
    <p:extLst>
      <p:ext uri="{BB962C8B-B14F-4D97-AF65-F5344CB8AC3E}">
        <p14:creationId xmlns:p14="http://schemas.microsoft.com/office/powerpoint/2010/main" val="329877879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384B03-A646-904C-9F72-EA236093F8FB}" type="slidenum">
              <a:rPr lang="en-US"/>
              <a:pPr>
                <a:defRPr/>
              </a:pPr>
              <a:t>‹#›</a:t>
            </a:fld>
            <a:endParaRPr lang="en-US"/>
          </a:p>
        </p:txBody>
      </p:sp>
    </p:spTree>
    <p:extLst>
      <p:ext uri="{BB962C8B-B14F-4D97-AF65-F5344CB8AC3E}">
        <p14:creationId xmlns:p14="http://schemas.microsoft.com/office/powerpoint/2010/main" val="205445785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2F2FAB-1DCF-D845-8D17-FA523A43BC07}" type="slidenum">
              <a:rPr lang="en-US"/>
              <a:pPr>
                <a:defRPr/>
              </a:pPr>
              <a:t>‹#›</a:t>
            </a:fld>
            <a:endParaRPr lang="en-US"/>
          </a:p>
        </p:txBody>
      </p:sp>
    </p:spTree>
    <p:extLst>
      <p:ext uri="{BB962C8B-B14F-4D97-AF65-F5344CB8AC3E}">
        <p14:creationId xmlns:p14="http://schemas.microsoft.com/office/powerpoint/2010/main" val="174818583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286480-3FDF-6743-AA27-7CD435B360BF}" type="slidenum">
              <a:rPr lang="en-US"/>
              <a:pPr>
                <a:defRPr/>
              </a:pPr>
              <a:t>‹#›</a:t>
            </a:fld>
            <a:endParaRPr lang="en-US"/>
          </a:p>
        </p:txBody>
      </p:sp>
    </p:spTree>
    <p:extLst>
      <p:ext uri="{BB962C8B-B14F-4D97-AF65-F5344CB8AC3E}">
        <p14:creationId xmlns:p14="http://schemas.microsoft.com/office/powerpoint/2010/main" val="220256050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B32E4F-0179-F141-9518-D70C006F3D12}" type="slidenum">
              <a:rPr lang="en-US"/>
              <a:pPr>
                <a:defRPr/>
              </a:pPr>
              <a:t>‹#›</a:t>
            </a:fld>
            <a:endParaRPr lang="en-US"/>
          </a:p>
        </p:txBody>
      </p:sp>
    </p:spTree>
    <p:extLst>
      <p:ext uri="{BB962C8B-B14F-4D97-AF65-F5344CB8AC3E}">
        <p14:creationId xmlns:p14="http://schemas.microsoft.com/office/powerpoint/2010/main" val="28804131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C04836-1064-8B4C-ADFA-4B75F2398B18}" type="slidenum">
              <a:rPr lang="en-US"/>
              <a:pPr>
                <a:defRPr/>
              </a:pPr>
              <a:t>‹#›</a:t>
            </a:fld>
            <a:endParaRPr lang="en-US"/>
          </a:p>
        </p:txBody>
      </p:sp>
    </p:spTree>
    <p:extLst>
      <p:ext uri="{BB962C8B-B14F-4D97-AF65-F5344CB8AC3E}">
        <p14:creationId xmlns:p14="http://schemas.microsoft.com/office/powerpoint/2010/main" val="67991464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106240-83F7-AC49-9EF4-71DA8DB4A4B0}" type="slidenum">
              <a:rPr lang="en-US"/>
              <a:pPr>
                <a:defRPr/>
              </a:pPr>
              <a:t>‹#›</a:t>
            </a:fld>
            <a:endParaRPr lang="en-US"/>
          </a:p>
        </p:txBody>
      </p:sp>
    </p:spTree>
    <p:extLst>
      <p:ext uri="{BB962C8B-B14F-4D97-AF65-F5344CB8AC3E}">
        <p14:creationId xmlns:p14="http://schemas.microsoft.com/office/powerpoint/2010/main" val="40393666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3C8E3B5-2A35-6D4A-B883-A4A74DA81165}" type="datetimeFigureOut">
              <a:rPr lang="en-US"/>
              <a:pPr>
                <a:defRPr/>
              </a:pPr>
              <a:t>15/9/17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AD076E-25B2-E04F-974B-FC2676444A37}" type="slidenum">
              <a:rPr lang="en-US"/>
              <a:pPr>
                <a:defRPr/>
              </a:pPr>
              <a:t>‹#›</a:t>
            </a:fld>
            <a:endParaRPr lang="en-US"/>
          </a:p>
        </p:txBody>
      </p:sp>
    </p:spTree>
    <p:extLst>
      <p:ext uri="{BB962C8B-B14F-4D97-AF65-F5344CB8AC3E}">
        <p14:creationId xmlns:p14="http://schemas.microsoft.com/office/powerpoint/2010/main" val="105735905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D09933-C5DE-124B-B82E-420668650826}" type="slidenum">
              <a:rPr lang="en-US"/>
              <a:pPr>
                <a:defRPr/>
              </a:pPr>
              <a:t>‹#›</a:t>
            </a:fld>
            <a:endParaRPr lang="en-US"/>
          </a:p>
        </p:txBody>
      </p:sp>
    </p:spTree>
    <p:extLst>
      <p:ext uri="{BB962C8B-B14F-4D97-AF65-F5344CB8AC3E}">
        <p14:creationId xmlns:p14="http://schemas.microsoft.com/office/powerpoint/2010/main" val="138420817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A83AC3-C4EE-D649-B897-DB279514DC8B}" type="slidenum">
              <a:rPr lang="en-US"/>
              <a:pPr>
                <a:defRPr/>
              </a:pPr>
              <a:t>‹#›</a:t>
            </a:fld>
            <a:endParaRPr lang="en-US"/>
          </a:p>
        </p:txBody>
      </p:sp>
    </p:spTree>
    <p:extLst>
      <p:ext uri="{BB962C8B-B14F-4D97-AF65-F5344CB8AC3E}">
        <p14:creationId xmlns:p14="http://schemas.microsoft.com/office/powerpoint/2010/main" val="299083773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D44050-5C3E-9D43-AFDB-F29D4A13C28A}" type="slidenum">
              <a:rPr lang="en-US"/>
              <a:pPr>
                <a:defRPr/>
              </a:pPr>
              <a:t>‹#›</a:t>
            </a:fld>
            <a:endParaRPr lang="en-US"/>
          </a:p>
        </p:txBody>
      </p:sp>
    </p:spTree>
    <p:extLst>
      <p:ext uri="{BB962C8B-B14F-4D97-AF65-F5344CB8AC3E}">
        <p14:creationId xmlns:p14="http://schemas.microsoft.com/office/powerpoint/2010/main" val="359606659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64C0E5-9B95-2544-AFF6-9E0E760B3CEA}" type="slidenum">
              <a:rPr lang="en-US"/>
              <a:pPr>
                <a:defRPr/>
              </a:pPr>
              <a:t>‹#›</a:t>
            </a:fld>
            <a:endParaRPr lang="en-US"/>
          </a:p>
        </p:txBody>
      </p:sp>
    </p:spTree>
    <p:extLst>
      <p:ext uri="{BB962C8B-B14F-4D97-AF65-F5344CB8AC3E}">
        <p14:creationId xmlns:p14="http://schemas.microsoft.com/office/powerpoint/2010/main" val="427548213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46BCCBBC-5547-9640-A255-AAB7A7094007}" type="slidenum">
              <a:rPr lang="en-US"/>
              <a:pPr>
                <a:defRPr/>
              </a:pPr>
              <a:t>‹#›</a:t>
            </a:fld>
            <a:endParaRPr lang="en-US"/>
          </a:p>
        </p:txBody>
      </p:sp>
    </p:spTree>
    <p:extLst>
      <p:ext uri="{BB962C8B-B14F-4D97-AF65-F5344CB8AC3E}">
        <p14:creationId xmlns:p14="http://schemas.microsoft.com/office/powerpoint/2010/main" val="283998973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16C951B4-EA3E-0547-80CF-B8092A4B3D9D}" type="slidenum">
              <a:rPr lang="en-US"/>
              <a:pPr>
                <a:defRPr/>
              </a:pPr>
              <a:t>‹#›</a:t>
            </a:fld>
            <a:endParaRPr lang="en-US"/>
          </a:p>
        </p:txBody>
      </p:sp>
    </p:spTree>
    <p:extLst>
      <p:ext uri="{BB962C8B-B14F-4D97-AF65-F5344CB8AC3E}">
        <p14:creationId xmlns:p14="http://schemas.microsoft.com/office/powerpoint/2010/main" val="147740268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DACFB93B-9DDA-6640-8EDE-8CF2366D940D}" type="slidenum">
              <a:rPr lang="en-US"/>
              <a:pPr>
                <a:defRPr/>
              </a:pPr>
              <a:t>‹#›</a:t>
            </a:fld>
            <a:endParaRPr lang="en-US"/>
          </a:p>
        </p:txBody>
      </p:sp>
    </p:spTree>
    <p:extLst>
      <p:ext uri="{BB962C8B-B14F-4D97-AF65-F5344CB8AC3E}">
        <p14:creationId xmlns:p14="http://schemas.microsoft.com/office/powerpoint/2010/main" val="134314178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a:ln/>
        </p:spPr>
        <p:txBody>
          <a:bodyPr/>
          <a:lstStyle>
            <a:lvl1pPr>
              <a:defRPr/>
            </a:lvl1pPr>
          </a:lstStyle>
          <a:p>
            <a:pPr>
              <a:defRPr/>
            </a:pPr>
            <a:endParaRPr lang="en-US"/>
          </a:p>
        </p:txBody>
      </p:sp>
      <p:sp>
        <p:nvSpPr>
          <p:cNvPr id="8" name="Rectangle 1035"/>
          <p:cNvSpPr>
            <a:spLocks noGrp="1" noChangeArrowheads="1"/>
          </p:cNvSpPr>
          <p:nvPr>
            <p:ph type="ftr" sz="quarter" idx="11"/>
          </p:nvPr>
        </p:nvSpPr>
        <p:spPr>
          <a:ln/>
        </p:spPr>
        <p:txBody>
          <a:bodyPr/>
          <a:lstStyle>
            <a:lvl1pPr>
              <a:defRPr/>
            </a:lvl1pPr>
          </a:lstStyle>
          <a:p>
            <a:pPr>
              <a:defRPr/>
            </a:pPr>
            <a:endParaRPr lang="en-US"/>
          </a:p>
        </p:txBody>
      </p:sp>
      <p:sp>
        <p:nvSpPr>
          <p:cNvPr id="9" name="Rectangle 1036"/>
          <p:cNvSpPr>
            <a:spLocks noGrp="1" noChangeArrowheads="1"/>
          </p:cNvSpPr>
          <p:nvPr>
            <p:ph type="sldNum" sz="quarter" idx="12"/>
          </p:nvPr>
        </p:nvSpPr>
        <p:spPr>
          <a:ln/>
        </p:spPr>
        <p:txBody>
          <a:bodyPr/>
          <a:lstStyle>
            <a:lvl1pPr>
              <a:defRPr/>
            </a:lvl1pPr>
          </a:lstStyle>
          <a:p>
            <a:pPr>
              <a:defRPr/>
            </a:pPr>
            <a:fld id="{EF17C53B-7304-E746-A7FD-7B2BB8EE25C1}" type="slidenum">
              <a:rPr lang="en-US"/>
              <a:pPr>
                <a:defRPr/>
              </a:pPr>
              <a:t>‹#›</a:t>
            </a:fld>
            <a:endParaRPr lang="en-US"/>
          </a:p>
        </p:txBody>
      </p:sp>
    </p:spTree>
    <p:extLst>
      <p:ext uri="{BB962C8B-B14F-4D97-AF65-F5344CB8AC3E}">
        <p14:creationId xmlns:p14="http://schemas.microsoft.com/office/powerpoint/2010/main" val="136339084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a:ln/>
        </p:spPr>
        <p:txBody>
          <a:bodyPr/>
          <a:lstStyle>
            <a:lvl1pPr>
              <a:defRPr/>
            </a:lvl1pPr>
          </a:lstStyle>
          <a:p>
            <a:pPr>
              <a:defRPr/>
            </a:pPr>
            <a:endParaRPr lang="en-US"/>
          </a:p>
        </p:txBody>
      </p:sp>
      <p:sp>
        <p:nvSpPr>
          <p:cNvPr id="4" name="Rectangle 1035"/>
          <p:cNvSpPr>
            <a:spLocks noGrp="1" noChangeArrowheads="1"/>
          </p:cNvSpPr>
          <p:nvPr>
            <p:ph type="ftr" sz="quarter" idx="11"/>
          </p:nvPr>
        </p:nvSpPr>
        <p:spPr>
          <a:ln/>
        </p:spPr>
        <p:txBody>
          <a:bodyPr/>
          <a:lstStyle>
            <a:lvl1pPr>
              <a:defRPr/>
            </a:lvl1pPr>
          </a:lstStyle>
          <a:p>
            <a:pPr>
              <a:defRPr/>
            </a:pPr>
            <a:endParaRPr lang="en-US"/>
          </a:p>
        </p:txBody>
      </p:sp>
      <p:sp>
        <p:nvSpPr>
          <p:cNvPr id="5" name="Rectangle 1036"/>
          <p:cNvSpPr>
            <a:spLocks noGrp="1" noChangeArrowheads="1"/>
          </p:cNvSpPr>
          <p:nvPr>
            <p:ph type="sldNum" sz="quarter" idx="12"/>
          </p:nvPr>
        </p:nvSpPr>
        <p:spPr>
          <a:ln/>
        </p:spPr>
        <p:txBody>
          <a:bodyPr/>
          <a:lstStyle>
            <a:lvl1pPr>
              <a:defRPr/>
            </a:lvl1pPr>
          </a:lstStyle>
          <a:p>
            <a:pPr>
              <a:defRPr/>
            </a:pPr>
            <a:fld id="{6069003E-C62C-6749-810D-87FCEB64F95A}" type="slidenum">
              <a:rPr lang="en-US"/>
              <a:pPr>
                <a:defRPr/>
              </a:pPr>
              <a:t>‹#›</a:t>
            </a:fld>
            <a:endParaRPr lang="en-US"/>
          </a:p>
        </p:txBody>
      </p:sp>
    </p:spTree>
    <p:extLst>
      <p:ext uri="{BB962C8B-B14F-4D97-AF65-F5344CB8AC3E}">
        <p14:creationId xmlns:p14="http://schemas.microsoft.com/office/powerpoint/2010/main" val="24231559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pPr>
              <a:defRPr/>
            </a:pPr>
            <a:endParaRPr lang="en-US"/>
          </a:p>
        </p:txBody>
      </p:sp>
      <p:sp>
        <p:nvSpPr>
          <p:cNvPr id="3" name="Rectangle 1035"/>
          <p:cNvSpPr>
            <a:spLocks noGrp="1" noChangeArrowheads="1"/>
          </p:cNvSpPr>
          <p:nvPr>
            <p:ph type="ftr" sz="quarter" idx="11"/>
          </p:nvPr>
        </p:nvSpPr>
        <p:spPr>
          <a:ln/>
        </p:spPr>
        <p:txBody>
          <a:bodyPr/>
          <a:lstStyle>
            <a:lvl1pPr>
              <a:defRPr/>
            </a:lvl1pPr>
          </a:lstStyle>
          <a:p>
            <a:pPr>
              <a:defRPr/>
            </a:pPr>
            <a:endParaRPr lang="en-US"/>
          </a:p>
        </p:txBody>
      </p:sp>
      <p:sp>
        <p:nvSpPr>
          <p:cNvPr id="4" name="Rectangle 1036"/>
          <p:cNvSpPr>
            <a:spLocks noGrp="1" noChangeArrowheads="1"/>
          </p:cNvSpPr>
          <p:nvPr>
            <p:ph type="sldNum" sz="quarter" idx="12"/>
          </p:nvPr>
        </p:nvSpPr>
        <p:spPr>
          <a:ln/>
        </p:spPr>
        <p:txBody>
          <a:bodyPr/>
          <a:lstStyle>
            <a:lvl1pPr>
              <a:defRPr/>
            </a:lvl1pPr>
          </a:lstStyle>
          <a:p>
            <a:pPr>
              <a:defRPr/>
            </a:pPr>
            <a:fld id="{CBB987A8-41B8-974A-8AB0-43CABEEB06FC}" type="slidenum">
              <a:rPr lang="en-US"/>
              <a:pPr>
                <a:defRPr/>
              </a:pPr>
              <a:t>‹#›</a:t>
            </a:fld>
            <a:endParaRPr lang="en-US"/>
          </a:p>
        </p:txBody>
      </p:sp>
    </p:spTree>
    <p:extLst>
      <p:ext uri="{BB962C8B-B14F-4D97-AF65-F5344CB8AC3E}">
        <p14:creationId xmlns:p14="http://schemas.microsoft.com/office/powerpoint/2010/main" val="28145019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C8B110B-0ACA-8D41-BDB1-3B1CF688F8A0}" type="datetimeFigureOut">
              <a:rPr lang="en-US"/>
              <a:pPr>
                <a:defRPr/>
              </a:pPr>
              <a:t>15/9/17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5D3C37-883A-6B42-A995-D53216AE0A25}" type="slidenum">
              <a:rPr lang="en-US"/>
              <a:pPr>
                <a:defRPr/>
              </a:pPr>
              <a:t>‹#›</a:t>
            </a:fld>
            <a:endParaRPr lang="en-US"/>
          </a:p>
        </p:txBody>
      </p:sp>
    </p:spTree>
    <p:extLst>
      <p:ext uri="{BB962C8B-B14F-4D97-AF65-F5344CB8AC3E}">
        <p14:creationId xmlns:p14="http://schemas.microsoft.com/office/powerpoint/2010/main" val="112735072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DD3A203D-8172-B44A-AA97-2F04B20DF4B9}" type="slidenum">
              <a:rPr lang="en-US"/>
              <a:pPr>
                <a:defRPr/>
              </a:pPr>
              <a:t>‹#›</a:t>
            </a:fld>
            <a:endParaRPr lang="en-US"/>
          </a:p>
        </p:txBody>
      </p:sp>
    </p:spTree>
    <p:extLst>
      <p:ext uri="{BB962C8B-B14F-4D97-AF65-F5344CB8AC3E}">
        <p14:creationId xmlns:p14="http://schemas.microsoft.com/office/powerpoint/2010/main" val="252726629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B21EE8FE-3E29-AB4E-A756-7BB87FF470B2}" type="slidenum">
              <a:rPr lang="en-US"/>
              <a:pPr>
                <a:defRPr/>
              </a:pPr>
              <a:t>‹#›</a:t>
            </a:fld>
            <a:endParaRPr lang="en-US"/>
          </a:p>
        </p:txBody>
      </p:sp>
    </p:spTree>
    <p:extLst>
      <p:ext uri="{BB962C8B-B14F-4D97-AF65-F5344CB8AC3E}">
        <p14:creationId xmlns:p14="http://schemas.microsoft.com/office/powerpoint/2010/main" val="317793666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9DA4F926-40EA-F942-BAFB-1E0379CC0C5B}" type="slidenum">
              <a:rPr lang="en-US"/>
              <a:pPr>
                <a:defRPr/>
              </a:pPr>
              <a:t>‹#›</a:t>
            </a:fld>
            <a:endParaRPr lang="en-US"/>
          </a:p>
        </p:txBody>
      </p:sp>
    </p:spTree>
    <p:extLst>
      <p:ext uri="{BB962C8B-B14F-4D97-AF65-F5344CB8AC3E}">
        <p14:creationId xmlns:p14="http://schemas.microsoft.com/office/powerpoint/2010/main" val="100463960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95473F08-A14F-9343-9131-185F277E9BE1}" type="slidenum">
              <a:rPr lang="en-US"/>
              <a:pPr>
                <a:defRPr/>
              </a:pPr>
              <a:t>‹#›</a:t>
            </a:fld>
            <a:endParaRPr lang="en-US"/>
          </a:p>
        </p:txBody>
      </p:sp>
    </p:spTree>
    <p:extLst>
      <p:ext uri="{BB962C8B-B14F-4D97-AF65-F5344CB8AC3E}">
        <p14:creationId xmlns:p14="http://schemas.microsoft.com/office/powerpoint/2010/main" val="268307052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48226" name="Rectangle 1026"/>
          <p:cNvSpPr>
            <a:spLocks noGrp="1" noChangeArrowheads="1"/>
          </p:cNvSpPr>
          <p:nvPr>
            <p:ph type="ctrTitle"/>
          </p:nvPr>
        </p:nvSpPr>
        <p:spPr>
          <a:xfrm>
            <a:off x="2895600" y="1981200"/>
            <a:ext cx="5562600" cy="2057400"/>
          </a:xfrm>
        </p:spPr>
        <p:txBody>
          <a:bodyPr/>
          <a:lstStyle>
            <a:lvl1pPr algn="r">
              <a:defRPr/>
            </a:lvl1pPr>
          </a:lstStyle>
          <a:p>
            <a:r>
              <a:rPr lang="en-US"/>
              <a:t>Click to edit Master title style</a:t>
            </a:r>
          </a:p>
        </p:txBody>
      </p:sp>
      <p:sp>
        <p:nvSpPr>
          <p:cNvPr id="948227" name="Rectangle 1027"/>
          <p:cNvSpPr>
            <a:spLocks noGrp="1" noChangeArrowheads="1"/>
          </p:cNvSpPr>
          <p:nvPr>
            <p:ph type="subTitle" idx="1"/>
          </p:nvPr>
        </p:nvSpPr>
        <p:spPr>
          <a:xfrm>
            <a:off x="2895600" y="4267200"/>
            <a:ext cx="5562600" cy="1524000"/>
          </a:xfrm>
        </p:spPr>
        <p:txBody>
          <a:bodyPr/>
          <a:lstStyle>
            <a:lvl1pPr marL="0" indent="0" algn="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CCA168B-6EF4-A345-BB10-7E7BE9EDC999}" type="slidenum">
              <a:rPr lang="en-US"/>
              <a:pPr>
                <a:defRPr/>
              </a:pPr>
              <a:t>‹#›</a:t>
            </a:fld>
            <a:endParaRPr lang="en-US"/>
          </a:p>
        </p:txBody>
      </p:sp>
    </p:spTree>
    <p:extLst>
      <p:ext uri="{BB962C8B-B14F-4D97-AF65-F5344CB8AC3E}">
        <p14:creationId xmlns:p14="http://schemas.microsoft.com/office/powerpoint/2010/main" val="232178992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276F4C1-9E06-3241-A987-286B5C06A279}" type="slidenum">
              <a:rPr lang="en-US"/>
              <a:pPr>
                <a:defRPr/>
              </a:pPr>
              <a:t>‹#›</a:t>
            </a:fld>
            <a:endParaRPr lang="en-US"/>
          </a:p>
        </p:txBody>
      </p:sp>
    </p:spTree>
    <p:extLst>
      <p:ext uri="{BB962C8B-B14F-4D97-AF65-F5344CB8AC3E}">
        <p14:creationId xmlns:p14="http://schemas.microsoft.com/office/powerpoint/2010/main" val="99446390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EE85B3D-C5F0-8D40-B435-D56BB7F2DF9C}" type="slidenum">
              <a:rPr lang="en-US"/>
              <a:pPr>
                <a:defRPr/>
              </a:pPr>
              <a:t>‹#›</a:t>
            </a:fld>
            <a:endParaRPr lang="en-US"/>
          </a:p>
        </p:txBody>
      </p:sp>
    </p:spTree>
    <p:extLst>
      <p:ext uri="{BB962C8B-B14F-4D97-AF65-F5344CB8AC3E}">
        <p14:creationId xmlns:p14="http://schemas.microsoft.com/office/powerpoint/2010/main" val="246060258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358E7E0-2AF5-8D47-86E5-CECAECA5F8F0}" type="slidenum">
              <a:rPr lang="en-US"/>
              <a:pPr>
                <a:defRPr/>
              </a:pPr>
              <a:t>‹#›</a:t>
            </a:fld>
            <a:endParaRPr lang="en-US"/>
          </a:p>
        </p:txBody>
      </p:sp>
    </p:spTree>
    <p:extLst>
      <p:ext uri="{BB962C8B-B14F-4D97-AF65-F5344CB8AC3E}">
        <p14:creationId xmlns:p14="http://schemas.microsoft.com/office/powerpoint/2010/main" val="77024023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4707A92A-7FE8-CD47-BF44-E2E1CFE79F27}" type="slidenum">
              <a:rPr lang="en-US"/>
              <a:pPr>
                <a:defRPr/>
              </a:pPr>
              <a:t>‹#›</a:t>
            </a:fld>
            <a:endParaRPr lang="en-US"/>
          </a:p>
        </p:txBody>
      </p:sp>
    </p:spTree>
    <p:extLst>
      <p:ext uri="{BB962C8B-B14F-4D97-AF65-F5344CB8AC3E}">
        <p14:creationId xmlns:p14="http://schemas.microsoft.com/office/powerpoint/2010/main" val="279418433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CC64A7F-32C8-094E-8805-F3B1C8404DFF}" type="slidenum">
              <a:rPr lang="en-US"/>
              <a:pPr>
                <a:defRPr/>
              </a:pPr>
              <a:t>‹#›</a:t>
            </a:fld>
            <a:endParaRPr lang="en-US"/>
          </a:p>
        </p:txBody>
      </p:sp>
    </p:spTree>
    <p:extLst>
      <p:ext uri="{BB962C8B-B14F-4D97-AF65-F5344CB8AC3E}">
        <p14:creationId xmlns:p14="http://schemas.microsoft.com/office/powerpoint/2010/main" val="16169546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606D957-9331-A644-879A-178C2DD1DCD1}" type="datetimeFigureOut">
              <a:rPr lang="en-US"/>
              <a:pPr>
                <a:defRPr/>
              </a:pPr>
              <a:t>15/9/17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835821-5D4C-194B-99DF-C7B70785C13F}" type="slidenum">
              <a:rPr lang="en-US"/>
              <a:pPr>
                <a:defRPr/>
              </a:pPr>
              <a:t>‹#›</a:t>
            </a:fld>
            <a:endParaRPr lang="en-US"/>
          </a:p>
        </p:txBody>
      </p:sp>
    </p:spTree>
    <p:extLst>
      <p:ext uri="{BB962C8B-B14F-4D97-AF65-F5344CB8AC3E}">
        <p14:creationId xmlns:p14="http://schemas.microsoft.com/office/powerpoint/2010/main" val="177005765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B2C483D6-9F9F-9B42-BE89-9FCECEA44801}" type="slidenum">
              <a:rPr lang="en-US"/>
              <a:pPr>
                <a:defRPr/>
              </a:pPr>
              <a:t>‹#›</a:t>
            </a:fld>
            <a:endParaRPr lang="en-US"/>
          </a:p>
        </p:txBody>
      </p:sp>
    </p:spTree>
    <p:extLst>
      <p:ext uri="{BB962C8B-B14F-4D97-AF65-F5344CB8AC3E}">
        <p14:creationId xmlns:p14="http://schemas.microsoft.com/office/powerpoint/2010/main" val="423027458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B449277-EE88-3940-9D01-92A0CAE02D58}" type="slidenum">
              <a:rPr lang="en-US"/>
              <a:pPr>
                <a:defRPr/>
              </a:pPr>
              <a:t>‹#›</a:t>
            </a:fld>
            <a:endParaRPr lang="en-US"/>
          </a:p>
        </p:txBody>
      </p:sp>
    </p:spTree>
    <p:extLst>
      <p:ext uri="{BB962C8B-B14F-4D97-AF65-F5344CB8AC3E}">
        <p14:creationId xmlns:p14="http://schemas.microsoft.com/office/powerpoint/2010/main" val="126204623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017A76C-28A0-1C43-AC73-8E43F8445D0C}" type="slidenum">
              <a:rPr lang="en-US"/>
              <a:pPr>
                <a:defRPr/>
              </a:pPr>
              <a:t>‹#›</a:t>
            </a:fld>
            <a:endParaRPr lang="en-US"/>
          </a:p>
        </p:txBody>
      </p:sp>
    </p:spTree>
    <p:extLst>
      <p:ext uri="{BB962C8B-B14F-4D97-AF65-F5344CB8AC3E}">
        <p14:creationId xmlns:p14="http://schemas.microsoft.com/office/powerpoint/2010/main" val="428438055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C87AA74-365F-1F44-AE2A-725BDB0BDC0A}" type="slidenum">
              <a:rPr lang="en-US"/>
              <a:pPr>
                <a:defRPr/>
              </a:pPr>
              <a:t>‹#›</a:t>
            </a:fld>
            <a:endParaRPr lang="en-US"/>
          </a:p>
        </p:txBody>
      </p:sp>
    </p:spTree>
    <p:extLst>
      <p:ext uri="{BB962C8B-B14F-4D97-AF65-F5344CB8AC3E}">
        <p14:creationId xmlns:p14="http://schemas.microsoft.com/office/powerpoint/2010/main" val="87921971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13F0E8D-8876-7F43-8CB5-54EEEFCC295F}" type="slidenum">
              <a:rPr lang="en-US"/>
              <a:pPr>
                <a:defRPr/>
              </a:pPr>
              <a:t>‹#›</a:t>
            </a:fld>
            <a:endParaRPr lang="en-US"/>
          </a:p>
        </p:txBody>
      </p:sp>
    </p:spTree>
    <p:extLst>
      <p:ext uri="{BB962C8B-B14F-4D97-AF65-F5344CB8AC3E}">
        <p14:creationId xmlns:p14="http://schemas.microsoft.com/office/powerpoint/2010/main" val="324115999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atin typeface="Times New Roman"/>
              <a:ea typeface="Times New Roman"/>
              <a:cs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atin typeface="Times New Roman"/>
              <a:ea typeface="Times New Roman"/>
              <a:cs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171839688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fld id="{1FDB36B7-556D-42EB-85E6-01865DFD64D4}" type="slidenum">
              <a:rPr lang="en-US" altLang="zh-TW">
                <a:cs typeface="ヒラギノ角ゴ Pro W3"/>
              </a:rPr>
              <a:pPr/>
              <a:t>‹#›</a:t>
            </a:fld>
            <a:endParaRPr lang="en-US" altLang="zh-TW">
              <a:cs typeface="ヒラギノ角ゴ Pro W3"/>
            </a:endParaRPr>
          </a:p>
        </p:txBody>
      </p:sp>
    </p:spTree>
    <p:extLst>
      <p:ext uri="{BB962C8B-B14F-4D97-AF65-F5344CB8AC3E}">
        <p14:creationId xmlns:p14="http://schemas.microsoft.com/office/powerpoint/2010/main" val="320792417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44B6F580-8AB2-8B42-929E-DA4895987D31}" type="slidenum">
              <a:rPr lang="en-US"/>
              <a:pPr>
                <a:defRPr/>
              </a:pPr>
              <a:t>‹#›</a:t>
            </a:fld>
            <a:endParaRPr lang="en-US"/>
          </a:p>
        </p:txBody>
      </p:sp>
    </p:spTree>
    <p:extLst>
      <p:ext uri="{BB962C8B-B14F-4D97-AF65-F5344CB8AC3E}">
        <p14:creationId xmlns:p14="http://schemas.microsoft.com/office/powerpoint/2010/main" val="105900344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EAE55984-F3FF-F94A-B39B-16ACE6B18DFE}" type="slidenum">
              <a:rPr lang="en-US"/>
              <a:pPr>
                <a:defRPr/>
              </a:pPr>
              <a:t>‹#›</a:t>
            </a:fld>
            <a:endParaRPr lang="en-US"/>
          </a:p>
        </p:txBody>
      </p:sp>
    </p:spTree>
    <p:extLst>
      <p:ext uri="{BB962C8B-B14F-4D97-AF65-F5344CB8AC3E}">
        <p14:creationId xmlns:p14="http://schemas.microsoft.com/office/powerpoint/2010/main" val="97877830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charset="0"/>
                  <a:ea typeface="MS PGothic" charset="0"/>
                  <a:cs typeface="MS PGothic" charset="0"/>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charset="0"/>
                  <a:ea typeface="MS PGothic" charset="0"/>
                  <a:cs typeface="MS PGothic" charset="0"/>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charset="0"/>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charset="0"/>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28389123-1BEE-F24B-A8D0-B93B824250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8363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930F95B-7153-0D44-A97B-BB69B98F72DC}" type="slidenum">
              <a:rPr lang="en-US"/>
              <a:pPr>
                <a:defRPr/>
              </a:pPr>
              <a:t>‹#›</a:t>
            </a:fld>
            <a:endParaRPr lang="en-US"/>
          </a:p>
        </p:txBody>
      </p:sp>
    </p:spTree>
    <p:extLst>
      <p:ext uri="{BB962C8B-B14F-4D97-AF65-F5344CB8AC3E}">
        <p14:creationId xmlns:p14="http://schemas.microsoft.com/office/powerpoint/2010/main" val="33650486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07FFACF-2AB8-6C4F-AF05-6DF6B9AE56F4}" type="datetimeFigureOut">
              <a:rPr lang="en-US"/>
              <a:pPr>
                <a:defRPr/>
              </a:pPr>
              <a:t>15/9/17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64A43C-F144-F742-9979-09493CD094A0}" type="slidenum">
              <a:rPr lang="en-US"/>
              <a:pPr>
                <a:defRPr/>
              </a:pPr>
              <a:t>‹#›</a:t>
            </a:fld>
            <a:endParaRPr lang="en-US"/>
          </a:p>
        </p:txBody>
      </p:sp>
    </p:spTree>
    <p:extLst>
      <p:ext uri="{BB962C8B-B14F-4D97-AF65-F5344CB8AC3E}">
        <p14:creationId xmlns:p14="http://schemas.microsoft.com/office/powerpoint/2010/main" val="18217295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259868F-1E7C-0A4E-83CB-BE977CAA5C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166016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AFE22637-4BBA-764B-AC78-A3C60EAE34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724412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BAC26E10-8EDC-934D-BA8E-CEA1EB0D08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3551950"/>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FC424B00-8C7E-3341-9FF8-43109F12A9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171227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A2AE92EE-CC20-D94D-9B33-07DB22438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454426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F142DBF7-11B6-714C-9A4A-489927D1A4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84293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EA7BC452-7CEA-7E4B-85E6-9D9BB770AD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248869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0AA0669D-F14E-B24C-9D7B-557A481F54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640259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D0511C90-F12E-B342-AEF3-8D88B70AFC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274056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D8F3A259-A71E-A746-8CB5-65F18FFB7A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6030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7C1D2A5-4DE9-ED4D-B615-AF33634A6332}" type="datetimeFigureOut">
              <a:rPr lang="en-US"/>
              <a:pPr>
                <a:defRPr/>
              </a:pPr>
              <a:t>15/9/17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7178FF5-FD4C-7440-A0B2-E5D1375FECF3}" type="slidenum">
              <a:rPr lang="en-US"/>
              <a:pPr>
                <a:defRPr/>
              </a:pPr>
              <a:t>‹#›</a:t>
            </a:fld>
            <a:endParaRPr lang="en-US"/>
          </a:p>
        </p:txBody>
      </p:sp>
    </p:spTree>
    <p:extLst>
      <p:ext uri="{BB962C8B-B14F-4D97-AF65-F5344CB8AC3E}">
        <p14:creationId xmlns:p14="http://schemas.microsoft.com/office/powerpoint/2010/main" val="419655505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194175"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E98B587A-0A20-FE41-8B3C-5122084384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171806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cs typeface="Osaka"/>
            </a:endParaRPr>
          </a:p>
        </p:txBody>
      </p:sp>
      <p:sp>
        <p:nvSpPr>
          <p:cNvPr id="19565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9565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2"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B585A4F2-3B9D-7343-8B9F-B0DBE5433ECC}" type="slidenum">
              <a:rPr lang="en-US" altLang="ja-JP"/>
              <a:pPr>
                <a:defRPr/>
              </a:pPr>
              <a:t>‹#›</a:t>
            </a:fld>
            <a:endParaRPr lang="en-US" altLang="ja-JP"/>
          </a:p>
        </p:txBody>
      </p:sp>
    </p:spTree>
    <p:extLst>
      <p:ext uri="{BB962C8B-B14F-4D97-AF65-F5344CB8AC3E}">
        <p14:creationId xmlns:p14="http://schemas.microsoft.com/office/powerpoint/2010/main" val="61640771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5379C50F-3713-A64A-870B-B98E6ACE34DE}" type="slidenum">
              <a:rPr lang="en-US" altLang="ja-JP"/>
              <a:pPr>
                <a:defRPr/>
              </a:pPr>
              <a:t>‹#›</a:t>
            </a:fld>
            <a:endParaRPr lang="en-US" altLang="ja-JP"/>
          </a:p>
        </p:txBody>
      </p:sp>
    </p:spTree>
    <p:extLst>
      <p:ext uri="{BB962C8B-B14F-4D97-AF65-F5344CB8AC3E}">
        <p14:creationId xmlns:p14="http://schemas.microsoft.com/office/powerpoint/2010/main" val="204779958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3EED341-180A-6F47-BC11-6B182AF09F1D}" type="slidenum">
              <a:rPr lang="en-US" altLang="ja-JP"/>
              <a:pPr>
                <a:defRPr/>
              </a:pPr>
              <a:t>‹#›</a:t>
            </a:fld>
            <a:endParaRPr lang="en-US" altLang="ja-JP"/>
          </a:p>
        </p:txBody>
      </p:sp>
    </p:spTree>
    <p:extLst>
      <p:ext uri="{BB962C8B-B14F-4D97-AF65-F5344CB8AC3E}">
        <p14:creationId xmlns:p14="http://schemas.microsoft.com/office/powerpoint/2010/main" val="93252864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9C6B70F8-930B-3343-87D9-ADD465BC3282}" type="slidenum">
              <a:rPr lang="en-US" altLang="ja-JP"/>
              <a:pPr>
                <a:defRPr/>
              </a:pPr>
              <a:t>‹#›</a:t>
            </a:fld>
            <a:endParaRPr lang="en-US" altLang="ja-JP"/>
          </a:p>
        </p:txBody>
      </p:sp>
    </p:spTree>
    <p:extLst>
      <p:ext uri="{BB962C8B-B14F-4D97-AF65-F5344CB8AC3E}">
        <p14:creationId xmlns:p14="http://schemas.microsoft.com/office/powerpoint/2010/main" val="152104310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F00851B2-46BE-8744-B605-F729D2FECB37}" type="slidenum">
              <a:rPr lang="en-US" altLang="ja-JP"/>
              <a:pPr>
                <a:defRPr/>
              </a:pPr>
              <a:t>‹#›</a:t>
            </a:fld>
            <a:endParaRPr lang="en-US" altLang="ja-JP"/>
          </a:p>
        </p:txBody>
      </p:sp>
    </p:spTree>
    <p:extLst>
      <p:ext uri="{BB962C8B-B14F-4D97-AF65-F5344CB8AC3E}">
        <p14:creationId xmlns:p14="http://schemas.microsoft.com/office/powerpoint/2010/main" val="414067243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8AF228E8-7760-1F4C-81A7-3FFF356AFE39}" type="slidenum">
              <a:rPr lang="en-US" altLang="ja-JP"/>
              <a:pPr>
                <a:defRPr/>
              </a:pPr>
              <a:t>‹#›</a:t>
            </a:fld>
            <a:endParaRPr lang="en-US" altLang="ja-JP"/>
          </a:p>
        </p:txBody>
      </p:sp>
    </p:spTree>
    <p:extLst>
      <p:ext uri="{BB962C8B-B14F-4D97-AF65-F5344CB8AC3E}">
        <p14:creationId xmlns:p14="http://schemas.microsoft.com/office/powerpoint/2010/main" val="100120783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1DD9C6EF-7D86-3545-A21C-DA67A8BF6F7C}" type="slidenum">
              <a:rPr lang="en-US" altLang="ja-JP"/>
              <a:pPr>
                <a:defRPr/>
              </a:pPr>
              <a:t>‹#›</a:t>
            </a:fld>
            <a:endParaRPr lang="en-US" altLang="ja-JP"/>
          </a:p>
        </p:txBody>
      </p:sp>
    </p:spTree>
    <p:extLst>
      <p:ext uri="{BB962C8B-B14F-4D97-AF65-F5344CB8AC3E}">
        <p14:creationId xmlns:p14="http://schemas.microsoft.com/office/powerpoint/2010/main" val="3476569898"/>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92642763-A0C0-3447-B07E-397FF138460E}" type="slidenum">
              <a:rPr lang="en-US" altLang="ja-JP"/>
              <a:pPr>
                <a:defRPr/>
              </a:pPr>
              <a:t>‹#›</a:t>
            </a:fld>
            <a:endParaRPr lang="en-US" altLang="ja-JP"/>
          </a:p>
        </p:txBody>
      </p:sp>
    </p:spTree>
    <p:extLst>
      <p:ext uri="{BB962C8B-B14F-4D97-AF65-F5344CB8AC3E}">
        <p14:creationId xmlns:p14="http://schemas.microsoft.com/office/powerpoint/2010/main" val="266311657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2FB6DEE2-CBAA-F14F-A341-BD472F21ACF3}" type="slidenum">
              <a:rPr lang="en-US" altLang="ja-JP"/>
              <a:pPr>
                <a:defRPr/>
              </a:pPr>
              <a:t>‹#›</a:t>
            </a:fld>
            <a:endParaRPr lang="en-US" altLang="ja-JP"/>
          </a:p>
        </p:txBody>
      </p:sp>
    </p:spTree>
    <p:extLst>
      <p:ext uri="{BB962C8B-B14F-4D97-AF65-F5344CB8AC3E}">
        <p14:creationId xmlns:p14="http://schemas.microsoft.com/office/powerpoint/2010/main" val="15344225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8FA5C7E-557C-2944-A2AD-D451C357377B}" type="datetimeFigureOut">
              <a:rPr lang="en-US"/>
              <a:pPr>
                <a:defRPr/>
              </a:pPr>
              <a:t>15/9/17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B4565F8-0D4C-2346-B2B0-78CF63C3A84A}" type="slidenum">
              <a:rPr lang="en-US"/>
              <a:pPr>
                <a:defRPr/>
              </a:pPr>
              <a:t>‹#›</a:t>
            </a:fld>
            <a:endParaRPr lang="en-US"/>
          </a:p>
        </p:txBody>
      </p:sp>
    </p:spTree>
    <p:extLst>
      <p:ext uri="{BB962C8B-B14F-4D97-AF65-F5344CB8AC3E}">
        <p14:creationId xmlns:p14="http://schemas.microsoft.com/office/powerpoint/2010/main" val="120582526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7ABD3C92-84E3-9146-8D02-D704DA06E0CF}" type="slidenum">
              <a:rPr lang="en-US" altLang="ja-JP"/>
              <a:pPr>
                <a:defRPr/>
              </a:pPr>
              <a:t>‹#›</a:t>
            </a:fld>
            <a:endParaRPr lang="en-US" altLang="ja-JP"/>
          </a:p>
        </p:txBody>
      </p:sp>
    </p:spTree>
    <p:extLst>
      <p:ext uri="{BB962C8B-B14F-4D97-AF65-F5344CB8AC3E}">
        <p14:creationId xmlns:p14="http://schemas.microsoft.com/office/powerpoint/2010/main" val="274340864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9865246C-5C81-9447-BEDE-2FCE2C14BB65}" type="slidenum">
              <a:rPr lang="en-US" altLang="ja-JP"/>
              <a:pPr>
                <a:defRPr/>
              </a:pPr>
              <a:t>‹#›</a:t>
            </a:fld>
            <a:endParaRPr lang="en-US" altLang="ja-JP"/>
          </a:p>
        </p:txBody>
      </p:sp>
    </p:spTree>
    <p:extLst>
      <p:ext uri="{BB962C8B-B14F-4D97-AF65-F5344CB8AC3E}">
        <p14:creationId xmlns:p14="http://schemas.microsoft.com/office/powerpoint/2010/main" val="2910216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888A3B3-42F7-C640-AFFF-7201E197D723}" type="datetimeFigureOut">
              <a:rPr lang="en-US"/>
              <a:pPr>
                <a:defRPr/>
              </a:pPr>
              <a:t>15/9/17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33EBE8A-47FB-0748-9F4B-6B28FD652683}" type="slidenum">
              <a:rPr lang="en-US"/>
              <a:pPr>
                <a:defRPr/>
              </a:pPr>
              <a:t>‹#›</a:t>
            </a:fld>
            <a:endParaRPr lang="en-US"/>
          </a:p>
        </p:txBody>
      </p:sp>
    </p:spTree>
    <p:extLst>
      <p:ext uri="{BB962C8B-B14F-4D97-AF65-F5344CB8AC3E}">
        <p14:creationId xmlns:p14="http://schemas.microsoft.com/office/powerpoint/2010/main" val="24617015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AEE02C-27C2-424D-A5E4-A81831B98DE6}" type="datetimeFigureOut">
              <a:rPr lang="en-US"/>
              <a:pPr>
                <a:defRPr/>
              </a:pPr>
              <a:t>15/9/17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5FB56D-C0B2-5848-8CE5-2895BAA9F155}" type="slidenum">
              <a:rPr lang="en-US"/>
              <a:pPr>
                <a:defRPr/>
              </a:pPr>
              <a:t>‹#›</a:t>
            </a:fld>
            <a:endParaRPr lang="en-US"/>
          </a:p>
        </p:txBody>
      </p:sp>
    </p:spTree>
    <p:extLst>
      <p:ext uri="{BB962C8B-B14F-4D97-AF65-F5344CB8AC3E}">
        <p14:creationId xmlns:p14="http://schemas.microsoft.com/office/powerpoint/2010/main" val="14252661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16B1D83-DA00-3C4D-8EE0-86F1044E3E88}" type="datetimeFigureOut">
              <a:rPr lang="en-US"/>
              <a:pPr>
                <a:defRPr/>
              </a:pPr>
              <a:t>15/9/17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925740-353E-E240-8870-DC2C4DBE8C06}" type="slidenum">
              <a:rPr lang="en-US"/>
              <a:pPr>
                <a:defRPr/>
              </a:pPr>
              <a:t>‹#›</a:t>
            </a:fld>
            <a:endParaRPr lang="en-US"/>
          </a:p>
        </p:txBody>
      </p:sp>
    </p:spTree>
    <p:extLst>
      <p:ext uri="{BB962C8B-B14F-4D97-AF65-F5344CB8AC3E}">
        <p14:creationId xmlns:p14="http://schemas.microsoft.com/office/powerpoint/2010/main" val="4337166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1276860-2329-424D-967E-C59A14DFB909}" type="datetimeFigureOut">
              <a:rPr lang="en-US"/>
              <a:pPr>
                <a:defRPr/>
              </a:pPr>
              <a:t>15/9/17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42E7A9-6B71-914D-81D0-65A5BECCC3C9}" type="slidenum">
              <a:rPr lang="en-US"/>
              <a:pPr>
                <a:defRPr/>
              </a:pPr>
              <a:t>‹#›</a:t>
            </a:fld>
            <a:endParaRPr lang="en-US"/>
          </a:p>
        </p:txBody>
      </p:sp>
    </p:spTree>
    <p:extLst>
      <p:ext uri="{BB962C8B-B14F-4D97-AF65-F5344CB8AC3E}">
        <p14:creationId xmlns:p14="http://schemas.microsoft.com/office/powerpoint/2010/main" val="41266914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437992-0451-0C48-86EC-93AB3B3B9309}" type="datetimeFigureOut">
              <a:rPr lang="en-US"/>
              <a:pPr>
                <a:defRPr/>
              </a:pPr>
              <a:t>15/9/17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149A5B-68B2-B843-8042-C524887E7C11}" type="slidenum">
              <a:rPr lang="en-US"/>
              <a:pPr>
                <a:defRPr/>
              </a:pPr>
              <a:t>‹#›</a:t>
            </a:fld>
            <a:endParaRPr lang="en-US"/>
          </a:p>
        </p:txBody>
      </p:sp>
    </p:spTree>
    <p:extLst>
      <p:ext uri="{BB962C8B-B14F-4D97-AF65-F5344CB8AC3E}">
        <p14:creationId xmlns:p14="http://schemas.microsoft.com/office/powerpoint/2010/main" val="27165861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58882" name="Rectangle 2"/>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1658883" name="Rectangle 3"/>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2" charset="2"/>
              <a:buNone/>
              <a:defRPr sz="3400"/>
            </a:lvl1pPr>
          </a:lstStyle>
          <a:p>
            <a:r>
              <a:rPr lang="en-US"/>
              <a:t>Click to edit Master subtitle style</a:t>
            </a:r>
          </a:p>
        </p:txBody>
      </p:sp>
      <p:sp>
        <p:nvSpPr>
          <p:cNvPr id="4" name="Rectangle 4"/>
          <p:cNvSpPr>
            <a:spLocks noGrp="1" noChangeArrowheads="1"/>
          </p:cNvSpPr>
          <p:nvPr>
            <p:ph type="dt" sz="quarter" idx="10"/>
          </p:nvPr>
        </p:nvSpPr>
        <p:spPr>
          <a:xfrm>
            <a:off x="685800" y="6324600"/>
            <a:ext cx="1905000" cy="457200"/>
          </a:xfrm>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7620546C-A6D4-194A-AB21-0FABFE9EB1F2}" type="slidenum">
              <a:rPr lang="en-US"/>
              <a:pPr>
                <a:defRPr/>
              </a:pPr>
              <a:t>‹#›</a:t>
            </a:fld>
            <a:endParaRPr lang="en-US"/>
          </a:p>
        </p:txBody>
      </p:sp>
    </p:spTree>
    <p:extLst>
      <p:ext uri="{BB962C8B-B14F-4D97-AF65-F5344CB8AC3E}">
        <p14:creationId xmlns:p14="http://schemas.microsoft.com/office/powerpoint/2010/main" val="38220997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CDCE0A-5B60-584C-B93C-9EAF47D6DA65}" type="slidenum">
              <a:rPr lang="en-US"/>
              <a:pPr>
                <a:defRPr/>
              </a:pPr>
              <a:t>‹#›</a:t>
            </a:fld>
            <a:endParaRPr lang="en-US"/>
          </a:p>
        </p:txBody>
      </p:sp>
    </p:spTree>
    <p:extLst>
      <p:ext uri="{BB962C8B-B14F-4D97-AF65-F5344CB8AC3E}">
        <p14:creationId xmlns:p14="http://schemas.microsoft.com/office/powerpoint/2010/main" val="1221364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9AD5D7-DA58-C64A-8594-58AE5408B71A}" type="slidenum">
              <a:rPr lang="en-US"/>
              <a:pPr>
                <a:defRPr/>
              </a:pPr>
              <a:t>‹#›</a:t>
            </a:fld>
            <a:endParaRPr lang="en-US"/>
          </a:p>
        </p:txBody>
      </p:sp>
    </p:spTree>
    <p:extLst>
      <p:ext uri="{BB962C8B-B14F-4D97-AF65-F5344CB8AC3E}">
        <p14:creationId xmlns:p14="http://schemas.microsoft.com/office/powerpoint/2010/main" val="39086247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CD7FF50-7176-4D4B-8546-82C9A8718065}" type="slidenum">
              <a:rPr lang="en-US"/>
              <a:pPr>
                <a:defRPr/>
              </a:pPr>
              <a:t>‹#›</a:t>
            </a:fld>
            <a:endParaRPr lang="en-US"/>
          </a:p>
        </p:txBody>
      </p:sp>
    </p:spTree>
    <p:extLst>
      <p:ext uri="{BB962C8B-B14F-4D97-AF65-F5344CB8AC3E}">
        <p14:creationId xmlns:p14="http://schemas.microsoft.com/office/powerpoint/2010/main" val="35206783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7A026399-B7EF-D74A-827C-AF86703B7C4C}" type="slidenum">
              <a:rPr lang="en-US"/>
              <a:pPr>
                <a:defRPr/>
              </a:pPr>
              <a:t>‹#›</a:t>
            </a:fld>
            <a:endParaRPr lang="en-US"/>
          </a:p>
        </p:txBody>
      </p:sp>
    </p:spTree>
    <p:extLst>
      <p:ext uri="{BB962C8B-B14F-4D97-AF65-F5344CB8AC3E}">
        <p14:creationId xmlns:p14="http://schemas.microsoft.com/office/powerpoint/2010/main" val="15750640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76CF081-0DDC-414B-8FAA-BA58D43944E9}" type="slidenum">
              <a:rPr lang="en-US"/>
              <a:pPr>
                <a:defRPr/>
              </a:pPr>
              <a:t>‹#›</a:t>
            </a:fld>
            <a:endParaRPr lang="en-US"/>
          </a:p>
        </p:txBody>
      </p:sp>
    </p:spTree>
    <p:extLst>
      <p:ext uri="{BB962C8B-B14F-4D97-AF65-F5344CB8AC3E}">
        <p14:creationId xmlns:p14="http://schemas.microsoft.com/office/powerpoint/2010/main" val="35987836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29D1B5C3-2E39-4B4A-8D7D-863E8A9AA787}" type="slidenum">
              <a:rPr lang="en-US"/>
              <a:pPr>
                <a:defRPr/>
              </a:pPr>
              <a:t>‹#›</a:t>
            </a:fld>
            <a:endParaRPr lang="en-US"/>
          </a:p>
        </p:txBody>
      </p:sp>
    </p:spTree>
    <p:extLst>
      <p:ext uri="{BB962C8B-B14F-4D97-AF65-F5344CB8AC3E}">
        <p14:creationId xmlns:p14="http://schemas.microsoft.com/office/powerpoint/2010/main" val="32443167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A1D4FE81-4DA5-8D42-B556-0F6578F9AD58}" type="slidenum">
              <a:rPr lang="en-US"/>
              <a:pPr>
                <a:defRPr/>
              </a:pPr>
              <a:t>‹#›</a:t>
            </a:fld>
            <a:endParaRPr lang="en-US"/>
          </a:p>
        </p:txBody>
      </p:sp>
    </p:spTree>
    <p:extLst>
      <p:ext uri="{BB962C8B-B14F-4D97-AF65-F5344CB8AC3E}">
        <p14:creationId xmlns:p14="http://schemas.microsoft.com/office/powerpoint/2010/main" val="35640698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90472CB-7AA8-404A-9F2C-C7114B09F1BA}" type="slidenum">
              <a:rPr lang="en-US"/>
              <a:pPr>
                <a:defRPr/>
              </a:pPr>
              <a:t>‹#›</a:t>
            </a:fld>
            <a:endParaRPr lang="en-US"/>
          </a:p>
        </p:txBody>
      </p:sp>
    </p:spTree>
    <p:extLst>
      <p:ext uri="{BB962C8B-B14F-4D97-AF65-F5344CB8AC3E}">
        <p14:creationId xmlns:p14="http://schemas.microsoft.com/office/powerpoint/2010/main" val="37809392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7E6D3A70-E7F7-F04A-9BE3-C0321A32FAAD}" type="slidenum">
              <a:rPr lang="en-US"/>
              <a:pPr>
                <a:defRPr/>
              </a:pPr>
              <a:t>‹#›</a:t>
            </a:fld>
            <a:endParaRPr lang="en-US"/>
          </a:p>
        </p:txBody>
      </p:sp>
    </p:spTree>
    <p:extLst>
      <p:ext uri="{BB962C8B-B14F-4D97-AF65-F5344CB8AC3E}">
        <p14:creationId xmlns:p14="http://schemas.microsoft.com/office/powerpoint/2010/main" val="34140329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BC2B7ADF-73D8-F14C-BC57-879418A3C55B}" type="slidenum">
              <a:rPr lang="en-US"/>
              <a:pPr>
                <a:defRPr/>
              </a:pPr>
              <a:t>‹#›</a:t>
            </a:fld>
            <a:endParaRPr lang="en-US"/>
          </a:p>
        </p:txBody>
      </p:sp>
    </p:spTree>
    <p:extLst>
      <p:ext uri="{BB962C8B-B14F-4D97-AF65-F5344CB8AC3E}">
        <p14:creationId xmlns:p14="http://schemas.microsoft.com/office/powerpoint/2010/main" val="34533260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6EECFD0-F898-7246-B1C0-8791670FDE11}" type="slidenum">
              <a:rPr lang="en-US"/>
              <a:pPr>
                <a:defRPr/>
              </a:pPr>
              <a:t>‹#›</a:t>
            </a:fld>
            <a:endParaRPr lang="en-US"/>
          </a:p>
        </p:txBody>
      </p:sp>
    </p:spTree>
    <p:extLst>
      <p:ext uri="{BB962C8B-B14F-4D97-AF65-F5344CB8AC3E}">
        <p14:creationId xmlns:p14="http://schemas.microsoft.com/office/powerpoint/2010/main" val="31339497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54786" name="Rectangle 2"/>
          <p:cNvSpPr>
            <a:spLocks noGrp="1" noChangeArrowheads="1"/>
          </p:cNvSpPr>
          <p:nvPr>
            <p:ph type="ctrTitle"/>
          </p:nvPr>
        </p:nvSpPr>
        <p:spPr>
          <a:xfrm>
            <a:off x="1636713" y="1752600"/>
            <a:ext cx="5867400" cy="2667000"/>
          </a:xfrm>
        </p:spPr>
        <p:txBody>
          <a:bodyPr/>
          <a:lstStyle>
            <a:lvl1pPr>
              <a:defRPr sz="4800"/>
            </a:lvl1pPr>
          </a:lstStyle>
          <a:p>
            <a:r>
              <a:rPr lang="en-US"/>
              <a:t>Click to edit Master title style</a:t>
            </a:r>
          </a:p>
        </p:txBody>
      </p:sp>
      <p:sp>
        <p:nvSpPr>
          <p:cNvPr id="1654787" name="Rectangle 3"/>
          <p:cNvSpPr>
            <a:spLocks noGrp="1" noChangeArrowheads="1"/>
          </p:cNvSpPr>
          <p:nvPr>
            <p:ph type="subTitle" idx="1"/>
          </p:nvPr>
        </p:nvSpPr>
        <p:spPr>
          <a:xfrm>
            <a:off x="1828800" y="4495800"/>
            <a:ext cx="5486400" cy="1143000"/>
          </a:xfrm>
          <a:effectLst>
            <a:outerShdw dist="12700" dir="2700000" algn="ctr" rotWithShape="0">
              <a:srgbClr val="FFFFFF">
                <a:alpha val="99924"/>
              </a:srgbClr>
            </a:outerShdw>
          </a:effectLst>
        </p:spPr>
        <p:txBody>
          <a:bodyPr/>
          <a:lstStyle>
            <a:lvl1pPr marL="0" indent="0" algn="ctr">
              <a:buFont typeface="Monotype Sorts" pitchFamily="18" charset="2"/>
              <a:buNone/>
              <a:defRPr sz="2800"/>
            </a:lvl1pPr>
          </a:lstStyle>
          <a:p>
            <a:r>
              <a:rPr lang="en-US"/>
              <a:t>Click to edit Master subtitle style</a:t>
            </a:r>
          </a:p>
        </p:txBody>
      </p:sp>
      <p:sp>
        <p:nvSpPr>
          <p:cNvPr id="4" name="Rectangle 4"/>
          <p:cNvSpPr>
            <a:spLocks noGrp="1" noChangeArrowheads="1"/>
          </p:cNvSpPr>
          <p:nvPr>
            <p:ph type="dt" sz="half" idx="10"/>
          </p:nvPr>
        </p:nvSpPr>
        <p:spPr>
          <a:effectLst>
            <a:outerShdw dist="12700" dir="2700000" algn="ctr" rotWithShape="0">
              <a:srgbClr val="FFFFFF">
                <a:alpha val="99924"/>
              </a:srgbClr>
            </a:outerShdw>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effectLst>
            <a:outerShdw dist="12700" dir="2700000" algn="ctr" rotWithShape="0">
              <a:srgbClr val="FFFFFF">
                <a:alpha val="99924"/>
              </a:srgbClr>
            </a:outerShdw>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a:effectLst>
            <a:outerShdw dist="12700" dir="2700000" algn="ctr" rotWithShape="0">
              <a:srgbClr val="FFFFFF">
                <a:alpha val="99924"/>
              </a:srgbClr>
            </a:outerShdw>
          </a:effectLst>
        </p:spPr>
        <p:txBody>
          <a:bodyPr/>
          <a:lstStyle>
            <a:lvl1pPr>
              <a:defRPr smtClean="0"/>
            </a:lvl1pPr>
          </a:lstStyle>
          <a:p>
            <a:pPr>
              <a:defRPr/>
            </a:pPr>
            <a:fld id="{83167E4C-171D-4F4D-BE96-B510BFC2188A}" type="slidenum">
              <a:rPr lang="en-US"/>
              <a:pPr>
                <a:defRPr/>
              </a:pPr>
              <a:t>‹#›</a:t>
            </a:fld>
            <a:endParaRPr lang="en-US"/>
          </a:p>
        </p:txBody>
      </p:sp>
    </p:spTree>
    <p:extLst>
      <p:ext uri="{BB962C8B-B14F-4D97-AF65-F5344CB8AC3E}">
        <p14:creationId xmlns:p14="http://schemas.microsoft.com/office/powerpoint/2010/main" val="434721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CDAC4E-2E04-5646-8B2F-FD7CC8B16BE3}" type="slidenum">
              <a:rPr lang="en-US"/>
              <a:pPr>
                <a:defRPr/>
              </a:pPr>
              <a:t>‹#›</a:t>
            </a:fld>
            <a:endParaRPr lang="en-US"/>
          </a:p>
        </p:txBody>
      </p:sp>
    </p:spTree>
    <p:extLst>
      <p:ext uri="{BB962C8B-B14F-4D97-AF65-F5344CB8AC3E}">
        <p14:creationId xmlns:p14="http://schemas.microsoft.com/office/powerpoint/2010/main" val="35960620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92A91A-DB35-C744-9A3B-B2CFBFC3CEBA}" type="slidenum">
              <a:rPr lang="en-US"/>
              <a:pPr>
                <a:defRPr/>
              </a:pPr>
              <a:t>‹#›</a:t>
            </a:fld>
            <a:endParaRPr lang="en-US"/>
          </a:p>
        </p:txBody>
      </p:sp>
    </p:spTree>
    <p:extLst>
      <p:ext uri="{BB962C8B-B14F-4D97-AF65-F5344CB8AC3E}">
        <p14:creationId xmlns:p14="http://schemas.microsoft.com/office/powerpoint/2010/main" val="6729343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5208DD-C541-8D4B-9CBE-8D7CB18C2ADB}" type="slidenum">
              <a:rPr lang="en-US"/>
              <a:pPr>
                <a:defRPr/>
              </a:pPr>
              <a:t>‹#›</a:t>
            </a:fld>
            <a:endParaRPr lang="en-US"/>
          </a:p>
        </p:txBody>
      </p:sp>
    </p:spTree>
    <p:extLst>
      <p:ext uri="{BB962C8B-B14F-4D97-AF65-F5344CB8AC3E}">
        <p14:creationId xmlns:p14="http://schemas.microsoft.com/office/powerpoint/2010/main" val="15965302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19BA1F-C156-F24F-B5B6-98BC6223A8E3}" type="slidenum">
              <a:rPr lang="en-US"/>
              <a:pPr>
                <a:defRPr/>
              </a:pPr>
              <a:t>‹#›</a:t>
            </a:fld>
            <a:endParaRPr lang="en-US"/>
          </a:p>
        </p:txBody>
      </p:sp>
    </p:spTree>
    <p:extLst>
      <p:ext uri="{BB962C8B-B14F-4D97-AF65-F5344CB8AC3E}">
        <p14:creationId xmlns:p14="http://schemas.microsoft.com/office/powerpoint/2010/main" val="23603827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EFEA5F-5FCF-B04F-BA6C-C7664907A90C}" type="slidenum">
              <a:rPr lang="en-US"/>
              <a:pPr>
                <a:defRPr/>
              </a:pPr>
              <a:t>‹#›</a:t>
            </a:fld>
            <a:endParaRPr lang="en-US"/>
          </a:p>
        </p:txBody>
      </p:sp>
    </p:spTree>
    <p:extLst>
      <p:ext uri="{BB962C8B-B14F-4D97-AF65-F5344CB8AC3E}">
        <p14:creationId xmlns:p14="http://schemas.microsoft.com/office/powerpoint/2010/main" val="2019752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E3554CE-2D5E-6141-BB2F-467E21AF3A6D}" type="slidenum">
              <a:rPr lang="en-US"/>
              <a:pPr>
                <a:defRPr/>
              </a:pPr>
              <a:t>‹#›</a:t>
            </a:fld>
            <a:endParaRPr lang="en-US"/>
          </a:p>
        </p:txBody>
      </p:sp>
    </p:spTree>
    <p:extLst>
      <p:ext uri="{BB962C8B-B14F-4D97-AF65-F5344CB8AC3E}">
        <p14:creationId xmlns:p14="http://schemas.microsoft.com/office/powerpoint/2010/main" val="11320073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5BBBBE-4304-6840-8338-E19B42B1290B}" type="slidenum">
              <a:rPr lang="en-US"/>
              <a:pPr>
                <a:defRPr/>
              </a:pPr>
              <a:t>‹#›</a:t>
            </a:fld>
            <a:endParaRPr lang="en-US"/>
          </a:p>
        </p:txBody>
      </p:sp>
    </p:spTree>
    <p:extLst>
      <p:ext uri="{BB962C8B-B14F-4D97-AF65-F5344CB8AC3E}">
        <p14:creationId xmlns:p14="http://schemas.microsoft.com/office/powerpoint/2010/main" val="28204259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DFEB8F-469E-B24D-9A73-FDAC7DD18BB0}" type="slidenum">
              <a:rPr lang="en-US"/>
              <a:pPr>
                <a:defRPr/>
              </a:pPr>
              <a:t>‹#›</a:t>
            </a:fld>
            <a:endParaRPr lang="en-US"/>
          </a:p>
        </p:txBody>
      </p:sp>
    </p:spTree>
    <p:extLst>
      <p:ext uri="{BB962C8B-B14F-4D97-AF65-F5344CB8AC3E}">
        <p14:creationId xmlns:p14="http://schemas.microsoft.com/office/powerpoint/2010/main" val="35496358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38ADC7-48DE-E741-ADA1-3A29C64880F6}" type="slidenum">
              <a:rPr lang="en-US"/>
              <a:pPr>
                <a:defRPr/>
              </a:pPr>
              <a:t>‹#›</a:t>
            </a:fld>
            <a:endParaRPr lang="en-US"/>
          </a:p>
        </p:txBody>
      </p:sp>
    </p:spTree>
    <p:extLst>
      <p:ext uri="{BB962C8B-B14F-4D97-AF65-F5344CB8AC3E}">
        <p14:creationId xmlns:p14="http://schemas.microsoft.com/office/powerpoint/2010/main" val="8713405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FACB44-EF14-974E-8ADA-9FACF60E1508}" type="slidenum">
              <a:rPr lang="en-US"/>
              <a:pPr>
                <a:defRPr/>
              </a:pPr>
              <a:t>‹#›</a:t>
            </a:fld>
            <a:endParaRPr lang="en-US"/>
          </a:p>
        </p:txBody>
      </p:sp>
    </p:spTree>
    <p:extLst>
      <p:ext uri="{BB962C8B-B14F-4D97-AF65-F5344CB8AC3E}">
        <p14:creationId xmlns:p14="http://schemas.microsoft.com/office/powerpoint/2010/main" val="27079520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FD2554-A311-B545-8C04-C3CEAB3B94A0}" type="slidenum">
              <a:rPr lang="en-US"/>
              <a:pPr>
                <a:defRPr/>
              </a:pPr>
              <a:t>‹#›</a:t>
            </a:fld>
            <a:endParaRPr lang="en-US"/>
          </a:p>
        </p:txBody>
      </p:sp>
    </p:spTree>
    <p:extLst>
      <p:ext uri="{BB962C8B-B14F-4D97-AF65-F5344CB8AC3E}">
        <p14:creationId xmlns:p14="http://schemas.microsoft.com/office/powerpoint/2010/main" val="327085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186CBC-D0EA-5043-A089-4ED45A73627C}" type="slidenum">
              <a:rPr lang="en-US"/>
              <a:pPr>
                <a:defRPr/>
              </a:pPr>
              <a:t>‹#›</a:t>
            </a:fld>
            <a:endParaRPr lang="en-US"/>
          </a:p>
        </p:txBody>
      </p:sp>
    </p:spTree>
    <p:extLst>
      <p:ext uri="{BB962C8B-B14F-4D97-AF65-F5344CB8AC3E}">
        <p14:creationId xmlns:p14="http://schemas.microsoft.com/office/powerpoint/2010/main" val="20938447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43522" name="Rectangle 2"/>
          <p:cNvSpPr>
            <a:spLocks noGrp="1" noChangeArrowheads="1"/>
          </p:cNvSpPr>
          <p:nvPr>
            <p:ph type="ctrTitle"/>
          </p:nvPr>
        </p:nvSpPr>
        <p:spPr>
          <a:xfrm>
            <a:off x="685800" y="2286000"/>
            <a:ext cx="7772400" cy="1143000"/>
          </a:xfrm>
        </p:spPr>
        <p:txBody>
          <a:bodyPr/>
          <a:lstStyle>
            <a:lvl1pPr algn="l">
              <a:defRPr/>
            </a:lvl1pPr>
          </a:lstStyle>
          <a:p>
            <a:r>
              <a:rPr lang="en-US"/>
              <a:t>Click to edit Master title style</a:t>
            </a:r>
          </a:p>
        </p:txBody>
      </p:sp>
      <p:sp>
        <p:nvSpPr>
          <p:cNvPr id="1643523" name="Rectangle 3"/>
          <p:cNvSpPr>
            <a:spLocks noGrp="1" noChangeArrowheads="1"/>
          </p:cNvSpPr>
          <p:nvPr>
            <p:ph type="subTitle" idx="1"/>
          </p:nvPr>
        </p:nvSpPr>
        <p:spPr>
          <a:xfrm>
            <a:off x="762000" y="3886200"/>
            <a:ext cx="6400800" cy="1752600"/>
          </a:xfrm>
          <a:effectLst/>
        </p:spPr>
        <p:txBody>
          <a:bodyPr/>
          <a:lstStyle>
            <a:lvl1pPr marL="0" indent="0">
              <a:buFont typeface="Wingdings" pitchFamily="2" charset="2"/>
              <a:buNone/>
              <a:defRPr sz="24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smtClean="0"/>
            </a:lvl1pPr>
          </a:lstStyle>
          <a:p>
            <a:pPr>
              <a:defRPr/>
            </a:pPr>
            <a:fld id="{305352E0-F559-6944-A5F1-69A178C0C7C6}" type="slidenum">
              <a:rPr lang="en-US"/>
              <a:pPr>
                <a:defRPr/>
              </a:pPr>
              <a:t>‹#›</a:t>
            </a:fld>
            <a:endParaRPr lang="en-US"/>
          </a:p>
        </p:txBody>
      </p:sp>
    </p:spTree>
    <p:extLst>
      <p:ext uri="{BB962C8B-B14F-4D97-AF65-F5344CB8AC3E}">
        <p14:creationId xmlns:p14="http://schemas.microsoft.com/office/powerpoint/2010/main" val="15580676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23ABD6-797A-1547-8753-217BEBAD0601}" type="slidenum">
              <a:rPr lang="en-US"/>
              <a:pPr>
                <a:defRPr/>
              </a:pPr>
              <a:t>‹#›</a:t>
            </a:fld>
            <a:endParaRPr lang="en-US"/>
          </a:p>
        </p:txBody>
      </p:sp>
    </p:spTree>
    <p:extLst>
      <p:ext uri="{BB962C8B-B14F-4D97-AF65-F5344CB8AC3E}">
        <p14:creationId xmlns:p14="http://schemas.microsoft.com/office/powerpoint/2010/main" val="5135106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4BA430-32DE-3947-9CA8-A08C83C3E47A}" type="slidenum">
              <a:rPr lang="en-US"/>
              <a:pPr>
                <a:defRPr/>
              </a:pPr>
              <a:t>‹#›</a:t>
            </a:fld>
            <a:endParaRPr lang="en-US"/>
          </a:p>
        </p:txBody>
      </p:sp>
    </p:spTree>
    <p:extLst>
      <p:ext uri="{BB962C8B-B14F-4D97-AF65-F5344CB8AC3E}">
        <p14:creationId xmlns:p14="http://schemas.microsoft.com/office/powerpoint/2010/main" val="10881835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2A3A39-70ED-9242-9B23-647934415079}" type="slidenum">
              <a:rPr lang="en-US"/>
              <a:pPr>
                <a:defRPr/>
              </a:pPr>
              <a:t>‹#›</a:t>
            </a:fld>
            <a:endParaRPr lang="en-US"/>
          </a:p>
        </p:txBody>
      </p:sp>
    </p:spTree>
    <p:extLst>
      <p:ext uri="{BB962C8B-B14F-4D97-AF65-F5344CB8AC3E}">
        <p14:creationId xmlns:p14="http://schemas.microsoft.com/office/powerpoint/2010/main" val="14986250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FE7E51-340B-7C47-91C3-794D83D0C755}" type="slidenum">
              <a:rPr lang="en-US"/>
              <a:pPr>
                <a:defRPr/>
              </a:pPr>
              <a:t>‹#›</a:t>
            </a:fld>
            <a:endParaRPr lang="en-US"/>
          </a:p>
        </p:txBody>
      </p:sp>
    </p:spTree>
    <p:extLst>
      <p:ext uri="{BB962C8B-B14F-4D97-AF65-F5344CB8AC3E}">
        <p14:creationId xmlns:p14="http://schemas.microsoft.com/office/powerpoint/2010/main" val="6068424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155A4F-D4D2-7947-80B0-D992E8B60660}" type="slidenum">
              <a:rPr lang="en-US"/>
              <a:pPr>
                <a:defRPr/>
              </a:pPr>
              <a:t>‹#›</a:t>
            </a:fld>
            <a:endParaRPr lang="en-US"/>
          </a:p>
        </p:txBody>
      </p:sp>
    </p:spTree>
    <p:extLst>
      <p:ext uri="{BB962C8B-B14F-4D97-AF65-F5344CB8AC3E}">
        <p14:creationId xmlns:p14="http://schemas.microsoft.com/office/powerpoint/2010/main" val="13466205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129750-4E36-8547-B4F9-E289CBA3045F}" type="slidenum">
              <a:rPr lang="en-US"/>
              <a:pPr>
                <a:defRPr/>
              </a:pPr>
              <a:t>‹#›</a:t>
            </a:fld>
            <a:endParaRPr lang="en-US"/>
          </a:p>
        </p:txBody>
      </p:sp>
    </p:spTree>
    <p:extLst>
      <p:ext uri="{BB962C8B-B14F-4D97-AF65-F5344CB8AC3E}">
        <p14:creationId xmlns:p14="http://schemas.microsoft.com/office/powerpoint/2010/main" val="36365202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8B7FBD-4908-B240-BF08-9E226F7658D1}" type="slidenum">
              <a:rPr lang="en-US"/>
              <a:pPr>
                <a:defRPr/>
              </a:pPr>
              <a:t>‹#›</a:t>
            </a:fld>
            <a:endParaRPr lang="en-US"/>
          </a:p>
        </p:txBody>
      </p:sp>
    </p:spTree>
    <p:extLst>
      <p:ext uri="{BB962C8B-B14F-4D97-AF65-F5344CB8AC3E}">
        <p14:creationId xmlns:p14="http://schemas.microsoft.com/office/powerpoint/2010/main" val="6529137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B847C-2257-FC44-94D7-E95664D87180}" type="slidenum">
              <a:rPr lang="en-US"/>
              <a:pPr>
                <a:defRPr/>
              </a:pPr>
              <a:t>‹#›</a:t>
            </a:fld>
            <a:endParaRPr lang="en-US"/>
          </a:p>
        </p:txBody>
      </p:sp>
    </p:spTree>
    <p:extLst>
      <p:ext uri="{BB962C8B-B14F-4D97-AF65-F5344CB8AC3E}">
        <p14:creationId xmlns:p14="http://schemas.microsoft.com/office/powerpoint/2010/main" val="6647414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F0B876-D3C3-7D4C-91FF-CA0182325DB8}" type="slidenum">
              <a:rPr lang="en-US"/>
              <a:pPr>
                <a:defRPr/>
              </a:pPr>
              <a:t>‹#›</a:t>
            </a:fld>
            <a:endParaRPr lang="en-US"/>
          </a:p>
        </p:txBody>
      </p:sp>
    </p:spTree>
    <p:extLst>
      <p:ext uri="{BB962C8B-B14F-4D97-AF65-F5344CB8AC3E}">
        <p14:creationId xmlns:p14="http://schemas.microsoft.com/office/powerpoint/2010/main" val="1541889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EE7B18-FBD8-9647-9A04-E946EED1FCB1}" type="slidenum">
              <a:rPr lang="en-US"/>
              <a:pPr>
                <a:defRPr/>
              </a:pPr>
              <a:t>‹#›</a:t>
            </a:fld>
            <a:endParaRPr lang="en-US"/>
          </a:p>
        </p:txBody>
      </p:sp>
    </p:spTree>
    <p:extLst>
      <p:ext uri="{BB962C8B-B14F-4D97-AF65-F5344CB8AC3E}">
        <p14:creationId xmlns:p14="http://schemas.microsoft.com/office/powerpoint/2010/main" val="34978663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5BA906-CC54-264C-AEAA-8162B26FAE85}" type="slidenum">
              <a:rPr lang="en-US"/>
              <a:pPr>
                <a:defRPr/>
              </a:pPr>
              <a:t>‹#›</a:t>
            </a:fld>
            <a:endParaRPr lang="en-US"/>
          </a:p>
        </p:txBody>
      </p:sp>
    </p:spTree>
    <p:extLst>
      <p:ext uri="{BB962C8B-B14F-4D97-AF65-F5344CB8AC3E}">
        <p14:creationId xmlns:p14="http://schemas.microsoft.com/office/powerpoint/2010/main" val="3632762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27"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639428" name="Rectangle 4"/>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smtClean="0"/>
            </a:lvl1pPr>
          </a:lstStyle>
          <a:p>
            <a:pPr>
              <a:defRPr/>
            </a:pPr>
            <a:fld id="{241E5E1E-5EFB-6841-9939-3E8540DFCAEF}" type="slidenum">
              <a:rPr lang="en-US"/>
              <a:pPr>
                <a:defRPr/>
              </a:pPr>
              <a:t>‹#›</a:t>
            </a:fld>
            <a:endParaRPr lang="en-US"/>
          </a:p>
        </p:txBody>
      </p:sp>
    </p:spTree>
    <p:extLst>
      <p:ext uri="{BB962C8B-B14F-4D97-AF65-F5344CB8AC3E}">
        <p14:creationId xmlns:p14="http://schemas.microsoft.com/office/powerpoint/2010/main" val="5923702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9667499-EC00-9F43-9805-C6F4C8515EE6}" type="slidenum">
              <a:rPr lang="en-US"/>
              <a:pPr>
                <a:defRPr/>
              </a:pPr>
              <a:t>‹#›</a:t>
            </a:fld>
            <a:endParaRPr lang="en-US"/>
          </a:p>
        </p:txBody>
      </p:sp>
    </p:spTree>
    <p:extLst>
      <p:ext uri="{BB962C8B-B14F-4D97-AF65-F5344CB8AC3E}">
        <p14:creationId xmlns:p14="http://schemas.microsoft.com/office/powerpoint/2010/main" val="27099376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2625677-41CD-F94D-81E6-1612BB316EC8}" type="slidenum">
              <a:rPr lang="en-US"/>
              <a:pPr>
                <a:defRPr/>
              </a:pPr>
              <a:t>‹#›</a:t>
            </a:fld>
            <a:endParaRPr lang="en-US"/>
          </a:p>
        </p:txBody>
      </p:sp>
    </p:spTree>
    <p:extLst>
      <p:ext uri="{BB962C8B-B14F-4D97-AF65-F5344CB8AC3E}">
        <p14:creationId xmlns:p14="http://schemas.microsoft.com/office/powerpoint/2010/main" val="42149021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2A83CAB-7D08-4E48-AD28-38F5A17D69A1}" type="slidenum">
              <a:rPr lang="en-US"/>
              <a:pPr>
                <a:defRPr/>
              </a:pPr>
              <a:t>‹#›</a:t>
            </a:fld>
            <a:endParaRPr lang="en-US"/>
          </a:p>
        </p:txBody>
      </p:sp>
    </p:spTree>
    <p:extLst>
      <p:ext uri="{BB962C8B-B14F-4D97-AF65-F5344CB8AC3E}">
        <p14:creationId xmlns:p14="http://schemas.microsoft.com/office/powerpoint/2010/main" val="28594924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1B0B37A8-E4AC-AD42-9D6C-7CAC0F847438}" type="slidenum">
              <a:rPr lang="en-US"/>
              <a:pPr>
                <a:defRPr/>
              </a:pPr>
              <a:t>‹#›</a:t>
            </a:fld>
            <a:endParaRPr lang="en-US"/>
          </a:p>
        </p:txBody>
      </p:sp>
    </p:spTree>
    <p:extLst>
      <p:ext uri="{BB962C8B-B14F-4D97-AF65-F5344CB8AC3E}">
        <p14:creationId xmlns:p14="http://schemas.microsoft.com/office/powerpoint/2010/main" val="3383364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DE99F0E3-67C0-0946-8EE4-94CAB828C56D}" type="slidenum">
              <a:rPr lang="en-US"/>
              <a:pPr>
                <a:defRPr/>
              </a:pPr>
              <a:t>‹#›</a:t>
            </a:fld>
            <a:endParaRPr lang="en-US"/>
          </a:p>
        </p:txBody>
      </p:sp>
    </p:spTree>
    <p:extLst>
      <p:ext uri="{BB962C8B-B14F-4D97-AF65-F5344CB8AC3E}">
        <p14:creationId xmlns:p14="http://schemas.microsoft.com/office/powerpoint/2010/main" val="20229467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A672D08F-9EF5-8D4F-AE36-B7711BBDEAA0}" type="slidenum">
              <a:rPr lang="en-US"/>
              <a:pPr>
                <a:defRPr/>
              </a:pPr>
              <a:t>‹#›</a:t>
            </a:fld>
            <a:endParaRPr lang="en-US"/>
          </a:p>
        </p:txBody>
      </p:sp>
    </p:spTree>
    <p:extLst>
      <p:ext uri="{BB962C8B-B14F-4D97-AF65-F5344CB8AC3E}">
        <p14:creationId xmlns:p14="http://schemas.microsoft.com/office/powerpoint/2010/main" val="32278931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8A3069E-C98D-F042-ADAE-831EB17EE5C1}" type="slidenum">
              <a:rPr lang="en-US"/>
              <a:pPr>
                <a:defRPr/>
              </a:pPr>
              <a:t>‹#›</a:t>
            </a:fld>
            <a:endParaRPr lang="en-US"/>
          </a:p>
        </p:txBody>
      </p:sp>
    </p:spTree>
    <p:extLst>
      <p:ext uri="{BB962C8B-B14F-4D97-AF65-F5344CB8AC3E}">
        <p14:creationId xmlns:p14="http://schemas.microsoft.com/office/powerpoint/2010/main" val="3642108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C7D4EDF-648F-3240-BAA1-BB394A638EFE}" type="slidenum">
              <a:rPr lang="en-US"/>
              <a:pPr>
                <a:defRPr/>
              </a:pPr>
              <a:t>‹#›</a:t>
            </a:fld>
            <a:endParaRPr lang="en-US"/>
          </a:p>
        </p:txBody>
      </p:sp>
    </p:spTree>
    <p:extLst>
      <p:ext uri="{BB962C8B-B14F-4D97-AF65-F5344CB8AC3E}">
        <p14:creationId xmlns:p14="http://schemas.microsoft.com/office/powerpoint/2010/main" val="30351809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theme" Target="../theme/theme10.xml"/><Relationship Id="rId13" Type="http://schemas.openxmlformats.org/officeDocument/2006/relationships/image" Target="../media/image8.jpeg"/><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theme" Target="../theme/theme11.xml"/><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4.xml"/><Relationship Id="rId12" Type="http://schemas.openxmlformats.org/officeDocument/2006/relationships/theme" Target="../theme/theme12.xml"/><Relationship Id="rId13" Type="http://schemas.openxmlformats.org/officeDocument/2006/relationships/image" Target="../media/image9.jpeg"/><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9" Type="http://schemas.openxmlformats.org/officeDocument/2006/relationships/slideLayout" Target="../slideLayouts/slideLayout132.xml"/><Relationship Id="rId10"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5.xml"/><Relationship Id="rId12" Type="http://schemas.openxmlformats.org/officeDocument/2006/relationships/theme" Target="../theme/theme13.xml"/><Relationship Id="rId13" Type="http://schemas.openxmlformats.org/officeDocument/2006/relationships/image" Target="../media/image11.jpeg"/><Relationship Id="rId1" Type="http://schemas.openxmlformats.org/officeDocument/2006/relationships/slideLayout" Target="../slideLayouts/slideLayout135.xml"/><Relationship Id="rId2" Type="http://schemas.openxmlformats.org/officeDocument/2006/relationships/slideLayout" Target="../slideLayouts/slideLayout136.xml"/><Relationship Id="rId3" Type="http://schemas.openxmlformats.org/officeDocument/2006/relationships/slideLayout" Target="../slideLayouts/slideLayout137.xml"/><Relationship Id="rId4" Type="http://schemas.openxmlformats.org/officeDocument/2006/relationships/slideLayout" Target="../slideLayouts/slideLayout138.xml"/><Relationship Id="rId5" Type="http://schemas.openxmlformats.org/officeDocument/2006/relationships/slideLayout" Target="../slideLayouts/slideLayout139.xml"/><Relationship Id="rId6" Type="http://schemas.openxmlformats.org/officeDocument/2006/relationships/slideLayout" Target="../slideLayouts/slideLayout140.xml"/><Relationship Id="rId7" Type="http://schemas.openxmlformats.org/officeDocument/2006/relationships/slideLayout" Target="../slideLayouts/slideLayout141.xml"/><Relationship Id="rId8" Type="http://schemas.openxmlformats.org/officeDocument/2006/relationships/slideLayout" Target="../slideLayouts/slideLayout142.xml"/><Relationship Id="rId9" Type="http://schemas.openxmlformats.org/officeDocument/2006/relationships/slideLayout" Target="../slideLayouts/slideLayout143.xml"/><Relationship Id="rId10"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6.xml"/><Relationship Id="rId12" Type="http://schemas.openxmlformats.org/officeDocument/2006/relationships/theme" Target="../theme/theme14.xml"/><Relationship Id="rId13" Type="http://schemas.openxmlformats.org/officeDocument/2006/relationships/image" Target="../media/image12.jpeg"/><Relationship Id="rId1" Type="http://schemas.openxmlformats.org/officeDocument/2006/relationships/slideLayout" Target="../slideLayouts/slideLayout146.xml"/><Relationship Id="rId2" Type="http://schemas.openxmlformats.org/officeDocument/2006/relationships/slideLayout" Target="../slideLayouts/slideLayout147.xml"/><Relationship Id="rId3" Type="http://schemas.openxmlformats.org/officeDocument/2006/relationships/slideLayout" Target="../slideLayouts/slideLayout148.xml"/><Relationship Id="rId4" Type="http://schemas.openxmlformats.org/officeDocument/2006/relationships/slideLayout" Target="../slideLayouts/slideLayout149.xml"/><Relationship Id="rId5" Type="http://schemas.openxmlformats.org/officeDocument/2006/relationships/slideLayout" Target="../slideLayouts/slideLayout150.xml"/><Relationship Id="rId6" Type="http://schemas.openxmlformats.org/officeDocument/2006/relationships/slideLayout" Target="../slideLayouts/slideLayout151.xml"/><Relationship Id="rId7" Type="http://schemas.openxmlformats.org/officeDocument/2006/relationships/slideLayout" Target="../slideLayouts/slideLayout152.xml"/><Relationship Id="rId8" Type="http://schemas.openxmlformats.org/officeDocument/2006/relationships/slideLayout" Target="../slideLayouts/slideLayout153.xml"/><Relationship Id="rId9" Type="http://schemas.openxmlformats.org/officeDocument/2006/relationships/slideLayout" Target="../slideLayouts/slideLayout154.xml"/><Relationship Id="rId10"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7.xml"/><Relationship Id="rId12" Type="http://schemas.openxmlformats.org/officeDocument/2006/relationships/theme" Target="../theme/theme15.xml"/><Relationship Id="rId13" Type="http://schemas.openxmlformats.org/officeDocument/2006/relationships/image" Target="../media/image14.jpeg"/><Relationship Id="rId1" Type="http://schemas.openxmlformats.org/officeDocument/2006/relationships/slideLayout" Target="../slideLayouts/slideLayout157.xml"/><Relationship Id="rId2" Type="http://schemas.openxmlformats.org/officeDocument/2006/relationships/slideLayout" Target="../slideLayouts/slideLayout158.xml"/><Relationship Id="rId3" Type="http://schemas.openxmlformats.org/officeDocument/2006/relationships/slideLayout" Target="../slideLayouts/slideLayout159.xml"/><Relationship Id="rId4" Type="http://schemas.openxmlformats.org/officeDocument/2006/relationships/slideLayout" Target="../slideLayouts/slideLayout160.xml"/><Relationship Id="rId5" Type="http://schemas.openxmlformats.org/officeDocument/2006/relationships/slideLayout" Target="../slideLayouts/slideLayout161.xml"/><Relationship Id="rId6" Type="http://schemas.openxmlformats.org/officeDocument/2006/relationships/slideLayout" Target="../slideLayouts/slideLayout162.xml"/><Relationship Id="rId7" Type="http://schemas.openxmlformats.org/officeDocument/2006/relationships/slideLayout" Target="../slideLayouts/slideLayout163.xml"/><Relationship Id="rId8" Type="http://schemas.openxmlformats.org/officeDocument/2006/relationships/slideLayout" Target="../slideLayouts/slideLayout164.xml"/><Relationship Id="rId9" Type="http://schemas.openxmlformats.org/officeDocument/2006/relationships/slideLayout" Target="../slideLayouts/slideLayout165.xml"/><Relationship Id="rId10"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8.xml"/><Relationship Id="rId12" Type="http://schemas.openxmlformats.org/officeDocument/2006/relationships/theme" Target="../theme/theme16.xml"/><Relationship Id="rId1" Type="http://schemas.openxmlformats.org/officeDocument/2006/relationships/slideLayout" Target="../slideLayouts/slideLayout168.xml"/><Relationship Id="rId2" Type="http://schemas.openxmlformats.org/officeDocument/2006/relationships/slideLayout" Target="../slideLayouts/slideLayout169.xml"/><Relationship Id="rId3" Type="http://schemas.openxmlformats.org/officeDocument/2006/relationships/slideLayout" Target="../slideLayouts/slideLayout170.xml"/><Relationship Id="rId4" Type="http://schemas.openxmlformats.org/officeDocument/2006/relationships/slideLayout" Target="../slideLayouts/slideLayout171.xml"/><Relationship Id="rId5" Type="http://schemas.openxmlformats.org/officeDocument/2006/relationships/slideLayout" Target="../slideLayouts/slideLayout172.xml"/><Relationship Id="rId6" Type="http://schemas.openxmlformats.org/officeDocument/2006/relationships/slideLayout" Target="../slideLayouts/slideLayout173.xml"/><Relationship Id="rId7" Type="http://schemas.openxmlformats.org/officeDocument/2006/relationships/slideLayout" Target="../slideLayouts/slideLayout174.xml"/><Relationship Id="rId8" Type="http://schemas.openxmlformats.org/officeDocument/2006/relationships/slideLayout" Target="../slideLayouts/slideLayout175.xml"/><Relationship Id="rId9" Type="http://schemas.openxmlformats.org/officeDocument/2006/relationships/slideLayout" Target="../slideLayouts/slideLayout176.xml"/><Relationship Id="rId10"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9.xml"/><Relationship Id="rId12" Type="http://schemas.openxmlformats.org/officeDocument/2006/relationships/theme" Target="../theme/theme17.xml"/><Relationship Id="rId13" Type="http://schemas.openxmlformats.org/officeDocument/2006/relationships/image" Target="../media/image15.jpeg"/><Relationship Id="rId1" Type="http://schemas.openxmlformats.org/officeDocument/2006/relationships/slideLayout" Target="../slideLayouts/slideLayout179.xml"/><Relationship Id="rId2" Type="http://schemas.openxmlformats.org/officeDocument/2006/relationships/slideLayout" Target="../slideLayouts/slideLayout180.xml"/><Relationship Id="rId3" Type="http://schemas.openxmlformats.org/officeDocument/2006/relationships/slideLayout" Target="../slideLayouts/slideLayout181.xml"/><Relationship Id="rId4" Type="http://schemas.openxmlformats.org/officeDocument/2006/relationships/slideLayout" Target="../slideLayouts/slideLayout182.xml"/><Relationship Id="rId5" Type="http://schemas.openxmlformats.org/officeDocument/2006/relationships/slideLayout" Target="../slideLayouts/slideLayout183.xml"/><Relationship Id="rId6" Type="http://schemas.openxmlformats.org/officeDocument/2006/relationships/slideLayout" Target="../slideLayouts/slideLayout184.xml"/><Relationship Id="rId7" Type="http://schemas.openxmlformats.org/officeDocument/2006/relationships/slideLayout" Target="../slideLayouts/slideLayout185.xml"/><Relationship Id="rId8" Type="http://schemas.openxmlformats.org/officeDocument/2006/relationships/slideLayout" Target="../slideLayouts/slideLayout186.xml"/><Relationship Id="rId9" Type="http://schemas.openxmlformats.org/officeDocument/2006/relationships/slideLayout" Target="../slideLayouts/slideLayout187.xml"/><Relationship Id="rId10"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00.xml"/><Relationship Id="rId12" Type="http://schemas.openxmlformats.org/officeDocument/2006/relationships/theme" Target="../theme/theme18.xml"/><Relationship Id="rId13" Type="http://schemas.openxmlformats.org/officeDocument/2006/relationships/image" Target="../media/image17.jpeg"/><Relationship Id="rId14" Type="http://schemas.openxmlformats.org/officeDocument/2006/relationships/image" Target="../media/image18.png"/><Relationship Id="rId1" Type="http://schemas.openxmlformats.org/officeDocument/2006/relationships/slideLayout" Target="../slideLayouts/slideLayout190.xml"/><Relationship Id="rId2" Type="http://schemas.openxmlformats.org/officeDocument/2006/relationships/slideLayout" Target="../slideLayouts/slideLayout191.xml"/><Relationship Id="rId3" Type="http://schemas.openxmlformats.org/officeDocument/2006/relationships/slideLayout" Target="../slideLayouts/slideLayout192.xml"/><Relationship Id="rId4" Type="http://schemas.openxmlformats.org/officeDocument/2006/relationships/slideLayout" Target="../slideLayouts/slideLayout193.xml"/><Relationship Id="rId5" Type="http://schemas.openxmlformats.org/officeDocument/2006/relationships/slideLayout" Target="../slideLayouts/slideLayout194.xml"/><Relationship Id="rId6" Type="http://schemas.openxmlformats.org/officeDocument/2006/relationships/slideLayout" Target="../slideLayouts/slideLayout195.xml"/><Relationship Id="rId7" Type="http://schemas.openxmlformats.org/officeDocument/2006/relationships/slideLayout" Target="../slideLayouts/slideLayout196.xml"/><Relationship Id="rId8" Type="http://schemas.openxmlformats.org/officeDocument/2006/relationships/slideLayout" Target="../slideLayouts/slideLayout197.xml"/><Relationship Id="rId9" Type="http://schemas.openxmlformats.org/officeDocument/2006/relationships/slideLayout" Target="../slideLayouts/slideLayout198.xml"/><Relationship Id="rId10"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1.xml"/><Relationship Id="rId12" Type="http://schemas.openxmlformats.org/officeDocument/2006/relationships/theme" Target="../theme/theme19.xml"/><Relationship Id="rId1" Type="http://schemas.openxmlformats.org/officeDocument/2006/relationships/slideLayout" Target="../slideLayouts/slideLayout201.xml"/><Relationship Id="rId2" Type="http://schemas.openxmlformats.org/officeDocument/2006/relationships/slideLayout" Target="../slideLayouts/slideLayout202.xml"/><Relationship Id="rId3" Type="http://schemas.openxmlformats.org/officeDocument/2006/relationships/slideLayout" Target="../slideLayouts/slideLayout203.xml"/><Relationship Id="rId4" Type="http://schemas.openxmlformats.org/officeDocument/2006/relationships/slideLayout" Target="../slideLayouts/slideLayout204.xml"/><Relationship Id="rId5" Type="http://schemas.openxmlformats.org/officeDocument/2006/relationships/slideLayout" Target="../slideLayouts/slideLayout205.xml"/><Relationship Id="rId6" Type="http://schemas.openxmlformats.org/officeDocument/2006/relationships/slideLayout" Target="../slideLayouts/slideLayout206.xml"/><Relationship Id="rId7" Type="http://schemas.openxmlformats.org/officeDocument/2006/relationships/slideLayout" Target="../slideLayouts/slideLayout207.xml"/><Relationship Id="rId8" Type="http://schemas.openxmlformats.org/officeDocument/2006/relationships/slideLayout" Target="../slideLayouts/slideLayout208.xml"/><Relationship Id="rId9" Type="http://schemas.openxmlformats.org/officeDocument/2006/relationships/slideLayout" Target="../slideLayouts/slideLayout209.xml"/><Relationship Id="rId10"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2.xml"/><Relationship Id="rId12" Type="http://schemas.openxmlformats.org/officeDocument/2006/relationships/theme" Target="../theme/theme20.xml"/><Relationship Id="rId1" Type="http://schemas.openxmlformats.org/officeDocument/2006/relationships/slideLayout" Target="../slideLayouts/slideLayout212.xml"/><Relationship Id="rId2" Type="http://schemas.openxmlformats.org/officeDocument/2006/relationships/slideLayout" Target="../slideLayouts/slideLayout213.xml"/><Relationship Id="rId3" Type="http://schemas.openxmlformats.org/officeDocument/2006/relationships/slideLayout" Target="../slideLayouts/slideLayout214.xml"/><Relationship Id="rId4" Type="http://schemas.openxmlformats.org/officeDocument/2006/relationships/slideLayout" Target="../slideLayouts/slideLayout215.xml"/><Relationship Id="rId5" Type="http://schemas.openxmlformats.org/officeDocument/2006/relationships/slideLayout" Target="../slideLayouts/slideLayout216.xml"/><Relationship Id="rId6" Type="http://schemas.openxmlformats.org/officeDocument/2006/relationships/slideLayout" Target="../slideLayouts/slideLayout217.xml"/><Relationship Id="rId7" Type="http://schemas.openxmlformats.org/officeDocument/2006/relationships/slideLayout" Target="../slideLayouts/slideLayout218.xml"/><Relationship Id="rId8" Type="http://schemas.openxmlformats.org/officeDocument/2006/relationships/slideLayout" Target="../slideLayouts/slideLayout219.xml"/><Relationship Id="rId9" Type="http://schemas.openxmlformats.org/officeDocument/2006/relationships/slideLayout" Target="../slideLayouts/slideLayout220.xml"/><Relationship Id="rId10"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3.xml"/><Relationship Id="rId12" Type="http://schemas.openxmlformats.org/officeDocument/2006/relationships/theme" Target="../theme/theme21.xml"/><Relationship Id="rId13" Type="http://schemas.openxmlformats.org/officeDocument/2006/relationships/image" Target="../media/image1.jpeg"/><Relationship Id="rId1" Type="http://schemas.openxmlformats.org/officeDocument/2006/relationships/slideLayout" Target="../slideLayouts/slideLayout223.xml"/><Relationship Id="rId2" Type="http://schemas.openxmlformats.org/officeDocument/2006/relationships/slideLayout" Target="../slideLayouts/slideLayout224.xml"/><Relationship Id="rId3" Type="http://schemas.openxmlformats.org/officeDocument/2006/relationships/slideLayout" Target="../slideLayouts/slideLayout225.xml"/><Relationship Id="rId4" Type="http://schemas.openxmlformats.org/officeDocument/2006/relationships/slideLayout" Target="../slideLayouts/slideLayout226.xml"/><Relationship Id="rId5" Type="http://schemas.openxmlformats.org/officeDocument/2006/relationships/slideLayout" Target="../slideLayouts/slideLayout227.xml"/><Relationship Id="rId6" Type="http://schemas.openxmlformats.org/officeDocument/2006/relationships/slideLayout" Target="../slideLayouts/slideLayout228.xml"/><Relationship Id="rId7" Type="http://schemas.openxmlformats.org/officeDocument/2006/relationships/slideLayout" Target="../slideLayouts/slideLayout229.xml"/><Relationship Id="rId8" Type="http://schemas.openxmlformats.org/officeDocument/2006/relationships/slideLayout" Target="../slideLayouts/slideLayout230.xml"/><Relationship Id="rId9" Type="http://schemas.openxmlformats.org/officeDocument/2006/relationships/slideLayout" Target="../slideLayouts/slideLayout231.xml"/><Relationship Id="rId10"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4.xml"/><Relationship Id="rId12" Type="http://schemas.openxmlformats.org/officeDocument/2006/relationships/theme" Target="../theme/theme22.xml"/><Relationship Id="rId1" Type="http://schemas.openxmlformats.org/officeDocument/2006/relationships/slideLayout" Target="../slideLayouts/slideLayout234.xml"/><Relationship Id="rId2" Type="http://schemas.openxmlformats.org/officeDocument/2006/relationships/slideLayout" Target="../slideLayouts/slideLayout235.xml"/><Relationship Id="rId3" Type="http://schemas.openxmlformats.org/officeDocument/2006/relationships/slideLayout" Target="../slideLayouts/slideLayout236.xml"/><Relationship Id="rId4" Type="http://schemas.openxmlformats.org/officeDocument/2006/relationships/slideLayout" Target="../slideLayouts/slideLayout237.xml"/><Relationship Id="rId5" Type="http://schemas.openxmlformats.org/officeDocument/2006/relationships/slideLayout" Target="../slideLayouts/slideLayout238.xml"/><Relationship Id="rId6" Type="http://schemas.openxmlformats.org/officeDocument/2006/relationships/slideLayout" Target="../slideLayouts/slideLayout239.xml"/><Relationship Id="rId7" Type="http://schemas.openxmlformats.org/officeDocument/2006/relationships/slideLayout" Target="../slideLayouts/slideLayout240.xml"/><Relationship Id="rId8" Type="http://schemas.openxmlformats.org/officeDocument/2006/relationships/slideLayout" Target="../slideLayouts/slideLayout241.xml"/><Relationship Id="rId9" Type="http://schemas.openxmlformats.org/officeDocument/2006/relationships/slideLayout" Target="../slideLayouts/slideLayout242.xml"/><Relationship Id="rId10" Type="http://schemas.openxmlformats.org/officeDocument/2006/relationships/slideLayout" Target="../slideLayouts/slideLayout243.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5.xml"/><Relationship Id="rId12" Type="http://schemas.openxmlformats.org/officeDocument/2006/relationships/theme" Target="../theme/theme23.xml"/><Relationship Id="rId13" Type="http://schemas.openxmlformats.org/officeDocument/2006/relationships/image" Target="../media/image20.jpeg"/><Relationship Id="rId1" Type="http://schemas.openxmlformats.org/officeDocument/2006/relationships/slideLayout" Target="../slideLayouts/slideLayout245.xml"/><Relationship Id="rId2" Type="http://schemas.openxmlformats.org/officeDocument/2006/relationships/slideLayout" Target="../slideLayouts/slideLayout246.xml"/><Relationship Id="rId3" Type="http://schemas.openxmlformats.org/officeDocument/2006/relationships/slideLayout" Target="../slideLayouts/slideLayout247.xml"/><Relationship Id="rId4" Type="http://schemas.openxmlformats.org/officeDocument/2006/relationships/slideLayout" Target="../slideLayouts/slideLayout248.xml"/><Relationship Id="rId5" Type="http://schemas.openxmlformats.org/officeDocument/2006/relationships/slideLayout" Target="../slideLayouts/slideLayout249.xml"/><Relationship Id="rId6" Type="http://schemas.openxmlformats.org/officeDocument/2006/relationships/slideLayout" Target="../slideLayouts/slideLayout250.xml"/><Relationship Id="rId7" Type="http://schemas.openxmlformats.org/officeDocument/2006/relationships/slideLayout" Target="../slideLayouts/slideLayout251.xml"/><Relationship Id="rId8" Type="http://schemas.openxmlformats.org/officeDocument/2006/relationships/slideLayout" Target="../slideLayouts/slideLayout252.xml"/><Relationship Id="rId9" Type="http://schemas.openxmlformats.org/officeDocument/2006/relationships/slideLayout" Target="../slideLayouts/slideLayout253.xml"/><Relationship Id="rId10"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6.xml"/><Relationship Id="rId12" Type="http://schemas.openxmlformats.org/officeDocument/2006/relationships/theme" Target="../theme/theme24.xml"/><Relationship Id="rId13" Type="http://schemas.openxmlformats.org/officeDocument/2006/relationships/image" Target="../media/image21.jpeg"/><Relationship Id="rId1" Type="http://schemas.openxmlformats.org/officeDocument/2006/relationships/slideLayout" Target="../slideLayouts/slideLayout256.xml"/><Relationship Id="rId2" Type="http://schemas.openxmlformats.org/officeDocument/2006/relationships/slideLayout" Target="../slideLayouts/slideLayout257.xml"/><Relationship Id="rId3" Type="http://schemas.openxmlformats.org/officeDocument/2006/relationships/slideLayout" Target="../slideLayouts/slideLayout258.xml"/><Relationship Id="rId4" Type="http://schemas.openxmlformats.org/officeDocument/2006/relationships/slideLayout" Target="../slideLayouts/slideLayout259.xml"/><Relationship Id="rId5" Type="http://schemas.openxmlformats.org/officeDocument/2006/relationships/slideLayout" Target="../slideLayouts/slideLayout260.xml"/><Relationship Id="rId6" Type="http://schemas.openxmlformats.org/officeDocument/2006/relationships/slideLayout" Target="../slideLayouts/slideLayout261.xml"/><Relationship Id="rId7" Type="http://schemas.openxmlformats.org/officeDocument/2006/relationships/slideLayout" Target="../slideLayouts/slideLayout262.xml"/><Relationship Id="rId8" Type="http://schemas.openxmlformats.org/officeDocument/2006/relationships/slideLayout" Target="../slideLayouts/slideLayout263.xml"/><Relationship Id="rId9" Type="http://schemas.openxmlformats.org/officeDocument/2006/relationships/slideLayout" Target="../slideLayouts/slideLayout264.xml"/><Relationship Id="rId10" Type="http://schemas.openxmlformats.org/officeDocument/2006/relationships/slideLayout" Target="../slideLayouts/slideLayout265.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7.xml"/><Relationship Id="rId12" Type="http://schemas.openxmlformats.org/officeDocument/2006/relationships/theme" Target="../theme/theme25.xml"/><Relationship Id="rId13" Type="http://schemas.openxmlformats.org/officeDocument/2006/relationships/image" Target="../media/image22.jpeg"/><Relationship Id="rId1" Type="http://schemas.openxmlformats.org/officeDocument/2006/relationships/slideLayout" Target="../slideLayouts/slideLayout267.xml"/><Relationship Id="rId2" Type="http://schemas.openxmlformats.org/officeDocument/2006/relationships/slideLayout" Target="../slideLayouts/slideLayout268.xml"/><Relationship Id="rId3" Type="http://schemas.openxmlformats.org/officeDocument/2006/relationships/slideLayout" Target="../slideLayouts/slideLayout269.xml"/><Relationship Id="rId4" Type="http://schemas.openxmlformats.org/officeDocument/2006/relationships/slideLayout" Target="../slideLayouts/slideLayout270.xml"/><Relationship Id="rId5" Type="http://schemas.openxmlformats.org/officeDocument/2006/relationships/slideLayout" Target="../slideLayouts/slideLayout271.xml"/><Relationship Id="rId6" Type="http://schemas.openxmlformats.org/officeDocument/2006/relationships/slideLayout" Target="../slideLayouts/slideLayout272.xml"/><Relationship Id="rId7" Type="http://schemas.openxmlformats.org/officeDocument/2006/relationships/slideLayout" Target="../slideLayouts/slideLayout273.xml"/><Relationship Id="rId8" Type="http://schemas.openxmlformats.org/officeDocument/2006/relationships/slideLayout" Target="../slideLayouts/slideLayout274.xml"/><Relationship Id="rId9" Type="http://schemas.openxmlformats.org/officeDocument/2006/relationships/slideLayout" Target="../slideLayouts/slideLayout275.xml"/><Relationship Id="rId10"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8.xml"/><Relationship Id="rId12" Type="http://schemas.openxmlformats.org/officeDocument/2006/relationships/theme" Target="../theme/theme26.xml"/><Relationship Id="rId1" Type="http://schemas.openxmlformats.org/officeDocument/2006/relationships/slideLayout" Target="../slideLayouts/slideLayout278.xml"/><Relationship Id="rId2" Type="http://schemas.openxmlformats.org/officeDocument/2006/relationships/slideLayout" Target="../slideLayouts/slideLayout279.xml"/><Relationship Id="rId3" Type="http://schemas.openxmlformats.org/officeDocument/2006/relationships/slideLayout" Target="../slideLayouts/slideLayout280.xml"/><Relationship Id="rId4" Type="http://schemas.openxmlformats.org/officeDocument/2006/relationships/slideLayout" Target="../slideLayouts/slideLayout281.xml"/><Relationship Id="rId5" Type="http://schemas.openxmlformats.org/officeDocument/2006/relationships/slideLayout" Target="../slideLayouts/slideLayout282.xml"/><Relationship Id="rId6" Type="http://schemas.openxmlformats.org/officeDocument/2006/relationships/slideLayout" Target="../slideLayouts/slideLayout283.xml"/><Relationship Id="rId7" Type="http://schemas.openxmlformats.org/officeDocument/2006/relationships/slideLayout" Target="../slideLayouts/slideLayout284.xml"/><Relationship Id="rId8" Type="http://schemas.openxmlformats.org/officeDocument/2006/relationships/slideLayout" Target="../slideLayouts/slideLayout285.xml"/><Relationship Id="rId9" Type="http://schemas.openxmlformats.org/officeDocument/2006/relationships/slideLayout" Target="../slideLayouts/slideLayout286.xml"/><Relationship Id="rId10" Type="http://schemas.openxmlformats.org/officeDocument/2006/relationships/slideLayout" Target="../slideLayouts/slideLayout287.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9.xml"/><Relationship Id="rId12" Type="http://schemas.openxmlformats.org/officeDocument/2006/relationships/theme" Target="../theme/theme27.xml"/><Relationship Id="rId1" Type="http://schemas.openxmlformats.org/officeDocument/2006/relationships/slideLayout" Target="../slideLayouts/slideLayout289.xml"/><Relationship Id="rId2" Type="http://schemas.openxmlformats.org/officeDocument/2006/relationships/slideLayout" Target="../slideLayouts/slideLayout290.xml"/><Relationship Id="rId3" Type="http://schemas.openxmlformats.org/officeDocument/2006/relationships/slideLayout" Target="../slideLayouts/slideLayout291.xml"/><Relationship Id="rId4" Type="http://schemas.openxmlformats.org/officeDocument/2006/relationships/slideLayout" Target="../slideLayouts/slideLayout292.xml"/><Relationship Id="rId5" Type="http://schemas.openxmlformats.org/officeDocument/2006/relationships/slideLayout" Target="../slideLayouts/slideLayout293.xml"/><Relationship Id="rId6" Type="http://schemas.openxmlformats.org/officeDocument/2006/relationships/slideLayout" Target="../slideLayouts/slideLayout294.xml"/><Relationship Id="rId7" Type="http://schemas.openxmlformats.org/officeDocument/2006/relationships/slideLayout" Target="../slideLayouts/slideLayout295.xml"/><Relationship Id="rId8" Type="http://schemas.openxmlformats.org/officeDocument/2006/relationships/slideLayout" Target="../slideLayouts/slideLayout296.xml"/><Relationship Id="rId9" Type="http://schemas.openxmlformats.org/officeDocument/2006/relationships/slideLayout" Target="../slideLayouts/slideLayout297.xml"/><Relationship Id="rId10"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0.xml"/><Relationship Id="rId12" Type="http://schemas.openxmlformats.org/officeDocument/2006/relationships/slideLayout" Target="../slideLayouts/slideLayout311.xml"/><Relationship Id="rId13" Type="http://schemas.openxmlformats.org/officeDocument/2006/relationships/slideLayout" Target="../slideLayouts/slideLayout312.xml"/><Relationship Id="rId14" Type="http://schemas.openxmlformats.org/officeDocument/2006/relationships/theme" Target="../theme/theme28.xml"/><Relationship Id="rId1" Type="http://schemas.openxmlformats.org/officeDocument/2006/relationships/slideLayout" Target="../slideLayouts/slideLayout300.xml"/><Relationship Id="rId2" Type="http://schemas.openxmlformats.org/officeDocument/2006/relationships/slideLayout" Target="../slideLayouts/slideLayout301.xml"/><Relationship Id="rId3" Type="http://schemas.openxmlformats.org/officeDocument/2006/relationships/slideLayout" Target="../slideLayouts/slideLayout302.xml"/><Relationship Id="rId4" Type="http://schemas.openxmlformats.org/officeDocument/2006/relationships/slideLayout" Target="../slideLayouts/slideLayout303.xml"/><Relationship Id="rId5" Type="http://schemas.openxmlformats.org/officeDocument/2006/relationships/slideLayout" Target="../slideLayouts/slideLayout304.xml"/><Relationship Id="rId6" Type="http://schemas.openxmlformats.org/officeDocument/2006/relationships/slideLayout" Target="../slideLayouts/slideLayout305.xml"/><Relationship Id="rId7" Type="http://schemas.openxmlformats.org/officeDocument/2006/relationships/slideLayout" Target="../slideLayouts/slideLayout306.xml"/><Relationship Id="rId8" Type="http://schemas.openxmlformats.org/officeDocument/2006/relationships/slideLayout" Target="../slideLayouts/slideLayout307.xml"/><Relationship Id="rId9" Type="http://schemas.openxmlformats.org/officeDocument/2006/relationships/slideLayout" Target="../slideLayouts/slideLayout308.xml"/><Relationship Id="rId10" Type="http://schemas.openxmlformats.org/officeDocument/2006/relationships/slideLayout" Target="../slideLayouts/slideLayout309.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23.xml"/><Relationship Id="rId12" Type="http://schemas.openxmlformats.org/officeDocument/2006/relationships/slideLayout" Target="../slideLayouts/slideLayout324.xml"/><Relationship Id="rId13" Type="http://schemas.openxmlformats.org/officeDocument/2006/relationships/slideLayout" Target="../slideLayouts/slideLayout325.xml"/><Relationship Id="rId14" Type="http://schemas.openxmlformats.org/officeDocument/2006/relationships/slideLayout" Target="../slideLayouts/slideLayout326.xml"/><Relationship Id="rId15" Type="http://schemas.openxmlformats.org/officeDocument/2006/relationships/theme" Target="../theme/theme29.xml"/><Relationship Id="rId16" Type="http://schemas.openxmlformats.org/officeDocument/2006/relationships/image" Target="../media/image1.jpeg"/><Relationship Id="rId1" Type="http://schemas.openxmlformats.org/officeDocument/2006/relationships/slideLayout" Target="../slideLayouts/slideLayout313.xml"/><Relationship Id="rId2" Type="http://schemas.openxmlformats.org/officeDocument/2006/relationships/slideLayout" Target="../slideLayouts/slideLayout314.xml"/><Relationship Id="rId3" Type="http://schemas.openxmlformats.org/officeDocument/2006/relationships/slideLayout" Target="../slideLayouts/slideLayout315.xml"/><Relationship Id="rId4" Type="http://schemas.openxmlformats.org/officeDocument/2006/relationships/slideLayout" Target="../slideLayouts/slideLayout316.xml"/><Relationship Id="rId5" Type="http://schemas.openxmlformats.org/officeDocument/2006/relationships/slideLayout" Target="../slideLayouts/slideLayout317.xml"/><Relationship Id="rId6" Type="http://schemas.openxmlformats.org/officeDocument/2006/relationships/slideLayout" Target="../slideLayouts/slideLayout318.xml"/><Relationship Id="rId7" Type="http://schemas.openxmlformats.org/officeDocument/2006/relationships/slideLayout" Target="../slideLayouts/slideLayout319.xml"/><Relationship Id="rId8" Type="http://schemas.openxmlformats.org/officeDocument/2006/relationships/slideLayout" Target="../slideLayouts/slideLayout320.xml"/><Relationship Id="rId9" Type="http://schemas.openxmlformats.org/officeDocument/2006/relationships/slideLayout" Target="../slideLayouts/slideLayout321.xml"/><Relationship Id="rId10" Type="http://schemas.openxmlformats.org/officeDocument/2006/relationships/slideLayout" Target="../slideLayouts/slideLayout3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7.xml"/><Relationship Id="rId12" Type="http://schemas.openxmlformats.org/officeDocument/2006/relationships/theme" Target="../theme/theme30.xml"/><Relationship Id="rId1" Type="http://schemas.openxmlformats.org/officeDocument/2006/relationships/slideLayout" Target="../slideLayouts/slideLayout327.xml"/><Relationship Id="rId2" Type="http://schemas.openxmlformats.org/officeDocument/2006/relationships/slideLayout" Target="../slideLayouts/slideLayout328.xml"/><Relationship Id="rId3" Type="http://schemas.openxmlformats.org/officeDocument/2006/relationships/slideLayout" Target="../slideLayouts/slideLayout329.xml"/><Relationship Id="rId4" Type="http://schemas.openxmlformats.org/officeDocument/2006/relationships/slideLayout" Target="../slideLayouts/slideLayout330.xml"/><Relationship Id="rId5" Type="http://schemas.openxmlformats.org/officeDocument/2006/relationships/slideLayout" Target="../slideLayouts/slideLayout331.xml"/><Relationship Id="rId6" Type="http://schemas.openxmlformats.org/officeDocument/2006/relationships/slideLayout" Target="../slideLayouts/slideLayout332.xml"/><Relationship Id="rId7" Type="http://schemas.openxmlformats.org/officeDocument/2006/relationships/slideLayout" Target="../slideLayouts/slideLayout333.xml"/><Relationship Id="rId8" Type="http://schemas.openxmlformats.org/officeDocument/2006/relationships/slideLayout" Target="../slideLayouts/slideLayout334.xml"/><Relationship Id="rId9" Type="http://schemas.openxmlformats.org/officeDocument/2006/relationships/slideLayout" Target="../slideLayouts/slideLayout335.xml"/><Relationship Id="rId10" Type="http://schemas.openxmlformats.org/officeDocument/2006/relationships/slideLayout" Target="../slideLayouts/slideLayout336.xml"/></Relationships>
</file>

<file path=ppt/slideMasters/_rels/slideMaster31.xml.rels><?xml version="1.0" encoding="UTF-8" standalone="yes"?>
<Relationships xmlns="http://schemas.openxmlformats.org/package/2006/relationships"><Relationship Id="rId1" Type="http://schemas.openxmlformats.org/officeDocument/2006/relationships/slideLayout" Target="../slideLayouts/slideLayout338.xml"/><Relationship Id="rId2" Type="http://schemas.openxmlformats.org/officeDocument/2006/relationships/theme" Target="../theme/theme31.xml"/><Relationship Id="rId3" Type="http://schemas.openxmlformats.org/officeDocument/2006/relationships/image" Target="../media/image5.jpeg"/></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49.xml"/><Relationship Id="rId12" Type="http://schemas.openxmlformats.org/officeDocument/2006/relationships/theme" Target="../theme/theme32.xml"/><Relationship Id="rId1" Type="http://schemas.openxmlformats.org/officeDocument/2006/relationships/slideLayout" Target="../slideLayouts/slideLayout339.xml"/><Relationship Id="rId2" Type="http://schemas.openxmlformats.org/officeDocument/2006/relationships/slideLayout" Target="../slideLayouts/slideLayout340.xml"/><Relationship Id="rId3" Type="http://schemas.openxmlformats.org/officeDocument/2006/relationships/slideLayout" Target="../slideLayouts/slideLayout341.xml"/><Relationship Id="rId4" Type="http://schemas.openxmlformats.org/officeDocument/2006/relationships/slideLayout" Target="../slideLayouts/slideLayout342.xml"/><Relationship Id="rId5" Type="http://schemas.openxmlformats.org/officeDocument/2006/relationships/slideLayout" Target="../slideLayouts/slideLayout343.xml"/><Relationship Id="rId6" Type="http://schemas.openxmlformats.org/officeDocument/2006/relationships/slideLayout" Target="../slideLayouts/slideLayout344.xml"/><Relationship Id="rId7" Type="http://schemas.openxmlformats.org/officeDocument/2006/relationships/slideLayout" Target="../slideLayouts/slideLayout345.xml"/><Relationship Id="rId8" Type="http://schemas.openxmlformats.org/officeDocument/2006/relationships/slideLayout" Target="../slideLayouts/slideLayout346.xml"/><Relationship Id="rId9" Type="http://schemas.openxmlformats.org/officeDocument/2006/relationships/slideLayout" Target="../slideLayouts/slideLayout347.xml"/><Relationship Id="rId10" Type="http://schemas.openxmlformats.org/officeDocument/2006/relationships/slideLayout" Target="../slideLayouts/slideLayout348.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0.xml"/><Relationship Id="rId12" Type="http://schemas.openxmlformats.org/officeDocument/2006/relationships/slideLayout" Target="../slideLayouts/slideLayout361.xml"/><Relationship Id="rId13" Type="http://schemas.openxmlformats.org/officeDocument/2006/relationships/theme" Target="../theme/theme33.xml"/><Relationship Id="rId1" Type="http://schemas.openxmlformats.org/officeDocument/2006/relationships/slideLayout" Target="../slideLayouts/slideLayout350.xml"/><Relationship Id="rId2" Type="http://schemas.openxmlformats.org/officeDocument/2006/relationships/slideLayout" Target="../slideLayouts/slideLayout351.xml"/><Relationship Id="rId3" Type="http://schemas.openxmlformats.org/officeDocument/2006/relationships/slideLayout" Target="../slideLayouts/slideLayout352.xml"/><Relationship Id="rId4" Type="http://schemas.openxmlformats.org/officeDocument/2006/relationships/slideLayout" Target="../slideLayouts/slideLayout353.xml"/><Relationship Id="rId5" Type="http://schemas.openxmlformats.org/officeDocument/2006/relationships/slideLayout" Target="../slideLayouts/slideLayout354.xml"/><Relationship Id="rId6" Type="http://schemas.openxmlformats.org/officeDocument/2006/relationships/slideLayout" Target="../slideLayouts/slideLayout355.xml"/><Relationship Id="rId7" Type="http://schemas.openxmlformats.org/officeDocument/2006/relationships/slideLayout" Target="../slideLayouts/slideLayout356.xml"/><Relationship Id="rId8" Type="http://schemas.openxmlformats.org/officeDocument/2006/relationships/slideLayout" Target="../slideLayouts/slideLayout357.xml"/><Relationship Id="rId9" Type="http://schemas.openxmlformats.org/officeDocument/2006/relationships/slideLayout" Target="../slideLayouts/slideLayout358.xml"/><Relationship Id="rId10" Type="http://schemas.openxmlformats.org/officeDocument/2006/relationships/slideLayout" Target="../slideLayouts/slideLayout359.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2.xml"/><Relationship Id="rId12" Type="http://schemas.openxmlformats.org/officeDocument/2006/relationships/theme" Target="../theme/theme34.xml"/><Relationship Id="rId1" Type="http://schemas.openxmlformats.org/officeDocument/2006/relationships/slideLayout" Target="../slideLayouts/slideLayout362.xml"/><Relationship Id="rId2" Type="http://schemas.openxmlformats.org/officeDocument/2006/relationships/slideLayout" Target="../slideLayouts/slideLayout363.xml"/><Relationship Id="rId3" Type="http://schemas.openxmlformats.org/officeDocument/2006/relationships/slideLayout" Target="../slideLayouts/slideLayout364.xml"/><Relationship Id="rId4" Type="http://schemas.openxmlformats.org/officeDocument/2006/relationships/slideLayout" Target="../slideLayouts/slideLayout365.xml"/><Relationship Id="rId5" Type="http://schemas.openxmlformats.org/officeDocument/2006/relationships/slideLayout" Target="../slideLayouts/slideLayout366.xml"/><Relationship Id="rId6" Type="http://schemas.openxmlformats.org/officeDocument/2006/relationships/slideLayout" Target="../slideLayouts/slideLayout367.xml"/><Relationship Id="rId7" Type="http://schemas.openxmlformats.org/officeDocument/2006/relationships/slideLayout" Target="../slideLayouts/slideLayout368.xml"/><Relationship Id="rId8" Type="http://schemas.openxmlformats.org/officeDocument/2006/relationships/slideLayout" Target="../slideLayouts/slideLayout369.xml"/><Relationship Id="rId9" Type="http://schemas.openxmlformats.org/officeDocument/2006/relationships/slideLayout" Target="../slideLayouts/slideLayout370.xml"/><Relationship Id="rId10" Type="http://schemas.openxmlformats.org/officeDocument/2006/relationships/slideLayout" Target="../slideLayouts/slideLayout371.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3.xml"/><Relationship Id="rId12" Type="http://schemas.openxmlformats.org/officeDocument/2006/relationships/theme" Target="../theme/theme35.xml"/><Relationship Id="rId1" Type="http://schemas.openxmlformats.org/officeDocument/2006/relationships/slideLayout" Target="../slideLayouts/slideLayout373.xml"/><Relationship Id="rId2" Type="http://schemas.openxmlformats.org/officeDocument/2006/relationships/slideLayout" Target="../slideLayouts/slideLayout374.xml"/><Relationship Id="rId3" Type="http://schemas.openxmlformats.org/officeDocument/2006/relationships/slideLayout" Target="../slideLayouts/slideLayout375.xml"/><Relationship Id="rId4" Type="http://schemas.openxmlformats.org/officeDocument/2006/relationships/slideLayout" Target="../slideLayouts/slideLayout376.xml"/><Relationship Id="rId5" Type="http://schemas.openxmlformats.org/officeDocument/2006/relationships/slideLayout" Target="../slideLayouts/slideLayout377.xml"/><Relationship Id="rId6" Type="http://schemas.openxmlformats.org/officeDocument/2006/relationships/slideLayout" Target="../slideLayouts/slideLayout378.xml"/><Relationship Id="rId7" Type="http://schemas.openxmlformats.org/officeDocument/2006/relationships/slideLayout" Target="../slideLayouts/slideLayout379.xml"/><Relationship Id="rId8" Type="http://schemas.openxmlformats.org/officeDocument/2006/relationships/slideLayout" Target="../slideLayouts/slideLayout380.xml"/><Relationship Id="rId9" Type="http://schemas.openxmlformats.org/officeDocument/2006/relationships/slideLayout" Target="../slideLayouts/slideLayout381.xml"/><Relationship Id="rId10" Type="http://schemas.openxmlformats.org/officeDocument/2006/relationships/slideLayout" Target="../slideLayouts/slideLayout382.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4.xml"/><Relationship Id="rId12" Type="http://schemas.openxmlformats.org/officeDocument/2006/relationships/theme" Target="../theme/theme36.xml"/><Relationship Id="rId1" Type="http://schemas.openxmlformats.org/officeDocument/2006/relationships/slideLayout" Target="../slideLayouts/slideLayout384.xml"/><Relationship Id="rId2" Type="http://schemas.openxmlformats.org/officeDocument/2006/relationships/slideLayout" Target="../slideLayouts/slideLayout385.xml"/><Relationship Id="rId3" Type="http://schemas.openxmlformats.org/officeDocument/2006/relationships/slideLayout" Target="../slideLayouts/slideLayout386.xml"/><Relationship Id="rId4" Type="http://schemas.openxmlformats.org/officeDocument/2006/relationships/slideLayout" Target="../slideLayouts/slideLayout387.xml"/><Relationship Id="rId5" Type="http://schemas.openxmlformats.org/officeDocument/2006/relationships/slideLayout" Target="../slideLayouts/slideLayout388.xml"/><Relationship Id="rId6" Type="http://schemas.openxmlformats.org/officeDocument/2006/relationships/slideLayout" Target="../slideLayouts/slideLayout389.xml"/><Relationship Id="rId7" Type="http://schemas.openxmlformats.org/officeDocument/2006/relationships/slideLayout" Target="../slideLayouts/slideLayout390.xml"/><Relationship Id="rId8" Type="http://schemas.openxmlformats.org/officeDocument/2006/relationships/slideLayout" Target="../slideLayouts/slideLayout391.xml"/><Relationship Id="rId9" Type="http://schemas.openxmlformats.org/officeDocument/2006/relationships/slideLayout" Target="../slideLayouts/slideLayout392.xml"/><Relationship Id="rId10" Type="http://schemas.openxmlformats.org/officeDocument/2006/relationships/slideLayout" Target="../slideLayouts/slideLayout393.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5.xml"/><Relationship Id="rId12" Type="http://schemas.openxmlformats.org/officeDocument/2006/relationships/theme" Target="../theme/theme37.xml"/><Relationship Id="rId1" Type="http://schemas.openxmlformats.org/officeDocument/2006/relationships/slideLayout" Target="../slideLayouts/slideLayout395.xml"/><Relationship Id="rId2" Type="http://schemas.openxmlformats.org/officeDocument/2006/relationships/slideLayout" Target="../slideLayouts/slideLayout396.xml"/><Relationship Id="rId3" Type="http://schemas.openxmlformats.org/officeDocument/2006/relationships/slideLayout" Target="../slideLayouts/slideLayout397.xml"/><Relationship Id="rId4" Type="http://schemas.openxmlformats.org/officeDocument/2006/relationships/slideLayout" Target="../slideLayouts/slideLayout398.xml"/><Relationship Id="rId5" Type="http://schemas.openxmlformats.org/officeDocument/2006/relationships/slideLayout" Target="../slideLayouts/slideLayout399.xml"/><Relationship Id="rId6" Type="http://schemas.openxmlformats.org/officeDocument/2006/relationships/slideLayout" Target="../slideLayouts/slideLayout400.xml"/><Relationship Id="rId7" Type="http://schemas.openxmlformats.org/officeDocument/2006/relationships/slideLayout" Target="../slideLayouts/slideLayout401.xml"/><Relationship Id="rId8" Type="http://schemas.openxmlformats.org/officeDocument/2006/relationships/slideLayout" Target="../slideLayouts/slideLayout402.xml"/><Relationship Id="rId9" Type="http://schemas.openxmlformats.org/officeDocument/2006/relationships/slideLayout" Target="../slideLayouts/slideLayout403.xml"/><Relationship Id="rId10" Type="http://schemas.openxmlformats.org/officeDocument/2006/relationships/slideLayout" Target="../slideLayouts/slideLayout404.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406.xml"/><Relationship Id="rId2"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18.xml"/><Relationship Id="rId12" Type="http://schemas.openxmlformats.org/officeDocument/2006/relationships/theme" Target="../theme/theme39.xml"/><Relationship Id="rId13" Type="http://schemas.openxmlformats.org/officeDocument/2006/relationships/image" Target="../media/image26.jpeg"/><Relationship Id="rId1" Type="http://schemas.openxmlformats.org/officeDocument/2006/relationships/slideLayout" Target="../slideLayouts/slideLayout408.xml"/><Relationship Id="rId2" Type="http://schemas.openxmlformats.org/officeDocument/2006/relationships/slideLayout" Target="../slideLayouts/slideLayout409.xml"/><Relationship Id="rId3" Type="http://schemas.openxmlformats.org/officeDocument/2006/relationships/slideLayout" Target="../slideLayouts/slideLayout410.xml"/><Relationship Id="rId4" Type="http://schemas.openxmlformats.org/officeDocument/2006/relationships/slideLayout" Target="../slideLayouts/slideLayout411.xml"/><Relationship Id="rId5" Type="http://schemas.openxmlformats.org/officeDocument/2006/relationships/slideLayout" Target="../slideLayouts/slideLayout412.xml"/><Relationship Id="rId6" Type="http://schemas.openxmlformats.org/officeDocument/2006/relationships/slideLayout" Target="../slideLayouts/slideLayout413.xml"/><Relationship Id="rId7" Type="http://schemas.openxmlformats.org/officeDocument/2006/relationships/slideLayout" Target="../slideLayouts/slideLayout414.xml"/><Relationship Id="rId8" Type="http://schemas.openxmlformats.org/officeDocument/2006/relationships/slideLayout" Target="../slideLayouts/slideLayout415.xml"/><Relationship Id="rId9" Type="http://schemas.openxmlformats.org/officeDocument/2006/relationships/slideLayout" Target="../slideLayouts/slideLayout416.xml"/><Relationship Id="rId10" Type="http://schemas.openxmlformats.org/officeDocument/2006/relationships/slideLayout" Target="../slideLayouts/slideLayout41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29.xml"/><Relationship Id="rId12" Type="http://schemas.openxmlformats.org/officeDocument/2006/relationships/theme" Target="../theme/theme40.xml"/><Relationship Id="rId13" Type="http://schemas.openxmlformats.org/officeDocument/2006/relationships/image" Target="../media/image27.jpeg"/><Relationship Id="rId1" Type="http://schemas.openxmlformats.org/officeDocument/2006/relationships/slideLayout" Target="../slideLayouts/slideLayout419.xml"/><Relationship Id="rId2" Type="http://schemas.openxmlformats.org/officeDocument/2006/relationships/slideLayout" Target="../slideLayouts/slideLayout420.xml"/><Relationship Id="rId3" Type="http://schemas.openxmlformats.org/officeDocument/2006/relationships/slideLayout" Target="../slideLayouts/slideLayout421.xml"/><Relationship Id="rId4" Type="http://schemas.openxmlformats.org/officeDocument/2006/relationships/slideLayout" Target="../slideLayouts/slideLayout422.xml"/><Relationship Id="rId5" Type="http://schemas.openxmlformats.org/officeDocument/2006/relationships/slideLayout" Target="../slideLayouts/slideLayout423.xml"/><Relationship Id="rId6" Type="http://schemas.openxmlformats.org/officeDocument/2006/relationships/slideLayout" Target="../slideLayouts/slideLayout424.xml"/><Relationship Id="rId7" Type="http://schemas.openxmlformats.org/officeDocument/2006/relationships/slideLayout" Target="../slideLayouts/slideLayout425.xml"/><Relationship Id="rId8" Type="http://schemas.openxmlformats.org/officeDocument/2006/relationships/slideLayout" Target="../slideLayouts/slideLayout426.xml"/><Relationship Id="rId9" Type="http://schemas.openxmlformats.org/officeDocument/2006/relationships/slideLayout" Target="../slideLayouts/slideLayout427.xml"/><Relationship Id="rId10" Type="http://schemas.openxmlformats.org/officeDocument/2006/relationships/slideLayout" Target="../slideLayouts/slideLayout428.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40.xml"/><Relationship Id="rId12" Type="http://schemas.openxmlformats.org/officeDocument/2006/relationships/theme" Target="../theme/theme41.xml"/><Relationship Id="rId13" Type="http://schemas.openxmlformats.org/officeDocument/2006/relationships/image" Target="../media/image28.jpeg"/><Relationship Id="rId1" Type="http://schemas.openxmlformats.org/officeDocument/2006/relationships/slideLayout" Target="../slideLayouts/slideLayout430.xml"/><Relationship Id="rId2" Type="http://schemas.openxmlformats.org/officeDocument/2006/relationships/slideLayout" Target="../slideLayouts/slideLayout431.xml"/><Relationship Id="rId3" Type="http://schemas.openxmlformats.org/officeDocument/2006/relationships/slideLayout" Target="../slideLayouts/slideLayout432.xml"/><Relationship Id="rId4" Type="http://schemas.openxmlformats.org/officeDocument/2006/relationships/slideLayout" Target="../slideLayouts/slideLayout433.xml"/><Relationship Id="rId5" Type="http://schemas.openxmlformats.org/officeDocument/2006/relationships/slideLayout" Target="../slideLayouts/slideLayout434.xml"/><Relationship Id="rId6" Type="http://schemas.openxmlformats.org/officeDocument/2006/relationships/slideLayout" Target="../slideLayouts/slideLayout435.xml"/><Relationship Id="rId7" Type="http://schemas.openxmlformats.org/officeDocument/2006/relationships/slideLayout" Target="../slideLayouts/slideLayout436.xml"/><Relationship Id="rId8" Type="http://schemas.openxmlformats.org/officeDocument/2006/relationships/slideLayout" Target="../slideLayouts/slideLayout437.xml"/><Relationship Id="rId9" Type="http://schemas.openxmlformats.org/officeDocument/2006/relationships/slideLayout" Target="../slideLayouts/slideLayout438.xml"/><Relationship Id="rId10" Type="http://schemas.openxmlformats.org/officeDocument/2006/relationships/slideLayout" Target="../slideLayouts/slideLayout439.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51.xml"/><Relationship Id="rId12" Type="http://schemas.openxmlformats.org/officeDocument/2006/relationships/theme" Target="../theme/theme42.xml"/><Relationship Id="rId13" Type="http://schemas.openxmlformats.org/officeDocument/2006/relationships/image" Target="../media/image29.jpeg"/><Relationship Id="rId1" Type="http://schemas.openxmlformats.org/officeDocument/2006/relationships/slideLayout" Target="../slideLayouts/slideLayout441.xml"/><Relationship Id="rId2" Type="http://schemas.openxmlformats.org/officeDocument/2006/relationships/slideLayout" Target="../slideLayouts/slideLayout442.xml"/><Relationship Id="rId3" Type="http://schemas.openxmlformats.org/officeDocument/2006/relationships/slideLayout" Target="../slideLayouts/slideLayout443.xml"/><Relationship Id="rId4" Type="http://schemas.openxmlformats.org/officeDocument/2006/relationships/slideLayout" Target="../slideLayouts/slideLayout444.xml"/><Relationship Id="rId5" Type="http://schemas.openxmlformats.org/officeDocument/2006/relationships/slideLayout" Target="../slideLayouts/slideLayout445.xml"/><Relationship Id="rId6" Type="http://schemas.openxmlformats.org/officeDocument/2006/relationships/slideLayout" Target="../slideLayouts/slideLayout446.xml"/><Relationship Id="rId7" Type="http://schemas.openxmlformats.org/officeDocument/2006/relationships/slideLayout" Target="../slideLayouts/slideLayout447.xml"/><Relationship Id="rId8" Type="http://schemas.openxmlformats.org/officeDocument/2006/relationships/slideLayout" Target="../slideLayouts/slideLayout448.xml"/><Relationship Id="rId9" Type="http://schemas.openxmlformats.org/officeDocument/2006/relationships/slideLayout" Target="../slideLayouts/slideLayout449.xml"/><Relationship Id="rId10" Type="http://schemas.openxmlformats.org/officeDocument/2006/relationships/slideLayout" Target="../slideLayouts/slideLayout450.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62.xml"/><Relationship Id="rId12" Type="http://schemas.openxmlformats.org/officeDocument/2006/relationships/theme" Target="../theme/theme43.xml"/><Relationship Id="rId13" Type="http://schemas.openxmlformats.org/officeDocument/2006/relationships/image" Target="../media/image30.jpeg"/><Relationship Id="rId1" Type="http://schemas.openxmlformats.org/officeDocument/2006/relationships/slideLayout" Target="../slideLayouts/slideLayout452.xml"/><Relationship Id="rId2" Type="http://schemas.openxmlformats.org/officeDocument/2006/relationships/slideLayout" Target="../slideLayouts/slideLayout453.xml"/><Relationship Id="rId3" Type="http://schemas.openxmlformats.org/officeDocument/2006/relationships/slideLayout" Target="../slideLayouts/slideLayout454.xml"/><Relationship Id="rId4" Type="http://schemas.openxmlformats.org/officeDocument/2006/relationships/slideLayout" Target="../slideLayouts/slideLayout455.xml"/><Relationship Id="rId5" Type="http://schemas.openxmlformats.org/officeDocument/2006/relationships/slideLayout" Target="../slideLayouts/slideLayout456.xml"/><Relationship Id="rId6" Type="http://schemas.openxmlformats.org/officeDocument/2006/relationships/slideLayout" Target="../slideLayouts/slideLayout457.xml"/><Relationship Id="rId7" Type="http://schemas.openxmlformats.org/officeDocument/2006/relationships/slideLayout" Target="../slideLayouts/slideLayout458.xml"/><Relationship Id="rId8" Type="http://schemas.openxmlformats.org/officeDocument/2006/relationships/slideLayout" Target="../slideLayouts/slideLayout459.xml"/><Relationship Id="rId9" Type="http://schemas.openxmlformats.org/officeDocument/2006/relationships/slideLayout" Target="../slideLayouts/slideLayout460.xml"/><Relationship Id="rId10" Type="http://schemas.openxmlformats.org/officeDocument/2006/relationships/slideLayout" Target="../slideLayouts/slideLayout461.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73.xml"/><Relationship Id="rId12" Type="http://schemas.openxmlformats.org/officeDocument/2006/relationships/theme" Target="../theme/theme44.xml"/><Relationship Id="rId13" Type="http://schemas.openxmlformats.org/officeDocument/2006/relationships/image" Target="../media/image31.jpeg"/><Relationship Id="rId1" Type="http://schemas.openxmlformats.org/officeDocument/2006/relationships/slideLayout" Target="../slideLayouts/slideLayout463.xml"/><Relationship Id="rId2" Type="http://schemas.openxmlformats.org/officeDocument/2006/relationships/slideLayout" Target="../slideLayouts/slideLayout464.xml"/><Relationship Id="rId3" Type="http://schemas.openxmlformats.org/officeDocument/2006/relationships/slideLayout" Target="../slideLayouts/slideLayout465.xml"/><Relationship Id="rId4" Type="http://schemas.openxmlformats.org/officeDocument/2006/relationships/slideLayout" Target="../slideLayouts/slideLayout466.xml"/><Relationship Id="rId5" Type="http://schemas.openxmlformats.org/officeDocument/2006/relationships/slideLayout" Target="../slideLayouts/slideLayout467.xml"/><Relationship Id="rId6" Type="http://schemas.openxmlformats.org/officeDocument/2006/relationships/slideLayout" Target="../slideLayouts/slideLayout468.xml"/><Relationship Id="rId7" Type="http://schemas.openxmlformats.org/officeDocument/2006/relationships/slideLayout" Target="../slideLayouts/slideLayout469.xml"/><Relationship Id="rId8" Type="http://schemas.openxmlformats.org/officeDocument/2006/relationships/slideLayout" Target="../slideLayouts/slideLayout470.xml"/><Relationship Id="rId9" Type="http://schemas.openxmlformats.org/officeDocument/2006/relationships/slideLayout" Target="../slideLayouts/slideLayout471.xml"/><Relationship Id="rId10" Type="http://schemas.openxmlformats.org/officeDocument/2006/relationships/slideLayout" Target="../slideLayouts/slideLayout472.xml"/></Relationships>
</file>

<file path=ppt/slideMasters/_rels/slideMaster45.xml.rels><?xml version="1.0" encoding="UTF-8" standalone="yes"?>
<Relationships xmlns="http://schemas.openxmlformats.org/package/2006/relationships"><Relationship Id="rId11" Type="http://schemas.openxmlformats.org/officeDocument/2006/relationships/theme" Target="../theme/theme45.xml"/><Relationship Id="rId12" Type="http://schemas.openxmlformats.org/officeDocument/2006/relationships/image" Target="../media/image32.png"/><Relationship Id="rId1" Type="http://schemas.openxmlformats.org/officeDocument/2006/relationships/slideLayout" Target="../slideLayouts/slideLayout474.xml"/><Relationship Id="rId2" Type="http://schemas.openxmlformats.org/officeDocument/2006/relationships/slideLayout" Target="../slideLayouts/slideLayout475.xml"/><Relationship Id="rId3" Type="http://schemas.openxmlformats.org/officeDocument/2006/relationships/slideLayout" Target="../slideLayouts/slideLayout476.xml"/><Relationship Id="rId4" Type="http://schemas.openxmlformats.org/officeDocument/2006/relationships/slideLayout" Target="../slideLayouts/slideLayout477.xml"/><Relationship Id="rId5" Type="http://schemas.openxmlformats.org/officeDocument/2006/relationships/slideLayout" Target="../slideLayouts/slideLayout478.xml"/><Relationship Id="rId6" Type="http://schemas.openxmlformats.org/officeDocument/2006/relationships/slideLayout" Target="../slideLayouts/slideLayout479.xml"/><Relationship Id="rId7" Type="http://schemas.openxmlformats.org/officeDocument/2006/relationships/slideLayout" Target="../slideLayouts/slideLayout480.xml"/><Relationship Id="rId8" Type="http://schemas.openxmlformats.org/officeDocument/2006/relationships/slideLayout" Target="../slideLayouts/slideLayout481.xml"/><Relationship Id="rId9" Type="http://schemas.openxmlformats.org/officeDocument/2006/relationships/slideLayout" Target="../slideLayouts/slideLayout482.xml"/><Relationship Id="rId10" Type="http://schemas.openxmlformats.org/officeDocument/2006/relationships/slideLayout" Target="../slideLayouts/slideLayout48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494.xml"/><Relationship Id="rId12" Type="http://schemas.openxmlformats.org/officeDocument/2006/relationships/theme" Target="../theme/theme46.xml"/><Relationship Id="rId13" Type="http://schemas.openxmlformats.org/officeDocument/2006/relationships/image" Target="../media/image33.jpeg"/><Relationship Id="rId1" Type="http://schemas.openxmlformats.org/officeDocument/2006/relationships/slideLayout" Target="../slideLayouts/slideLayout484.xml"/><Relationship Id="rId2" Type="http://schemas.openxmlformats.org/officeDocument/2006/relationships/slideLayout" Target="../slideLayouts/slideLayout485.xml"/><Relationship Id="rId3" Type="http://schemas.openxmlformats.org/officeDocument/2006/relationships/slideLayout" Target="../slideLayouts/slideLayout486.xml"/><Relationship Id="rId4" Type="http://schemas.openxmlformats.org/officeDocument/2006/relationships/slideLayout" Target="../slideLayouts/slideLayout487.xml"/><Relationship Id="rId5" Type="http://schemas.openxmlformats.org/officeDocument/2006/relationships/slideLayout" Target="../slideLayouts/slideLayout488.xml"/><Relationship Id="rId6" Type="http://schemas.openxmlformats.org/officeDocument/2006/relationships/slideLayout" Target="../slideLayouts/slideLayout489.xml"/><Relationship Id="rId7" Type="http://schemas.openxmlformats.org/officeDocument/2006/relationships/slideLayout" Target="../slideLayouts/slideLayout490.xml"/><Relationship Id="rId8" Type="http://schemas.openxmlformats.org/officeDocument/2006/relationships/slideLayout" Target="../slideLayouts/slideLayout491.xml"/><Relationship Id="rId9" Type="http://schemas.openxmlformats.org/officeDocument/2006/relationships/slideLayout" Target="../slideLayouts/slideLayout492.xml"/><Relationship Id="rId10" Type="http://schemas.openxmlformats.org/officeDocument/2006/relationships/slideLayout" Target="../slideLayouts/slideLayout493.xml"/></Relationships>
</file>

<file path=ppt/slideMasters/_rels/slideMaster47.xml.rels><?xml version="1.0" encoding="UTF-8" standalone="yes"?>
<Relationships xmlns="http://schemas.openxmlformats.org/package/2006/relationships"><Relationship Id="rId1" Type="http://schemas.openxmlformats.org/officeDocument/2006/relationships/slideLayout" Target="../slideLayouts/slideLayout495.xml"/><Relationship Id="rId2" Type="http://schemas.openxmlformats.org/officeDocument/2006/relationships/theme" Target="../theme/theme47.xml"/><Relationship Id="rId3" Type="http://schemas.openxmlformats.org/officeDocument/2006/relationships/image" Target="../media/image34.jpeg"/></Relationships>
</file>

<file path=ppt/slideMasters/_rels/slideMaster48.xml.rels><?xml version="1.0" encoding="UTF-8" standalone="yes"?>
<Relationships xmlns="http://schemas.openxmlformats.org/package/2006/relationships"><Relationship Id="rId1" Type="http://schemas.openxmlformats.org/officeDocument/2006/relationships/slideLayout" Target="../slideLayouts/slideLayout496.xml"/><Relationship Id="rId2" Type="http://schemas.openxmlformats.org/officeDocument/2006/relationships/theme" Target="../theme/theme48.xml"/><Relationship Id="rId3" Type="http://schemas.openxmlformats.org/officeDocument/2006/relationships/image" Target="../media/image35.jpeg"/></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497.xml"/><Relationship Id="rId2"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50.xml.rels><?xml version="1.0" encoding="UTF-8" standalone="yes"?>
<Relationships xmlns="http://schemas.openxmlformats.org/package/2006/relationships"><Relationship Id="rId1" Type="http://schemas.openxmlformats.org/officeDocument/2006/relationships/slideLayout" Target="../slideLayouts/slideLayout498.xml"/><Relationship Id="rId2"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509.xml"/><Relationship Id="rId12" Type="http://schemas.openxmlformats.org/officeDocument/2006/relationships/slideLayout" Target="../slideLayouts/slideLayout510.xml"/><Relationship Id="rId13" Type="http://schemas.openxmlformats.org/officeDocument/2006/relationships/theme" Target="../theme/theme51.xml"/><Relationship Id="rId1" Type="http://schemas.openxmlformats.org/officeDocument/2006/relationships/slideLayout" Target="../slideLayouts/slideLayout499.xml"/><Relationship Id="rId2" Type="http://schemas.openxmlformats.org/officeDocument/2006/relationships/slideLayout" Target="../slideLayouts/slideLayout500.xml"/><Relationship Id="rId3" Type="http://schemas.openxmlformats.org/officeDocument/2006/relationships/slideLayout" Target="../slideLayouts/slideLayout501.xml"/><Relationship Id="rId4" Type="http://schemas.openxmlformats.org/officeDocument/2006/relationships/slideLayout" Target="../slideLayouts/slideLayout502.xml"/><Relationship Id="rId5" Type="http://schemas.openxmlformats.org/officeDocument/2006/relationships/slideLayout" Target="../slideLayouts/slideLayout503.xml"/><Relationship Id="rId6" Type="http://schemas.openxmlformats.org/officeDocument/2006/relationships/slideLayout" Target="../slideLayouts/slideLayout504.xml"/><Relationship Id="rId7" Type="http://schemas.openxmlformats.org/officeDocument/2006/relationships/slideLayout" Target="../slideLayouts/slideLayout505.xml"/><Relationship Id="rId8" Type="http://schemas.openxmlformats.org/officeDocument/2006/relationships/slideLayout" Target="../slideLayouts/slideLayout506.xml"/><Relationship Id="rId9" Type="http://schemas.openxmlformats.org/officeDocument/2006/relationships/slideLayout" Target="../slideLayouts/slideLayout507.xml"/><Relationship Id="rId10" Type="http://schemas.openxmlformats.org/officeDocument/2006/relationships/slideLayout" Target="../slideLayouts/slideLayout508.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521.xml"/><Relationship Id="rId12" Type="http://schemas.openxmlformats.org/officeDocument/2006/relationships/theme" Target="../theme/theme52.xml"/><Relationship Id="rId13" Type="http://schemas.openxmlformats.org/officeDocument/2006/relationships/image" Target="../media/image36.emf"/><Relationship Id="rId1" Type="http://schemas.openxmlformats.org/officeDocument/2006/relationships/slideLayout" Target="../slideLayouts/slideLayout511.xml"/><Relationship Id="rId2" Type="http://schemas.openxmlformats.org/officeDocument/2006/relationships/slideLayout" Target="../slideLayouts/slideLayout512.xml"/><Relationship Id="rId3" Type="http://schemas.openxmlformats.org/officeDocument/2006/relationships/slideLayout" Target="../slideLayouts/slideLayout513.xml"/><Relationship Id="rId4" Type="http://schemas.openxmlformats.org/officeDocument/2006/relationships/slideLayout" Target="../slideLayouts/slideLayout514.xml"/><Relationship Id="rId5" Type="http://schemas.openxmlformats.org/officeDocument/2006/relationships/slideLayout" Target="../slideLayouts/slideLayout515.xml"/><Relationship Id="rId6" Type="http://schemas.openxmlformats.org/officeDocument/2006/relationships/slideLayout" Target="../slideLayouts/slideLayout516.xml"/><Relationship Id="rId7" Type="http://schemas.openxmlformats.org/officeDocument/2006/relationships/slideLayout" Target="../slideLayouts/slideLayout517.xml"/><Relationship Id="rId8" Type="http://schemas.openxmlformats.org/officeDocument/2006/relationships/slideLayout" Target="../slideLayouts/slideLayout518.xml"/><Relationship Id="rId9" Type="http://schemas.openxmlformats.org/officeDocument/2006/relationships/slideLayout" Target="../slideLayouts/slideLayout519.xml"/><Relationship Id="rId10" Type="http://schemas.openxmlformats.org/officeDocument/2006/relationships/slideLayout" Target="../slideLayouts/slideLayout52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6.xml"/><Relationship Id="rId13" Type="http://schemas.openxmlformats.org/officeDocument/2006/relationships/image" Target="../media/image2.jpeg"/><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7.xml"/><Relationship Id="rId13" Type="http://schemas.openxmlformats.org/officeDocument/2006/relationships/image" Target="../media/image4.jpeg"/><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8.xml"/><Relationship Id="rId13" Type="http://schemas.openxmlformats.org/officeDocument/2006/relationships/image" Target="../media/image5.jpeg"/><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9.xml"/><Relationship Id="rId13" Type="http://schemas.openxmlformats.org/officeDocument/2006/relationships/image" Target="../media/image6.jpeg"/><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chemeClr val="tx1"/>
                </a:solidFill>
                <a:effectLst>
                  <a:outerShdw blurRad="38100" dist="38100" dir="2700000" algn="tl">
                    <a:srgbClr val="000000"/>
                  </a:outerShdw>
                </a:effectLst>
                <a:latin typeface="Arial" charset="0"/>
                <a:cs typeface="+mn-cs"/>
              </a:defRPr>
            </a:lvl1pPr>
          </a:lstStyle>
          <a:p>
            <a:pPr>
              <a:defRPr/>
            </a:pPr>
            <a:fld id="{FF870AD7-3F5E-4240-B4E1-D621A160F42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85" r:id="rId1"/>
    <p:sldLayoutId id="2147484612" r:id="rId2"/>
    <p:sldLayoutId id="2147484613" r:id="rId3"/>
    <p:sldLayoutId id="2147484614" r:id="rId4"/>
    <p:sldLayoutId id="2147484615" r:id="rId5"/>
    <p:sldLayoutId id="2147484616" r:id="rId6"/>
    <p:sldLayoutId id="2147484617" r:id="rId7"/>
    <p:sldLayoutId id="2147484618" r:id="rId8"/>
    <p:sldLayoutId id="2147484619" r:id="rId9"/>
    <p:sldLayoutId id="2147484620" r:id="rId10"/>
    <p:sldLayoutId id="2147484621" r:id="rId11"/>
    <p:sldLayoutId id="2147484622" r:id="rId12"/>
    <p:sldLayoutId id="2147484623" r:id="rId13"/>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685800" y="609600"/>
            <a:ext cx="7772400" cy="1143000"/>
          </a:xfrm>
          <a:prstGeom prst="rect">
            <a:avLst/>
          </a:prstGeom>
          <a:noFill/>
          <a:ln>
            <a:noFill/>
          </a:ln>
          <a:effectLst>
            <a:outerShdw dist="12698"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685800" y="1981200"/>
            <a:ext cx="7772400" cy="4114800"/>
          </a:xfrm>
          <a:prstGeom prst="rect">
            <a:avLst/>
          </a:prstGeom>
          <a:noFill/>
          <a:ln>
            <a:noFill/>
          </a:ln>
          <a:effectLst>
            <a:outerShdw dist="12698"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43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mn-ea"/>
                <a:cs typeface="+mn-cs"/>
              </a:defRPr>
            </a:lvl1pPr>
          </a:lstStyle>
          <a:p>
            <a:pPr>
              <a:defRPr/>
            </a:pPr>
            <a:endParaRPr lang="en-US"/>
          </a:p>
        </p:txBody>
      </p:sp>
      <p:sp>
        <p:nvSpPr>
          <p:cNvPr id="16343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ea typeface="+mn-ea"/>
                <a:cs typeface="+mn-cs"/>
              </a:defRPr>
            </a:lvl1pPr>
          </a:lstStyle>
          <a:p>
            <a:pPr>
              <a:defRPr/>
            </a:pPr>
            <a:endParaRPr lang="en-US"/>
          </a:p>
        </p:txBody>
      </p:sp>
      <p:sp>
        <p:nvSpPr>
          <p:cNvPr id="16343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Trebuchet MS" charset="0"/>
                <a:cs typeface="ＭＳ Ｐゴシック" charset="0"/>
              </a:defRPr>
            </a:lvl1pPr>
          </a:lstStyle>
          <a:p>
            <a:pPr>
              <a:defRPr/>
            </a:pPr>
            <a:fld id="{483F2167-EE13-0D45-89FA-50D71ECACC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rebuchet MS" pitchFamily="34"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rebuchet MS" pitchFamily="34"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rebuchet MS" pitchFamily="34"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rebuchet MS" pitchFamily="34"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Trebuchet MS" pitchFamily="34" charset="0"/>
          <a:ea typeface="ＭＳ Ｐゴシック" pitchFamily="34" charset="-128"/>
        </a:defRPr>
      </a:lvl6pPr>
      <a:lvl7pPr marL="914400" algn="ctr" rtl="0" fontAlgn="base">
        <a:spcBef>
          <a:spcPct val="0"/>
        </a:spcBef>
        <a:spcAft>
          <a:spcPct val="0"/>
        </a:spcAft>
        <a:defRPr sz="4400">
          <a:solidFill>
            <a:schemeClr val="tx2"/>
          </a:solidFill>
          <a:latin typeface="Trebuchet MS" pitchFamily="34" charset="0"/>
          <a:ea typeface="ＭＳ Ｐゴシック" pitchFamily="34" charset="-128"/>
        </a:defRPr>
      </a:lvl7pPr>
      <a:lvl8pPr marL="1371600" algn="ctr" rtl="0" fontAlgn="base">
        <a:spcBef>
          <a:spcPct val="0"/>
        </a:spcBef>
        <a:spcAft>
          <a:spcPct val="0"/>
        </a:spcAft>
        <a:defRPr sz="4400">
          <a:solidFill>
            <a:schemeClr val="tx2"/>
          </a:solidFill>
          <a:latin typeface="Trebuchet MS" pitchFamily="34" charset="0"/>
          <a:ea typeface="ＭＳ Ｐゴシック" pitchFamily="34" charset="-128"/>
        </a:defRPr>
      </a:lvl8pPr>
      <a:lvl9pPr marL="1828800" algn="ctr" rtl="0" fontAlgn="base">
        <a:spcBef>
          <a:spcPct val="0"/>
        </a:spcBef>
        <a:spcAft>
          <a:spcPct val="0"/>
        </a:spcAft>
        <a:defRPr sz="4400">
          <a:solidFill>
            <a:schemeClr val="tx2"/>
          </a:solidFill>
          <a:latin typeface="Trebuchet MS"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000080"/>
        </a:buClr>
        <a:buFont typeface="Wingdings" charset="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rgbClr val="00008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00008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00008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008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000080"/>
        </a:buClr>
        <a:buFont typeface="Wingdings" pitchFamily="2" charset="2"/>
        <a:buChar char=""/>
        <a:defRPr sz="2000">
          <a:solidFill>
            <a:schemeClr val="tx1"/>
          </a:solidFill>
          <a:latin typeface="+mn-lt"/>
          <a:ea typeface="+mn-ea"/>
        </a:defRPr>
      </a:lvl6pPr>
      <a:lvl7pPr marL="2971800" indent="-228600" algn="l" rtl="0" fontAlgn="base">
        <a:spcBef>
          <a:spcPct val="20000"/>
        </a:spcBef>
        <a:spcAft>
          <a:spcPct val="0"/>
        </a:spcAft>
        <a:buClr>
          <a:srgbClr val="000080"/>
        </a:buClr>
        <a:buFont typeface="Wingdings" pitchFamily="2" charset="2"/>
        <a:buChar char=""/>
        <a:defRPr sz="2000">
          <a:solidFill>
            <a:schemeClr val="tx1"/>
          </a:solidFill>
          <a:latin typeface="+mn-lt"/>
          <a:ea typeface="+mn-ea"/>
        </a:defRPr>
      </a:lvl7pPr>
      <a:lvl8pPr marL="3429000" indent="-228600" algn="l" rtl="0" fontAlgn="base">
        <a:spcBef>
          <a:spcPct val="20000"/>
        </a:spcBef>
        <a:spcAft>
          <a:spcPct val="0"/>
        </a:spcAft>
        <a:buClr>
          <a:srgbClr val="000080"/>
        </a:buClr>
        <a:buFont typeface="Wingdings" pitchFamily="2" charset="2"/>
        <a:buChar char=""/>
        <a:defRPr sz="2000">
          <a:solidFill>
            <a:schemeClr val="tx1"/>
          </a:solidFill>
          <a:latin typeface="+mn-lt"/>
          <a:ea typeface="+mn-ea"/>
        </a:defRPr>
      </a:lvl8pPr>
      <a:lvl9pPr marL="3886200" indent="-228600" algn="l" rtl="0" fontAlgn="base">
        <a:spcBef>
          <a:spcPct val="20000"/>
        </a:spcBef>
        <a:spcAft>
          <a:spcPct val="0"/>
        </a:spcAft>
        <a:buClr>
          <a:srgbClr val="000080"/>
        </a:buClr>
        <a:buFont typeface="Wingdings" pitchFamily="2"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0"/>
            <a:ext cx="1085850" cy="6854825"/>
            <a:chOff x="0" y="0"/>
            <a:chExt cx="684" cy="4318"/>
          </a:xfrm>
        </p:grpSpPr>
        <p:sp>
          <p:nvSpPr>
            <p:cNvPr id="157491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Georgia" pitchFamily="18" charset="0"/>
                <a:ea typeface="+mn-ea"/>
                <a:cs typeface="+mn-cs"/>
              </a:endParaRPr>
            </a:p>
          </p:txBody>
        </p:sp>
        <p:grpSp>
          <p:nvGrpSpPr>
            <p:cNvPr id="125961" name="Group 4"/>
            <p:cNvGrpSpPr>
              <a:grpSpLocks/>
            </p:cNvGrpSpPr>
            <p:nvPr/>
          </p:nvGrpSpPr>
          <p:grpSpPr bwMode="auto">
            <a:xfrm>
              <a:off x="48" y="102"/>
              <a:ext cx="96" cy="4128"/>
              <a:chOff x="48" y="102"/>
              <a:chExt cx="96" cy="4128"/>
            </a:xfrm>
          </p:grpSpPr>
          <p:sp>
            <p:nvSpPr>
              <p:cNvPr id="125962"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63"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64"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65"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66"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67"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68"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69"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70"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71"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72"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73"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74"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75"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76"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77"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78"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79"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80"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81"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82"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83"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84"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85"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86"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87"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88"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89"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5990"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25955"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574947"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chemeClr val="tx1"/>
                </a:solidFill>
                <a:latin typeface="+mn-lt"/>
                <a:ea typeface="+mn-ea"/>
                <a:cs typeface="+mn-cs"/>
              </a:defRPr>
            </a:lvl1pPr>
          </a:lstStyle>
          <a:p>
            <a:pPr>
              <a:defRPr/>
            </a:pPr>
            <a:endParaRPr lang="en-US"/>
          </a:p>
        </p:txBody>
      </p:sp>
      <p:sp>
        <p:nvSpPr>
          <p:cNvPr id="1574948"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chemeClr val="tx1"/>
                </a:solidFill>
                <a:latin typeface="+mn-lt"/>
                <a:ea typeface="+mn-ea"/>
                <a:cs typeface="+mn-cs"/>
              </a:defRPr>
            </a:lvl1pPr>
          </a:lstStyle>
          <a:p>
            <a:pPr>
              <a:defRPr/>
            </a:pPr>
            <a:endParaRPr lang="en-US"/>
          </a:p>
        </p:txBody>
      </p:sp>
      <p:sp>
        <p:nvSpPr>
          <p:cNvPr id="1574949"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solidFill>
                  <a:schemeClr val="tx1"/>
                </a:solidFill>
                <a:latin typeface="Times New Roman" charset="0"/>
                <a:cs typeface="+mn-cs"/>
              </a:defRPr>
            </a:lvl1pPr>
          </a:lstStyle>
          <a:p>
            <a:pPr>
              <a:defRPr/>
            </a:pPr>
            <a:fld id="{3196BA7D-08EA-7342-AFDA-B3A61201E4E2}" type="slidenum">
              <a:rPr lang="en-US"/>
              <a:pPr>
                <a:defRPr/>
              </a:pPr>
              <a:t>‹#›</a:t>
            </a:fld>
            <a:endParaRPr lang="en-US"/>
          </a:p>
        </p:txBody>
      </p:sp>
      <p:sp>
        <p:nvSpPr>
          <p:cNvPr id="1574950"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90" r:id="rId1"/>
    <p:sldLayoutId id="2147484719" r:id="rId2"/>
    <p:sldLayoutId id="2147484720" r:id="rId3"/>
    <p:sldLayoutId id="2147484721" r:id="rId4"/>
    <p:sldLayoutId id="2147484722" r:id="rId5"/>
    <p:sldLayoutId id="2147484723" r:id="rId6"/>
    <p:sldLayoutId id="2147484724" r:id="rId7"/>
    <p:sldLayoutId id="2147484725" r:id="rId8"/>
    <p:sldLayoutId id="2147484726" r:id="rId9"/>
    <p:sldLayoutId id="2147484727" r:id="rId10"/>
    <p:sldLayoutId id="214748472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1598613" y="609600"/>
            <a:ext cx="594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760413"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42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US"/>
          </a:p>
        </p:txBody>
      </p:sp>
      <p:sp>
        <p:nvSpPr>
          <p:cNvPr id="1542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1542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Trebuchet MS" charset="0"/>
                <a:cs typeface="ＭＳ Ｐゴシック" charset="0"/>
              </a:defRPr>
            </a:lvl1pPr>
          </a:lstStyle>
          <a:p>
            <a:pPr>
              <a:defRPr/>
            </a:pPr>
            <a:fld id="{3487176C-09F1-8044-B069-095182A72EE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91" r:id="rId1"/>
    <p:sldLayoutId id="2147484729" r:id="rId2"/>
    <p:sldLayoutId id="2147484730" r:id="rId3"/>
    <p:sldLayoutId id="2147484731" r:id="rId4"/>
    <p:sldLayoutId id="2147484732" r:id="rId5"/>
    <p:sldLayoutId id="2147484733" r:id="rId6"/>
    <p:sldLayoutId id="2147484734" r:id="rId7"/>
    <p:sldLayoutId id="2147484735" r:id="rId8"/>
    <p:sldLayoutId id="2147484736" r:id="rId9"/>
    <p:sldLayoutId id="2147484737" r:id="rId10"/>
    <p:sldLayoutId id="214748473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rebuchet MS" pitchFamily="34"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rebuchet MS" pitchFamily="34"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rebuchet MS" pitchFamily="34"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rebuchet MS" pitchFamily="34"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Trebuchet MS" pitchFamily="34" charset="0"/>
          <a:ea typeface="ＭＳ Ｐゴシック" pitchFamily="34" charset="-128"/>
        </a:defRPr>
      </a:lvl6pPr>
      <a:lvl7pPr marL="914400" algn="ctr" rtl="0" fontAlgn="base">
        <a:spcBef>
          <a:spcPct val="0"/>
        </a:spcBef>
        <a:spcAft>
          <a:spcPct val="0"/>
        </a:spcAft>
        <a:defRPr sz="4400">
          <a:solidFill>
            <a:schemeClr val="tx2"/>
          </a:solidFill>
          <a:latin typeface="Trebuchet MS" pitchFamily="34" charset="0"/>
          <a:ea typeface="ＭＳ Ｐゴシック" pitchFamily="34" charset="-128"/>
        </a:defRPr>
      </a:lvl7pPr>
      <a:lvl8pPr marL="1371600" algn="ctr" rtl="0" fontAlgn="base">
        <a:spcBef>
          <a:spcPct val="0"/>
        </a:spcBef>
        <a:spcAft>
          <a:spcPct val="0"/>
        </a:spcAft>
        <a:defRPr sz="4400">
          <a:solidFill>
            <a:schemeClr val="tx2"/>
          </a:solidFill>
          <a:latin typeface="Trebuchet MS" pitchFamily="34" charset="0"/>
          <a:ea typeface="ＭＳ Ｐゴシック" pitchFamily="34" charset="-128"/>
        </a:defRPr>
      </a:lvl8pPr>
      <a:lvl9pPr marL="1828800" algn="ctr" rtl="0" fontAlgn="base">
        <a:spcBef>
          <a:spcPct val="0"/>
        </a:spcBef>
        <a:spcAft>
          <a:spcPct val="0"/>
        </a:spcAft>
        <a:defRPr sz="4400">
          <a:solidFill>
            <a:schemeClr val="tx2"/>
          </a:solidFill>
          <a:latin typeface="Trebuchet MS"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DB45"/>
        </a:buClr>
        <a:buFont typeface="Trebuchet MS" charset="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rgbClr val="FFDB45"/>
        </a:buClr>
        <a:buFont typeface="Trebuchet M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DB45"/>
        </a:buClr>
        <a:buFont typeface="Trebuchet M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FFDB45"/>
        </a:buClr>
        <a:buFont typeface="Trebuchet M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FFDB45"/>
        </a:buClr>
        <a:buFont typeface="Trebuchet MS" charset="0"/>
        <a:buChar char="•"/>
        <a:defRPr sz="2000">
          <a:solidFill>
            <a:schemeClr val="tx1"/>
          </a:solidFill>
          <a:latin typeface="+mn-lt"/>
          <a:ea typeface="+mn-ea"/>
        </a:defRPr>
      </a:lvl5pPr>
      <a:lvl6pPr marL="2514600" indent="-228600" algn="l" rtl="0" fontAlgn="base">
        <a:spcBef>
          <a:spcPct val="20000"/>
        </a:spcBef>
        <a:spcAft>
          <a:spcPct val="0"/>
        </a:spcAft>
        <a:buClr>
          <a:srgbClr val="FFDB45"/>
        </a:buClr>
        <a:buFont typeface="Trebuchet MS" pitchFamily="34" charset="0"/>
        <a:buChar char="•"/>
        <a:defRPr sz="2000">
          <a:solidFill>
            <a:schemeClr val="tx1"/>
          </a:solidFill>
          <a:latin typeface="+mn-lt"/>
          <a:ea typeface="+mn-ea"/>
        </a:defRPr>
      </a:lvl6pPr>
      <a:lvl7pPr marL="2971800" indent="-228600" algn="l" rtl="0" fontAlgn="base">
        <a:spcBef>
          <a:spcPct val="20000"/>
        </a:spcBef>
        <a:spcAft>
          <a:spcPct val="0"/>
        </a:spcAft>
        <a:buClr>
          <a:srgbClr val="FFDB45"/>
        </a:buClr>
        <a:buFont typeface="Trebuchet MS" pitchFamily="34" charset="0"/>
        <a:buChar char="•"/>
        <a:defRPr sz="2000">
          <a:solidFill>
            <a:schemeClr val="tx1"/>
          </a:solidFill>
          <a:latin typeface="+mn-lt"/>
          <a:ea typeface="+mn-ea"/>
        </a:defRPr>
      </a:lvl7pPr>
      <a:lvl8pPr marL="3429000" indent="-228600" algn="l" rtl="0" fontAlgn="base">
        <a:spcBef>
          <a:spcPct val="20000"/>
        </a:spcBef>
        <a:spcAft>
          <a:spcPct val="0"/>
        </a:spcAft>
        <a:buClr>
          <a:srgbClr val="FFDB45"/>
        </a:buClr>
        <a:buFont typeface="Trebuchet MS" pitchFamily="34" charset="0"/>
        <a:buChar char="•"/>
        <a:defRPr sz="2000">
          <a:solidFill>
            <a:schemeClr val="tx1"/>
          </a:solidFill>
          <a:latin typeface="+mn-lt"/>
          <a:ea typeface="+mn-ea"/>
        </a:defRPr>
      </a:lvl8pPr>
      <a:lvl9pPr marL="3886200" indent="-228600" algn="l" rtl="0" fontAlgn="base">
        <a:spcBef>
          <a:spcPct val="20000"/>
        </a:spcBef>
        <a:spcAft>
          <a:spcPct val="0"/>
        </a:spcAft>
        <a:buClr>
          <a:srgbClr val="FFDB45"/>
        </a:buClr>
        <a:buFont typeface="Trebuchet MS"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bwMode="auto">
          <a:xfrm>
            <a:off x="1066800" y="990600"/>
            <a:ext cx="6781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0531" name="Rectangle 3"/>
          <p:cNvSpPr>
            <a:spLocks noGrp="1" noChangeArrowheads="1"/>
          </p:cNvSpPr>
          <p:nvPr>
            <p:ph type="body" idx="1"/>
          </p:nvPr>
        </p:nvSpPr>
        <p:spPr bwMode="auto">
          <a:xfrm>
            <a:off x="990600" y="2209800"/>
            <a:ext cx="6934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8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12700" dir="2700000" algn="ctr" rotWithShape="0">
              <a:srgbClr val="808080">
                <a:alpha val="85001"/>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mn-ea"/>
                <a:cs typeface="+mn-cs"/>
              </a:defRPr>
            </a:lvl1pPr>
          </a:lstStyle>
          <a:p>
            <a:pPr>
              <a:defRPr/>
            </a:pPr>
            <a:endParaRPr lang="en-US"/>
          </a:p>
        </p:txBody>
      </p:sp>
      <p:sp>
        <p:nvSpPr>
          <p:cNvPr id="1538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12700" dir="2700000" algn="ctr" rotWithShape="0">
              <a:srgbClr val="808080">
                <a:alpha val="85001"/>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ea typeface="+mn-ea"/>
                <a:cs typeface="+mn-cs"/>
              </a:defRPr>
            </a:lvl1pPr>
          </a:lstStyle>
          <a:p>
            <a:pPr>
              <a:defRPr/>
            </a:pPr>
            <a:endParaRPr lang="en-US"/>
          </a:p>
        </p:txBody>
      </p:sp>
      <p:sp>
        <p:nvSpPr>
          <p:cNvPr id="1538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12700" dir="2700000" algn="ctr" rotWithShape="0">
              <a:srgbClr val="808080">
                <a:alpha val="85001"/>
              </a:srgbClr>
            </a:outerShdw>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Verdana" charset="0"/>
                <a:cs typeface="ＭＳ Ｐゴシック" charset="0"/>
              </a:defRPr>
            </a:lvl1pPr>
          </a:lstStyle>
          <a:p>
            <a:pPr>
              <a:defRPr/>
            </a:pPr>
            <a:fld id="{449B9D27-E0F8-5844-8A4E-848601427F5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39" r:id="rId1"/>
    <p:sldLayoutId id="2147484740" r:id="rId2"/>
    <p:sldLayoutId id="2147484741" r:id="rId3"/>
    <p:sldLayoutId id="2147484742" r:id="rId4"/>
    <p:sldLayoutId id="2147484743" r:id="rId5"/>
    <p:sldLayoutId id="2147484744" r:id="rId6"/>
    <p:sldLayoutId id="2147484745" r:id="rId7"/>
    <p:sldLayoutId id="2147484746" r:id="rId8"/>
    <p:sldLayoutId id="2147484747" r:id="rId9"/>
    <p:sldLayoutId id="2147484748" r:id="rId10"/>
    <p:sldLayoutId id="2147484749" r:id="rId11"/>
  </p:sldLayoutIdLst>
  <p:hf sldNum="0" hdr="0"/>
  <p:txStyles>
    <p:titleStyle>
      <a:lvl1pPr algn="ctr" rtl="0" eaLnBrk="0" fontAlgn="base" hangingPunct="0">
        <a:spcBef>
          <a:spcPct val="0"/>
        </a:spcBef>
        <a:spcAft>
          <a:spcPct val="0"/>
        </a:spcAft>
        <a:defRPr sz="4000">
          <a:solidFill>
            <a:schemeClr val="tx2"/>
          </a:solidFill>
          <a:latin typeface="+mj-lt"/>
          <a:ea typeface="+mj-ea"/>
          <a:cs typeface="ＭＳ Ｐゴシック" charset="0"/>
        </a:defRPr>
      </a:lvl1pPr>
      <a:lvl2pPr algn="ctr" rtl="0" eaLnBrk="0" fontAlgn="base" hangingPunct="0">
        <a:spcBef>
          <a:spcPct val="0"/>
        </a:spcBef>
        <a:spcAft>
          <a:spcPct val="0"/>
        </a:spcAft>
        <a:defRPr sz="4000">
          <a:solidFill>
            <a:schemeClr val="tx2"/>
          </a:solidFill>
          <a:latin typeface="Verdana" pitchFamily="34" charset="0"/>
          <a:ea typeface="ＭＳ Ｐゴシック" pitchFamily="34" charset="-128"/>
          <a:cs typeface="ＭＳ Ｐゴシック" charset="0"/>
        </a:defRPr>
      </a:lvl2pPr>
      <a:lvl3pPr algn="ctr" rtl="0" eaLnBrk="0" fontAlgn="base" hangingPunct="0">
        <a:spcBef>
          <a:spcPct val="0"/>
        </a:spcBef>
        <a:spcAft>
          <a:spcPct val="0"/>
        </a:spcAft>
        <a:defRPr sz="4000">
          <a:solidFill>
            <a:schemeClr val="tx2"/>
          </a:solidFill>
          <a:latin typeface="Verdana" pitchFamily="34" charset="0"/>
          <a:ea typeface="ＭＳ Ｐゴシック" pitchFamily="34" charset="-128"/>
          <a:cs typeface="ＭＳ Ｐゴシック" charset="0"/>
        </a:defRPr>
      </a:lvl3pPr>
      <a:lvl4pPr algn="ctr" rtl="0" eaLnBrk="0" fontAlgn="base" hangingPunct="0">
        <a:spcBef>
          <a:spcPct val="0"/>
        </a:spcBef>
        <a:spcAft>
          <a:spcPct val="0"/>
        </a:spcAft>
        <a:defRPr sz="4000">
          <a:solidFill>
            <a:schemeClr val="tx2"/>
          </a:solidFill>
          <a:latin typeface="Verdana" pitchFamily="34" charset="0"/>
          <a:ea typeface="ＭＳ Ｐゴシック" pitchFamily="34" charset="-128"/>
          <a:cs typeface="ＭＳ Ｐゴシック" charset="0"/>
        </a:defRPr>
      </a:lvl4pPr>
      <a:lvl5pPr algn="ctr" rtl="0" eaLnBrk="0" fontAlgn="base" hangingPunct="0">
        <a:spcBef>
          <a:spcPct val="0"/>
        </a:spcBef>
        <a:spcAft>
          <a:spcPct val="0"/>
        </a:spcAft>
        <a:defRPr sz="4000">
          <a:solidFill>
            <a:schemeClr val="tx2"/>
          </a:solidFill>
          <a:latin typeface="Verdana" pitchFamily="34" charset="0"/>
          <a:ea typeface="ＭＳ Ｐゴシック" pitchFamily="34" charset="-128"/>
          <a:cs typeface="ＭＳ Ｐゴシック" charset="0"/>
        </a:defRPr>
      </a:lvl5pPr>
      <a:lvl6pPr marL="457200" algn="ctr" rtl="0" fontAlgn="base">
        <a:spcBef>
          <a:spcPct val="0"/>
        </a:spcBef>
        <a:spcAft>
          <a:spcPct val="0"/>
        </a:spcAft>
        <a:defRPr sz="4000">
          <a:solidFill>
            <a:schemeClr val="tx2"/>
          </a:solidFill>
          <a:latin typeface="Verdana" pitchFamily="34" charset="0"/>
          <a:ea typeface="ＭＳ Ｐゴシック" pitchFamily="34" charset="-128"/>
        </a:defRPr>
      </a:lvl6pPr>
      <a:lvl7pPr marL="914400" algn="ctr" rtl="0" fontAlgn="base">
        <a:spcBef>
          <a:spcPct val="0"/>
        </a:spcBef>
        <a:spcAft>
          <a:spcPct val="0"/>
        </a:spcAft>
        <a:defRPr sz="4000">
          <a:solidFill>
            <a:schemeClr val="tx2"/>
          </a:solidFill>
          <a:latin typeface="Verdana" pitchFamily="34" charset="0"/>
          <a:ea typeface="ＭＳ Ｐゴシック" pitchFamily="34" charset="-128"/>
        </a:defRPr>
      </a:lvl7pPr>
      <a:lvl8pPr marL="1371600" algn="ctr" rtl="0" fontAlgn="base">
        <a:spcBef>
          <a:spcPct val="0"/>
        </a:spcBef>
        <a:spcAft>
          <a:spcPct val="0"/>
        </a:spcAft>
        <a:defRPr sz="4000">
          <a:solidFill>
            <a:schemeClr val="tx2"/>
          </a:solidFill>
          <a:latin typeface="Verdana" pitchFamily="34" charset="0"/>
          <a:ea typeface="ＭＳ Ｐゴシック" pitchFamily="34" charset="-128"/>
        </a:defRPr>
      </a:lvl8pPr>
      <a:lvl9pPr marL="1828800" algn="ctr" rtl="0" fontAlgn="base">
        <a:spcBef>
          <a:spcPct val="0"/>
        </a:spcBef>
        <a:spcAft>
          <a:spcPct val="0"/>
        </a:spcAft>
        <a:defRPr sz="4000">
          <a:solidFill>
            <a:schemeClr val="tx2"/>
          </a:solidFill>
          <a:latin typeface="Verdana"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685800" y="609600"/>
            <a:ext cx="7772400" cy="1143000"/>
          </a:xfrm>
          <a:prstGeom prst="rect">
            <a:avLst/>
          </a:prstGeom>
          <a:noFill/>
          <a:ln>
            <a:noFill/>
          </a:ln>
          <a:effectLst>
            <a:outerShdw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2819" name="Rectangle 3"/>
          <p:cNvSpPr>
            <a:spLocks noGrp="1" noChangeArrowheads="1"/>
          </p:cNvSpPr>
          <p:nvPr>
            <p:ph type="body" idx="1"/>
          </p:nvPr>
        </p:nvSpPr>
        <p:spPr bwMode="auto">
          <a:xfrm>
            <a:off x="1295400" y="1981200"/>
            <a:ext cx="7162800" cy="4114800"/>
          </a:xfrm>
          <a:prstGeom prst="rect">
            <a:avLst/>
          </a:prstGeom>
          <a:noFill/>
          <a:ln>
            <a:noFill/>
          </a:ln>
          <a:effectLst>
            <a:outerShdw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39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j-lt"/>
                <a:ea typeface="+mn-ea"/>
                <a:cs typeface="+mn-cs"/>
              </a:defRPr>
            </a:lvl1pPr>
          </a:lstStyle>
          <a:p>
            <a:pPr>
              <a:defRPr/>
            </a:pPr>
            <a:endParaRPr lang="en-US"/>
          </a:p>
        </p:txBody>
      </p:sp>
      <p:sp>
        <p:nvSpPr>
          <p:cNvPr id="15339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j-lt"/>
                <a:ea typeface="+mn-ea"/>
                <a:cs typeface="+mn-cs"/>
              </a:defRPr>
            </a:lvl1pPr>
          </a:lstStyle>
          <a:p>
            <a:pPr>
              <a:defRPr/>
            </a:pPr>
            <a:endParaRPr lang="en-US"/>
          </a:p>
        </p:txBody>
      </p:sp>
      <p:sp>
        <p:nvSpPr>
          <p:cNvPr id="15339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Copperplate Gothic Light" charset="0"/>
                <a:ea typeface="ヒラギノ角ゴ Pro W3" charset="0"/>
                <a:cs typeface="ヒラギノ角ゴ Pro W3" charset="0"/>
              </a:defRPr>
            </a:lvl1pPr>
          </a:lstStyle>
          <a:p>
            <a:pPr>
              <a:defRPr/>
            </a:pPr>
            <a:fld id="{9A182768-86BE-9446-9057-E7624BD87E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92" r:id="rId1"/>
    <p:sldLayoutId id="2147484750" r:id="rId2"/>
    <p:sldLayoutId id="2147484751" r:id="rId3"/>
    <p:sldLayoutId id="2147484752" r:id="rId4"/>
    <p:sldLayoutId id="2147484753" r:id="rId5"/>
    <p:sldLayoutId id="2147484754" r:id="rId6"/>
    <p:sldLayoutId id="2147484755" r:id="rId7"/>
    <p:sldLayoutId id="2147484756" r:id="rId8"/>
    <p:sldLayoutId id="2147484757" r:id="rId9"/>
    <p:sldLayoutId id="2147484758" r:id="rId10"/>
    <p:sldLayoutId id="2147484759" r:id="rId11"/>
  </p:sldLayoutIdLst>
  <p:txStyles>
    <p:titleStyle>
      <a:lvl1pPr algn="l" rtl="0" eaLnBrk="0" fontAlgn="base" hangingPunct="0">
        <a:spcBef>
          <a:spcPct val="0"/>
        </a:spcBef>
        <a:spcAft>
          <a:spcPct val="0"/>
        </a:spcAft>
        <a:defRPr sz="4400" b="1">
          <a:solidFill>
            <a:schemeClr val="tx2"/>
          </a:solidFill>
          <a:latin typeface="+mj-lt"/>
          <a:ea typeface="+mj-ea"/>
          <a:cs typeface="ヒラギノ角ゴ Pro W3" charset="0"/>
        </a:defRPr>
      </a:lvl1pPr>
      <a:lvl2pPr algn="l" rtl="0" eaLnBrk="0" fontAlgn="base" hangingPunct="0">
        <a:spcBef>
          <a:spcPct val="0"/>
        </a:spcBef>
        <a:spcAft>
          <a:spcPct val="0"/>
        </a:spcAft>
        <a:defRPr sz="4400" b="1">
          <a:solidFill>
            <a:schemeClr val="tx2"/>
          </a:solidFill>
          <a:latin typeface="Copperplate Gothic Light" pitchFamily="18" charset="0"/>
          <a:ea typeface="ヒラギノ角ゴ Pro W3" pitchFamily="18" charset="-128"/>
          <a:cs typeface="ヒラギノ角ゴ Pro W3" charset="0"/>
        </a:defRPr>
      </a:lvl2pPr>
      <a:lvl3pPr algn="l" rtl="0" eaLnBrk="0" fontAlgn="base" hangingPunct="0">
        <a:spcBef>
          <a:spcPct val="0"/>
        </a:spcBef>
        <a:spcAft>
          <a:spcPct val="0"/>
        </a:spcAft>
        <a:defRPr sz="4400" b="1">
          <a:solidFill>
            <a:schemeClr val="tx2"/>
          </a:solidFill>
          <a:latin typeface="Copperplate Gothic Light" pitchFamily="18" charset="0"/>
          <a:ea typeface="ヒラギノ角ゴ Pro W3" pitchFamily="18" charset="-128"/>
          <a:cs typeface="ヒラギノ角ゴ Pro W3" charset="0"/>
        </a:defRPr>
      </a:lvl3pPr>
      <a:lvl4pPr algn="l" rtl="0" eaLnBrk="0" fontAlgn="base" hangingPunct="0">
        <a:spcBef>
          <a:spcPct val="0"/>
        </a:spcBef>
        <a:spcAft>
          <a:spcPct val="0"/>
        </a:spcAft>
        <a:defRPr sz="4400" b="1">
          <a:solidFill>
            <a:schemeClr val="tx2"/>
          </a:solidFill>
          <a:latin typeface="Copperplate Gothic Light" pitchFamily="18" charset="0"/>
          <a:ea typeface="ヒラギノ角ゴ Pro W3" pitchFamily="18" charset="-128"/>
          <a:cs typeface="ヒラギノ角ゴ Pro W3" charset="0"/>
        </a:defRPr>
      </a:lvl4pPr>
      <a:lvl5pPr algn="l" rtl="0" eaLnBrk="0" fontAlgn="base" hangingPunct="0">
        <a:spcBef>
          <a:spcPct val="0"/>
        </a:spcBef>
        <a:spcAft>
          <a:spcPct val="0"/>
        </a:spcAft>
        <a:defRPr sz="4400" b="1">
          <a:solidFill>
            <a:schemeClr val="tx2"/>
          </a:solidFill>
          <a:latin typeface="Copperplate Gothic Light" pitchFamily="18" charset="0"/>
          <a:ea typeface="ヒラギノ角ゴ Pro W3" pitchFamily="18" charset="-128"/>
          <a:cs typeface="ヒラギノ角ゴ Pro W3" charset="0"/>
        </a:defRPr>
      </a:lvl5pPr>
      <a:lvl6pPr marL="457200" algn="l" rtl="0" fontAlgn="base">
        <a:spcBef>
          <a:spcPct val="0"/>
        </a:spcBef>
        <a:spcAft>
          <a:spcPct val="0"/>
        </a:spcAft>
        <a:defRPr sz="4400" b="1">
          <a:solidFill>
            <a:schemeClr val="tx2"/>
          </a:solidFill>
          <a:latin typeface="Copperplate Gothic Light" pitchFamily="18" charset="0"/>
          <a:ea typeface="ヒラギノ角ゴ Pro W3" pitchFamily="18" charset="-128"/>
        </a:defRPr>
      </a:lvl6pPr>
      <a:lvl7pPr marL="914400" algn="l" rtl="0" fontAlgn="base">
        <a:spcBef>
          <a:spcPct val="0"/>
        </a:spcBef>
        <a:spcAft>
          <a:spcPct val="0"/>
        </a:spcAft>
        <a:defRPr sz="4400" b="1">
          <a:solidFill>
            <a:schemeClr val="tx2"/>
          </a:solidFill>
          <a:latin typeface="Copperplate Gothic Light" pitchFamily="18" charset="0"/>
          <a:ea typeface="ヒラギノ角ゴ Pro W3" pitchFamily="18" charset="-128"/>
        </a:defRPr>
      </a:lvl7pPr>
      <a:lvl8pPr marL="1371600" algn="l" rtl="0" fontAlgn="base">
        <a:spcBef>
          <a:spcPct val="0"/>
        </a:spcBef>
        <a:spcAft>
          <a:spcPct val="0"/>
        </a:spcAft>
        <a:defRPr sz="4400" b="1">
          <a:solidFill>
            <a:schemeClr val="tx2"/>
          </a:solidFill>
          <a:latin typeface="Copperplate Gothic Light" pitchFamily="18" charset="0"/>
          <a:ea typeface="ヒラギノ角ゴ Pro W3" pitchFamily="18" charset="-128"/>
        </a:defRPr>
      </a:lvl8pPr>
      <a:lvl9pPr marL="1828800" algn="l" rtl="0" fontAlgn="base">
        <a:spcBef>
          <a:spcPct val="0"/>
        </a:spcBef>
        <a:spcAft>
          <a:spcPct val="0"/>
        </a:spcAft>
        <a:defRPr sz="4400" b="1">
          <a:solidFill>
            <a:schemeClr val="tx2"/>
          </a:solidFill>
          <a:latin typeface="Copperplate Gothic Light" pitchFamily="18" charset="0"/>
          <a:ea typeface="ヒラギノ角ゴ Pro W3" pitchFamily="18"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ヒラギノ角ゴ Pro W3" charset="0"/>
        </a:defRPr>
      </a:lvl5pPr>
      <a:lvl6pPr marL="2514600" indent="-228600" algn="l" rtl="0" fontAlgn="base">
        <a:spcBef>
          <a:spcPct val="20000"/>
        </a:spcBef>
        <a:spcAft>
          <a:spcPct val="0"/>
        </a:spcAft>
        <a:buFont typeface="Wingdings" pitchFamily="2"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2"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2"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2"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5107" name="Rectangle 3"/>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9860"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mn-ea"/>
                <a:cs typeface="+mn-cs"/>
              </a:defRPr>
            </a:lvl1pPr>
          </a:lstStyle>
          <a:p>
            <a:pPr>
              <a:defRPr/>
            </a:pPr>
            <a:endParaRPr lang="en-US"/>
          </a:p>
        </p:txBody>
      </p:sp>
      <p:sp>
        <p:nvSpPr>
          <p:cNvPr id="152986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ea typeface="+mn-ea"/>
                <a:cs typeface="+mn-cs"/>
              </a:defRPr>
            </a:lvl1pPr>
          </a:lstStyle>
          <a:p>
            <a:pPr>
              <a:defRPr/>
            </a:pPr>
            <a:endParaRPr lang="en-US"/>
          </a:p>
        </p:txBody>
      </p:sp>
      <p:sp>
        <p:nvSpPr>
          <p:cNvPr id="152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Arial" charset="0"/>
                <a:cs typeface="ＭＳ Ｐゴシック" charset="0"/>
              </a:defRPr>
            </a:lvl1pPr>
          </a:lstStyle>
          <a:p>
            <a:pPr>
              <a:defRPr/>
            </a:pPr>
            <a:fld id="{7725216D-530F-2042-9E37-E82D851F56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93" r:id="rId1"/>
    <p:sldLayoutId id="2147484760" r:id="rId2"/>
    <p:sldLayoutId id="2147484761" r:id="rId3"/>
    <p:sldLayoutId id="2147484762" r:id="rId4"/>
    <p:sldLayoutId id="2147484763" r:id="rId5"/>
    <p:sldLayoutId id="2147484764" r:id="rId6"/>
    <p:sldLayoutId id="2147484765" r:id="rId7"/>
    <p:sldLayoutId id="2147484766" r:id="rId8"/>
    <p:sldLayoutId id="2147484767" r:id="rId9"/>
    <p:sldLayoutId id="2147484768" r:id="rId10"/>
    <p:sldLayoutId id="2147484769" r:id="rId11"/>
  </p:sldLayoutIdLst>
  <p:txStyles>
    <p:titleStyle>
      <a:lvl1pPr algn="ctr" rtl="0" eaLnBrk="0" fontAlgn="base" hangingPunct="0">
        <a:spcBef>
          <a:spcPct val="0"/>
        </a:spcBef>
        <a:spcAft>
          <a:spcPct val="0"/>
        </a:spcAft>
        <a:defRPr sz="4000">
          <a:solidFill>
            <a:schemeClr val="tx2"/>
          </a:solidFill>
          <a:latin typeface="+mj-lt"/>
          <a:ea typeface="+mj-ea"/>
          <a:cs typeface="ＭＳ Ｐゴシック" charset="0"/>
        </a:defRPr>
      </a:lvl1pPr>
      <a:lvl2pPr algn="ctr" rtl="0" eaLnBrk="0" fontAlgn="base" hangingPunct="0">
        <a:spcBef>
          <a:spcPct val="0"/>
        </a:spcBef>
        <a:spcAft>
          <a:spcPct val="0"/>
        </a:spcAft>
        <a:defRPr sz="4000">
          <a:solidFill>
            <a:schemeClr val="tx2"/>
          </a:solidFill>
          <a:latin typeface="Arial" charset="0"/>
          <a:ea typeface="ＭＳ Ｐゴシック" pitchFamily="34" charset="-128"/>
          <a:cs typeface="ＭＳ Ｐゴシック" charset="0"/>
        </a:defRPr>
      </a:lvl2pPr>
      <a:lvl3pPr algn="ctr" rtl="0" eaLnBrk="0" fontAlgn="base" hangingPunct="0">
        <a:spcBef>
          <a:spcPct val="0"/>
        </a:spcBef>
        <a:spcAft>
          <a:spcPct val="0"/>
        </a:spcAft>
        <a:defRPr sz="4000">
          <a:solidFill>
            <a:schemeClr val="tx2"/>
          </a:solidFill>
          <a:latin typeface="Arial" charset="0"/>
          <a:ea typeface="ＭＳ Ｐゴシック" pitchFamily="34" charset="-128"/>
          <a:cs typeface="ＭＳ Ｐゴシック" charset="0"/>
        </a:defRPr>
      </a:lvl3pPr>
      <a:lvl4pPr algn="ctr" rtl="0" eaLnBrk="0" fontAlgn="base" hangingPunct="0">
        <a:spcBef>
          <a:spcPct val="0"/>
        </a:spcBef>
        <a:spcAft>
          <a:spcPct val="0"/>
        </a:spcAft>
        <a:defRPr sz="4000">
          <a:solidFill>
            <a:schemeClr val="tx2"/>
          </a:solidFill>
          <a:latin typeface="Arial" charset="0"/>
          <a:ea typeface="ＭＳ Ｐゴシック" pitchFamily="34" charset="-128"/>
          <a:cs typeface="ＭＳ Ｐゴシック" charset="0"/>
        </a:defRPr>
      </a:lvl4pPr>
      <a:lvl5pPr algn="ctr" rtl="0" eaLnBrk="0" fontAlgn="base" hangingPunct="0">
        <a:spcBef>
          <a:spcPct val="0"/>
        </a:spcBef>
        <a:spcAft>
          <a:spcPct val="0"/>
        </a:spcAft>
        <a:defRPr sz="4000">
          <a:solidFill>
            <a:schemeClr val="tx2"/>
          </a:solidFill>
          <a:latin typeface="Arial" charset="0"/>
          <a:ea typeface="ＭＳ Ｐゴシック" pitchFamily="34" charset="-128"/>
          <a:cs typeface="ＭＳ Ｐゴシック" charset="0"/>
        </a:defRPr>
      </a:lvl5pPr>
      <a:lvl6pPr marL="457200" algn="ctr" rtl="0" fontAlgn="base">
        <a:spcBef>
          <a:spcPct val="0"/>
        </a:spcBef>
        <a:spcAft>
          <a:spcPct val="0"/>
        </a:spcAft>
        <a:defRPr sz="4000">
          <a:solidFill>
            <a:schemeClr val="tx2"/>
          </a:solidFill>
          <a:latin typeface="Arial" charset="0"/>
          <a:ea typeface="ＭＳ Ｐゴシック" pitchFamily="34" charset="-128"/>
        </a:defRPr>
      </a:lvl6pPr>
      <a:lvl7pPr marL="914400" algn="ctr" rtl="0" fontAlgn="base">
        <a:spcBef>
          <a:spcPct val="0"/>
        </a:spcBef>
        <a:spcAft>
          <a:spcPct val="0"/>
        </a:spcAft>
        <a:defRPr sz="4000">
          <a:solidFill>
            <a:schemeClr val="tx2"/>
          </a:solidFill>
          <a:latin typeface="Arial" charset="0"/>
          <a:ea typeface="ＭＳ Ｐゴシック" pitchFamily="34" charset="-128"/>
        </a:defRPr>
      </a:lvl7pPr>
      <a:lvl8pPr marL="1371600" algn="ctr" rtl="0" fontAlgn="base">
        <a:spcBef>
          <a:spcPct val="0"/>
        </a:spcBef>
        <a:spcAft>
          <a:spcPct val="0"/>
        </a:spcAft>
        <a:defRPr sz="4000">
          <a:solidFill>
            <a:schemeClr val="tx2"/>
          </a:solidFill>
          <a:latin typeface="Arial" charset="0"/>
          <a:ea typeface="ＭＳ Ｐゴシック" pitchFamily="34" charset="-128"/>
        </a:defRPr>
      </a:lvl8pPr>
      <a:lvl9pPr marL="1828800" algn="ctr" rtl="0" fontAlgn="base">
        <a:spcBef>
          <a:spcPct val="0"/>
        </a:spcBef>
        <a:spcAft>
          <a:spcPct val="0"/>
        </a:spcAft>
        <a:defRPr sz="4000">
          <a:solidFill>
            <a:schemeClr val="tx2"/>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2"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2"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2"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2" charset="2"/>
        <a:buChar char="ü"/>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7394" name="Group 2"/>
          <p:cNvGrpSpPr>
            <a:grpSpLocks/>
          </p:cNvGrpSpPr>
          <p:nvPr/>
        </p:nvGrpSpPr>
        <p:grpSpPr bwMode="auto">
          <a:xfrm>
            <a:off x="685800" y="117475"/>
            <a:ext cx="8456613" cy="6738938"/>
            <a:chOff x="432" y="74"/>
            <a:chExt cx="5327" cy="4245"/>
          </a:xfrm>
        </p:grpSpPr>
        <p:sp>
          <p:nvSpPr>
            <p:cNvPr id="187400"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87401" name="Group 4"/>
            <p:cNvGrpSpPr>
              <a:grpSpLocks/>
            </p:cNvGrpSpPr>
            <p:nvPr/>
          </p:nvGrpSpPr>
          <p:grpSpPr bwMode="auto">
            <a:xfrm>
              <a:off x="2859" y="4250"/>
              <a:ext cx="2729" cy="41"/>
              <a:chOff x="2859" y="4250"/>
              <a:chExt cx="2729" cy="41"/>
            </a:xfrm>
          </p:grpSpPr>
          <p:sp>
            <p:nvSpPr>
              <p:cNvPr id="187406"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407"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408"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409"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410"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411"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412"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413"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87402"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7403"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404"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405"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87395"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87396"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19635"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chemeClr val="tx1"/>
                </a:solidFill>
                <a:latin typeface="+mn-lt"/>
                <a:ea typeface="+mn-ea"/>
                <a:cs typeface="+mn-cs"/>
              </a:defRPr>
            </a:lvl1pPr>
          </a:lstStyle>
          <a:p>
            <a:pPr>
              <a:defRPr/>
            </a:pPr>
            <a:endParaRPr lang="en-US"/>
          </a:p>
        </p:txBody>
      </p:sp>
      <p:sp>
        <p:nvSpPr>
          <p:cNvPr id="1519636"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chemeClr val="tx1"/>
                </a:solidFill>
                <a:latin typeface="+mn-lt"/>
                <a:ea typeface="+mn-ea"/>
                <a:cs typeface="+mn-cs"/>
              </a:defRPr>
            </a:lvl1pPr>
          </a:lstStyle>
          <a:p>
            <a:pPr>
              <a:defRPr/>
            </a:pPr>
            <a:endParaRPr lang="en-US"/>
          </a:p>
        </p:txBody>
      </p:sp>
      <p:sp>
        <p:nvSpPr>
          <p:cNvPr id="1519637"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smtClean="0">
                <a:solidFill>
                  <a:schemeClr val="tx1"/>
                </a:solidFill>
                <a:latin typeface="Times New Roman" charset="0"/>
                <a:cs typeface="+mn-cs"/>
              </a:defRPr>
            </a:lvl1pPr>
          </a:lstStyle>
          <a:p>
            <a:pPr>
              <a:defRPr/>
            </a:pPr>
            <a:fld id="{57244B2D-E1C6-6B4A-A7EE-2372FFBDBC8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94" r:id="rId1"/>
    <p:sldLayoutId id="2147484770" r:id="rId2"/>
    <p:sldLayoutId id="2147484771" r:id="rId3"/>
    <p:sldLayoutId id="2147484772" r:id="rId4"/>
    <p:sldLayoutId id="2147484773" r:id="rId5"/>
    <p:sldLayoutId id="2147484774" r:id="rId6"/>
    <p:sldLayoutId id="2147484775" r:id="rId7"/>
    <p:sldLayoutId id="2147484776" r:id="rId8"/>
    <p:sldLayoutId id="2147484777" r:id="rId9"/>
    <p:sldLayoutId id="2147484778" r:id="rId10"/>
    <p:sldLayoutId id="2147484779"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kumimoji="1" sz="4400">
          <a:solidFill>
            <a:schemeClr val="tx2"/>
          </a:solidFill>
          <a:latin typeface="Times New Roman" pitchFamily="18" charset="0"/>
        </a:defRPr>
      </a:lvl6pPr>
      <a:lvl7pPr marL="914400" algn="ctr" rtl="0" eaLnBrk="0" fontAlgn="base" hangingPunct="0">
        <a:spcBef>
          <a:spcPct val="0"/>
        </a:spcBef>
        <a:spcAft>
          <a:spcPct val="0"/>
        </a:spcAft>
        <a:defRPr kumimoji="1" sz="4400">
          <a:solidFill>
            <a:schemeClr val="tx2"/>
          </a:solidFill>
          <a:latin typeface="Times New Roman" pitchFamily="18" charset="0"/>
        </a:defRPr>
      </a:lvl7pPr>
      <a:lvl8pPr marL="1371600" algn="ctr" rtl="0" eaLnBrk="0" fontAlgn="base" hangingPunct="0">
        <a:spcBef>
          <a:spcPct val="0"/>
        </a:spcBef>
        <a:spcAft>
          <a:spcPct val="0"/>
        </a:spcAft>
        <a:defRPr kumimoji="1" sz="4400">
          <a:solidFill>
            <a:schemeClr val="tx2"/>
          </a:solidFill>
          <a:latin typeface="Times New Roman" pitchFamily="18" charset="0"/>
        </a:defRPr>
      </a:lvl8pPr>
      <a:lvl9pPr marL="1828800" algn="ctr"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bwMode="auto">
          <a:xfrm>
            <a:off x="685800" y="685800"/>
            <a:ext cx="7772400" cy="990600"/>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1971" name="Rectangle 3"/>
          <p:cNvSpPr>
            <a:spLocks noGrp="1" noChangeArrowheads="1"/>
          </p:cNvSpPr>
          <p:nvPr>
            <p:ph type="body" idx="1"/>
          </p:nvPr>
        </p:nvSpPr>
        <p:spPr bwMode="auto">
          <a:xfrm>
            <a:off x="685800" y="1828800"/>
            <a:ext cx="7772400" cy="42672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3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latin typeface="+mj-lt"/>
                <a:ea typeface="+mn-ea"/>
                <a:cs typeface="+mn-cs"/>
              </a:defRPr>
            </a:lvl1pPr>
          </a:lstStyle>
          <a:p>
            <a:pPr>
              <a:defRPr/>
            </a:pPr>
            <a:endParaRPr lang="en-US"/>
          </a:p>
        </p:txBody>
      </p:sp>
      <p:sp>
        <p:nvSpPr>
          <p:cNvPr id="943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latin typeface="+mj-lt"/>
                <a:ea typeface="+mn-ea"/>
                <a:cs typeface="+mn-cs"/>
              </a:defRPr>
            </a:lvl1pPr>
          </a:lstStyle>
          <a:p>
            <a:pPr>
              <a:defRPr/>
            </a:pPr>
            <a:endParaRPr lang="en-US"/>
          </a:p>
        </p:txBody>
      </p:sp>
      <p:sp>
        <p:nvSpPr>
          <p:cNvPr id="943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solidFill>
                  <a:schemeClr val="tx1"/>
                </a:solidFill>
                <a:latin typeface="Arial" charset="0"/>
                <a:cs typeface="+mn-cs"/>
              </a:defRPr>
            </a:lvl1pPr>
          </a:lstStyle>
          <a:p>
            <a:pPr>
              <a:defRPr/>
            </a:pPr>
            <a:fld id="{AFC28221-EA9F-B34A-A708-C28DF7916F7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96" r:id="rId1"/>
    <p:sldLayoutId id="2147484790" r:id="rId2"/>
    <p:sldLayoutId id="2147484791" r:id="rId3"/>
    <p:sldLayoutId id="2147484792" r:id="rId4"/>
    <p:sldLayoutId id="2147484793" r:id="rId5"/>
    <p:sldLayoutId id="2147484794" r:id="rId6"/>
    <p:sldLayoutId id="2147484795" r:id="rId7"/>
    <p:sldLayoutId id="2147484796" r:id="rId8"/>
    <p:sldLayoutId id="2147484797" r:id="rId9"/>
    <p:sldLayoutId id="2147484798" r:id="rId10"/>
    <p:sldLayoutId id="2147484799"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Arial" charset="0"/>
        </a:defRPr>
      </a:lvl6pPr>
      <a:lvl7pPr marL="914400" algn="l" rtl="0" eaLnBrk="0" fontAlgn="base" hangingPunct="0">
        <a:lnSpc>
          <a:spcPct val="90000"/>
        </a:lnSpc>
        <a:spcBef>
          <a:spcPct val="0"/>
        </a:spcBef>
        <a:spcAft>
          <a:spcPct val="0"/>
        </a:spcAft>
        <a:defRPr sz="4400">
          <a:solidFill>
            <a:schemeClr val="tx2"/>
          </a:solidFill>
          <a:latin typeface="Arial" charset="0"/>
        </a:defRPr>
      </a:lvl7pPr>
      <a:lvl8pPr marL="1371600" algn="l" rtl="0" eaLnBrk="0" fontAlgn="base" hangingPunct="0">
        <a:lnSpc>
          <a:spcPct val="90000"/>
        </a:lnSpc>
        <a:spcBef>
          <a:spcPct val="0"/>
        </a:spcBef>
        <a:spcAft>
          <a:spcPct val="0"/>
        </a:spcAft>
        <a:defRPr sz="4400">
          <a:solidFill>
            <a:schemeClr val="tx2"/>
          </a:solidFill>
          <a:latin typeface="Arial" charset="0"/>
        </a:defRPr>
      </a:lvl8pPr>
      <a:lvl9pPr marL="1828800" algn="l" rtl="0" eaLnBrk="0" fontAlgn="base" hangingPunct="0">
        <a:lnSpc>
          <a:spcPct val="90000"/>
        </a:lnSpc>
        <a:spcBef>
          <a:spcPct val="0"/>
        </a:spcBef>
        <a:spcAft>
          <a:spcPct val="0"/>
        </a:spcAft>
        <a:defRPr sz="4400">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charset="0"/>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charset="0"/>
        </a:defRPr>
      </a:lvl5pPr>
      <a:lvl6pPr marL="2514600" indent="-228600" algn="l" rtl="0" eaLnBrk="0" fontAlgn="base" hangingPunct="0">
        <a:lnSpc>
          <a:spcPct val="90000"/>
        </a:lnSpc>
        <a:spcBef>
          <a:spcPct val="20000"/>
        </a:spcBef>
        <a:spcAft>
          <a:spcPct val="0"/>
        </a:spcAft>
        <a:buSzPct val="80000"/>
        <a:buFont typeface="Wingdings" pitchFamily="2" charset="2"/>
        <a:buChar char="l"/>
        <a:defRPr sz="2000" b="1" i="1">
          <a:solidFill>
            <a:schemeClr val="tx1"/>
          </a:solidFill>
          <a:latin typeface="+mn-lt"/>
        </a:defRPr>
      </a:lvl6pPr>
      <a:lvl7pPr marL="2971800" indent="-228600" algn="l" rtl="0" eaLnBrk="0" fontAlgn="base" hangingPunct="0">
        <a:lnSpc>
          <a:spcPct val="90000"/>
        </a:lnSpc>
        <a:spcBef>
          <a:spcPct val="20000"/>
        </a:spcBef>
        <a:spcAft>
          <a:spcPct val="0"/>
        </a:spcAft>
        <a:buSzPct val="80000"/>
        <a:buFont typeface="Wingdings" pitchFamily="2" charset="2"/>
        <a:buChar char="l"/>
        <a:defRPr sz="2000" b="1" i="1">
          <a:solidFill>
            <a:schemeClr val="tx1"/>
          </a:solidFill>
          <a:latin typeface="+mn-lt"/>
        </a:defRPr>
      </a:lvl7pPr>
      <a:lvl8pPr marL="3429000" indent="-228600" algn="l" rtl="0" eaLnBrk="0" fontAlgn="base" hangingPunct="0">
        <a:lnSpc>
          <a:spcPct val="90000"/>
        </a:lnSpc>
        <a:spcBef>
          <a:spcPct val="20000"/>
        </a:spcBef>
        <a:spcAft>
          <a:spcPct val="0"/>
        </a:spcAft>
        <a:buSzPct val="80000"/>
        <a:buFont typeface="Wingdings" pitchFamily="2" charset="2"/>
        <a:buChar char="l"/>
        <a:defRPr sz="2000" b="1" i="1">
          <a:solidFill>
            <a:schemeClr val="tx1"/>
          </a:solidFill>
          <a:latin typeface="+mn-lt"/>
        </a:defRPr>
      </a:lvl8pPr>
      <a:lvl9pPr marL="3886200" indent="-228600" algn="l" rtl="0" eaLnBrk="0" fontAlgn="base" hangingPunct="0">
        <a:lnSpc>
          <a:spcPct val="90000"/>
        </a:lnSpc>
        <a:spcBef>
          <a:spcPct val="20000"/>
        </a:spcBef>
        <a:spcAft>
          <a:spcPct val="0"/>
        </a:spcAft>
        <a:buSzPct val="80000"/>
        <a:buFont typeface="Wingdings" pitchFamily="2" charset="2"/>
        <a:buChar char="l"/>
        <a:defRPr sz="2000" b="1"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4258" name="Group 2"/>
          <p:cNvGrpSpPr>
            <a:grpSpLocks/>
          </p:cNvGrpSpPr>
          <p:nvPr/>
        </p:nvGrpSpPr>
        <p:grpSpPr bwMode="auto">
          <a:xfrm>
            <a:off x="0" y="0"/>
            <a:ext cx="9144000" cy="6858000"/>
            <a:chOff x="0" y="0"/>
            <a:chExt cx="5760" cy="4320"/>
          </a:xfrm>
        </p:grpSpPr>
        <p:pic>
          <p:nvPicPr>
            <p:cNvPr id="224264" name="Picture 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5" name="Rectangle 4"/>
            <p:cNvSpPr>
              <a:spLocks noChangeArrowheads="1"/>
            </p:cNvSpPr>
            <p:nvPr/>
          </p:nvSpPr>
          <p:spPr bwMode="auto">
            <a:xfrm>
              <a:off x="96" y="96"/>
              <a:ext cx="96" cy="96"/>
            </a:xfrm>
            <a:prstGeom prst="rect">
              <a:avLst/>
            </a:prstGeom>
            <a:solidFill>
              <a:srgbClr val="FFE62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4266" name="Rectangle 5"/>
            <p:cNvSpPr>
              <a:spLocks noChangeArrowheads="1"/>
            </p:cNvSpPr>
            <p:nvPr/>
          </p:nvSpPr>
          <p:spPr bwMode="auto">
            <a:xfrm>
              <a:off x="240" y="96"/>
              <a:ext cx="96" cy="96"/>
            </a:xfrm>
            <a:prstGeom prst="rect">
              <a:avLst/>
            </a:prstGeom>
            <a:solidFill>
              <a:srgbClr val="FFE62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4267" name="Rectangle 6"/>
            <p:cNvSpPr>
              <a:spLocks noChangeArrowheads="1"/>
            </p:cNvSpPr>
            <p:nvPr/>
          </p:nvSpPr>
          <p:spPr bwMode="auto">
            <a:xfrm>
              <a:off x="96" y="240"/>
              <a:ext cx="96" cy="96"/>
            </a:xfrm>
            <a:prstGeom prst="rect">
              <a:avLst/>
            </a:prstGeom>
            <a:solidFill>
              <a:srgbClr val="FFE62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tLang="ja-JP" sz="2400">
                <a:solidFill>
                  <a:schemeClr val="tx1"/>
                </a:solidFill>
                <a:latin typeface="Helvetica" charset="0"/>
              </a:endParaRPr>
            </a:p>
          </p:txBody>
        </p:sp>
        <p:sp>
          <p:nvSpPr>
            <p:cNvPr id="224268" name="Rectangle 7"/>
            <p:cNvSpPr>
              <a:spLocks noChangeArrowheads="1"/>
            </p:cNvSpPr>
            <p:nvPr/>
          </p:nvSpPr>
          <p:spPr bwMode="auto">
            <a:xfrm>
              <a:off x="96" y="384"/>
              <a:ext cx="96" cy="96"/>
            </a:xfrm>
            <a:prstGeom prst="rect">
              <a:avLst/>
            </a:prstGeom>
            <a:solidFill>
              <a:srgbClr val="FFE62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tLang="ja-JP" sz="2400">
                <a:solidFill>
                  <a:schemeClr val="tx1"/>
                </a:solidFill>
                <a:latin typeface="Helvetica" charset="0"/>
              </a:endParaRPr>
            </a:p>
          </p:txBody>
        </p:sp>
        <p:sp>
          <p:nvSpPr>
            <p:cNvPr id="224269" name="Rectangle 8"/>
            <p:cNvSpPr>
              <a:spLocks noChangeArrowheads="1"/>
            </p:cNvSpPr>
            <p:nvPr/>
          </p:nvSpPr>
          <p:spPr bwMode="auto">
            <a:xfrm>
              <a:off x="384" y="96"/>
              <a:ext cx="96" cy="96"/>
            </a:xfrm>
            <a:prstGeom prst="rect">
              <a:avLst/>
            </a:prstGeom>
            <a:solidFill>
              <a:srgbClr val="FFE62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4270" name="Rectangle 9"/>
            <p:cNvSpPr>
              <a:spLocks noChangeArrowheads="1"/>
            </p:cNvSpPr>
            <p:nvPr/>
          </p:nvSpPr>
          <p:spPr bwMode="auto">
            <a:xfrm>
              <a:off x="240" y="240"/>
              <a:ext cx="96" cy="96"/>
            </a:xfrm>
            <a:prstGeom prst="rect">
              <a:avLst/>
            </a:prstGeom>
            <a:solidFill>
              <a:srgbClr val="FFE62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24271" name="Picture 10"/>
            <p:cNvPicPr preferRelativeResize="0">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4259" name="Rectangle 11"/>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4260" name="Rectangle 12"/>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0045"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400">
                <a:solidFill>
                  <a:schemeClr val="tx1"/>
                </a:solidFill>
                <a:latin typeface="+mn-lt"/>
                <a:ea typeface="+mn-ea"/>
                <a:cs typeface="+mn-cs"/>
              </a:defRPr>
            </a:lvl1pPr>
          </a:lstStyle>
          <a:p>
            <a:pPr>
              <a:defRPr/>
            </a:pPr>
            <a:endParaRPr lang="en-US"/>
          </a:p>
        </p:txBody>
      </p:sp>
      <p:sp>
        <p:nvSpPr>
          <p:cNvPr id="940046"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1" sz="1400">
                <a:solidFill>
                  <a:schemeClr val="tx1"/>
                </a:solidFill>
                <a:latin typeface="+mn-lt"/>
                <a:ea typeface="+mn-ea"/>
                <a:cs typeface="+mn-cs"/>
              </a:defRPr>
            </a:lvl1pPr>
          </a:lstStyle>
          <a:p>
            <a:pPr>
              <a:defRPr/>
            </a:pPr>
            <a:endParaRPr lang="en-US"/>
          </a:p>
        </p:txBody>
      </p:sp>
      <p:sp>
        <p:nvSpPr>
          <p:cNvPr id="940047"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400" smtClean="0">
                <a:solidFill>
                  <a:schemeClr val="tx1"/>
                </a:solidFill>
                <a:latin typeface="Helvetica" charset="0"/>
                <a:cs typeface="ＭＳ Ｐゴシック" charset="0"/>
              </a:defRPr>
            </a:lvl1pPr>
          </a:lstStyle>
          <a:p>
            <a:pPr>
              <a:defRPr/>
            </a:pPr>
            <a:fld id="{48E51B9D-4149-0A4B-A6F4-DA7492016C2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97" r:id="rId1"/>
    <p:sldLayoutId id="2147484800" r:id="rId2"/>
    <p:sldLayoutId id="2147484801" r:id="rId3"/>
    <p:sldLayoutId id="2147484802" r:id="rId4"/>
    <p:sldLayoutId id="2147484803" r:id="rId5"/>
    <p:sldLayoutId id="2147484804" r:id="rId6"/>
    <p:sldLayoutId id="2147484805" r:id="rId7"/>
    <p:sldLayoutId id="2147484806" r:id="rId8"/>
    <p:sldLayoutId id="2147484807" r:id="rId9"/>
    <p:sldLayoutId id="2147484808" r:id="rId10"/>
    <p:sldLayoutId id="2147484809" r:id="rId11"/>
  </p:sldLayoutIdLst>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Futura" pitchFamily="18" charset="0"/>
          <a:ea typeface="ＭＳ Ｐゴシック" pitchFamily="34" charset="-128"/>
          <a:cs typeface="ＭＳ Ｐゴシック" charset="0"/>
        </a:defRPr>
      </a:lvl2pPr>
      <a:lvl3pPr algn="l" rtl="0" eaLnBrk="0" fontAlgn="base" hangingPunct="0">
        <a:spcBef>
          <a:spcPct val="0"/>
        </a:spcBef>
        <a:spcAft>
          <a:spcPct val="0"/>
        </a:spcAft>
        <a:defRPr kumimoji="1" sz="4400">
          <a:solidFill>
            <a:schemeClr val="tx2"/>
          </a:solidFill>
          <a:latin typeface="Futura" pitchFamily="18" charset="0"/>
          <a:ea typeface="ＭＳ Ｐゴシック" pitchFamily="34" charset="-128"/>
          <a:cs typeface="ＭＳ Ｐゴシック" charset="0"/>
        </a:defRPr>
      </a:lvl3pPr>
      <a:lvl4pPr algn="l" rtl="0" eaLnBrk="0" fontAlgn="base" hangingPunct="0">
        <a:spcBef>
          <a:spcPct val="0"/>
        </a:spcBef>
        <a:spcAft>
          <a:spcPct val="0"/>
        </a:spcAft>
        <a:defRPr kumimoji="1" sz="4400">
          <a:solidFill>
            <a:schemeClr val="tx2"/>
          </a:solidFill>
          <a:latin typeface="Futura" pitchFamily="18" charset="0"/>
          <a:ea typeface="ＭＳ Ｐゴシック" pitchFamily="34" charset="-128"/>
          <a:cs typeface="ＭＳ Ｐゴシック" charset="0"/>
        </a:defRPr>
      </a:lvl4pPr>
      <a:lvl5pPr algn="l" rtl="0" eaLnBrk="0" fontAlgn="base" hangingPunct="0">
        <a:spcBef>
          <a:spcPct val="0"/>
        </a:spcBef>
        <a:spcAft>
          <a:spcPct val="0"/>
        </a:spcAft>
        <a:defRPr kumimoji="1" sz="4400">
          <a:solidFill>
            <a:schemeClr val="tx2"/>
          </a:solidFill>
          <a:latin typeface="Futura" pitchFamily="18" charset="0"/>
          <a:ea typeface="ＭＳ Ｐゴシック" pitchFamily="34" charset="-128"/>
          <a:cs typeface="ＭＳ Ｐゴシック" charset="0"/>
        </a:defRPr>
      </a:lvl5pPr>
      <a:lvl6pPr marL="457200" algn="l" rtl="0" fontAlgn="base">
        <a:spcBef>
          <a:spcPct val="0"/>
        </a:spcBef>
        <a:spcAft>
          <a:spcPct val="0"/>
        </a:spcAft>
        <a:defRPr kumimoji="1" sz="4400">
          <a:solidFill>
            <a:schemeClr val="tx2"/>
          </a:solidFill>
          <a:latin typeface="Futura" pitchFamily="18" charset="0"/>
          <a:ea typeface="ＭＳ Ｐゴシック" pitchFamily="34" charset="-128"/>
        </a:defRPr>
      </a:lvl6pPr>
      <a:lvl7pPr marL="914400" algn="l" rtl="0" fontAlgn="base">
        <a:spcBef>
          <a:spcPct val="0"/>
        </a:spcBef>
        <a:spcAft>
          <a:spcPct val="0"/>
        </a:spcAft>
        <a:defRPr kumimoji="1" sz="4400">
          <a:solidFill>
            <a:schemeClr val="tx2"/>
          </a:solidFill>
          <a:latin typeface="Futura" pitchFamily="18" charset="0"/>
          <a:ea typeface="ＭＳ Ｐゴシック" pitchFamily="34" charset="-128"/>
        </a:defRPr>
      </a:lvl7pPr>
      <a:lvl8pPr marL="1371600" algn="l" rtl="0" fontAlgn="base">
        <a:spcBef>
          <a:spcPct val="0"/>
        </a:spcBef>
        <a:spcAft>
          <a:spcPct val="0"/>
        </a:spcAft>
        <a:defRPr kumimoji="1" sz="4400">
          <a:solidFill>
            <a:schemeClr val="tx2"/>
          </a:solidFill>
          <a:latin typeface="Futura" pitchFamily="18" charset="0"/>
          <a:ea typeface="ＭＳ Ｐゴシック" pitchFamily="34" charset="-128"/>
        </a:defRPr>
      </a:lvl8pPr>
      <a:lvl9pPr marL="1828800" algn="l" rtl="0" fontAlgn="base">
        <a:spcBef>
          <a:spcPct val="0"/>
        </a:spcBef>
        <a:spcAft>
          <a:spcPct val="0"/>
        </a:spcAft>
        <a:defRPr kumimoji="1" sz="4400">
          <a:solidFill>
            <a:schemeClr val="tx2"/>
          </a:solidFill>
          <a:latin typeface="Futura" pitchFamily="18" charset="0"/>
          <a:ea typeface="ＭＳ Ｐゴシック" pitchFamily="34" charset="-128"/>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Font typeface="Wingdings" pitchFamily="2" charset="2"/>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ea typeface="+mn-ea"/>
                <a:cs typeface="+mn-cs"/>
              </a:defRPr>
            </a:lvl1pPr>
          </a:lstStyle>
          <a:p>
            <a:pPr>
              <a:defRPr/>
            </a:pPr>
            <a:endParaRPr lang="en-US"/>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ea typeface="+mn-ea"/>
                <a:cs typeface="+mn-cs"/>
              </a:defRPr>
            </a:lvl1pPr>
          </a:lstStyle>
          <a:p>
            <a:pPr>
              <a:defRPr/>
            </a:pPr>
            <a:endParaRPr lang="en-US"/>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chemeClr val="tx1"/>
                </a:solidFill>
                <a:latin typeface="Times New Roman" charset="0"/>
                <a:cs typeface="+mn-cs"/>
              </a:defRPr>
            </a:lvl1pPr>
          </a:lstStyle>
          <a:p>
            <a:pPr>
              <a:defRPr/>
            </a:pPr>
            <a:fld id="{45420F0D-1181-1241-BD63-06D51011F63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10" r:id="rId1"/>
    <p:sldLayoutId id="2147484811" r:id="rId2"/>
    <p:sldLayoutId id="2147484812" r:id="rId3"/>
    <p:sldLayoutId id="2147484813" r:id="rId4"/>
    <p:sldLayoutId id="2147484814" r:id="rId5"/>
    <p:sldLayoutId id="2147484815" r:id="rId6"/>
    <p:sldLayoutId id="2147484816" r:id="rId7"/>
    <p:sldLayoutId id="2147484817" r:id="rId8"/>
    <p:sldLayoutId id="2147484818" r:id="rId9"/>
    <p:sldLayoutId id="2147484819" r:id="rId10"/>
    <p:sldLayoutId id="214748482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2"/>
          </p:nvPr>
        </p:nvSpPr>
        <p:spPr>
          <a:xfrm>
            <a:off x="457200" y="6356350"/>
            <a:ext cx="2133600" cy="365125"/>
          </a:xfrm>
          <a:prstGeom prst="rect">
            <a:avLst/>
          </a:prstGeom>
        </p:spPr>
        <p:txBody>
          <a:bodyPr vert="horz" lIns="91440" tIns="45720" rIns="91440" bIns="45720" rtlCol="0" anchor="ctr"/>
          <a:lstStyle>
            <a:lvl1pP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8" name="Footer Placeholder 7"/>
          <p:cNvSpPr>
            <a:spLocks noGrp="1" noChangeArrowheads="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9" name="Slide Number Placeholder 8"/>
          <p:cNvSpPr>
            <a:spLocks noGrp="1" noChangeArrowheads="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charset="0"/>
                <a:cs typeface="+mn-cs"/>
              </a:defRPr>
            </a:lvl1pPr>
          </a:lstStyle>
          <a:p>
            <a:pPr>
              <a:defRPr/>
            </a:pPr>
            <a:fld id="{8BBD104D-8669-6643-881B-3558FEFF2D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 id="2147484628" r:id="rId5"/>
    <p:sldLayoutId id="2147484629" r:id="rId6"/>
    <p:sldLayoutId id="2147484630" r:id="rId7"/>
    <p:sldLayoutId id="2147484631" r:id="rId8"/>
    <p:sldLayoutId id="2147484632" r:id="rId9"/>
    <p:sldLayoutId id="2147484633" r:id="rId10"/>
    <p:sldLayoutId id="2147484634" r:id="rId11"/>
  </p:sldLayoutIdLst>
  <p:txStyles>
    <p:titleStyle>
      <a:lvl1pPr algn="ctr" rtl="0" eaLnBrk="0" fontAlgn="base" hangingPunct="0">
        <a:spcBef>
          <a:spcPct val="0"/>
        </a:spcBef>
        <a:spcAft>
          <a:spcPct val="0"/>
        </a:spcAft>
        <a:defRPr sz="4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128" charset="0"/>
        </a:defRPr>
      </a:lvl6pPr>
      <a:lvl7pPr marL="914400" algn="ctr" rtl="0" fontAlgn="base">
        <a:spcBef>
          <a:spcPct val="0"/>
        </a:spcBef>
        <a:spcAft>
          <a:spcPct val="0"/>
        </a:spcAft>
        <a:defRPr sz="4400">
          <a:solidFill>
            <a:schemeClr val="tx1"/>
          </a:solidFill>
          <a:latin typeface="Calibri" pitchFamily="-128" charset="0"/>
        </a:defRPr>
      </a:lvl7pPr>
      <a:lvl8pPr marL="1371600" algn="ctr" rtl="0" fontAlgn="base">
        <a:spcBef>
          <a:spcPct val="0"/>
        </a:spcBef>
        <a:spcAft>
          <a:spcPct val="0"/>
        </a:spcAft>
        <a:defRPr sz="4400">
          <a:solidFill>
            <a:schemeClr val="tx1"/>
          </a:solidFill>
          <a:latin typeface="Calibri" pitchFamily="-128" charset="0"/>
        </a:defRPr>
      </a:lvl8pPr>
      <a:lvl9pPr marL="1828800" algn="ctr" rtl="0" fontAlgn="base">
        <a:spcBef>
          <a:spcPct val="0"/>
        </a:spcBef>
        <a:spcAft>
          <a:spcPct val="0"/>
        </a:spcAft>
        <a:defRPr sz="4400">
          <a:solidFill>
            <a:schemeClr val="tx1"/>
          </a:solidFill>
          <a:latin typeface="Calibri" pitchFamily="-128"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88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ea typeface="+mn-ea"/>
                <a:cs typeface="+mn-cs"/>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ea typeface="+mn-ea"/>
                <a:cs typeface="+mn-cs"/>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chemeClr val="tx1"/>
                </a:solidFill>
                <a:latin typeface="Times New Roman" charset="0"/>
                <a:cs typeface="+mn-cs"/>
              </a:defRPr>
            </a:lvl1pPr>
          </a:lstStyle>
          <a:p>
            <a:pPr>
              <a:defRPr/>
            </a:pPr>
            <a:fld id="{60C5B289-B56E-284A-BF50-3A42498640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21" r:id="rId1"/>
    <p:sldLayoutId id="2147484822" r:id="rId2"/>
    <p:sldLayoutId id="2147484823" r:id="rId3"/>
    <p:sldLayoutId id="2147484824" r:id="rId4"/>
    <p:sldLayoutId id="2147484825" r:id="rId5"/>
    <p:sldLayoutId id="2147484826" r:id="rId6"/>
    <p:sldLayoutId id="2147484827" r:id="rId7"/>
    <p:sldLayoutId id="2147484828" r:id="rId8"/>
    <p:sldLayoutId id="2147484829" r:id="rId9"/>
    <p:sldLayoutId id="2147484830" r:id="rId10"/>
    <p:sldLayoutId id="21474848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034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034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chemeClr val="tx1"/>
                </a:solidFill>
                <a:effectLst>
                  <a:outerShdw blurRad="38100" dist="38100" dir="2700000" algn="tl">
                    <a:srgbClr val="000000"/>
                  </a:outerShdw>
                </a:effectLst>
                <a:latin typeface="Arial" charset="0"/>
                <a:cs typeface="+mn-cs"/>
              </a:defRPr>
            </a:lvl1pPr>
          </a:lstStyle>
          <a:p>
            <a:pPr>
              <a:defRPr/>
            </a:pPr>
            <a:fld id="{9DFBF591-F1F2-0A4A-B4EB-881A92818F9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98" r:id="rId1"/>
    <p:sldLayoutId id="2147484832" r:id="rId2"/>
    <p:sldLayoutId id="2147484833" r:id="rId3"/>
    <p:sldLayoutId id="2147484834" r:id="rId4"/>
    <p:sldLayoutId id="2147484835" r:id="rId5"/>
    <p:sldLayoutId id="2147484836" r:id="rId6"/>
    <p:sldLayoutId id="2147484837" r:id="rId7"/>
    <p:sldLayoutId id="2147484838" r:id="rId8"/>
    <p:sldLayoutId id="2147484839" r:id="rId9"/>
    <p:sldLayoutId id="2147484840" r:id="rId10"/>
    <p:sldLayoutId id="2147484841"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3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87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mn-ea"/>
                <a:cs typeface="+mn-cs"/>
              </a:defRPr>
            </a:lvl1pPr>
          </a:lstStyle>
          <a:p>
            <a:pPr>
              <a:defRPr/>
            </a:pPr>
            <a:endParaRPr lang="en-US"/>
          </a:p>
        </p:txBody>
      </p:sp>
      <p:sp>
        <p:nvSpPr>
          <p:cNvPr id="1587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ea typeface="+mn-ea"/>
                <a:cs typeface="+mn-cs"/>
              </a:defRPr>
            </a:lvl1pPr>
          </a:lstStyle>
          <a:p>
            <a:pPr>
              <a:defRPr/>
            </a:pPr>
            <a:endParaRPr lang="en-US"/>
          </a:p>
        </p:txBody>
      </p:sp>
      <p:sp>
        <p:nvSpPr>
          <p:cNvPr id="1587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Arial" charset="0"/>
                <a:ea typeface="Osaka" charset="0"/>
                <a:cs typeface="Osaka" charset="0"/>
              </a:defRPr>
            </a:lvl1pPr>
          </a:lstStyle>
          <a:p>
            <a:pPr>
              <a:defRPr/>
            </a:pPr>
            <a:fld id="{13684D83-B0FD-BF4A-95DF-A971E67B92F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42" r:id="rId1"/>
    <p:sldLayoutId id="2147484843" r:id="rId2"/>
    <p:sldLayoutId id="2147484844" r:id="rId3"/>
    <p:sldLayoutId id="2147484845" r:id="rId4"/>
    <p:sldLayoutId id="2147484846" r:id="rId5"/>
    <p:sldLayoutId id="2147484847" r:id="rId6"/>
    <p:sldLayoutId id="2147484848" r:id="rId7"/>
    <p:sldLayoutId id="2147484849" r:id="rId8"/>
    <p:sldLayoutId id="2147484850" r:id="rId9"/>
    <p:sldLayoutId id="2147484851" r:id="rId10"/>
    <p:sldLayoutId id="2147484852" r:id="rId11"/>
  </p:sldLayoutIdLst>
  <p:txStyles>
    <p:titleStyle>
      <a:lvl1pPr algn="ctr" rtl="0" eaLnBrk="0" fontAlgn="base" hangingPunct="0">
        <a:spcBef>
          <a:spcPct val="0"/>
        </a:spcBef>
        <a:spcAft>
          <a:spcPct val="0"/>
        </a:spcAft>
        <a:defRPr sz="4400">
          <a:solidFill>
            <a:schemeClr val="tx2"/>
          </a:solidFill>
          <a:latin typeface="+mj-lt"/>
          <a:ea typeface="+mj-ea"/>
          <a:cs typeface="Osaka" charset="0"/>
        </a:defRPr>
      </a:lvl1pPr>
      <a:lvl2pPr algn="ctr" rtl="0" eaLnBrk="0" fontAlgn="base" hangingPunct="0">
        <a:spcBef>
          <a:spcPct val="0"/>
        </a:spcBef>
        <a:spcAft>
          <a:spcPct val="0"/>
        </a:spcAft>
        <a:defRPr sz="4400">
          <a:solidFill>
            <a:schemeClr val="tx2"/>
          </a:solidFill>
          <a:latin typeface="Arial" charset="0"/>
          <a:ea typeface="Osaka" pitchFamily="18" charset="-128"/>
          <a:cs typeface="Osaka" charset="0"/>
        </a:defRPr>
      </a:lvl2pPr>
      <a:lvl3pPr algn="ctr" rtl="0" eaLnBrk="0" fontAlgn="base" hangingPunct="0">
        <a:spcBef>
          <a:spcPct val="0"/>
        </a:spcBef>
        <a:spcAft>
          <a:spcPct val="0"/>
        </a:spcAft>
        <a:defRPr sz="4400">
          <a:solidFill>
            <a:schemeClr val="tx2"/>
          </a:solidFill>
          <a:latin typeface="Arial" charset="0"/>
          <a:ea typeface="Osaka" pitchFamily="18" charset="-128"/>
          <a:cs typeface="Osaka" charset="0"/>
        </a:defRPr>
      </a:lvl3pPr>
      <a:lvl4pPr algn="ctr" rtl="0" eaLnBrk="0" fontAlgn="base" hangingPunct="0">
        <a:spcBef>
          <a:spcPct val="0"/>
        </a:spcBef>
        <a:spcAft>
          <a:spcPct val="0"/>
        </a:spcAft>
        <a:defRPr sz="4400">
          <a:solidFill>
            <a:schemeClr val="tx2"/>
          </a:solidFill>
          <a:latin typeface="Arial" charset="0"/>
          <a:ea typeface="Osaka" pitchFamily="18" charset="-128"/>
          <a:cs typeface="Osaka" charset="0"/>
        </a:defRPr>
      </a:lvl4pPr>
      <a:lvl5pPr algn="ctr" rtl="0" eaLnBrk="0" fontAlgn="base" hangingPunct="0">
        <a:spcBef>
          <a:spcPct val="0"/>
        </a:spcBef>
        <a:spcAft>
          <a:spcPct val="0"/>
        </a:spcAft>
        <a:defRPr sz="4400">
          <a:solidFill>
            <a:schemeClr val="tx2"/>
          </a:solidFill>
          <a:latin typeface="Arial" charset="0"/>
          <a:ea typeface="Osaka" pitchFamily="18" charset="-128"/>
          <a:cs typeface="Osaka" charset="0"/>
        </a:defRPr>
      </a:lvl5pPr>
      <a:lvl6pPr marL="457200" algn="ctr" rtl="0" fontAlgn="base">
        <a:spcBef>
          <a:spcPct val="0"/>
        </a:spcBef>
        <a:spcAft>
          <a:spcPct val="0"/>
        </a:spcAft>
        <a:defRPr sz="4400">
          <a:solidFill>
            <a:schemeClr val="tx2"/>
          </a:solidFill>
          <a:latin typeface="Arial" charset="0"/>
          <a:ea typeface="Osaka" pitchFamily="18" charset="-128"/>
        </a:defRPr>
      </a:lvl6pPr>
      <a:lvl7pPr marL="914400" algn="ctr" rtl="0" fontAlgn="base">
        <a:spcBef>
          <a:spcPct val="0"/>
        </a:spcBef>
        <a:spcAft>
          <a:spcPct val="0"/>
        </a:spcAft>
        <a:defRPr sz="4400">
          <a:solidFill>
            <a:schemeClr val="tx2"/>
          </a:solidFill>
          <a:latin typeface="Arial" charset="0"/>
          <a:ea typeface="Osaka" pitchFamily="18" charset="-128"/>
        </a:defRPr>
      </a:lvl7pPr>
      <a:lvl8pPr marL="1371600" algn="ctr" rtl="0" fontAlgn="base">
        <a:spcBef>
          <a:spcPct val="0"/>
        </a:spcBef>
        <a:spcAft>
          <a:spcPct val="0"/>
        </a:spcAft>
        <a:defRPr sz="4400">
          <a:solidFill>
            <a:schemeClr val="tx2"/>
          </a:solidFill>
          <a:latin typeface="Arial" charset="0"/>
          <a:ea typeface="Osaka" pitchFamily="18" charset="-128"/>
        </a:defRPr>
      </a:lvl8pPr>
      <a:lvl9pPr marL="1828800" algn="ctr" rtl="0" fontAlgn="base">
        <a:spcBef>
          <a:spcPct val="0"/>
        </a:spcBef>
        <a:spcAft>
          <a:spcPct val="0"/>
        </a:spcAft>
        <a:defRPr sz="4400">
          <a:solidFill>
            <a:schemeClr val="tx2"/>
          </a:solidFill>
          <a:latin typeface="Arial" charset="0"/>
          <a:ea typeface="Osaka" pitchFamily="1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5699" name="Rectangle 3"/>
          <p:cNvSpPr>
            <a:spLocks noGrp="1" noChangeArrowheads="1"/>
          </p:cNvSpPr>
          <p:nvPr>
            <p:ph type="body" idx="1"/>
          </p:nvPr>
        </p:nvSpPr>
        <p:spPr bwMode="auto">
          <a:xfrm>
            <a:off x="685800" y="1981200"/>
            <a:ext cx="7772400" cy="4114800"/>
          </a:xfrm>
          <a:prstGeom prst="rect">
            <a:avLst/>
          </a:prstGeom>
          <a:noFill/>
          <a:ln>
            <a:noFill/>
          </a:ln>
          <a:effectLst>
            <a:outerShdw dist="25398"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718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mn-ea"/>
                <a:cs typeface="+mn-cs"/>
              </a:defRPr>
            </a:lvl1pPr>
          </a:lstStyle>
          <a:p>
            <a:pPr>
              <a:defRPr/>
            </a:pPr>
            <a:endParaRPr lang="en-US"/>
          </a:p>
        </p:txBody>
      </p:sp>
      <p:sp>
        <p:nvSpPr>
          <p:cNvPr id="12718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ea typeface="+mn-ea"/>
                <a:cs typeface="+mn-cs"/>
              </a:defRPr>
            </a:lvl1pPr>
          </a:lstStyle>
          <a:p>
            <a:pPr>
              <a:defRPr/>
            </a:pPr>
            <a:endParaRPr lang="en-US"/>
          </a:p>
        </p:txBody>
      </p:sp>
      <p:sp>
        <p:nvSpPr>
          <p:cNvPr id="12718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Verdana" charset="0"/>
                <a:ea typeface="MS Pゴシック" charset="0"/>
                <a:cs typeface="MS Pゴシック" charset="0"/>
              </a:defRPr>
            </a:lvl1pPr>
          </a:lstStyle>
          <a:p>
            <a:pPr>
              <a:defRPr/>
            </a:pPr>
            <a:fld id="{F9E0E681-9AB6-5F4C-A1ED-52D877BD62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53" r:id="rId1"/>
    <p:sldLayoutId id="2147484854" r:id="rId2"/>
    <p:sldLayoutId id="2147484855" r:id="rId3"/>
    <p:sldLayoutId id="2147484856" r:id="rId4"/>
    <p:sldLayoutId id="2147484857" r:id="rId5"/>
    <p:sldLayoutId id="2147484858" r:id="rId6"/>
    <p:sldLayoutId id="2147484859" r:id="rId7"/>
    <p:sldLayoutId id="2147484860" r:id="rId8"/>
    <p:sldLayoutId id="2147484861" r:id="rId9"/>
    <p:sldLayoutId id="2147484862" r:id="rId10"/>
    <p:sldLayoutId id="2147484863"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S Pゴシック" charset="0"/>
        </a:defRPr>
      </a:lvl1pPr>
      <a:lvl2pPr algn="ctr" rtl="0" eaLnBrk="0" fontAlgn="base" hangingPunct="0">
        <a:spcBef>
          <a:spcPct val="0"/>
        </a:spcBef>
        <a:spcAft>
          <a:spcPct val="0"/>
        </a:spcAft>
        <a:defRPr sz="4400" b="1">
          <a:solidFill>
            <a:schemeClr val="tx2"/>
          </a:solidFill>
          <a:latin typeface="Verdana" pitchFamily="34" charset="0"/>
          <a:ea typeface="MS Pゴシック" pitchFamily="-92" charset="-128"/>
          <a:cs typeface="MS Pゴシック" charset="0"/>
        </a:defRPr>
      </a:lvl2pPr>
      <a:lvl3pPr algn="ctr" rtl="0" eaLnBrk="0" fontAlgn="base" hangingPunct="0">
        <a:spcBef>
          <a:spcPct val="0"/>
        </a:spcBef>
        <a:spcAft>
          <a:spcPct val="0"/>
        </a:spcAft>
        <a:defRPr sz="4400" b="1">
          <a:solidFill>
            <a:schemeClr val="tx2"/>
          </a:solidFill>
          <a:latin typeface="Verdana" pitchFamily="34" charset="0"/>
          <a:ea typeface="MS Pゴシック" pitchFamily="-92" charset="-128"/>
          <a:cs typeface="MS Pゴシック" charset="0"/>
        </a:defRPr>
      </a:lvl3pPr>
      <a:lvl4pPr algn="ctr" rtl="0" eaLnBrk="0" fontAlgn="base" hangingPunct="0">
        <a:spcBef>
          <a:spcPct val="0"/>
        </a:spcBef>
        <a:spcAft>
          <a:spcPct val="0"/>
        </a:spcAft>
        <a:defRPr sz="4400" b="1">
          <a:solidFill>
            <a:schemeClr val="tx2"/>
          </a:solidFill>
          <a:latin typeface="Verdana" pitchFamily="34" charset="0"/>
          <a:ea typeface="MS Pゴシック" pitchFamily="-92" charset="-128"/>
          <a:cs typeface="MS Pゴシック" charset="0"/>
        </a:defRPr>
      </a:lvl4pPr>
      <a:lvl5pPr algn="ctr" rtl="0" eaLnBrk="0" fontAlgn="base" hangingPunct="0">
        <a:spcBef>
          <a:spcPct val="0"/>
        </a:spcBef>
        <a:spcAft>
          <a:spcPct val="0"/>
        </a:spcAft>
        <a:defRPr sz="4400" b="1">
          <a:solidFill>
            <a:schemeClr val="tx2"/>
          </a:solidFill>
          <a:latin typeface="Verdana" pitchFamily="34" charset="0"/>
          <a:ea typeface="MS Pゴシック" pitchFamily="-92" charset="-128"/>
          <a:cs typeface="MS Pゴシック" charset="0"/>
        </a:defRPr>
      </a:lvl5pPr>
      <a:lvl6pPr marL="457200" algn="ctr" rtl="0" fontAlgn="base">
        <a:spcBef>
          <a:spcPct val="0"/>
        </a:spcBef>
        <a:spcAft>
          <a:spcPct val="0"/>
        </a:spcAft>
        <a:defRPr sz="4400" b="1">
          <a:solidFill>
            <a:schemeClr val="tx2"/>
          </a:solidFill>
          <a:latin typeface="Verdana" pitchFamily="34" charset="0"/>
          <a:ea typeface="MS Pゴシック" pitchFamily="-92" charset="-128"/>
        </a:defRPr>
      </a:lvl6pPr>
      <a:lvl7pPr marL="914400" algn="ctr" rtl="0" fontAlgn="base">
        <a:spcBef>
          <a:spcPct val="0"/>
        </a:spcBef>
        <a:spcAft>
          <a:spcPct val="0"/>
        </a:spcAft>
        <a:defRPr sz="4400" b="1">
          <a:solidFill>
            <a:schemeClr val="tx2"/>
          </a:solidFill>
          <a:latin typeface="Verdana" pitchFamily="34" charset="0"/>
          <a:ea typeface="MS Pゴシック" pitchFamily="-92" charset="-128"/>
        </a:defRPr>
      </a:lvl7pPr>
      <a:lvl8pPr marL="1371600" algn="ctr" rtl="0" fontAlgn="base">
        <a:spcBef>
          <a:spcPct val="0"/>
        </a:spcBef>
        <a:spcAft>
          <a:spcPct val="0"/>
        </a:spcAft>
        <a:defRPr sz="4400" b="1">
          <a:solidFill>
            <a:schemeClr val="tx2"/>
          </a:solidFill>
          <a:latin typeface="Verdana" pitchFamily="34" charset="0"/>
          <a:ea typeface="MS Pゴシック" pitchFamily="-92" charset="-128"/>
        </a:defRPr>
      </a:lvl8pPr>
      <a:lvl9pPr marL="1828800" algn="ctr" rtl="0" fontAlgn="base">
        <a:spcBef>
          <a:spcPct val="0"/>
        </a:spcBef>
        <a:spcAft>
          <a:spcPct val="0"/>
        </a:spcAft>
        <a:defRPr sz="4400" b="1">
          <a:solidFill>
            <a:schemeClr val="tx2"/>
          </a:solidFill>
          <a:latin typeface="Verdana" pitchFamily="34" charset="0"/>
          <a:ea typeface="MS Pゴシック" pitchFamily="-92" charset="-128"/>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S Pゴシック" charset="0"/>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MS Pゴシック" charset="0"/>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MS Pゴシック" charset="0"/>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MS Pゴシック" charset="0"/>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MS Pゴシック" charset="0"/>
        </a:defRPr>
      </a:lvl5pPr>
      <a:lvl6pPr marL="2514600" indent="-228600" algn="l" rtl="0" fontAlgn="base">
        <a:spcBef>
          <a:spcPct val="20000"/>
        </a:spcBef>
        <a:spcAft>
          <a:spcPct val="0"/>
        </a:spcAft>
        <a:buChar char="»"/>
        <a:defRPr sz="2000" b="1">
          <a:solidFill>
            <a:schemeClr val="tx1"/>
          </a:solidFill>
          <a:latin typeface="+mn-lt"/>
          <a:ea typeface="+mn-ea"/>
        </a:defRPr>
      </a:lvl6pPr>
      <a:lvl7pPr marL="2971800" indent="-228600" algn="l" rtl="0" fontAlgn="base">
        <a:spcBef>
          <a:spcPct val="20000"/>
        </a:spcBef>
        <a:spcAft>
          <a:spcPct val="0"/>
        </a:spcAft>
        <a:buChar char="»"/>
        <a:defRPr sz="2000" b="1">
          <a:solidFill>
            <a:schemeClr val="tx1"/>
          </a:solidFill>
          <a:latin typeface="+mn-lt"/>
          <a:ea typeface="+mn-ea"/>
        </a:defRPr>
      </a:lvl7pPr>
      <a:lvl8pPr marL="3429000" indent="-228600" algn="l" rtl="0" fontAlgn="base">
        <a:spcBef>
          <a:spcPct val="20000"/>
        </a:spcBef>
        <a:spcAft>
          <a:spcPct val="0"/>
        </a:spcAft>
        <a:buChar char="»"/>
        <a:defRPr sz="2000" b="1">
          <a:solidFill>
            <a:schemeClr val="tx1"/>
          </a:solidFill>
          <a:latin typeface="+mn-lt"/>
          <a:ea typeface="+mn-ea"/>
        </a:defRPr>
      </a:lvl8pPr>
      <a:lvl9pPr marL="3886200" indent="-228600" algn="l" rtl="0" fontAlgn="base">
        <a:spcBef>
          <a:spcPct val="20000"/>
        </a:spcBef>
        <a:spcAft>
          <a:spcPct val="0"/>
        </a:spcAft>
        <a:buChar char="»"/>
        <a:defRPr sz="2000" b="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bwMode="auto">
          <a:xfrm>
            <a:off x="1447800" y="609600"/>
            <a:ext cx="72390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7987" name="Rectangle 3"/>
          <p:cNvSpPr>
            <a:spLocks noGrp="1" noChangeArrowheads="1"/>
          </p:cNvSpPr>
          <p:nvPr>
            <p:ph type="body" idx="1"/>
          </p:nvPr>
        </p:nvSpPr>
        <p:spPr bwMode="auto">
          <a:xfrm>
            <a:off x="2286000" y="1981200"/>
            <a:ext cx="6400800" cy="41148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27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mn-ea"/>
                <a:cs typeface="+mn-cs"/>
              </a:defRPr>
            </a:lvl1pPr>
          </a:lstStyle>
          <a:p>
            <a:pPr>
              <a:defRPr/>
            </a:pPr>
            <a:endParaRPr lang="en-US"/>
          </a:p>
        </p:txBody>
      </p:sp>
      <p:sp>
        <p:nvSpPr>
          <p:cNvPr id="162714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ea typeface="+mn-ea"/>
                <a:cs typeface="+mn-cs"/>
              </a:defRPr>
            </a:lvl1pPr>
          </a:lstStyle>
          <a:p>
            <a:pPr>
              <a:defRPr/>
            </a:pPr>
            <a:endParaRPr lang="en-US"/>
          </a:p>
        </p:txBody>
      </p:sp>
      <p:sp>
        <p:nvSpPr>
          <p:cNvPr id="1627142" name="Rectangle 6"/>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Verdana" charset="0"/>
                <a:ea typeface="Osaka" charset="0"/>
                <a:cs typeface="Osaka" charset="0"/>
              </a:defRPr>
            </a:lvl1pPr>
          </a:lstStyle>
          <a:p>
            <a:pPr>
              <a:defRPr/>
            </a:pPr>
            <a:fld id="{FAB39EA9-F653-7D43-9AF6-F4F0AD699C1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99"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Osaka" charset="0"/>
        </a:defRPr>
      </a:lvl1pPr>
      <a:lvl2pPr algn="r" rtl="0" eaLnBrk="0" fontAlgn="base" hangingPunct="0">
        <a:spcBef>
          <a:spcPct val="0"/>
        </a:spcBef>
        <a:spcAft>
          <a:spcPct val="0"/>
        </a:spcAft>
        <a:defRPr sz="4400">
          <a:solidFill>
            <a:schemeClr val="tx2"/>
          </a:solidFill>
          <a:latin typeface="Verdana" pitchFamily="34" charset="0"/>
          <a:ea typeface="Osaka" pitchFamily="18" charset="-128"/>
          <a:cs typeface="Osaka" charset="0"/>
        </a:defRPr>
      </a:lvl2pPr>
      <a:lvl3pPr algn="r" rtl="0" eaLnBrk="0" fontAlgn="base" hangingPunct="0">
        <a:spcBef>
          <a:spcPct val="0"/>
        </a:spcBef>
        <a:spcAft>
          <a:spcPct val="0"/>
        </a:spcAft>
        <a:defRPr sz="4400">
          <a:solidFill>
            <a:schemeClr val="tx2"/>
          </a:solidFill>
          <a:latin typeface="Verdana" pitchFamily="34" charset="0"/>
          <a:ea typeface="Osaka" pitchFamily="18" charset="-128"/>
          <a:cs typeface="Osaka" charset="0"/>
        </a:defRPr>
      </a:lvl3pPr>
      <a:lvl4pPr algn="r" rtl="0" eaLnBrk="0" fontAlgn="base" hangingPunct="0">
        <a:spcBef>
          <a:spcPct val="0"/>
        </a:spcBef>
        <a:spcAft>
          <a:spcPct val="0"/>
        </a:spcAft>
        <a:defRPr sz="4400">
          <a:solidFill>
            <a:schemeClr val="tx2"/>
          </a:solidFill>
          <a:latin typeface="Verdana" pitchFamily="34" charset="0"/>
          <a:ea typeface="Osaka" pitchFamily="18" charset="-128"/>
          <a:cs typeface="Osaka" charset="0"/>
        </a:defRPr>
      </a:lvl4pPr>
      <a:lvl5pPr algn="r" rtl="0" eaLnBrk="0" fontAlgn="base" hangingPunct="0">
        <a:spcBef>
          <a:spcPct val="0"/>
        </a:spcBef>
        <a:spcAft>
          <a:spcPct val="0"/>
        </a:spcAft>
        <a:defRPr sz="4400">
          <a:solidFill>
            <a:schemeClr val="tx2"/>
          </a:solidFill>
          <a:latin typeface="Verdana" pitchFamily="34" charset="0"/>
          <a:ea typeface="Osaka" pitchFamily="18" charset="-128"/>
          <a:cs typeface="Osaka" charset="0"/>
        </a:defRPr>
      </a:lvl5pPr>
      <a:lvl6pPr marL="457200" algn="r" rtl="0" fontAlgn="base">
        <a:spcBef>
          <a:spcPct val="0"/>
        </a:spcBef>
        <a:spcAft>
          <a:spcPct val="0"/>
        </a:spcAft>
        <a:defRPr sz="4400">
          <a:solidFill>
            <a:schemeClr val="tx2"/>
          </a:solidFill>
          <a:latin typeface="Verdana" pitchFamily="34" charset="0"/>
          <a:ea typeface="Osaka" pitchFamily="18" charset="-128"/>
        </a:defRPr>
      </a:lvl6pPr>
      <a:lvl7pPr marL="914400" algn="r" rtl="0" fontAlgn="base">
        <a:spcBef>
          <a:spcPct val="0"/>
        </a:spcBef>
        <a:spcAft>
          <a:spcPct val="0"/>
        </a:spcAft>
        <a:defRPr sz="4400">
          <a:solidFill>
            <a:schemeClr val="tx2"/>
          </a:solidFill>
          <a:latin typeface="Verdana" pitchFamily="34" charset="0"/>
          <a:ea typeface="Osaka" pitchFamily="18" charset="-128"/>
        </a:defRPr>
      </a:lvl7pPr>
      <a:lvl8pPr marL="1371600" algn="r" rtl="0" fontAlgn="base">
        <a:spcBef>
          <a:spcPct val="0"/>
        </a:spcBef>
        <a:spcAft>
          <a:spcPct val="0"/>
        </a:spcAft>
        <a:defRPr sz="4400">
          <a:solidFill>
            <a:schemeClr val="tx2"/>
          </a:solidFill>
          <a:latin typeface="Verdana" pitchFamily="34" charset="0"/>
          <a:ea typeface="Osaka" pitchFamily="18" charset="-128"/>
        </a:defRPr>
      </a:lvl8pPr>
      <a:lvl9pPr marL="1828800" algn="r" rtl="0" fontAlgn="base">
        <a:spcBef>
          <a:spcPct val="0"/>
        </a:spcBef>
        <a:spcAft>
          <a:spcPct val="0"/>
        </a:spcAft>
        <a:defRPr sz="4400">
          <a:solidFill>
            <a:schemeClr val="tx2"/>
          </a:solidFill>
          <a:latin typeface="Verdana" pitchFamily="34" charset="0"/>
          <a:ea typeface="Osaka" pitchFamily="18"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Osaka" charset="0"/>
        </a:defRPr>
      </a:lvl5pPr>
      <a:lvl6pPr marL="2514600" indent="-228600" algn="l" rtl="0" fontAlgn="base">
        <a:spcBef>
          <a:spcPct val="20000"/>
        </a:spcBef>
        <a:spcAft>
          <a:spcPct val="0"/>
        </a:spcAft>
        <a:buFont typeface="Monotype Sorts" pitchFamily="18"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18"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18"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18" charset="2"/>
        <a:buChar char="F"/>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3234" name="Rectangle 1026"/>
          <p:cNvSpPr>
            <a:spLocks noGrp="1" noChangeArrowheads="1"/>
          </p:cNvSpPr>
          <p:nvPr>
            <p:ph type="title"/>
          </p:nvPr>
        </p:nvSpPr>
        <p:spPr bwMode="auto">
          <a:xfrm>
            <a:off x="685800" y="304800"/>
            <a:ext cx="7772400" cy="11430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23235" name="Rectangle 1027"/>
          <p:cNvSpPr>
            <a:spLocks noGrp="1" noChangeArrowheads="1"/>
          </p:cNvSpPr>
          <p:nvPr>
            <p:ph type="body" idx="1"/>
          </p:nvPr>
        </p:nvSpPr>
        <p:spPr bwMode="auto">
          <a:xfrm>
            <a:off x="685800" y="1752600"/>
            <a:ext cx="7772400" cy="43434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32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defRPr sz="1400">
                <a:solidFill>
                  <a:srgbClr val="333399"/>
                </a:solidFill>
                <a:latin typeface="Arial" charset="0"/>
                <a:ea typeface="ヒラギノ角ゴ Pro W3"/>
                <a:cs typeface="ヒラギノ角ゴ Pro W3"/>
              </a:defRPr>
            </a:lvl1pPr>
          </a:lstStyle>
          <a:p>
            <a:pPr>
              <a:defRPr/>
            </a:pPr>
            <a:endParaRPr lang="en-US"/>
          </a:p>
        </p:txBody>
      </p:sp>
      <p:sp>
        <p:nvSpPr>
          <p:cNvPr id="2232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ctr">
              <a:defRPr sz="1400">
                <a:solidFill>
                  <a:srgbClr val="333399"/>
                </a:solidFill>
                <a:latin typeface="Arial" charset="0"/>
                <a:ea typeface="ヒラギノ角ゴ Pro W3"/>
                <a:cs typeface="ヒラギノ角ゴ Pro W3"/>
              </a:defRPr>
            </a:lvl1pPr>
          </a:lstStyle>
          <a:p>
            <a:pPr>
              <a:defRPr/>
            </a:pPr>
            <a:endParaRPr lang="en-US"/>
          </a:p>
        </p:txBody>
      </p:sp>
      <p:sp>
        <p:nvSpPr>
          <p:cNvPr id="2232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r">
              <a:defRPr sz="1400">
                <a:solidFill>
                  <a:srgbClr val="333399"/>
                </a:solidFill>
                <a:latin typeface="Arial" charset="0"/>
                <a:ea typeface="ヒラギノ角ゴ Pro W3" charset="0"/>
                <a:cs typeface="ヒラギノ角ゴ Pro W3" charset="0"/>
              </a:defRPr>
            </a:lvl1pPr>
          </a:lstStyle>
          <a:p>
            <a:pPr>
              <a:defRPr/>
            </a:pPr>
            <a:fld id="{347169AA-7F85-DE48-99D3-18AF263E06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086230618"/>
      </p:ext>
    </p:extLst>
  </p:cSld>
  <p:clrMap bg1="dk2" tx1="lt1" bg2="dk1" tx2="lt2" accent1="accent1" accent2="accent2" accent3="accent3" accent4="accent4" accent5="accent5" accent6="accent6" hlink="hlink" folHlink="folHlink"/>
  <p:sldLayoutIdLst>
    <p:sldLayoutId id="2147484901" r:id="rId1"/>
    <p:sldLayoutId id="2147484902" r:id="rId2"/>
    <p:sldLayoutId id="2147484903" r:id="rId3"/>
    <p:sldLayoutId id="2147484904" r:id="rId4"/>
    <p:sldLayoutId id="2147484905" r:id="rId5"/>
    <p:sldLayoutId id="2147484906" r:id="rId6"/>
    <p:sldLayoutId id="2147484907" r:id="rId7"/>
    <p:sldLayoutId id="2147484908" r:id="rId8"/>
    <p:sldLayoutId id="2147484909" r:id="rId9"/>
    <p:sldLayoutId id="2147484910" r:id="rId10"/>
    <p:sldLayoutId id="2147484911"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eaLnBrk="1" hangingPunct="1"/>
            <a:endParaRPr lang="en-US">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eaLnBrk="1" hangingPunct="1"/>
            <a:endParaRPr lang="en-US">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eaLnBrk="1" hangingPunct="1"/>
            <a:fld id="{5D917906-2338-6249-97C0-C58375F020F7}" type="slidenum">
              <a:rPr lang="en-US" smtClean="0">
                <a:latin typeface="Arial" charset="0"/>
                <a:ea typeface="MS PGothic" charset="0"/>
                <a:cs typeface="MS PGothic" charset="0"/>
              </a:rPr>
              <a:pPr eaLnBrk="1" hangingPunct="1"/>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213954856"/>
      </p:ext>
    </p:extLst>
  </p:cSld>
  <p:clrMap bg1="dk2" tx1="lt1" bg2="dk1" tx2="lt2" accent1="accent1" accent2="accent2" accent3="accent3" accent4="accent4" accent5="accent5" accent6="accent6" hlink="hlink" folHlink="folHlink"/>
  <p:sldLayoutIdLst>
    <p:sldLayoutId id="2147484913" r:id="rId1"/>
    <p:sldLayoutId id="2147484914" r:id="rId2"/>
    <p:sldLayoutId id="2147484915" r:id="rId3"/>
    <p:sldLayoutId id="2147484916" r:id="rId4"/>
    <p:sldLayoutId id="2147484917" r:id="rId5"/>
    <p:sldLayoutId id="2147484918" r:id="rId6"/>
    <p:sldLayoutId id="2147484919" r:id="rId7"/>
    <p:sldLayoutId id="2147484920" r:id="rId8"/>
    <p:sldLayoutId id="2147484921" r:id="rId9"/>
    <p:sldLayoutId id="2147484922" r:id="rId10"/>
    <p:sldLayoutId id="2147484923"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530307501"/>
      </p:ext>
    </p:extLst>
  </p:cSld>
  <p:clrMap bg1="lt1" tx1="dk1" bg2="lt2" tx2="dk2" accent1="accent1" accent2="accent2" accent3="accent3" accent4="accent4" accent5="accent5" accent6="accent6" hlink="hlink" folHlink="folHlink"/>
  <p:sldLayoutIdLst>
    <p:sldLayoutId id="2147484925" r:id="rId1"/>
    <p:sldLayoutId id="2147484926" r:id="rId2"/>
    <p:sldLayoutId id="2147484927" r:id="rId3"/>
    <p:sldLayoutId id="2147484928" r:id="rId4"/>
    <p:sldLayoutId id="2147484929" r:id="rId5"/>
    <p:sldLayoutId id="2147484930" r:id="rId6"/>
    <p:sldLayoutId id="2147484931" r:id="rId7"/>
    <p:sldLayoutId id="2147484932" r:id="rId8"/>
    <p:sldLayoutId id="2147484933" r:id="rId9"/>
    <p:sldLayoutId id="2147484934" r:id="rId10"/>
    <p:sldLayoutId id="2147484935" r:id="rId11"/>
    <p:sldLayoutId id="2147484936" r:id="rId12"/>
    <p:sldLayoutId id="214748493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charset="0"/>
              </a:defRPr>
            </a:lvl1pPr>
          </a:lstStyle>
          <a:p>
            <a:pPr>
              <a:defRPr/>
            </a:pPr>
            <a:fld id="{953A75BF-C909-7C4B-AB75-8FBE4B19DA00}" type="slidenum">
              <a:rPr lang="en-US"/>
              <a:pPr>
                <a:defRPr/>
              </a:pPr>
              <a:t>‹#›</a:t>
            </a:fld>
            <a:endParaRPr lang="en-US"/>
          </a:p>
        </p:txBody>
      </p:sp>
    </p:spTree>
    <p:extLst>
      <p:ext uri="{BB962C8B-B14F-4D97-AF65-F5344CB8AC3E}">
        <p14:creationId xmlns:p14="http://schemas.microsoft.com/office/powerpoint/2010/main" val="1391840933"/>
      </p:ext>
    </p:extLst>
  </p:cSld>
  <p:clrMap bg1="dk2" tx1="lt1" bg2="dk1" tx2="lt2" accent1="accent1" accent2="accent2" accent3="accent3" accent4="accent4" accent5="accent5" accent6="accent6" hlink="hlink" folHlink="folHlink"/>
  <p:sldLayoutIdLst>
    <p:sldLayoutId id="2147484939" r:id="rId1"/>
    <p:sldLayoutId id="2147484940" r:id="rId2"/>
    <p:sldLayoutId id="2147484941" r:id="rId3"/>
    <p:sldLayoutId id="2147484942" r:id="rId4"/>
    <p:sldLayoutId id="2147484943" r:id="rId5"/>
    <p:sldLayoutId id="2147484944" r:id="rId6"/>
    <p:sldLayoutId id="2147484945" r:id="rId7"/>
    <p:sldLayoutId id="2147484946" r:id="rId8"/>
    <p:sldLayoutId id="2147484947" r:id="rId9"/>
    <p:sldLayoutId id="2147484948" r:id="rId10"/>
    <p:sldLayoutId id="2147484949" r:id="rId11"/>
    <p:sldLayoutId id="2147484950" r:id="rId12"/>
    <p:sldLayoutId id="2147484951" r:id="rId13"/>
    <p:sldLayoutId id="2147484952" r:id="rId14"/>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a:xfrm>
            <a:off x="457200" y="6356350"/>
            <a:ext cx="2133600" cy="365125"/>
          </a:xfrm>
          <a:prstGeom prst="rect">
            <a:avLst/>
          </a:prstGeom>
        </p:spPr>
        <p:txBody>
          <a:bodyPr vert="horz" lIns="91440" tIns="45720" rIns="91440" bIns="45720" rtlCol="0" anchor="ctr"/>
          <a:lstStyle>
            <a:lvl1pP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8" name="Rectangle 5"/>
          <p:cNvSpPr>
            <a:spLocks noGrp="1" noChangeArrowheads="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9" name="Rectangle 6"/>
          <p:cNvSpPr>
            <a:spLocks noGrp="1" noChangeArrowheads="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charset="0"/>
                <a:cs typeface="+mn-cs"/>
              </a:defRPr>
            </a:lvl1pPr>
          </a:lstStyle>
          <a:p>
            <a:pPr>
              <a:defRPr/>
            </a:pPr>
            <a:fld id="{3925B4F3-E1A1-8940-9BFD-0B1D90C6A1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Lst>
  <p:txStyles>
    <p:titleStyle>
      <a:lvl1pPr algn="ctr" rtl="0" eaLnBrk="0" fontAlgn="base" hangingPunct="0">
        <a:spcBef>
          <a:spcPct val="0"/>
        </a:spcBef>
        <a:spcAft>
          <a:spcPct val="0"/>
        </a:spcAft>
        <a:defRPr sz="4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128" charset="0"/>
        </a:defRPr>
      </a:lvl6pPr>
      <a:lvl7pPr marL="914400" algn="ctr" rtl="0" fontAlgn="base">
        <a:spcBef>
          <a:spcPct val="0"/>
        </a:spcBef>
        <a:spcAft>
          <a:spcPct val="0"/>
        </a:spcAft>
        <a:defRPr sz="4400">
          <a:solidFill>
            <a:schemeClr val="tx1"/>
          </a:solidFill>
          <a:latin typeface="Calibri" pitchFamily="-128" charset="0"/>
        </a:defRPr>
      </a:lvl7pPr>
      <a:lvl8pPr marL="1371600" algn="ctr" rtl="0" fontAlgn="base">
        <a:spcBef>
          <a:spcPct val="0"/>
        </a:spcBef>
        <a:spcAft>
          <a:spcPct val="0"/>
        </a:spcAft>
        <a:defRPr sz="4400">
          <a:solidFill>
            <a:schemeClr val="tx1"/>
          </a:solidFill>
          <a:latin typeface="Calibri" pitchFamily="-128" charset="0"/>
        </a:defRPr>
      </a:lvl8pPr>
      <a:lvl9pPr marL="1828800" algn="ctr" rtl="0" fontAlgn="base">
        <a:spcBef>
          <a:spcPct val="0"/>
        </a:spcBef>
        <a:spcAft>
          <a:spcPct val="0"/>
        </a:spcAft>
        <a:defRPr sz="4400">
          <a:solidFill>
            <a:schemeClr val="tx1"/>
          </a:solidFill>
          <a:latin typeface="Calibri" pitchFamily="-128"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15/9/17</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2679947117"/>
      </p:ext>
    </p:extLst>
  </p:cSld>
  <p:clrMap bg1="lt1" tx1="dk1" bg2="lt2" tx2="dk2" accent1="accent1" accent2="accent2" accent3="accent3" accent4="accent4" accent5="accent5" accent6="accent6" hlink="hlink" folHlink="folHlink"/>
  <p:sldLayoutIdLst>
    <p:sldLayoutId id="2147484954" r:id="rId1"/>
    <p:sldLayoutId id="2147484955" r:id="rId2"/>
    <p:sldLayoutId id="2147484956" r:id="rId3"/>
    <p:sldLayoutId id="2147484957" r:id="rId4"/>
    <p:sldLayoutId id="2147484958" r:id="rId5"/>
    <p:sldLayoutId id="2147484959" r:id="rId6"/>
    <p:sldLayoutId id="2147484960" r:id="rId7"/>
    <p:sldLayoutId id="2147484961" r:id="rId8"/>
    <p:sldLayoutId id="2147484962" r:id="rId9"/>
    <p:sldLayoutId id="2147484963" r:id="rId10"/>
    <p:sldLayoutId id="214748496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6594" name="Rectangle 1026"/>
          <p:cNvSpPr>
            <a:spLocks noGrp="1" noChangeArrowheads="1"/>
          </p:cNvSpPr>
          <p:nvPr>
            <p:ph type="title"/>
          </p:nvPr>
        </p:nvSpPr>
        <p:spPr bwMode="auto">
          <a:xfrm>
            <a:off x="685800" y="2286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42499" name="Rectangle 1027"/>
          <p:cNvSpPr>
            <a:spLocks noGrp="1" noChangeArrowheads="1"/>
          </p:cNvSpPr>
          <p:nvPr>
            <p:ph type="body" idx="1"/>
          </p:nvPr>
        </p:nvSpPr>
        <p:spPr bwMode="auto">
          <a:xfrm>
            <a:off x="685800" y="2133600"/>
            <a:ext cx="77724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Tahoma" charset="-52"/>
                <a:ea typeface="ＭＳ Ｐゴシック" charset="-128"/>
                <a:cs typeface="ＭＳ Ｐゴシック" charset="-128"/>
              </a:defRPr>
            </a:lvl1pPr>
          </a:lstStyle>
          <a:p>
            <a:pPr>
              <a:defRPr/>
            </a:pPr>
            <a:endParaRPr lang="en-US"/>
          </a:p>
        </p:txBody>
      </p:sp>
      <p:sp>
        <p:nvSpPr>
          <p:cNvPr id="8" name="Rectangle 1029"/>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charset="-52"/>
                <a:ea typeface="ＭＳ Ｐゴシック" charset="-128"/>
                <a:cs typeface="ＭＳ Ｐゴシック" charset="-128"/>
              </a:defRPr>
            </a:lvl1pPr>
          </a:lstStyle>
          <a:p>
            <a:pPr>
              <a:defRPr/>
            </a:pPr>
            <a:endParaRPr lang="en-US"/>
          </a:p>
        </p:txBody>
      </p:sp>
      <p:sp>
        <p:nvSpPr>
          <p:cNvPr id="9" name="Rectangle 1030"/>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a:defRPr/>
            </a:pPr>
            <a:fld id="{5FFC622A-911A-2549-A154-267C374A2627}" type="slidenum">
              <a:rPr lang="en-US"/>
              <a:pPr>
                <a:defRPr/>
              </a:pPr>
              <a:t>‹#›</a:t>
            </a:fld>
            <a:endParaRPr lang="en-US"/>
          </a:p>
        </p:txBody>
      </p:sp>
    </p:spTree>
    <p:extLst>
      <p:ext uri="{BB962C8B-B14F-4D97-AF65-F5344CB8AC3E}">
        <p14:creationId xmlns:p14="http://schemas.microsoft.com/office/powerpoint/2010/main" val="1937343549"/>
      </p:ext>
    </p:extLst>
  </p:cSld>
  <p:clrMap bg1="lt1" tx1="dk1" bg2="lt2" tx2="dk2" accent1="accent1" accent2="accent2" accent3="accent3" accent4="accent4" accent5="accent5" accent6="accent6" hlink="hlink" folHlink="folHlink"/>
  <p:sldLayoutIdLst>
    <p:sldLayoutId id="2147484982" r:id="rId1"/>
  </p:sldLayoutIdLst>
  <p:txStyles>
    <p:titleStyle>
      <a:lvl1pPr algn="r" rtl="0" eaLnBrk="0" fontAlgn="base" hangingPunct="0">
        <a:spcBef>
          <a:spcPct val="0"/>
        </a:spcBef>
        <a:spcAft>
          <a:spcPct val="0"/>
        </a:spcAft>
        <a:defRPr sz="4400" i="1">
          <a:solidFill>
            <a:schemeClr val="tx2"/>
          </a:solidFill>
          <a:latin typeface="Arial" charset="0"/>
          <a:ea typeface="ＭＳ Ｐゴシック" charset="-128"/>
          <a:cs typeface="ＭＳ Ｐゴシック" charset="-128"/>
        </a:defRPr>
      </a:lvl1pPr>
      <a:lvl2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Arial"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004080"/>
        </a:buClr>
        <a:buFont typeface="Wingdings" charset="0"/>
        <a:buChar char=""/>
        <a:defRPr sz="2800">
          <a:solidFill>
            <a:schemeClr val="tx1"/>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Clr>
          <a:srgbClr val="004080"/>
        </a:buClr>
        <a:buFont typeface="Wingdings" charset="0"/>
        <a:buChar char=""/>
        <a:defRPr sz="2400">
          <a:solidFill>
            <a:schemeClr val="tx1"/>
          </a:solidFill>
          <a:latin typeface="Arial" charset="0"/>
          <a:ea typeface="ＭＳ Ｐゴシック" charset="-128"/>
        </a:defRPr>
      </a:lvl2pPr>
      <a:lvl3pPr marL="1143000" indent="-228600" algn="l" rtl="0" eaLnBrk="0" fontAlgn="base" hangingPunct="0">
        <a:spcBef>
          <a:spcPct val="20000"/>
        </a:spcBef>
        <a:spcAft>
          <a:spcPct val="0"/>
        </a:spcAft>
        <a:buClr>
          <a:srgbClr val="004080"/>
        </a:buClr>
        <a:buFont typeface="Wingdings" charset="0"/>
        <a:buChar char=""/>
        <a:defRPr sz="2000">
          <a:solidFill>
            <a:schemeClr val="tx1"/>
          </a:solidFill>
          <a:latin typeface="Arial" charset="0"/>
          <a:ea typeface="ＭＳ Ｐゴシック" charset="-128"/>
        </a:defRPr>
      </a:lvl3pPr>
      <a:lvl4pPr marL="1600200" indent="-228600" algn="l" rtl="0" eaLnBrk="0" fontAlgn="base" hangingPunct="0">
        <a:spcBef>
          <a:spcPct val="20000"/>
        </a:spcBef>
        <a:spcAft>
          <a:spcPct val="0"/>
        </a:spcAft>
        <a:buClr>
          <a:srgbClr val="004080"/>
        </a:buClr>
        <a:buFont typeface="Wingdings" charset="0"/>
        <a:buChar char=""/>
        <a:defRPr>
          <a:solidFill>
            <a:schemeClr val="tx1"/>
          </a:solidFill>
          <a:latin typeface="Arial" charset="0"/>
          <a:ea typeface="ＭＳ Ｐゴシック" charset="-128"/>
        </a:defRPr>
      </a:lvl4pPr>
      <a:lvl5pPr marL="2057400" indent="-228600" algn="l" rtl="0" eaLnBrk="0" fontAlgn="base" hangingPunct="0">
        <a:spcBef>
          <a:spcPct val="20000"/>
        </a:spcBef>
        <a:spcAft>
          <a:spcPct val="0"/>
        </a:spcAft>
        <a:buClr>
          <a:srgbClr val="004080"/>
        </a:buClr>
        <a:buFont typeface="Wingdings" charset="0"/>
        <a:buChar char=""/>
        <a:defRPr>
          <a:solidFill>
            <a:schemeClr val="tx1"/>
          </a:solidFill>
          <a:latin typeface="Arial" charset="0"/>
          <a:ea typeface="ＭＳ Ｐゴシック" charset="-128"/>
        </a:defRPr>
      </a:lvl5pPr>
      <a:lvl6pPr marL="25146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6pPr>
      <a:lvl7pPr marL="29718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7pPr>
      <a:lvl8pPr marL="34290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8pPr>
      <a:lvl9pPr marL="38862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368017099"/>
      </p:ext>
    </p:extLst>
  </p:cSld>
  <p:clrMap bg1="lt1" tx1="dk1" bg2="lt2" tx2="dk2" accent1="accent1" accent2="accent2" accent3="accent3" accent4="accent4" accent5="accent5" accent6="accent6" hlink="hlink" folHlink="folHlink"/>
  <p:sldLayoutIdLst>
    <p:sldLayoutId id="2147484984" r:id="rId1"/>
    <p:sldLayoutId id="2147484985" r:id="rId2"/>
    <p:sldLayoutId id="2147484986" r:id="rId3"/>
    <p:sldLayoutId id="2147484987" r:id="rId4"/>
    <p:sldLayoutId id="2147484988" r:id="rId5"/>
    <p:sldLayoutId id="2147484989" r:id="rId6"/>
    <p:sldLayoutId id="2147484990" r:id="rId7"/>
    <p:sldLayoutId id="2147484991" r:id="rId8"/>
    <p:sldLayoutId id="2147484992" r:id="rId9"/>
    <p:sldLayoutId id="2147484993" r:id="rId10"/>
    <p:sldLayoutId id="21474849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32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32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A57E102D-22DD-1D46-AD30-4413910A1DE9}" type="datetimeFigureOut">
              <a:rPr lang="en-SG"/>
              <a:pPr>
                <a:defRPr/>
              </a:pPr>
              <a:t>15/9/17</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5CBF4B1-D718-7A40-BA3C-4437E36F0218}" type="slidenum">
              <a:rPr lang="en-SG"/>
              <a:pPr>
                <a:defRPr/>
              </a:pPr>
              <a:t>‹#›</a:t>
            </a:fld>
            <a:endParaRPr lang="en-SG"/>
          </a:p>
        </p:txBody>
      </p:sp>
    </p:spTree>
    <p:extLst>
      <p:ext uri="{BB962C8B-B14F-4D97-AF65-F5344CB8AC3E}">
        <p14:creationId xmlns:p14="http://schemas.microsoft.com/office/powerpoint/2010/main" val="3165597524"/>
      </p:ext>
    </p:extLst>
  </p:cSld>
  <p:clrMap bg1="lt1" tx1="dk1" bg2="lt2" tx2="dk2" accent1="accent1" accent2="accent2" accent3="accent3" accent4="accent4" accent5="accent5" accent6="accent6" hlink="hlink" folHlink="folHlink"/>
  <p:sldLayoutIdLst>
    <p:sldLayoutId id="2147484996" r:id="rId1"/>
    <p:sldLayoutId id="2147484997" r:id="rId2"/>
    <p:sldLayoutId id="2147484998" r:id="rId3"/>
    <p:sldLayoutId id="2147484999" r:id="rId4"/>
    <p:sldLayoutId id="2147485000" r:id="rId5"/>
    <p:sldLayoutId id="2147485001" r:id="rId6"/>
    <p:sldLayoutId id="2147485002" r:id="rId7"/>
    <p:sldLayoutId id="2147485003" r:id="rId8"/>
    <p:sldLayoutId id="2147485004" r:id="rId9"/>
    <p:sldLayoutId id="2147485005" r:id="rId10"/>
    <p:sldLayoutId id="2147485006" r:id="rId11"/>
    <p:sldLayoutId id="2147485007"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8D013C9A-F618-244F-8699-EB402E9C8B54}" type="slidenum">
              <a:rPr lang="en-US"/>
              <a:pPr>
                <a:defRPr/>
              </a:pPr>
              <a:t>‹#›</a:t>
            </a:fld>
            <a:endParaRPr lang="en-US"/>
          </a:p>
        </p:txBody>
      </p:sp>
    </p:spTree>
    <p:extLst>
      <p:ext uri="{BB962C8B-B14F-4D97-AF65-F5344CB8AC3E}">
        <p14:creationId xmlns:p14="http://schemas.microsoft.com/office/powerpoint/2010/main" val="3009261001"/>
      </p:ext>
    </p:extLst>
  </p:cSld>
  <p:clrMap bg1="lt1" tx1="dk1" bg2="lt2" tx2="dk2" accent1="accent1" accent2="accent2" accent3="accent3" accent4="accent4" accent5="accent5" accent6="accent6" hlink="hlink" folHlink="folHlink"/>
  <p:sldLayoutIdLst>
    <p:sldLayoutId id="2147485026" r:id="rId1"/>
    <p:sldLayoutId id="2147485027" r:id="rId2"/>
    <p:sldLayoutId id="2147485028" r:id="rId3"/>
    <p:sldLayoutId id="2147485029" r:id="rId4"/>
    <p:sldLayoutId id="2147485030" r:id="rId5"/>
    <p:sldLayoutId id="2147485031" r:id="rId6"/>
    <p:sldLayoutId id="2147485032" r:id="rId7"/>
    <p:sldLayoutId id="2147485033" r:id="rId8"/>
    <p:sldLayoutId id="2147485034" r:id="rId9"/>
    <p:sldLayoutId id="2147485035" r:id="rId10"/>
    <p:sldLayoutId id="2147485036"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AA5F76EB-6859-724F-BB79-405B73D97AB6}" type="slidenum">
              <a:rPr lang="en-US"/>
              <a:pPr>
                <a:defRPr/>
              </a:pPr>
              <a:t>‹#›</a:t>
            </a:fld>
            <a:endParaRPr lang="en-US"/>
          </a:p>
        </p:txBody>
      </p:sp>
    </p:spTree>
    <p:extLst>
      <p:ext uri="{BB962C8B-B14F-4D97-AF65-F5344CB8AC3E}">
        <p14:creationId xmlns:p14="http://schemas.microsoft.com/office/powerpoint/2010/main" val="2273213761"/>
      </p:ext>
    </p:extLst>
  </p:cSld>
  <p:clrMap bg1="dk2" tx1="lt1" bg2="dk1" tx2="lt2" accent1="accent1" accent2="accent2" accent3="accent3" accent4="accent4" accent5="accent5" accent6="accent6" hlink="hlink" folHlink="folHlink"/>
  <p:sldLayoutIdLst>
    <p:sldLayoutId id="2147485038" r:id="rId1"/>
    <p:sldLayoutId id="2147485039" r:id="rId2"/>
    <p:sldLayoutId id="2147485040" r:id="rId3"/>
    <p:sldLayoutId id="2147485041" r:id="rId4"/>
    <p:sldLayoutId id="2147485042" r:id="rId5"/>
    <p:sldLayoutId id="2147485043" r:id="rId6"/>
    <p:sldLayoutId id="2147485044" r:id="rId7"/>
    <p:sldLayoutId id="2147485045" r:id="rId8"/>
    <p:sldLayoutId id="2147485046" r:id="rId9"/>
    <p:sldLayoutId id="2147485047" r:id="rId10"/>
    <p:sldLayoutId id="2147485048"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3A552120-D3AA-6142-9961-8CBECA1C04AD}" type="slidenum">
              <a:rPr lang="en-US"/>
              <a:pPr>
                <a:defRPr/>
              </a:pPr>
              <a:t>‹#›</a:t>
            </a:fld>
            <a:endParaRPr lang="en-US"/>
          </a:p>
        </p:txBody>
      </p:sp>
    </p:spTree>
    <p:extLst>
      <p:ext uri="{BB962C8B-B14F-4D97-AF65-F5344CB8AC3E}">
        <p14:creationId xmlns:p14="http://schemas.microsoft.com/office/powerpoint/2010/main" val="752344612"/>
      </p:ext>
    </p:extLst>
  </p:cSld>
  <p:clrMap bg1="lt1" tx1="dk1" bg2="lt2" tx2="dk2" accent1="accent1" accent2="accent2" accent3="accent3" accent4="accent4" accent5="accent5" accent6="accent6" hlink="hlink" folHlink="folHlink"/>
  <p:sldLayoutIdLst>
    <p:sldLayoutId id="2147485050" r:id="rId1"/>
    <p:sldLayoutId id="2147485051" r:id="rId2"/>
    <p:sldLayoutId id="2147485052" r:id="rId3"/>
    <p:sldLayoutId id="2147485053" r:id="rId4"/>
    <p:sldLayoutId id="2147485054" r:id="rId5"/>
    <p:sldLayoutId id="2147485055" r:id="rId6"/>
    <p:sldLayoutId id="2147485056" r:id="rId7"/>
    <p:sldLayoutId id="2147485057" r:id="rId8"/>
    <p:sldLayoutId id="2147485058" r:id="rId9"/>
    <p:sldLayoutId id="2147485059" r:id="rId10"/>
    <p:sldLayoutId id="2147485060"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84CCADE9-77FB-314C-96B5-25419791D951}" type="datetimeFigureOut">
              <a:rPr lang="en-US" smtClean="0">
                <a:solidFill>
                  <a:prstClr val="black">
                    <a:tint val="75000"/>
                  </a:prstClr>
                </a:solidFill>
                <a:latin typeface="Calibri"/>
                <a:ea typeface="+mn-ea"/>
                <a:cs typeface="+mn-cs"/>
              </a:rPr>
              <a:pPr defTabSz="457200" eaLnBrk="1" fontAlgn="auto" hangingPunct="1">
                <a:spcBef>
                  <a:spcPts val="0"/>
                </a:spcBef>
                <a:spcAft>
                  <a:spcPts val="0"/>
                </a:spcAft>
              </a:pPr>
              <a:t>15/9/17</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50A8D2C0-E5B4-8F44-86EF-EB1E7842FEE6}"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57297723"/>
      </p:ext>
    </p:extLst>
  </p:cSld>
  <p:clrMap bg1="lt1" tx1="dk1" bg2="lt2" tx2="dk2" accent1="accent1" accent2="accent2" accent3="accent3" accent4="accent4" accent5="accent5" accent6="accent6" hlink="hlink" folHlink="folHlink"/>
  <p:sldLayoutIdLst>
    <p:sldLayoutId id="2147485062" r:id="rId1"/>
    <p:sldLayoutId id="2147485063" r:id="rId2"/>
    <p:sldLayoutId id="2147485064" r:id="rId3"/>
    <p:sldLayoutId id="2147485065" r:id="rId4"/>
    <p:sldLayoutId id="2147485066" r:id="rId5"/>
    <p:sldLayoutId id="2147485067" r:id="rId6"/>
    <p:sldLayoutId id="2147485068" r:id="rId7"/>
    <p:sldLayoutId id="2147485069" r:id="rId8"/>
    <p:sldLayoutId id="2147485070" r:id="rId9"/>
    <p:sldLayoutId id="2147485071" r:id="rId10"/>
    <p:sldLayoutId id="214748507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35874"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3" name="Freeform 6"/>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5" name="Freeform 8"/>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5886" name="Freeform 9"/>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88" name="Freeform 11"/>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0" name="Freeform 13"/>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2" name="Freeform 15"/>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89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5" name="Freeform 28"/>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33590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grpSp>
          <p:nvGrpSpPr>
            <p:cNvPr id="335916"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110" charset="0"/>
                  <a:ea typeface="ＭＳ Ｐゴシック" charset="-128"/>
                  <a:cs typeface="ＭＳ Ｐゴシック" charset="-128"/>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E9E1A99B-5221-4745-B1DD-A50BCC685FB6}" type="slidenum">
              <a:rPr lang="en-US"/>
              <a:pPr>
                <a:defRPr/>
              </a:pPr>
              <a:t>‹#›</a:t>
            </a:fld>
            <a:endParaRPr lang="en-US"/>
          </a:p>
        </p:txBody>
      </p:sp>
    </p:spTree>
    <p:extLst>
      <p:ext uri="{BB962C8B-B14F-4D97-AF65-F5344CB8AC3E}">
        <p14:creationId xmlns:p14="http://schemas.microsoft.com/office/powerpoint/2010/main" val="1465480655"/>
      </p:ext>
    </p:extLst>
  </p:cSld>
  <p:clrMap bg1="dk2" tx1="lt1" bg2="dk1" tx2="lt2" accent1="accent1" accent2="accent2" accent3="accent3" accent4="accent4" accent5="accent5" accent6="accent6" hlink="hlink" folHlink="folHlink"/>
  <p:sldLayoutIdLst>
    <p:sldLayoutId id="2147485074" r:id="rId1"/>
    <p:sldLayoutId id="2147485075"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2667000" y="1219200"/>
            <a:ext cx="5791200" cy="1371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0163" name="Rectangle 3"/>
          <p:cNvSpPr>
            <a:spLocks noGrp="1" noChangeArrowheads="1"/>
          </p:cNvSpPr>
          <p:nvPr>
            <p:ph type="body" idx="1"/>
          </p:nvPr>
        </p:nvSpPr>
        <p:spPr bwMode="auto">
          <a:xfrm>
            <a:off x="685800" y="2743200"/>
            <a:ext cx="7772400" cy="3276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0164"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ahoma" charset="-52"/>
                <a:ea typeface="+mn-ea"/>
                <a:cs typeface="+mn-cs"/>
              </a:defRPr>
            </a:lvl1pPr>
          </a:lstStyle>
          <a:p>
            <a:pPr>
              <a:defRPr/>
            </a:pPr>
            <a:endParaRPr lang="en-US"/>
          </a:p>
        </p:txBody>
      </p:sp>
      <p:sp>
        <p:nvSpPr>
          <p:cNvPr id="220165"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charset="-52"/>
                <a:ea typeface="+mn-ea"/>
                <a:cs typeface="+mn-cs"/>
              </a:defRPr>
            </a:lvl1pPr>
          </a:lstStyle>
          <a:p>
            <a:pPr>
              <a:defRPr/>
            </a:pPr>
            <a:endParaRPr lang="en-US"/>
          </a:p>
        </p:txBody>
      </p:sp>
      <p:sp>
        <p:nvSpPr>
          <p:cNvPr id="220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charset="0"/>
              </a:defRPr>
            </a:lvl1pPr>
          </a:lstStyle>
          <a:p>
            <a:pPr>
              <a:defRPr/>
            </a:pPr>
            <a:fld id="{578645E1-B841-3E49-B4D9-C174E3DC5412}" type="slidenum">
              <a:rPr lang="en-US"/>
              <a:pPr>
                <a:defRPr/>
              </a:pPr>
              <a:t>‹#›</a:t>
            </a:fld>
            <a:endParaRPr lang="en-US"/>
          </a:p>
        </p:txBody>
      </p:sp>
    </p:spTree>
    <p:extLst>
      <p:ext uri="{BB962C8B-B14F-4D97-AF65-F5344CB8AC3E}">
        <p14:creationId xmlns:p14="http://schemas.microsoft.com/office/powerpoint/2010/main" val="3670511792"/>
      </p:ext>
    </p:extLst>
  </p:cSld>
  <p:clrMap bg1="dk2" tx1="lt1" bg2="dk1" tx2="lt2" accent1="accent1" accent2="accent2" accent3="accent3" accent4="accent4" accent5="accent5" accent6="accent6" hlink="hlink" folHlink="folHlink"/>
  <p:sldLayoutIdLst>
    <p:sldLayoutId id="2147485077" r:id="rId1"/>
    <p:sldLayoutId id="2147485078" r:id="rId2"/>
    <p:sldLayoutId id="2147485079" r:id="rId3"/>
    <p:sldLayoutId id="2147485080" r:id="rId4"/>
    <p:sldLayoutId id="2147485081" r:id="rId5"/>
    <p:sldLayoutId id="2147485082" r:id="rId6"/>
    <p:sldLayoutId id="2147485083" r:id="rId7"/>
    <p:sldLayoutId id="2147485084" r:id="rId8"/>
    <p:sldLayoutId id="2147485085" r:id="rId9"/>
    <p:sldLayoutId id="2147485086" r:id="rId10"/>
    <p:sldLayoutId id="2147485087" r:id="rId11"/>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11"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11"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11"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11"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a:xfrm>
            <a:off x="457200" y="6356350"/>
            <a:ext cx="2133600" cy="365125"/>
          </a:xfrm>
          <a:prstGeom prst="rect">
            <a:avLst/>
          </a:prstGeom>
        </p:spPr>
        <p:txBody>
          <a:bodyPr vert="horz" lIns="91440" tIns="45720" rIns="91440" bIns="45720" rtlCol="0" anchor="ctr"/>
          <a:lstStyle>
            <a:lvl1pP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8" name="Rectangle 5"/>
          <p:cNvSpPr>
            <a:spLocks noGrp="1" noChangeArrowheads="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9" name="Rectangle 6"/>
          <p:cNvSpPr>
            <a:spLocks noGrp="1" noChangeArrowheads="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charset="0"/>
                <a:cs typeface="+mn-cs"/>
              </a:defRPr>
            </a:lvl1pPr>
          </a:lstStyle>
          <a:p>
            <a:pPr>
              <a:defRPr/>
            </a:pPr>
            <a:fld id="{51764C8E-6B6E-3544-A959-3B26ACB1BD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6" r:id="rId1"/>
    <p:sldLayoutId id="2147484647" r:id="rId2"/>
    <p:sldLayoutId id="2147484648" r:id="rId3"/>
    <p:sldLayoutId id="2147484649" r:id="rId4"/>
    <p:sldLayoutId id="2147484650" r:id="rId5"/>
    <p:sldLayoutId id="2147484651" r:id="rId6"/>
    <p:sldLayoutId id="2147484652" r:id="rId7"/>
    <p:sldLayoutId id="2147484653" r:id="rId8"/>
    <p:sldLayoutId id="2147484654" r:id="rId9"/>
    <p:sldLayoutId id="2147484655" r:id="rId10"/>
    <p:sldLayoutId id="2147484656" r:id="rId11"/>
  </p:sldLayoutIdLst>
  <p:txStyles>
    <p:titleStyle>
      <a:lvl1pPr algn="ctr" rtl="0" eaLnBrk="0" fontAlgn="base" hangingPunct="0">
        <a:spcBef>
          <a:spcPct val="0"/>
        </a:spcBef>
        <a:spcAft>
          <a:spcPct val="0"/>
        </a:spcAft>
        <a:defRPr sz="4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128" charset="0"/>
        </a:defRPr>
      </a:lvl6pPr>
      <a:lvl7pPr marL="914400" algn="ctr" rtl="0" fontAlgn="base">
        <a:spcBef>
          <a:spcPct val="0"/>
        </a:spcBef>
        <a:spcAft>
          <a:spcPct val="0"/>
        </a:spcAft>
        <a:defRPr sz="4400">
          <a:solidFill>
            <a:schemeClr val="tx1"/>
          </a:solidFill>
          <a:latin typeface="Calibri" pitchFamily="-128" charset="0"/>
        </a:defRPr>
      </a:lvl7pPr>
      <a:lvl8pPr marL="1371600" algn="ctr" rtl="0" fontAlgn="base">
        <a:spcBef>
          <a:spcPct val="0"/>
        </a:spcBef>
        <a:spcAft>
          <a:spcPct val="0"/>
        </a:spcAft>
        <a:defRPr sz="4400">
          <a:solidFill>
            <a:schemeClr val="tx1"/>
          </a:solidFill>
          <a:latin typeface="Calibri" pitchFamily="-128" charset="0"/>
        </a:defRPr>
      </a:lvl8pPr>
      <a:lvl9pPr marL="1828800" algn="ctr" rtl="0" fontAlgn="base">
        <a:spcBef>
          <a:spcPct val="0"/>
        </a:spcBef>
        <a:spcAft>
          <a:spcPct val="0"/>
        </a:spcAft>
        <a:defRPr sz="4400">
          <a:solidFill>
            <a:schemeClr val="tx1"/>
          </a:solidFill>
          <a:latin typeface="Calibri" pitchFamily="-128"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ahoma" charset="-52"/>
                <a:ea typeface="+mn-ea"/>
                <a:cs typeface="+mn-cs"/>
              </a:defRPr>
            </a:lvl1pPr>
          </a:lstStyle>
          <a:p>
            <a:pPr>
              <a:defRPr/>
            </a:pPr>
            <a:endParaRPr lang="en-US"/>
          </a:p>
        </p:txBody>
      </p:sp>
      <p:sp>
        <p:nvSpPr>
          <p:cNvPr id="235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charset="-52"/>
                <a:ea typeface="+mn-ea"/>
                <a:cs typeface="+mn-cs"/>
              </a:defRPr>
            </a:lvl1pPr>
          </a:lstStyle>
          <a:p>
            <a:pPr>
              <a:defRPr/>
            </a:pPr>
            <a:endParaRPr lang="en-US"/>
          </a:p>
        </p:txBody>
      </p:sp>
      <p:sp>
        <p:nvSpPr>
          <p:cNvPr id="235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charset="0"/>
              </a:defRPr>
            </a:lvl1pPr>
          </a:lstStyle>
          <a:p>
            <a:pPr>
              <a:defRPr/>
            </a:pPr>
            <a:fld id="{9257FA59-F212-4540-9426-5C3A8E821E7A}" type="slidenum">
              <a:rPr lang="en-US"/>
              <a:pPr>
                <a:defRPr/>
              </a:pPr>
              <a:t>‹#›</a:t>
            </a:fld>
            <a:endParaRPr lang="en-US"/>
          </a:p>
        </p:txBody>
      </p:sp>
    </p:spTree>
    <p:extLst>
      <p:ext uri="{BB962C8B-B14F-4D97-AF65-F5344CB8AC3E}">
        <p14:creationId xmlns:p14="http://schemas.microsoft.com/office/powerpoint/2010/main" val="4054956768"/>
      </p:ext>
    </p:extLst>
  </p:cSld>
  <p:clrMap bg1="dk2" tx1="lt1" bg2="dk1" tx2="lt2" accent1="accent1" accent2="accent2" accent3="accent3" accent4="accent4" accent5="accent5" accent6="accent6" hlink="hlink" folHlink="folHlink"/>
  <p:sldLayoutIdLst>
    <p:sldLayoutId id="2147485089" r:id="rId1"/>
    <p:sldLayoutId id="2147485090" r:id="rId2"/>
    <p:sldLayoutId id="2147485091" r:id="rId3"/>
    <p:sldLayoutId id="2147485092" r:id="rId4"/>
    <p:sldLayoutId id="2147485093" r:id="rId5"/>
    <p:sldLayoutId id="2147485094" r:id="rId6"/>
    <p:sldLayoutId id="2147485095" r:id="rId7"/>
    <p:sldLayoutId id="2147485096" r:id="rId8"/>
    <p:sldLayoutId id="2147485097" r:id="rId9"/>
    <p:sldLayoutId id="2147485098" r:id="rId10"/>
    <p:sldLayoutId id="2147485099"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2419"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420"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rebuchet MS" charset="0"/>
                <a:ea typeface="+mn-ea"/>
                <a:cs typeface="+mn-cs"/>
              </a:defRPr>
            </a:lvl1pPr>
          </a:lstStyle>
          <a:p>
            <a:pPr>
              <a:defRPr/>
            </a:pPr>
            <a:endParaRPr lang="en-US"/>
          </a:p>
        </p:txBody>
      </p:sp>
      <p:sp>
        <p:nvSpPr>
          <p:cNvPr id="572421"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rebuchet MS" charset="0"/>
                <a:ea typeface="+mn-ea"/>
                <a:cs typeface="+mn-cs"/>
              </a:defRPr>
            </a:lvl1pPr>
          </a:lstStyle>
          <a:p>
            <a:pPr>
              <a:defRPr/>
            </a:pPr>
            <a:endParaRPr lang="en-US"/>
          </a:p>
        </p:txBody>
      </p:sp>
      <p:sp>
        <p:nvSpPr>
          <p:cNvPr id="572422"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rebuchet MS" charset="0"/>
                <a:ea typeface="Osaka" charset="0"/>
                <a:cs typeface="Osaka" charset="0"/>
              </a:defRPr>
            </a:lvl1pPr>
          </a:lstStyle>
          <a:p>
            <a:pPr>
              <a:defRPr/>
            </a:pPr>
            <a:fld id="{320D9E1C-BDC1-F34D-A10C-B0D2795CD3C3}" type="slidenum">
              <a:rPr lang="en-US"/>
              <a:pPr>
                <a:defRPr/>
              </a:pPr>
              <a:t>‹#›</a:t>
            </a:fld>
            <a:endParaRPr lang="en-US"/>
          </a:p>
        </p:txBody>
      </p:sp>
    </p:spTree>
    <p:extLst>
      <p:ext uri="{BB962C8B-B14F-4D97-AF65-F5344CB8AC3E}">
        <p14:creationId xmlns:p14="http://schemas.microsoft.com/office/powerpoint/2010/main" val="1652507021"/>
      </p:ext>
    </p:extLst>
  </p:cSld>
  <p:clrMap bg1="lt1" tx1="dk1" bg2="lt2" tx2="dk2" accent1="accent1" accent2="accent2" accent3="accent3" accent4="accent4" accent5="accent5" accent6="accent6" hlink="hlink" folHlink="folHlink"/>
  <p:sldLayoutIdLst>
    <p:sldLayoutId id="2147485101" r:id="rId1"/>
    <p:sldLayoutId id="2147485102" r:id="rId2"/>
    <p:sldLayoutId id="2147485103" r:id="rId3"/>
    <p:sldLayoutId id="2147485104" r:id="rId4"/>
    <p:sldLayoutId id="2147485105" r:id="rId5"/>
    <p:sldLayoutId id="2147485106" r:id="rId6"/>
    <p:sldLayoutId id="2147485107" r:id="rId7"/>
    <p:sldLayoutId id="2147485108" r:id="rId8"/>
    <p:sldLayoutId id="2147485109" r:id="rId9"/>
    <p:sldLayoutId id="2147485110" r:id="rId10"/>
    <p:sldLayoutId id="21474851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80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8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Trebuchet MS" charset="0"/>
                <a:ea typeface="+mn-ea"/>
                <a:cs typeface="+mn-cs"/>
              </a:defRPr>
            </a:lvl1pPr>
          </a:lstStyle>
          <a:p>
            <a:pPr>
              <a:defRPr/>
            </a:pPr>
            <a:endParaRPr lang="en-US"/>
          </a:p>
        </p:txBody>
      </p:sp>
      <p:sp>
        <p:nvSpPr>
          <p:cNvPr id="1238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rebuchet MS" charset="0"/>
                <a:ea typeface="+mn-ea"/>
                <a:cs typeface="+mn-cs"/>
              </a:defRPr>
            </a:lvl1pPr>
          </a:lstStyle>
          <a:p>
            <a:pPr>
              <a:defRPr/>
            </a:pPr>
            <a:endParaRPr lang="en-US"/>
          </a:p>
        </p:txBody>
      </p:sp>
      <p:sp>
        <p:nvSpPr>
          <p:cNvPr id="1238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rebuchet MS" charset="0"/>
                <a:ea typeface="Osaka" charset="0"/>
                <a:cs typeface="Osaka" charset="0"/>
              </a:defRPr>
            </a:lvl1pPr>
          </a:lstStyle>
          <a:p>
            <a:pPr>
              <a:defRPr/>
            </a:pPr>
            <a:fld id="{920376D3-4B5B-6442-9BF9-E461967091FA}" type="slidenum">
              <a:rPr lang="en-US"/>
              <a:pPr>
                <a:defRPr/>
              </a:pPr>
              <a:t>‹#›</a:t>
            </a:fld>
            <a:endParaRPr lang="en-US"/>
          </a:p>
        </p:txBody>
      </p:sp>
    </p:spTree>
    <p:extLst>
      <p:ext uri="{BB962C8B-B14F-4D97-AF65-F5344CB8AC3E}">
        <p14:creationId xmlns:p14="http://schemas.microsoft.com/office/powerpoint/2010/main" val="3510162517"/>
      </p:ext>
    </p:extLst>
  </p:cSld>
  <p:clrMap bg1="dk2" tx1="lt1" bg2="dk1" tx2="lt2" accent1="accent1" accent2="accent2" accent3="accent3" accent4="accent4" accent5="accent5" accent6="accent6" hlink="hlink" folHlink="folHlink"/>
  <p:sldLayoutIdLst>
    <p:sldLayoutId id="2147485113" r:id="rId1"/>
    <p:sldLayoutId id="2147485114" r:id="rId2"/>
    <p:sldLayoutId id="2147485115" r:id="rId3"/>
    <p:sldLayoutId id="2147485116" r:id="rId4"/>
    <p:sldLayoutId id="2147485117" r:id="rId5"/>
    <p:sldLayoutId id="2147485118" r:id="rId6"/>
    <p:sldLayoutId id="2147485119" r:id="rId7"/>
    <p:sldLayoutId id="2147485120" r:id="rId8"/>
    <p:sldLayoutId id="2147485121" r:id="rId9"/>
    <p:sldLayoutId id="2147485122" r:id="rId10"/>
    <p:sldLayoutId id="2147485123"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charset="0"/>
                <a:ea typeface="+mn-ea"/>
                <a:cs typeface="+mn-cs"/>
              </a:defRPr>
            </a:lvl1pPr>
          </a:lstStyle>
          <a:p>
            <a:pPr>
              <a:defRPr/>
            </a:pPr>
            <a:endParaRPr lang="en-US"/>
          </a:p>
        </p:txBody>
      </p:sp>
      <p:sp>
        <p:nvSpPr>
          <p:cNvPr id="21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rebuchet MS" charset="0"/>
                <a:ea typeface="+mn-ea"/>
                <a:cs typeface="+mn-cs"/>
              </a:defRPr>
            </a:lvl1pPr>
          </a:lstStyle>
          <a:p>
            <a:pPr>
              <a:defRPr/>
            </a:pPr>
            <a:endParaRPr lang="en-US"/>
          </a:p>
        </p:txBody>
      </p:sp>
      <p:sp>
        <p:nvSpPr>
          <p:cNvPr id="21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charset="0"/>
                <a:ea typeface="ヒラギノ角ゴ Pro W3" charset="0"/>
                <a:cs typeface="ヒラギノ角ゴ Pro W3" charset="0"/>
              </a:defRPr>
            </a:lvl1pPr>
          </a:lstStyle>
          <a:p>
            <a:pPr>
              <a:defRPr/>
            </a:pPr>
            <a:fld id="{3CF23A50-8529-8240-AFDF-AB36441C41ED}" type="slidenum">
              <a:rPr lang="en-US"/>
              <a:pPr>
                <a:defRPr/>
              </a:pPr>
              <a:t>‹#›</a:t>
            </a:fld>
            <a:endParaRPr lang="en-US"/>
          </a:p>
        </p:txBody>
      </p:sp>
    </p:spTree>
    <p:extLst>
      <p:ext uri="{BB962C8B-B14F-4D97-AF65-F5344CB8AC3E}">
        <p14:creationId xmlns:p14="http://schemas.microsoft.com/office/powerpoint/2010/main" val="4243341185"/>
      </p:ext>
    </p:extLst>
  </p:cSld>
  <p:clrMap bg1="lt1" tx1="dk1" bg2="lt2" tx2="dk2" accent1="accent1" accent2="accent2" accent3="accent3" accent4="accent4" accent5="accent5" accent6="accent6" hlink="hlink" folHlink="folHlink"/>
  <p:sldLayoutIdLst>
    <p:sldLayoutId id="2147485125" r:id="rId1"/>
    <p:sldLayoutId id="2147485126" r:id="rId2"/>
    <p:sldLayoutId id="2147485127" r:id="rId3"/>
    <p:sldLayoutId id="2147485128" r:id="rId4"/>
    <p:sldLayoutId id="2147485129" r:id="rId5"/>
    <p:sldLayoutId id="2147485130" r:id="rId6"/>
    <p:sldLayoutId id="2147485131" r:id="rId7"/>
    <p:sldLayoutId id="2147485132" r:id="rId8"/>
    <p:sldLayoutId id="2147485133" r:id="rId9"/>
    <p:sldLayoutId id="2147485134" r:id="rId10"/>
    <p:sldLayoutId id="21474851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63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ahoma" charset="-52"/>
                <a:ea typeface="+mn-ea"/>
                <a:cs typeface="+mn-cs"/>
              </a:defRPr>
            </a:lvl1pPr>
          </a:lstStyle>
          <a:p>
            <a:pPr>
              <a:defRPr/>
            </a:pPr>
            <a:endParaRPr lang="en-US"/>
          </a:p>
        </p:txBody>
      </p:sp>
      <p:sp>
        <p:nvSpPr>
          <p:cNvPr id="2263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ahoma" charset="-52"/>
                <a:ea typeface="+mn-ea"/>
                <a:cs typeface="+mn-cs"/>
              </a:defRPr>
            </a:lvl1pPr>
          </a:lstStyle>
          <a:p>
            <a:pPr>
              <a:defRPr/>
            </a:pPr>
            <a:endParaRPr lang="en-US"/>
          </a:p>
        </p:txBody>
      </p:sp>
      <p:sp>
        <p:nvSpPr>
          <p:cNvPr id="2263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ahoma" charset="0"/>
              </a:defRPr>
            </a:lvl1pPr>
          </a:lstStyle>
          <a:p>
            <a:pPr>
              <a:defRPr/>
            </a:pPr>
            <a:fld id="{D27952AA-7CF9-414D-92C3-09E1EE8D1769}" type="slidenum">
              <a:rPr lang="en-US"/>
              <a:pPr>
                <a:defRPr/>
              </a:pPr>
              <a:t>‹#›</a:t>
            </a:fld>
            <a:endParaRPr lang="en-US"/>
          </a:p>
        </p:txBody>
      </p:sp>
    </p:spTree>
    <p:extLst>
      <p:ext uri="{BB962C8B-B14F-4D97-AF65-F5344CB8AC3E}">
        <p14:creationId xmlns:p14="http://schemas.microsoft.com/office/powerpoint/2010/main" val="2604998258"/>
      </p:ext>
    </p:extLst>
  </p:cSld>
  <p:clrMap bg1="lt1" tx1="dk1" bg2="lt2" tx2="dk2" accent1="accent1" accent2="accent2" accent3="accent3" accent4="accent4" accent5="accent5" accent6="accent6" hlink="hlink" folHlink="folHlink"/>
  <p:sldLayoutIdLst>
    <p:sldLayoutId id="2147485137" r:id="rId1"/>
    <p:sldLayoutId id="2147485138" r:id="rId2"/>
    <p:sldLayoutId id="2147485139" r:id="rId3"/>
    <p:sldLayoutId id="2147485140" r:id="rId4"/>
    <p:sldLayoutId id="2147485141" r:id="rId5"/>
    <p:sldLayoutId id="2147485142" r:id="rId6"/>
    <p:sldLayoutId id="2147485143" r:id="rId7"/>
    <p:sldLayoutId id="2147485144" r:id="rId8"/>
    <p:sldLayoutId id="2147485145" r:id="rId9"/>
    <p:sldLayoutId id="2147485146" r:id="rId10"/>
    <p:sldLayoutId id="2147485147"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tile tx="0" ty="0" sx="100000" sy="100000" flip="none" algn="tl"/>
        </a:blipFill>
        <a:effectLst/>
      </p:bgPr>
    </p:bg>
    <p:spTree>
      <p:nvGrpSpPr>
        <p:cNvPr id="1" name=""/>
        <p:cNvGrpSpPr/>
        <p:nvPr/>
      </p:nvGrpSpPr>
      <p:grpSpPr>
        <a:xfrm>
          <a:off x="0" y="0"/>
          <a:ext cx="0" cy="0"/>
          <a:chOff x="0" y="0"/>
          <a:chExt cx="0" cy="0"/>
        </a:xfrm>
      </p:grpSpPr>
      <p:grpSp>
        <p:nvGrpSpPr>
          <p:cNvPr id="256002" name="Group 1026"/>
          <p:cNvGrpSpPr>
            <a:grpSpLocks/>
          </p:cNvGrpSpPr>
          <p:nvPr/>
        </p:nvGrpSpPr>
        <p:grpSpPr bwMode="auto">
          <a:xfrm>
            <a:off x="457200" y="304800"/>
            <a:ext cx="8305800" cy="1295400"/>
            <a:chOff x="288" y="192"/>
            <a:chExt cx="5232" cy="816"/>
          </a:xfrm>
        </p:grpSpPr>
        <p:sp>
          <p:nvSpPr>
            <p:cNvPr id="839683" name="AutoShape 102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ea typeface="+mn-ea"/>
                <a:cs typeface="+mn-cs"/>
              </a:endParaRPr>
            </a:p>
          </p:txBody>
        </p:sp>
        <p:sp>
          <p:nvSpPr>
            <p:cNvPr id="839684" name="AutoShape 102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839685" name="Freeform 1029"/>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839686" name="Freeform 1030"/>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839687" name="Freeform 1031"/>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256003" name="Rectangle 1032"/>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04" name="Rectangle 1033"/>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39690" name="Rectangle 1034"/>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ＭＳ Ｐゴシック" charset="-128"/>
                <a:cs typeface="ＭＳ Ｐゴシック" charset="-128"/>
              </a:defRPr>
            </a:lvl1pPr>
          </a:lstStyle>
          <a:p>
            <a:pPr>
              <a:defRPr/>
            </a:pPr>
            <a:endParaRPr lang="en-US"/>
          </a:p>
        </p:txBody>
      </p:sp>
      <p:sp>
        <p:nvSpPr>
          <p:cNvPr id="839691" name="Rectangle 1035"/>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ＭＳ Ｐゴシック" charset="-128"/>
                <a:cs typeface="ＭＳ Ｐゴシック" charset="-128"/>
              </a:defRPr>
            </a:lvl1pPr>
          </a:lstStyle>
          <a:p>
            <a:pPr>
              <a:defRPr/>
            </a:pPr>
            <a:endParaRPr lang="en-US"/>
          </a:p>
        </p:txBody>
      </p:sp>
      <p:sp>
        <p:nvSpPr>
          <p:cNvPr id="839692" name="Rectangle 1036"/>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1"/>
                </a:solidFill>
                <a:latin typeface="Arial" charset="0"/>
              </a:defRPr>
            </a:lvl1pPr>
          </a:lstStyle>
          <a:p>
            <a:pPr>
              <a:defRPr/>
            </a:pPr>
            <a:fld id="{FF176E6B-B075-AD40-A670-227BA37AF2F2}" type="slidenum">
              <a:rPr lang="en-US"/>
              <a:pPr>
                <a:defRPr/>
              </a:pPr>
              <a:t>‹#›</a:t>
            </a:fld>
            <a:endParaRPr lang="en-US"/>
          </a:p>
        </p:txBody>
      </p:sp>
    </p:spTree>
    <p:extLst>
      <p:ext uri="{BB962C8B-B14F-4D97-AF65-F5344CB8AC3E}">
        <p14:creationId xmlns:p14="http://schemas.microsoft.com/office/powerpoint/2010/main" val="1985814494"/>
      </p:ext>
    </p:extLst>
  </p:cSld>
  <p:clrMap bg1="lt1" tx1="dk1" bg2="lt2" tx2="dk2" accent1="accent1" accent2="accent2" accent3="accent3" accent4="accent4" accent5="accent5" accent6="accent6" hlink="hlink" folHlink="folHlink"/>
  <p:sldLayoutIdLst>
    <p:sldLayoutId id="2147485149" r:id="rId1"/>
    <p:sldLayoutId id="2147485150" r:id="rId2"/>
    <p:sldLayoutId id="2147485151" r:id="rId3"/>
    <p:sldLayoutId id="2147485152" r:id="rId4"/>
    <p:sldLayoutId id="2147485153" r:id="rId5"/>
    <p:sldLayoutId id="2147485154" r:id="rId6"/>
    <p:sldLayoutId id="2147485155" r:id="rId7"/>
    <p:sldLayoutId id="2147485156" r:id="rId8"/>
    <p:sldLayoutId id="2147485157" r:id="rId9"/>
    <p:sldLayoutId id="2147485158" r:id="rId10"/>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720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720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Century Gothic" charset="0"/>
                <a:ea typeface="+mn-ea"/>
                <a:cs typeface="+mn-cs"/>
              </a:defRPr>
            </a:lvl1pPr>
          </a:lstStyle>
          <a:p>
            <a:pPr>
              <a:defRPr/>
            </a:pPr>
            <a:endParaRPr lang="en-US"/>
          </a:p>
        </p:txBody>
      </p:sp>
      <p:sp>
        <p:nvSpPr>
          <p:cNvPr id="9472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Century Gothic" charset="0"/>
                <a:ea typeface="+mn-ea"/>
                <a:cs typeface="+mn-cs"/>
              </a:defRPr>
            </a:lvl1pPr>
          </a:lstStyle>
          <a:p>
            <a:pPr>
              <a:defRPr/>
            </a:pPr>
            <a:endParaRPr lang="en-US"/>
          </a:p>
        </p:txBody>
      </p:sp>
      <p:sp>
        <p:nvSpPr>
          <p:cNvPr id="9472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Century Gothic" charset="0"/>
                <a:ea typeface="ヒラギノ角ゴ Pro W3" charset="0"/>
                <a:cs typeface="ヒラギノ角ゴ Pro W3" charset="0"/>
              </a:defRPr>
            </a:lvl1pPr>
          </a:lstStyle>
          <a:p>
            <a:pPr>
              <a:defRPr/>
            </a:pPr>
            <a:fld id="{4617F845-3C8D-4C45-A94D-B43640607B94}" type="slidenum">
              <a:rPr lang="en-US"/>
              <a:pPr>
                <a:defRPr/>
              </a:pPr>
              <a:t>‹#›</a:t>
            </a:fld>
            <a:endParaRPr lang="en-US"/>
          </a:p>
        </p:txBody>
      </p:sp>
    </p:spTree>
    <p:extLst>
      <p:ext uri="{BB962C8B-B14F-4D97-AF65-F5344CB8AC3E}">
        <p14:creationId xmlns:p14="http://schemas.microsoft.com/office/powerpoint/2010/main" val="3918563594"/>
      </p:ext>
    </p:extLst>
  </p:cSld>
  <p:clrMap bg1="dk2" tx1="lt1" bg2="dk1" tx2="lt2" accent1="accent1" accent2="accent2" accent3="accent3" accent4="accent4" accent5="accent5" accent6="accent6" hlink="hlink" folHlink="folHlink"/>
  <p:sldLayoutIdLst>
    <p:sldLayoutId id="2147485160" r:id="rId1"/>
    <p:sldLayoutId id="2147485161" r:id="rId2"/>
    <p:sldLayoutId id="2147485162" r:id="rId3"/>
    <p:sldLayoutId id="2147485163" r:id="rId4"/>
    <p:sldLayoutId id="2147485164" r:id="rId5"/>
    <p:sldLayoutId id="2147485165" r:id="rId6"/>
    <p:sldLayoutId id="2147485166" r:id="rId7"/>
    <p:sldLayoutId id="2147485167" r:id="rId8"/>
    <p:sldLayoutId id="2147485168" r:id="rId9"/>
    <p:sldLayoutId id="2147485169" r:id="rId10"/>
    <p:sldLayoutId id="2147485170" r:id="rId11"/>
  </p:sldLayoutIdLst>
  <p:hf sldNum="0"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5pPr>
      <a:lvl6pPr marL="457200" algn="l" rtl="0" fontAlgn="base">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a:solidFill>
            <a:schemeClr val="tx2"/>
          </a:solidFill>
          <a:latin typeface="Century Gothic"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eaLnBrk="1" hangingPunct="1">
              <a:defRPr/>
            </a:pPr>
            <a:endParaRPr lang="en-GB">
              <a:latin typeface="Times New Roman"/>
              <a:ea typeface="Times New Roman"/>
              <a:cs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eaLnBrk="1" hangingPunct="1">
              <a:defRPr/>
            </a:pPr>
            <a:endParaRPr lang="en-GB">
              <a:latin typeface="Times New Roman"/>
              <a:ea typeface="Times New Roman"/>
              <a:cs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eaLnBrk="1" hangingPunct="1">
              <a:defRPr/>
            </a:pPr>
            <a:fld id="{F3E0B065-6F85-1942-B475-8BA0555833B7}" type="slidenum">
              <a:rPr lang="en-GB">
                <a:latin typeface="Times New Roman" charset="0"/>
              </a:rPr>
              <a:pPr eaLnBrk="1" hangingPunct="1">
                <a:defRPr/>
              </a:pPr>
              <a:t>‹#›</a:t>
            </a:fld>
            <a:endParaRPr lang="en-GB">
              <a:latin typeface="Times New Roman" charset="0"/>
            </a:endParaRPr>
          </a:p>
        </p:txBody>
      </p:sp>
    </p:spTree>
    <p:extLst>
      <p:ext uri="{BB962C8B-B14F-4D97-AF65-F5344CB8AC3E}">
        <p14:creationId xmlns:p14="http://schemas.microsoft.com/office/powerpoint/2010/main" val="1587544504"/>
      </p:ext>
    </p:extLst>
  </p:cSld>
  <p:clrMap bg1="lt1" tx1="dk1" bg2="lt2" tx2="dk2" accent1="accent1" accent2="accent2" accent3="accent3" accent4="accent4" accent5="accent5" accent6="accent6" hlink="hlink" folHlink="folHlink"/>
  <p:sldLayoutIdLst>
    <p:sldLayoutId id="214748518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35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ea typeface="PMingLiU" panose="02020500000000000000" pitchFamily="18" charset="-120"/>
              </a:defRPr>
            </a:lvl1pPr>
          </a:lstStyle>
          <a:p>
            <a:pPr eaLnBrk="1" hangingPunct="1"/>
            <a:fld id="{695F86AA-D9B3-451C-85CA-A07F6439F289}" type="slidenum">
              <a:rPr lang="en-US" altLang="zh-TW">
                <a:cs typeface="ヒラギノ角ゴ Pro W3"/>
              </a:rPr>
              <a:pPr eaLnBrk="1" hangingPunct="1"/>
              <a:t>‹#›</a:t>
            </a:fld>
            <a:endParaRPr lang="en-US" altLang="zh-TW">
              <a:cs typeface="ヒラギノ角ゴ Pro W3"/>
            </a:endParaRPr>
          </a:p>
        </p:txBody>
      </p:sp>
    </p:spTree>
    <p:extLst>
      <p:ext uri="{BB962C8B-B14F-4D97-AF65-F5344CB8AC3E}">
        <p14:creationId xmlns:p14="http://schemas.microsoft.com/office/powerpoint/2010/main" val="3004095913"/>
      </p:ext>
    </p:extLst>
  </p:cSld>
  <p:clrMap bg1="lt1" tx1="dk1" bg2="lt2" tx2="dk2" accent1="accent1" accent2="accent2" accent3="accent3" accent4="accent4" accent5="accent5" accent6="accent6" hlink="hlink" folHlink="folHlink"/>
  <p:sldLayoutIdLst>
    <p:sldLayoutId id="214748518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14347" name="Freeform 6"/>
            <p:cNvSpPr>
              <a:spLocks/>
            </p:cNvSpPr>
            <p:nvPr/>
          </p:nvSpPr>
          <p:spPr bwMode="hidden">
            <a:xfrm>
              <a:off x="4038" y="3577"/>
              <a:ext cx="1720" cy="65"/>
            </a:xfrm>
            <a:custGeom>
              <a:avLst/>
              <a:gdLst>
                <a:gd name="T0" fmla="*/ 1690 w 1722"/>
                <a:gd name="T1" fmla="*/ 50 h 66"/>
                <a:gd name="T2" fmla="*/ 1690 w 1722"/>
                <a:gd name="T3" fmla="*/ 44 h 66"/>
                <a:gd name="T4" fmla="*/ 0 w 1722"/>
                <a:gd name="T5" fmla="*/ 0 h 66"/>
                <a:gd name="T6" fmla="*/ 0 w 1722"/>
                <a:gd name="T7" fmla="*/ 33 h 66"/>
                <a:gd name="T8" fmla="*/ 1690 w 1722"/>
                <a:gd name="T9" fmla="*/ 50 h 66"/>
                <a:gd name="T10" fmla="*/ 1690 w 1722"/>
                <a:gd name="T11" fmla="*/ 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charset="0"/>
                <a:ea typeface="MS PGothic" charset="0"/>
                <a:cs typeface="MS PGothic" charset="0"/>
              </a:endParaRPr>
            </a:p>
          </p:txBody>
        </p:sp>
        <p:sp>
          <p:nvSpPr>
            <p:cNvPr id="14349" name="Freeform 8"/>
            <p:cNvSpPr>
              <a:spLocks/>
            </p:cNvSpPr>
            <p:nvPr/>
          </p:nvSpPr>
          <p:spPr bwMode="hidden">
            <a:xfrm>
              <a:off x="4784" y="3702"/>
              <a:ext cx="974" cy="101"/>
            </a:xfrm>
            <a:custGeom>
              <a:avLst/>
              <a:gdLst>
                <a:gd name="T0" fmla="*/ 959 w 975"/>
                <a:gd name="T1" fmla="*/ 48 h 101"/>
                <a:gd name="T2" fmla="*/ 959 w 975"/>
                <a:gd name="T3" fmla="*/ 0 h 101"/>
                <a:gd name="T4" fmla="*/ 0 w 975"/>
                <a:gd name="T5" fmla="*/ 24 h 101"/>
                <a:gd name="T6" fmla="*/ 0 w 975"/>
                <a:gd name="T7" fmla="*/ 101 h 101"/>
                <a:gd name="T8" fmla="*/ 959 w 975"/>
                <a:gd name="T9" fmla="*/ 48 h 101"/>
                <a:gd name="T10" fmla="*/ 95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4350" name="Freeform 9"/>
            <p:cNvSpPr>
              <a:spLocks/>
            </p:cNvSpPr>
            <p:nvPr/>
          </p:nvSpPr>
          <p:spPr bwMode="hidden">
            <a:xfrm>
              <a:off x="3619" y="3815"/>
              <a:ext cx="2139" cy="198"/>
            </a:xfrm>
            <a:custGeom>
              <a:avLst/>
              <a:gdLst>
                <a:gd name="T0" fmla="*/ 2109 w 2141"/>
                <a:gd name="T1" fmla="*/ 0 h 198"/>
                <a:gd name="T2" fmla="*/ 0 w 2141"/>
                <a:gd name="T3" fmla="*/ 156 h 198"/>
                <a:gd name="T4" fmla="*/ 0 w 2141"/>
                <a:gd name="T5" fmla="*/ 198 h 198"/>
                <a:gd name="T6" fmla="*/ 2109 w 2141"/>
                <a:gd name="T7" fmla="*/ 0 h 198"/>
                <a:gd name="T8" fmla="*/ 210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14352" name="Freeform 11"/>
            <p:cNvSpPr>
              <a:spLocks/>
            </p:cNvSpPr>
            <p:nvPr/>
          </p:nvSpPr>
          <p:spPr bwMode="hidden">
            <a:xfrm>
              <a:off x="2097" y="4043"/>
              <a:ext cx="2514" cy="276"/>
            </a:xfrm>
            <a:custGeom>
              <a:avLst/>
              <a:gdLst>
                <a:gd name="T0" fmla="*/ 2134 w 2517"/>
                <a:gd name="T1" fmla="*/ 276 h 276"/>
                <a:gd name="T2" fmla="*/ 2469 w 2517"/>
                <a:gd name="T3" fmla="*/ 204 h 276"/>
                <a:gd name="T4" fmla="*/ 2212 w 2517"/>
                <a:gd name="T5" fmla="*/ 0 h 276"/>
                <a:gd name="T6" fmla="*/ 0 w 2517"/>
                <a:gd name="T7" fmla="*/ 276 h 276"/>
                <a:gd name="T8" fmla="*/ 2134 w 2517"/>
                <a:gd name="T9" fmla="*/ 276 h 276"/>
                <a:gd name="T10" fmla="*/ 213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14354" name="Freeform 13"/>
            <p:cNvSpPr>
              <a:spLocks/>
            </p:cNvSpPr>
            <p:nvPr/>
          </p:nvSpPr>
          <p:spPr bwMode="hidden">
            <a:xfrm>
              <a:off x="5030" y="3151"/>
              <a:ext cx="728" cy="240"/>
            </a:xfrm>
            <a:custGeom>
              <a:avLst/>
              <a:gdLst>
                <a:gd name="T0" fmla="*/ 713 w 729"/>
                <a:gd name="T1" fmla="*/ 240 h 240"/>
                <a:gd name="T2" fmla="*/ 0 w 729"/>
                <a:gd name="T3" fmla="*/ 0 h 240"/>
                <a:gd name="T4" fmla="*/ 0 w 729"/>
                <a:gd name="T5" fmla="*/ 6 h 240"/>
                <a:gd name="T6" fmla="*/ 713 w 729"/>
                <a:gd name="T7" fmla="*/ 240 h 240"/>
                <a:gd name="T8" fmla="*/ 71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14356" name="Freeform 15"/>
            <p:cNvSpPr>
              <a:spLocks/>
            </p:cNvSpPr>
            <p:nvPr/>
          </p:nvSpPr>
          <p:spPr bwMode="hidden">
            <a:xfrm>
              <a:off x="5030" y="3049"/>
              <a:ext cx="728" cy="318"/>
            </a:xfrm>
            <a:custGeom>
              <a:avLst/>
              <a:gdLst>
                <a:gd name="T0" fmla="*/ 713 w 729"/>
                <a:gd name="T1" fmla="*/ 318 h 318"/>
                <a:gd name="T2" fmla="*/ 713 w 729"/>
                <a:gd name="T3" fmla="*/ 312 h 318"/>
                <a:gd name="T4" fmla="*/ 0 w 729"/>
                <a:gd name="T5" fmla="*/ 0 h 318"/>
                <a:gd name="T6" fmla="*/ 0 w 729"/>
                <a:gd name="T7" fmla="*/ 54 h 318"/>
                <a:gd name="T8" fmla="*/ 713 w 729"/>
                <a:gd name="T9" fmla="*/ 318 h 318"/>
                <a:gd name="T10" fmla="*/ 71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1436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1436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charset="0"/>
                <a:ea typeface="MS PGothic" charset="0"/>
                <a:cs typeface="MS PGothic"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1436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14369" name="Freeform 28"/>
            <p:cNvSpPr>
              <a:spLocks/>
            </p:cNvSpPr>
            <p:nvPr/>
          </p:nvSpPr>
          <p:spPr bwMode="hidden">
            <a:xfrm>
              <a:off x="5698" y="653"/>
              <a:ext cx="60" cy="311"/>
            </a:xfrm>
            <a:custGeom>
              <a:avLst/>
              <a:gdLst>
                <a:gd name="T0" fmla="*/ 0 w 60"/>
                <a:gd name="T1" fmla="*/ 144 h 312"/>
                <a:gd name="T2" fmla="*/ 60 w 60"/>
                <a:gd name="T3" fmla="*/ 29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1437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grpSp>
          <p:nvGrpSpPr>
            <p:cNvPr id="1438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charset="0"/>
                  <a:ea typeface="MS PGothic" charset="0"/>
                  <a:cs typeface="MS PGothic"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defRPr>
            </a:lvl1pPr>
          </a:lstStyle>
          <a:p>
            <a:pPr>
              <a:defRPr/>
            </a:pPr>
            <a:endParaRPr lang="en-US">
              <a:ea typeface="MS PGothic" charset="0"/>
              <a:cs typeface="MS PGothic" charset="0"/>
            </a:endParaRPr>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defRPr>
            </a:lvl1pPr>
          </a:lstStyle>
          <a:p>
            <a:pPr>
              <a:defRPr/>
            </a:pPr>
            <a:endParaRPr lang="en-US">
              <a:ea typeface="MS PGothic" charset="0"/>
              <a:cs typeface="MS PGothic" charset="0"/>
            </a:endParaRPr>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3ABF5A84-0877-CD40-8F52-C30B5AB3A572}" type="slidenum">
              <a:rPr lang="en-US">
                <a:ea typeface="MS PGothic" charset="0"/>
                <a:cs typeface="MS PGothic" charset="0"/>
              </a:rPr>
              <a:pPr>
                <a:defRPr/>
              </a:pPr>
              <a:t>‹#›</a:t>
            </a:fld>
            <a:endParaRPr lang="en-US">
              <a:ea typeface="MS PGothic" charset="0"/>
              <a:cs typeface="MS PGothic" charset="0"/>
            </a:endParaRPr>
          </a:p>
        </p:txBody>
      </p:sp>
    </p:spTree>
    <p:extLst>
      <p:ext uri="{BB962C8B-B14F-4D97-AF65-F5344CB8AC3E}">
        <p14:creationId xmlns:p14="http://schemas.microsoft.com/office/powerpoint/2010/main" val="1322826958"/>
      </p:ext>
    </p:extLst>
  </p:cSld>
  <p:clrMap bg1="dk2" tx1="lt1" bg2="dk1" tx2="lt2" accent1="accent1" accent2="accent2" accent3="accent3" accent4="accent4" accent5="accent5" accent6="accent6" hlink="hlink" folHlink="folHlink"/>
  <p:sldLayoutIdLst>
    <p:sldLayoutId id="214748518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charset="0"/>
                <a:cs typeface="+mn-cs"/>
              </a:defRPr>
            </a:lvl1pPr>
          </a:lstStyle>
          <a:p>
            <a:pPr>
              <a:defRPr/>
            </a:pPr>
            <a:fld id="{B6C21589-0245-3F46-B3E0-FD7D3BC075AF}" type="datetimeFigureOut">
              <a:rPr lang="en-US"/>
              <a:pPr>
                <a:defRPr/>
              </a:pPr>
              <a:t>15/9/17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charset="0"/>
                <a:cs typeface="+mn-cs"/>
              </a:defRPr>
            </a:lvl1pPr>
          </a:lstStyle>
          <a:p>
            <a:pPr>
              <a:defRPr/>
            </a:pPr>
            <a:fld id="{831D7DEA-030F-894C-92E8-0A88F66901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57" r:id="rId1"/>
    <p:sldLayoutId id="2147484658" r:id="rId2"/>
    <p:sldLayoutId id="2147484659" r:id="rId3"/>
    <p:sldLayoutId id="2147484660" r:id="rId4"/>
    <p:sldLayoutId id="2147484661" r:id="rId5"/>
    <p:sldLayoutId id="2147484662" r:id="rId6"/>
    <p:sldLayoutId id="2147484663" r:id="rId7"/>
    <p:sldLayoutId id="2147484664" r:id="rId8"/>
    <p:sldLayoutId id="2147484665" r:id="rId9"/>
    <p:sldLayoutId id="2147484666" r:id="rId10"/>
    <p:sldLayoutId id="2147484667" r:id="rId11"/>
  </p:sldLayoutIdLst>
  <p:txStyles>
    <p:titleStyle>
      <a:lvl1pPr algn="ctr" rtl="0" eaLnBrk="0" fontAlgn="base" hangingPunct="0">
        <a:spcBef>
          <a:spcPct val="0"/>
        </a:spcBef>
        <a:spcAft>
          <a:spcPct val="0"/>
        </a:spcAft>
        <a:defRPr sz="4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128" charset="0"/>
        </a:defRPr>
      </a:lvl6pPr>
      <a:lvl7pPr marL="914400" algn="ctr" rtl="0" fontAlgn="base">
        <a:spcBef>
          <a:spcPct val="0"/>
        </a:spcBef>
        <a:spcAft>
          <a:spcPct val="0"/>
        </a:spcAft>
        <a:defRPr sz="4400">
          <a:solidFill>
            <a:schemeClr val="tx1"/>
          </a:solidFill>
          <a:latin typeface="Calibri" pitchFamily="-128" charset="0"/>
        </a:defRPr>
      </a:lvl7pPr>
      <a:lvl8pPr marL="1371600" algn="ctr" rtl="0" fontAlgn="base">
        <a:spcBef>
          <a:spcPct val="0"/>
        </a:spcBef>
        <a:spcAft>
          <a:spcPct val="0"/>
        </a:spcAft>
        <a:defRPr sz="4400">
          <a:solidFill>
            <a:schemeClr val="tx1"/>
          </a:solidFill>
          <a:latin typeface="Calibri" pitchFamily="-128" charset="0"/>
        </a:defRPr>
      </a:lvl8pPr>
      <a:lvl9pPr marL="1828800" algn="ctr" rtl="0" fontAlgn="base">
        <a:spcBef>
          <a:spcPct val="0"/>
        </a:spcBef>
        <a:spcAft>
          <a:spcPct val="0"/>
        </a:spcAft>
        <a:defRPr sz="4400">
          <a:solidFill>
            <a:schemeClr val="tx1"/>
          </a:solidFill>
          <a:latin typeface="Calibri" pitchFamily="-128"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8478838" cy="6173788"/>
            <a:chOff x="0" y="0"/>
            <a:chExt cx="5341" cy="3889"/>
          </a:xfrm>
        </p:grpSpPr>
        <p:sp>
          <p:nvSpPr>
            <p:cNvPr id="1639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a typeface="MS PGothic" charset="0"/>
                <a:cs typeface="MS PGothic" charset="0"/>
              </a:endParaRPr>
            </a:p>
          </p:txBody>
        </p:sp>
        <p:sp>
          <p:nvSpPr>
            <p:cNvPr id="1639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a typeface="MS PGothic" charset="0"/>
                <a:cs typeface="MS PGothic" charset="0"/>
              </a:endParaRPr>
            </a:p>
          </p:txBody>
        </p:sp>
        <p:sp>
          <p:nvSpPr>
            <p:cNvPr id="1639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a typeface="MS PGothic" charset="0"/>
                <a:cs typeface="MS PGothic" charset="0"/>
              </a:endParaRPr>
            </a:p>
          </p:txBody>
        </p:sp>
        <p:sp>
          <p:nvSpPr>
            <p:cNvPr id="1639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1800">
                <a:solidFill>
                  <a:srgbClr val="FFFFFF"/>
                </a:solidFill>
                <a:latin typeface="Tahoma" charset="0"/>
                <a:ea typeface="MS PGothic" charset="0"/>
                <a:cs typeface="MS PGothic" charset="0"/>
              </a:endParaRPr>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charset="0"/>
              </a:defRPr>
            </a:lvl1pPr>
          </a:lstStyle>
          <a:p>
            <a:pPr>
              <a:defRPr/>
            </a:pPr>
            <a:endParaRPr lang="en-US">
              <a:ea typeface="MS PGothic" charset="0"/>
              <a:cs typeface="MS PGothic" charset="0"/>
            </a:endParaRPr>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charset="0"/>
              </a:defRPr>
            </a:lvl1pPr>
          </a:lstStyle>
          <a:p>
            <a:pPr>
              <a:defRPr/>
            </a:pPr>
            <a:endParaRPr lang="en-US">
              <a:ea typeface="MS PGothic" charset="0"/>
              <a:cs typeface="MS PGothic" charset="0"/>
            </a:endParaRPr>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D69A0312-6D3A-F74E-B57C-0EFC6C9EA19F}" type="slidenum">
              <a:rPr lang="en-US">
                <a:ea typeface="MS PGothic" charset="0"/>
                <a:cs typeface="MS PGothic" charset="0"/>
              </a:rPr>
              <a:pPr>
                <a:defRPr/>
              </a:pPr>
              <a:t>‹#›</a:t>
            </a:fld>
            <a:endParaRPr lang="en-US">
              <a:ea typeface="MS PGothic" charset="0"/>
              <a:cs typeface="MS PGothic" charset="0"/>
            </a:endParaRPr>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2450033"/>
      </p:ext>
    </p:extLst>
  </p:cSld>
  <p:clrMap bg1="dk2" tx1="lt1" bg2="dk1" tx2="lt2" accent1="accent1" accent2="accent2" accent3="accent3" accent4="accent4" accent5="accent5" accent6="accent6" hlink="hlink" folHlink="folHlink"/>
  <p:sldLayoutIdLst>
    <p:sldLayoutId id="214748519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005D"/>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11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1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1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1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1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1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1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1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1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1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1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1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sp>
            <p:nvSpPr>
              <p:cNvPr id="11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800">
                  <a:solidFill>
                    <a:srgbClr val="FFFFFF"/>
                  </a:solidFill>
                  <a:latin typeface="Tahoma" charset="0"/>
                  <a:ea typeface="MS PGothic" charset="0"/>
                  <a:cs typeface="MS PGothic" charset="0"/>
                </a:endParaRPr>
              </a:p>
            </p:txBody>
          </p:sp>
        </p:grpSp>
        <p:grpSp>
          <p:nvGrpSpPr>
            <p:cNvPr id="1033" name="Group 17"/>
            <p:cNvGrpSpPr>
              <a:grpSpLocks/>
            </p:cNvGrpSpPr>
            <p:nvPr userDrawn="1"/>
          </p:nvGrpSpPr>
          <p:grpSpPr bwMode="auto">
            <a:xfrm>
              <a:off x="0" y="2291"/>
              <a:ext cx="1385" cy="1702"/>
              <a:chOff x="0" y="2291"/>
              <a:chExt cx="1385" cy="1702"/>
            </a:xfrm>
          </p:grpSpPr>
          <p:sp>
            <p:nvSpPr>
              <p:cNvPr id="1034"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35"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36"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37"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38"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39"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40"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41"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42"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43"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44"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45"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46"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47"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48"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49"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50"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51"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52"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53"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54"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55"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56"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57"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58"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59"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60"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61"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62"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63"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64"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65"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66"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67"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68"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69"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70"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71"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72"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73"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74"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75"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76"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77"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78"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79"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80"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81"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82"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83"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84"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85"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86"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87"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88"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89"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90"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91"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92"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93"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94"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95"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96"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098"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099"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00"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01"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02"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03"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04"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05"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06"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07"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08"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09"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10"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11"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12"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13"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14"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15"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16"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17"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18"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19"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20"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21"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22"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23"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24"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25"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26"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27"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28"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29"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30"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31"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32"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33"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34"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35"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36"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37"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38"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39"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40"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41"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42"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43"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44"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45"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46"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47"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48"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49"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50"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51"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52"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53"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1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1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1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1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1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1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1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1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163"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64"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a typeface="MS PGothic" charset="0"/>
                  <a:cs typeface="MS PGothic" charset="0"/>
                </a:endParaRPr>
              </a:p>
            </p:txBody>
          </p:sp>
          <p:sp>
            <p:nvSpPr>
              <p:cNvPr id="11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16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Tahoma" charset="0"/>
                  <a:ea typeface="MS PGothic" charset="0"/>
                  <a:cs typeface="MS PGothic"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charset="0"/>
                  <a:ea typeface="MS PGothic" charset="0"/>
                  <a:cs typeface="MS PGothic" charset="0"/>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charset="0"/>
                  <a:ea typeface="MS PGothic" charset="0"/>
                  <a:cs typeface="MS PGothic" charset="0"/>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a:defRPr/>
            </a:pPr>
            <a:endParaRPr lang="en-US">
              <a:solidFill>
                <a:srgbClr val="FFFFFF"/>
              </a:solidFill>
              <a:ea typeface="MS PGothic" charset="0"/>
              <a:cs typeface="MS PGothic" charset="0"/>
            </a:endParaRPr>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en-US">
              <a:solidFill>
                <a:srgbClr val="FFFFFF"/>
              </a:solidFill>
              <a:ea typeface="MS PGothic" charset="0"/>
              <a:cs typeface="MS PGothic" charset="0"/>
            </a:endParaRPr>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a:defRPr/>
            </a:pPr>
            <a:fld id="{3B101CC6-5876-4A46-B168-F2BA5F7DB738}" type="slidenum">
              <a:rPr lang="en-US">
                <a:solidFill>
                  <a:srgbClr val="FFFFFF"/>
                </a:solidFill>
                <a:ea typeface="MS PGothic" charset="0"/>
                <a:cs typeface="MS PGothic" charset="0"/>
              </a:rPr>
              <a:pPr>
                <a:defRPr/>
              </a:pPr>
              <a:t>‹#›</a:t>
            </a:fld>
            <a:endParaRPr lang="en-US">
              <a:solidFill>
                <a:srgbClr val="FFFFFF"/>
              </a:solidFill>
              <a:ea typeface="MS PGothic" charset="0"/>
              <a:cs typeface="MS PGothic" charset="0"/>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267982"/>
      </p:ext>
    </p:extLst>
  </p:cSld>
  <p:clrMap bg1="dk2" tx1="lt1" bg2="dk1" tx2="lt2" accent1="accent1" accent2="accent2" accent3="accent3" accent4="accent4" accent5="accent5" accent6="accent6" hlink="hlink" folHlink="folHlink"/>
  <p:sldLayoutIdLst>
    <p:sldLayoutId id="2147485192" r:id="rId1"/>
    <p:sldLayoutId id="2147485193" r:id="rId2"/>
    <p:sldLayoutId id="2147485194" r:id="rId3"/>
    <p:sldLayoutId id="2147485195" r:id="rId4"/>
    <p:sldLayoutId id="2147485196" r:id="rId5"/>
    <p:sldLayoutId id="2147485197" r:id="rId6"/>
    <p:sldLayoutId id="2147485198" r:id="rId7"/>
    <p:sldLayoutId id="2147485199" r:id="rId8"/>
    <p:sldLayoutId id="2147485200" r:id="rId9"/>
    <p:sldLayoutId id="2147485201" r:id="rId10"/>
    <p:sldLayoutId id="2147485202" r:id="rId11"/>
    <p:sldLayoutId id="214748520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MS PGothic" pitchFamily="3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MS PGothic" pitchFamily="34" charset="-128"/>
          <a:cs typeface="Ari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MS PGothic" pitchFamily="34" charset="-128"/>
          <a:cs typeface="Ari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MS PGothic" pitchFamily="34" charset="-128"/>
          <a:cs typeface="Ari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MS PGothic" pitchFamily="34" charset="-128"/>
          <a:cs typeface="Ari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2286000"/>
            <a:ext cx="9144000" cy="3581400"/>
            <a:chOff x="0" y="1968"/>
            <a:chExt cx="5760" cy="2256"/>
          </a:xfrm>
        </p:grpSpPr>
        <p:sp>
          <p:nvSpPr>
            <p:cNvPr id="5428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28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283"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284"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285"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286"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287"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288"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289"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290"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291"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292"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293"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294"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295"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296"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297"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298"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299"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00"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01"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02"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03"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04"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05"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06"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07"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08"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09"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10"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11"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12"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13"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14"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15"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16"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17"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18"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19"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20"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21"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22"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23"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24"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25"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26"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27"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28"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29"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30"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31"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32"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33"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34"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35"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36"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37"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38"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39"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40"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41"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42"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sp>
          <p:nvSpPr>
            <p:cNvPr id="54343"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cs typeface="Osaka"/>
              </a:endParaRPr>
            </a:p>
          </p:txBody>
        </p:sp>
      </p:grpSp>
      <p:sp>
        <p:nvSpPr>
          <p:cNvPr id="54275"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54276"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9462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charset="0"/>
                <a:ea typeface="Osaka" charset="-128"/>
                <a:cs typeface="Osaka" charset="-128"/>
              </a:defRPr>
            </a:lvl1pPr>
          </a:lstStyle>
          <a:p>
            <a:pPr>
              <a:defRPr/>
            </a:pPr>
            <a:endParaRPr lang="en-US" altLang="ja-JP"/>
          </a:p>
        </p:txBody>
      </p:sp>
      <p:sp>
        <p:nvSpPr>
          <p:cNvPr id="19462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128"/>
                <a:cs typeface="Osaka" charset="-128"/>
              </a:defRPr>
            </a:lvl1pPr>
          </a:lstStyle>
          <a:p>
            <a:pPr>
              <a:defRPr/>
            </a:pPr>
            <a:endParaRPr lang="en-US" altLang="ja-JP"/>
          </a:p>
        </p:txBody>
      </p:sp>
      <p:sp>
        <p:nvSpPr>
          <p:cNvPr id="19463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8B47B9B2-6B04-DC40-ADFE-4DCB56665370}" type="slidenum">
              <a:rPr lang="en-US" altLang="ja-JP"/>
              <a:pPr>
                <a:defRPr/>
              </a:pPr>
              <a:t>‹#›</a:t>
            </a:fld>
            <a:endParaRPr lang="en-US" altLang="ja-JP"/>
          </a:p>
        </p:txBody>
      </p:sp>
      <p:pic>
        <p:nvPicPr>
          <p:cNvPr id="54280" name="Picture 71"/>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064069"/>
      </p:ext>
    </p:extLst>
  </p:cSld>
  <p:clrMap bg1="dk2" tx1="lt1" bg2="dk1" tx2="lt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 id="2147485211" r:id="rId7"/>
    <p:sldLayoutId id="2147485212" r:id="rId8"/>
    <p:sldLayoutId id="2147485213" r:id="rId9"/>
    <p:sldLayoutId id="2147485214" r:id="rId10"/>
    <p:sldLayoutId id="214748521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2pPr>
      <a:lvl3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3pPr>
      <a:lvl4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4pPr>
      <a:lvl5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5pPr>
      <a:lvl6pPr marL="4572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6pPr>
      <a:lvl7pPr marL="9144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7pPr>
      <a:lvl8pPr marL="13716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8pPr>
      <a:lvl9pPr marL="18288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657859" name="Rectangle 3"/>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chemeClr val="tx1"/>
                </a:solidFill>
                <a:latin typeface="+mn-lt"/>
                <a:ea typeface="+mn-ea"/>
                <a:cs typeface="+mn-cs"/>
              </a:defRPr>
            </a:lvl1pPr>
          </a:lstStyle>
          <a:p>
            <a:pPr>
              <a:defRPr/>
            </a:pPr>
            <a:endParaRPr lang="en-US"/>
          </a:p>
        </p:txBody>
      </p:sp>
      <p:sp>
        <p:nvSpPr>
          <p:cNvPr id="1657860" name="Rectangle 4"/>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chemeClr val="tx1"/>
                </a:solidFill>
                <a:latin typeface="+mn-lt"/>
                <a:ea typeface="+mn-ea"/>
                <a:cs typeface="+mn-cs"/>
              </a:defRPr>
            </a:lvl1pPr>
          </a:lstStyle>
          <a:p>
            <a:pPr>
              <a:defRPr/>
            </a:pPr>
            <a:endParaRPr lang="en-US"/>
          </a:p>
        </p:txBody>
      </p:sp>
      <p:sp>
        <p:nvSpPr>
          <p:cNvPr id="1657861" name="Rectangle 5"/>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smtClean="0">
                <a:solidFill>
                  <a:schemeClr val="tx1"/>
                </a:solidFill>
                <a:latin typeface="Arial" charset="0"/>
                <a:cs typeface="+mn-cs"/>
              </a:defRPr>
            </a:lvl1pPr>
          </a:lstStyle>
          <a:p>
            <a:pPr>
              <a:defRPr/>
            </a:pPr>
            <a:fld id="{0FB0B305-4B36-4F4D-96F8-25CBC104E09B}" type="slidenum">
              <a:rPr lang="en-US"/>
              <a:pPr>
                <a:defRPr/>
              </a:pPr>
              <a:t>‹#›</a:t>
            </a:fld>
            <a:endParaRPr lang="en-US"/>
          </a:p>
        </p:txBody>
      </p:sp>
      <p:sp>
        <p:nvSpPr>
          <p:cNvPr id="64518" name="Rectangle 6"/>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886"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pitchFamily="18"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pitchFamily="18"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pitchFamily="18"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pitchFamily="18" charset="0"/>
          <a:ea typeface="ＭＳ Ｐゴシック" charset="0"/>
          <a:cs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pitchFamily="18" charset="0"/>
        </a:defRPr>
      </a:lvl6pPr>
      <a:lvl7pPr marL="914400" algn="l" rtl="0" fontAlgn="base">
        <a:lnSpc>
          <a:spcPct val="90000"/>
        </a:lnSpc>
        <a:spcBef>
          <a:spcPct val="20000"/>
        </a:spcBef>
        <a:spcAft>
          <a:spcPct val="0"/>
        </a:spcAft>
        <a:defRPr sz="4400" b="1">
          <a:solidFill>
            <a:schemeClr val="tx2"/>
          </a:solidFill>
          <a:latin typeface="Times New Roman" pitchFamily="18" charset="0"/>
        </a:defRPr>
      </a:lvl7pPr>
      <a:lvl8pPr marL="1371600" algn="l" rtl="0" fontAlgn="base">
        <a:lnSpc>
          <a:spcPct val="90000"/>
        </a:lnSpc>
        <a:spcBef>
          <a:spcPct val="20000"/>
        </a:spcBef>
        <a:spcAft>
          <a:spcPct val="0"/>
        </a:spcAft>
        <a:defRPr sz="4400" b="1">
          <a:solidFill>
            <a:schemeClr val="tx2"/>
          </a:solidFill>
          <a:latin typeface="Times New Roman" pitchFamily="18" charset="0"/>
        </a:defRPr>
      </a:lvl8pPr>
      <a:lvl9pPr marL="1828800" algn="l" rtl="0" fontAlgn="base">
        <a:lnSpc>
          <a:spcPct val="90000"/>
        </a:lnSpc>
        <a:spcBef>
          <a:spcPct val="20000"/>
        </a:spcBef>
        <a:spcAft>
          <a:spcPct val="0"/>
        </a:spcAft>
        <a:defRPr sz="4400" b="1">
          <a:solidFill>
            <a:schemeClr val="tx2"/>
          </a:solidFill>
          <a:latin typeface="Times New Roman" pitchFamily="18"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charset="0"/>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charset="0"/>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charset="0"/>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charset="0"/>
        </a:defRPr>
      </a:lvl5pPr>
      <a:lvl6pPr marL="2514600" indent="-228600" algn="l" rtl="0" fontAlgn="base">
        <a:lnSpc>
          <a:spcPct val="90000"/>
        </a:lnSpc>
        <a:spcBef>
          <a:spcPct val="20000"/>
        </a:spcBef>
        <a:spcAft>
          <a:spcPct val="0"/>
        </a:spcAft>
        <a:buClr>
          <a:schemeClr val="tx1"/>
        </a:buClr>
        <a:buSzPct val="80000"/>
        <a:buFont typeface="Wingdings" pitchFamily="2" charset="2"/>
        <a:buChar char="l"/>
        <a:defRPr sz="2000">
          <a:solidFill>
            <a:schemeClr val="tx1"/>
          </a:solidFill>
          <a:latin typeface="+mn-lt"/>
        </a:defRPr>
      </a:lvl6pPr>
      <a:lvl7pPr marL="2971800" indent="-228600" algn="l" rtl="0" fontAlgn="base">
        <a:lnSpc>
          <a:spcPct val="90000"/>
        </a:lnSpc>
        <a:spcBef>
          <a:spcPct val="20000"/>
        </a:spcBef>
        <a:spcAft>
          <a:spcPct val="0"/>
        </a:spcAft>
        <a:buClr>
          <a:schemeClr val="tx1"/>
        </a:buClr>
        <a:buSzPct val="80000"/>
        <a:buFont typeface="Wingdings" pitchFamily="2" charset="2"/>
        <a:buChar char="l"/>
        <a:defRPr sz="2000">
          <a:solidFill>
            <a:schemeClr val="tx1"/>
          </a:solidFill>
          <a:latin typeface="+mn-lt"/>
        </a:defRPr>
      </a:lvl7pPr>
      <a:lvl8pPr marL="3429000" indent="-228600" algn="l" rtl="0" fontAlgn="base">
        <a:lnSpc>
          <a:spcPct val="90000"/>
        </a:lnSpc>
        <a:spcBef>
          <a:spcPct val="20000"/>
        </a:spcBef>
        <a:spcAft>
          <a:spcPct val="0"/>
        </a:spcAft>
        <a:buClr>
          <a:schemeClr val="tx1"/>
        </a:buClr>
        <a:buSzPct val="80000"/>
        <a:buFont typeface="Wingdings" pitchFamily="2" charset="2"/>
        <a:buChar char="l"/>
        <a:defRPr sz="2000">
          <a:solidFill>
            <a:schemeClr val="tx1"/>
          </a:solidFill>
          <a:latin typeface="+mn-lt"/>
        </a:defRPr>
      </a:lvl8pPr>
      <a:lvl9pPr marL="3886200" indent="-228600" algn="l" rtl="0" fontAlgn="base">
        <a:lnSpc>
          <a:spcPct val="90000"/>
        </a:lnSpc>
        <a:spcBef>
          <a:spcPct val="20000"/>
        </a:spcBef>
        <a:spcAft>
          <a:spcPct val="0"/>
        </a:spcAft>
        <a:buClr>
          <a:schemeClr val="tx1"/>
        </a:buClr>
        <a:buSzPct val="80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ffectLst>
            <a:outerShdw dist="12698" dir="2700000" algn="ctr" rotWithShape="0">
              <a:srgbClr val="FFFFFF">
                <a:alpha val="99924"/>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ffectLst>
            <a:outerShdw dist="12698" dir="2700000" algn="ctr" rotWithShape="0">
              <a:srgbClr val="FFFFFF">
                <a:alpha val="99924"/>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537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mn-ea"/>
                <a:cs typeface="+mn-cs"/>
              </a:defRPr>
            </a:lvl1pPr>
          </a:lstStyle>
          <a:p>
            <a:pPr>
              <a:defRPr/>
            </a:pPr>
            <a:endParaRPr lang="en-US"/>
          </a:p>
        </p:txBody>
      </p:sp>
      <p:sp>
        <p:nvSpPr>
          <p:cNvPr id="16537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ea typeface="+mn-ea"/>
                <a:cs typeface="+mn-cs"/>
              </a:defRPr>
            </a:lvl1pPr>
          </a:lstStyle>
          <a:p>
            <a:pPr>
              <a:defRPr/>
            </a:pPr>
            <a:endParaRPr lang="en-US"/>
          </a:p>
        </p:txBody>
      </p:sp>
      <p:sp>
        <p:nvSpPr>
          <p:cNvPr id="16537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Century Gothic" charset="0"/>
                <a:ea typeface="Osaka" charset="0"/>
                <a:cs typeface="Osaka" charset="0"/>
              </a:defRPr>
            </a:lvl1pPr>
          </a:lstStyle>
          <a:p>
            <a:pPr>
              <a:defRPr/>
            </a:pPr>
            <a:fld id="{FA0C4DA5-A521-3B4F-8070-155C53D57D4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87" r:id="rId1"/>
    <p:sldLayoutId id="2147484678" r:id="rId2"/>
    <p:sldLayoutId id="2147484679" r:id="rId3"/>
    <p:sldLayoutId id="2147484680" r:id="rId4"/>
    <p:sldLayoutId id="2147484681" r:id="rId5"/>
    <p:sldLayoutId id="2147484682" r:id="rId6"/>
    <p:sldLayoutId id="2147484683" r:id="rId7"/>
    <p:sldLayoutId id="2147484684" r:id="rId8"/>
    <p:sldLayoutId id="2147484685" r:id="rId9"/>
    <p:sldLayoutId id="2147484686" r:id="rId10"/>
    <p:sldLayoutId id="2147484687"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Osaka" charset="0"/>
        </a:defRPr>
      </a:lvl1pPr>
      <a:lvl2pPr algn="ctr" rtl="0" eaLnBrk="0" fontAlgn="base" hangingPunct="0">
        <a:spcBef>
          <a:spcPct val="0"/>
        </a:spcBef>
        <a:spcAft>
          <a:spcPct val="0"/>
        </a:spcAft>
        <a:defRPr sz="4400">
          <a:solidFill>
            <a:schemeClr val="tx2"/>
          </a:solidFill>
          <a:latin typeface="Century Gothic" pitchFamily="34" charset="0"/>
          <a:ea typeface="Osaka" pitchFamily="18" charset="-128"/>
          <a:cs typeface="Osaka" charset="0"/>
        </a:defRPr>
      </a:lvl2pPr>
      <a:lvl3pPr algn="ctr" rtl="0" eaLnBrk="0" fontAlgn="base" hangingPunct="0">
        <a:spcBef>
          <a:spcPct val="0"/>
        </a:spcBef>
        <a:spcAft>
          <a:spcPct val="0"/>
        </a:spcAft>
        <a:defRPr sz="4400">
          <a:solidFill>
            <a:schemeClr val="tx2"/>
          </a:solidFill>
          <a:latin typeface="Century Gothic" pitchFamily="34" charset="0"/>
          <a:ea typeface="Osaka" pitchFamily="18" charset="-128"/>
          <a:cs typeface="Osaka" charset="0"/>
        </a:defRPr>
      </a:lvl3pPr>
      <a:lvl4pPr algn="ctr" rtl="0" eaLnBrk="0" fontAlgn="base" hangingPunct="0">
        <a:spcBef>
          <a:spcPct val="0"/>
        </a:spcBef>
        <a:spcAft>
          <a:spcPct val="0"/>
        </a:spcAft>
        <a:defRPr sz="4400">
          <a:solidFill>
            <a:schemeClr val="tx2"/>
          </a:solidFill>
          <a:latin typeface="Century Gothic" pitchFamily="34" charset="0"/>
          <a:ea typeface="Osaka" pitchFamily="18" charset="-128"/>
          <a:cs typeface="Osaka" charset="0"/>
        </a:defRPr>
      </a:lvl4pPr>
      <a:lvl5pPr algn="ctr" rtl="0" eaLnBrk="0" fontAlgn="base" hangingPunct="0">
        <a:spcBef>
          <a:spcPct val="0"/>
        </a:spcBef>
        <a:spcAft>
          <a:spcPct val="0"/>
        </a:spcAft>
        <a:defRPr sz="4400">
          <a:solidFill>
            <a:schemeClr val="tx2"/>
          </a:solidFill>
          <a:latin typeface="Century Gothic" pitchFamily="34" charset="0"/>
          <a:ea typeface="Osaka" pitchFamily="18" charset="-128"/>
          <a:cs typeface="Osaka" charset="0"/>
        </a:defRPr>
      </a:lvl5pPr>
      <a:lvl6pPr marL="457200" algn="ctr" rtl="0" fontAlgn="base">
        <a:spcBef>
          <a:spcPct val="0"/>
        </a:spcBef>
        <a:spcAft>
          <a:spcPct val="0"/>
        </a:spcAft>
        <a:defRPr sz="4400">
          <a:solidFill>
            <a:schemeClr val="tx2"/>
          </a:solidFill>
          <a:latin typeface="Century Gothic" pitchFamily="34" charset="0"/>
          <a:ea typeface="Osaka" pitchFamily="18" charset="-128"/>
        </a:defRPr>
      </a:lvl6pPr>
      <a:lvl7pPr marL="914400" algn="ctr" rtl="0" fontAlgn="base">
        <a:spcBef>
          <a:spcPct val="0"/>
        </a:spcBef>
        <a:spcAft>
          <a:spcPct val="0"/>
        </a:spcAft>
        <a:defRPr sz="4400">
          <a:solidFill>
            <a:schemeClr val="tx2"/>
          </a:solidFill>
          <a:latin typeface="Century Gothic" pitchFamily="34" charset="0"/>
          <a:ea typeface="Osaka" pitchFamily="18" charset="-128"/>
        </a:defRPr>
      </a:lvl7pPr>
      <a:lvl8pPr marL="1371600" algn="ctr" rtl="0" fontAlgn="base">
        <a:spcBef>
          <a:spcPct val="0"/>
        </a:spcBef>
        <a:spcAft>
          <a:spcPct val="0"/>
        </a:spcAft>
        <a:defRPr sz="4400">
          <a:solidFill>
            <a:schemeClr val="tx2"/>
          </a:solidFill>
          <a:latin typeface="Century Gothic" pitchFamily="34" charset="0"/>
          <a:ea typeface="Osaka" pitchFamily="18" charset="-128"/>
        </a:defRPr>
      </a:lvl8pPr>
      <a:lvl9pPr marL="1828800" algn="ctr" rtl="0" fontAlgn="base">
        <a:spcBef>
          <a:spcPct val="0"/>
        </a:spcBef>
        <a:spcAft>
          <a:spcPct val="0"/>
        </a:spcAft>
        <a:defRPr sz="4400">
          <a:solidFill>
            <a:schemeClr val="tx2"/>
          </a:solidFill>
          <a:latin typeface="Century Gothic" pitchFamily="34" charset="0"/>
          <a:ea typeface="Osaka" pitchFamily="18" charset="-128"/>
        </a:defRPr>
      </a:lvl9pPr>
    </p:titleStyle>
    <p:bodyStyle>
      <a:lvl1pPr marL="342900" indent="-342900" algn="l" rtl="0" eaLnBrk="0" fontAlgn="base" hangingPunct="0">
        <a:spcBef>
          <a:spcPct val="20000"/>
        </a:spcBef>
        <a:spcAft>
          <a:spcPct val="0"/>
        </a:spcAft>
        <a:buFont typeface="Monotype Sorts" charset="0"/>
        <a:buChar char="k"/>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Font typeface="Monotype Sorts" charset="0"/>
        <a:buChar char="i"/>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Font typeface="Monotype Sorts" charset="0"/>
        <a:buChar char="k"/>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Font typeface="Monotype Sorts" charset="0"/>
        <a:buChar char="i"/>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Font typeface="Monotype Sorts" charset="0"/>
        <a:buChar char="k"/>
        <a:defRPr sz="2000">
          <a:solidFill>
            <a:schemeClr val="tx1"/>
          </a:solidFill>
          <a:latin typeface="+mn-lt"/>
          <a:ea typeface="+mn-ea"/>
          <a:cs typeface="Osaka" charset="0"/>
        </a:defRPr>
      </a:lvl5pPr>
      <a:lvl6pPr marL="2514600" indent="-228600" algn="l" rtl="0" fontAlgn="base">
        <a:spcBef>
          <a:spcPct val="20000"/>
        </a:spcBef>
        <a:spcAft>
          <a:spcPct val="0"/>
        </a:spcAft>
        <a:buFont typeface="Monotype Sorts" pitchFamily="18" charset="2"/>
        <a:buChar char="k"/>
        <a:defRPr sz="2000">
          <a:solidFill>
            <a:schemeClr val="tx1"/>
          </a:solidFill>
          <a:latin typeface="+mn-lt"/>
          <a:ea typeface="+mn-ea"/>
        </a:defRPr>
      </a:lvl6pPr>
      <a:lvl7pPr marL="2971800" indent="-228600" algn="l" rtl="0" fontAlgn="base">
        <a:spcBef>
          <a:spcPct val="20000"/>
        </a:spcBef>
        <a:spcAft>
          <a:spcPct val="0"/>
        </a:spcAft>
        <a:buFont typeface="Monotype Sorts" pitchFamily="18" charset="2"/>
        <a:buChar char="k"/>
        <a:defRPr sz="2000">
          <a:solidFill>
            <a:schemeClr val="tx1"/>
          </a:solidFill>
          <a:latin typeface="+mn-lt"/>
          <a:ea typeface="+mn-ea"/>
        </a:defRPr>
      </a:lvl7pPr>
      <a:lvl8pPr marL="3429000" indent="-228600" algn="l" rtl="0" fontAlgn="base">
        <a:spcBef>
          <a:spcPct val="20000"/>
        </a:spcBef>
        <a:spcAft>
          <a:spcPct val="0"/>
        </a:spcAft>
        <a:buFont typeface="Monotype Sorts" pitchFamily="18" charset="2"/>
        <a:buChar char="k"/>
        <a:defRPr sz="2000">
          <a:solidFill>
            <a:schemeClr val="tx1"/>
          </a:solidFill>
          <a:latin typeface="+mn-lt"/>
          <a:ea typeface="+mn-ea"/>
        </a:defRPr>
      </a:lvl8pPr>
      <a:lvl9pPr marL="3886200" indent="-228600" algn="l" rtl="0" fontAlgn="base">
        <a:spcBef>
          <a:spcPct val="20000"/>
        </a:spcBef>
        <a:spcAft>
          <a:spcPct val="0"/>
        </a:spcAft>
        <a:buFont typeface="Monotype Sorts" pitchFamily="18" charset="2"/>
        <a:buChar char="k"/>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2286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2133600"/>
            <a:ext cx="7772400" cy="4114800"/>
          </a:xfrm>
          <a:prstGeom prst="rect">
            <a:avLst/>
          </a:prstGeom>
          <a:noFill/>
          <a:ln>
            <a:noFill/>
          </a:ln>
          <a:effectLst>
            <a:outerShdw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500" name="Rectangle 4"/>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mn-ea"/>
                <a:cs typeface="+mn-cs"/>
              </a:defRPr>
            </a:lvl1pPr>
          </a:lstStyle>
          <a:p>
            <a:pPr>
              <a:defRPr/>
            </a:pPr>
            <a:endParaRPr lang="en-US"/>
          </a:p>
        </p:txBody>
      </p:sp>
      <p:sp>
        <p:nvSpPr>
          <p:cNvPr id="1642501" name="Rectangle 5"/>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ea typeface="+mn-ea"/>
                <a:cs typeface="+mn-cs"/>
              </a:defRPr>
            </a:lvl1pPr>
          </a:lstStyle>
          <a:p>
            <a:pPr>
              <a:defRPr/>
            </a:pPr>
            <a:endParaRPr lang="en-US"/>
          </a:p>
        </p:txBody>
      </p:sp>
      <p:sp>
        <p:nvSpPr>
          <p:cNvPr id="1642502"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Tahoma" charset="0"/>
                <a:cs typeface="ＭＳ Ｐゴシック" charset="0"/>
              </a:defRPr>
            </a:lvl1pPr>
          </a:lstStyle>
          <a:p>
            <a:pPr>
              <a:defRPr/>
            </a:pPr>
            <a:fld id="{0DBCDFA1-7610-2D48-8A1F-B03EBFC944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88" r:id="rId1"/>
    <p:sldLayoutId id="2147484688" r:id="rId2"/>
    <p:sldLayoutId id="2147484689" r:id="rId3"/>
    <p:sldLayoutId id="2147484690" r:id="rId4"/>
    <p:sldLayoutId id="2147484691" r:id="rId5"/>
    <p:sldLayoutId id="2147484692" r:id="rId6"/>
    <p:sldLayoutId id="2147484693" r:id="rId7"/>
    <p:sldLayoutId id="2147484694" r:id="rId8"/>
    <p:sldLayoutId id="2147484695" r:id="rId9"/>
    <p:sldLayoutId id="2147484696" r:id="rId10"/>
    <p:sldLayoutId id="2147484697" r:id="rId11"/>
  </p:sldLayoutIdLst>
  <p:txStyles>
    <p:titleStyle>
      <a:lvl1pPr algn="r" rtl="0" eaLnBrk="0" fontAlgn="base" hangingPunct="0">
        <a:spcBef>
          <a:spcPct val="0"/>
        </a:spcBef>
        <a:spcAft>
          <a:spcPct val="0"/>
        </a:spcAft>
        <a:defRPr sz="4400" i="1">
          <a:solidFill>
            <a:schemeClr val="tx2"/>
          </a:solidFill>
          <a:latin typeface="+mj-lt"/>
          <a:ea typeface="+mj-ea"/>
          <a:cs typeface="ＭＳ Ｐゴシック" charset="0"/>
        </a:defRPr>
      </a:lvl1pPr>
      <a:lvl2pPr algn="r" rtl="0" eaLnBrk="0" fontAlgn="base" hangingPunct="0">
        <a:spcBef>
          <a:spcPct val="0"/>
        </a:spcBef>
        <a:spcAft>
          <a:spcPct val="0"/>
        </a:spcAft>
        <a:defRPr sz="4400" i="1">
          <a:solidFill>
            <a:schemeClr val="tx2"/>
          </a:solidFill>
          <a:latin typeface="Impact" pitchFamily="34" charset="0"/>
          <a:ea typeface="ＭＳ Ｐゴシック" pitchFamily="34" charset="-128"/>
          <a:cs typeface="ＭＳ Ｐゴシック" charset="0"/>
        </a:defRPr>
      </a:lvl2pPr>
      <a:lvl3pPr algn="r" rtl="0" eaLnBrk="0" fontAlgn="base" hangingPunct="0">
        <a:spcBef>
          <a:spcPct val="0"/>
        </a:spcBef>
        <a:spcAft>
          <a:spcPct val="0"/>
        </a:spcAft>
        <a:defRPr sz="4400" i="1">
          <a:solidFill>
            <a:schemeClr val="tx2"/>
          </a:solidFill>
          <a:latin typeface="Impact" pitchFamily="34" charset="0"/>
          <a:ea typeface="ＭＳ Ｐゴシック" pitchFamily="34" charset="-128"/>
          <a:cs typeface="ＭＳ Ｐゴシック" charset="0"/>
        </a:defRPr>
      </a:lvl3pPr>
      <a:lvl4pPr algn="r" rtl="0" eaLnBrk="0" fontAlgn="base" hangingPunct="0">
        <a:spcBef>
          <a:spcPct val="0"/>
        </a:spcBef>
        <a:spcAft>
          <a:spcPct val="0"/>
        </a:spcAft>
        <a:defRPr sz="4400" i="1">
          <a:solidFill>
            <a:schemeClr val="tx2"/>
          </a:solidFill>
          <a:latin typeface="Impact" pitchFamily="34" charset="0"/>
          <a:ea typeface="ＭＳ Ｐゴシック" pitchFamily="34" charset="-128"/>
          <a:cs typeface="ＭＳ Ｐゴシック" charset="0"/>
        </a:defRPr>
      </a:lvl4pPr>
      <a:lvl5pPr algn="r" rtl="0" eaLnBrk="0" fontAlgn="base" hangingPunct="0">
        <a:spcBef>
          <a:spcPct val="0"/>
        </a:spcBef>
        <a:spcAft>
          <a:spcPct val="0"/>
        </a:spcAft>
        <a:defRPr sz="4400" i="1">
          <a:solidFill>
            <a:schemeClr val="tx2"/>
          </a:solidFill>
          <a:latin typeface="Impact" pitchFamily="34" charset="0"/>
          <a:ea typeface="ＭＳ Ｐゴシック" pitchFamily="34" charset="-128"/>
          <a:cs typeface="ＭＳ Ｐゴシック" charset="0"/>
        </a:defRPr>
      </a:lvl5pPr>
      <a:lvl6pPr marL="457200" algn="r" rtl="0" fontAlgn="base">
        <a:spcBef>
          <a:spcPct val="0"/>
        </a:spcBef>
        <a:spcAft>
          <a:spcPct val="0"/>
        </a:spcAft>
        <a:defRPr sz="4400" i="1">
          <a:solidFill>
            <a:schemeClr val="tx2"/>
          </a:solidFill>
          <a:latin typeface="Impact" pitchFamily="34" charset="0"/>
          <a:ea typeface="ＭＳ Ｐゴシック" pitchFamily="34" charset="-128"/>
        </a:defRPr>
      </a:lvl6pPr>
      <a:lvl7pPr marL="914400" algn="r" rtl="0" fontAlgn="base">
        <a:spcBef>
          <a:spcPct val="0"/>
        </a:spcBef>
        <a:spcAft>
          <a:spcPct val="0"/>
        </a:spcAft>
        <a:defRPr sz="4400" i="1">
          <a:solidFill>
            <a:schemeClr val="tx2"/>
          </a:solidFill>
          <a:latin typeface="Impact" pitchFamily="34" charset="0"/>
          <a:ea typeface="ＭＳ Ｐゴシック" pitchFamily="34" charset="-128"/>
        </a:defRPr>
      </a:lvl7pPr>
      <a:lvl8pPr marL="1371600" algn="r" rtl="0" fontAlgn="base">
        <a:spcBef>
          <a:spcPct val="0"/>
        </a:spcBef>
        <a:spcAft>
          <a:spcPct val="0"/>
        </a:spcAft>
        <a:defRPr sz="4400" i="1">
          <a:solidFill>
            <a:schemeClr val="tx2"/>
          </a:solidFill>
          <a:latin typeface="Impact" pitchFamily="34" charset="0"/>
          <a:ea typeface="ＭＳ Ｐゴシック" pitchFamily="34" charset="-128"/>
        </a:defRPr>
      </a:lvl8pPr>
      <a:lvl9pPr marL="1828800" algn="r" rtl="0" fontAlgn="base">
        <a:spcBef>
          <a:spcPct val="0"/>
        </a:spcBef>
        <a:spcAft>
          <a:spcPct val="0"/>
        </a:spcAft>
        <a:defRPr sz="4400" i="1">
          <a:solidFill>
            <a:schemeClr val="tx2"/>
          </a:solidFill>
          <a:latin typeface="Impact"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004080"/>
        </a:buClr>
        <a:buFont typeface="Wingdings" charset="0"/>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rgbClr val="004080"/>
        </a:buClr>
        <a:buFont typeface="Wingdings" charset="0"/>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004080"/>
        </a:buClr>
        <a:buFont typeface="Wingdings" charset="0"/>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004080"/>
        </a:buClr>
        <a:buFont typeface="Wingdings" charset="0"/>
        <a:buChar char=""/>
        <a:defRPr>
          <a:solidFill>
            <a:schemeClr val="tx1"/>
          </a:solidFill>
          <a:latin typeface="+mn-lt"/>
          <a:ea typeface="+mn-ea"/>
        </a:defRPr>
      </a:lvl4pPr>
      <a:lvl5pPr marL="2057400" indent="-228600" algn="l" rtl="0" eaLnBrk="0" fontAlgn="base" hangingPunct="0">
        <a:spcBef>
          <a:spcPct val="20000"/>
        </a:spcBef>
        <a:spcAft>
          <a:spcPct val="0"/>
        </a:spcAft>
        <a:buClr>
          <a:srgbClr val="004080"/>
        </a:buClr>
        <a:buFont typeface="Wingdings" charset="0"/>
        <a:buChar char=""/>
        <a:defRPr>
          <a:solidFill>
            <a:schemeClr val="tx1"/>
          </a:solidFill>
          <a:latin typeface="+mn-lt"/>
          <a:ea typeface="+mn-ea"/>
        </a:defRPr>
      </a:lvl5pPr>
      <a:lvl6pPr marL="2514600" indent="-228600" algn="l" rtl="0" fontAlgn="base">
        <a:spcBef>
          <a:spcPct val="20000"/>
        </a:spcBef>
        <a:spcAft>
          <a:spcPct val="0"/>
        </a:spcAft>
        <a:buClr>
          <a:srgbClr val="004080"/>
        </a:buClr>
        <a:buFont typeface="Wingdings" pitchFamily="2" charset="2"/>
        <a:buChar char=""/>
        <a:defRPr>
          <a:solidFill>
            <a:schemeClr val="tx1"/>
          </a:solidFill>
          <a:latin typeface="+mn-lt"/>
          <a:ea typeface="+mn-ea"/>
        </a:defRPr>
      </a:lvl6pPr>
      <a:lvl7pPr marL="2971800" indent="-228600" algn="l" rtl="0" fontAlgn="base">
        <a:spcBef>
          <a:spcPct val="20000"/>
        </a:spcBef>
        <a:spcAft>
          <a:spcPct val="0"/>
        </a:spcAft>
        <a:buClr>
          <a:srgbClr val="004080"/>
        </a:buClr>
        <a:buFont typeface="Wingdings" pitchFamily="2" charset="2"/>
        <a:buChar char=""/>
        <a:defRPr>
          <a:solidFill>
            <a:schemeClr val="tx1"/>
          </a:solidFill>
          <a:latin typeface="+mn-lt"/>
          <a:ea typeface="+mn-ea"/>
        </a:defRPr>
      </a:lvl7pPr>
      <a:lvl8pPr marL="3429000" indent="-228600" algn="l" rtl="0" fontAlgn="base">
        <a:spcBef>
          <a:spcPct val="20000"/>
        </a:spcBef>
        <a:spcAft>
          <a:spcPct val="0"/>
        </a:spcAft>
        <a:buClr>
          <a:srgbClr val="004080"/>
        </a:buClr>
        <a:buFont typeface="Wingdings" pitchFamily="2" charset="2"/>
        <a:buChar char=""/>
        <a:defRPr>
          <a:solidFill>
            <a:schemeClr val="tx1"/>
          </a:solidFill>
          <a:latin typeface="+mn-lt"/>
          <a:ea typeface="+mn-ea"/>
        </a:defRPr>
      </a:lvl8pPr>
      <a:lvl9pPr marL="3886200" indent="-228600" algn="l" rtl="0" fontAlgn="base">
        <a:spcBef>
          <a:spcPct val="20000"/>
        </a:spcBef>
        <a:spcAft>
          <a:spcPct val="0"/>
        </a:spcAft>
        <a:buClr>
          <a:srgbClr val="004080"/>
        </a:buClr>
        <a:buFont typeface="Wingdings" pitchFamily="2" charset="2"/>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8405"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solidFill>
                  <a:schemeClr val="tx1"/>
                </a:solidFill>
                <a:latin typeface="+mn-lt"/>
                <a:ea typeface="+mn-ea"/>
                <a:cs typeface="+mn-cs"/>
              </a:defRPr>
            </a:lvl1pPr>
          </a:lstStyle>
          <a:p>
            <a:pPr>
              <a:defRPr/>
            </a:pPr>
            <a:endParaRPr lang="en-US"/>
          </a:p>
        </p:txBody>
      </p:sp>
      <p:sp>
        <p:nvSpPr>
          <p:cNvPr id="1638406"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solidFill>
                  <a:schemeClr val="tx1"/>
                </a:solidFill>
                <a:latin typeface="+mn-lt"/>
                <a:ea typeface="+mn-ea"/>
                <a:cs typeface="+mn-cs"/>
              </a:defRPr>
            </a:lvl1pPr>
          </a:lstStyle>
          <a:p>
            <a:pPr>
              <a:defRPr/>
            </a:pPr>
            <a:endParaRPr lang="en-US"/>
          </a:p>
        </p:txBody>
      </p:sp>
      <p:sp>
        <p:nvSpPr>
          <p:cNvPr id="1638407"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smtClean="0">
                <a:solidFill>
                  <a:schemeClr val="tx1"/>
                </a:solidFill>
                <a:latin typeface="Arial" charset="0"/>
                <a:cs typeface="ＭＳ Ｐゴシック" charset="0"/>
              </a:defRPr>
            </a:lvl1pPr>
          </a:lstStyle>
          <a:p>
            <a:pPr>
              <a:defRPr/>
            </a:pPr>
            <a:fld id="{29A448AB-2150-8649-9B3A-DDEF04E98B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89" r:id="rId1"/>
    <p:sldLayoutId id="2147484698" r:id="rId2"/>
    <p:sldLayoutId id="2147484699" r:id="rId3"/>
    <p:sldLayoutId id="2147484700" r:id="rId4"/>
    <p:sldLayoutId id="2147484701" r:id="rId5"/>
    <p:sldLayoutId id="2147484702" r:id="rId6"/>
    <p:sldLayoutId id="2147484703" r:id="rId7"/>
    <p:sldLayoutId id="2147484704" r:id="rId8"/>
    <p:sldLayoutId id="2147484705" r:id="rId9"/>
    <p:sldLayoutId id="2147484706" r:id="rId10"/>
    <p:sldLayoutId id="2147484707" r:id="rId11"/>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Futura" pitchFamily="18" charset="0"/>
          <a:ea typeface="ＭＳ Ｐゴシック" pitchFamily="34" charset="-128"/>
          <a:cs typeface="ＭＳ Ｐゴシック" charset="0"/>
        </a:defRPr>
      </a:lvl2pPr>
      <a:lvl3pPr algn="ctr" rtl="0" eaLnBrk="0" fontAlgn="base" hangingPunct="0">
        <a:spcBef>
          <a:spcPct val="0"/>
        </a:spcBef>
        <a:spcAft>
          <a:spcPct val="0"/>
        </a:spcAft>
        <a:defRPr kumimoji="1" sz="4400">
          <a:solidFill>
            <a:schemeClr val="tx2"/>
          </a:solidFill>
          <a:latin typeface="Futura" pitchFamily="18" charset="0"/>
          <a:ea typeface="ＭＳ Ｐゴシック" pitchFamily="34" charset="-128"/>
          <a:cs typeface="ＭＳ Ｐゴシック" charset="0"/>
        </a:defRPr>
      </a:lvl3pPr>
      <a:lvl4pPr algn="ctr" rtl="0" eaLnBrk="0" fontAlgn="base" hangingPunct="0">
        <a:spcBef>
          <a:spcPct val="0"/>
        </a:spcBef>
        <a:spcAft>
          <a:spcPct val="0"/>
        </a:spcAft>
        <a:defRPr kumimoji="1" sz="4400">
          <a:solidFill>
            <a:schemeClr val="tx2"/>
          </a:solidFill>
          <a:latin typeface="Futura" pitchFamily="18" charset="0"/>
          <a:ea typeface="ＭＳ Ｐゴシック" pitchFamily="34" charset="-128"/>
          <a:cs typeface="ＭＳ Ｐゴシック" charset="0"/>
        </a:defRPr>
      </a:lvl4pPr>
      <a:lvl5pPr algn="ctr" rtl="0" eaLnBrk="0" fontAlgn="base" hangingPunct="0">
        <a:spcBef>
          <a:spcPct val="0"/>
        </a:spcBef>
        <a:spcAft>
          <a:spcPct val="0"/>
        </a:spcAft>
        <a:defRPr kumimoji="1" sz="4400">
          <a:solidFill>
            <a:schemeClr val="tx2"/>
          </a:solidFill>
          <a:latin typeface="Futura" pitchFamily="18" charset="0"/>
          <a:ea typeface="ＭＳ Ｐゴシック" pitchFamily="34" charset="-128"/>
          <a:cs typeface="ＭＳ Ｐゴシック" charset="0"/>
        </a:defRPr>
      </a:lvl5pPr>
      <a:lvl6pPr marL="457200" algn="ctr" rtl="0" fontAlgn="base">
        <a:spcBef>
          <a:spcPct val="0"/>
        </a:spcBef>
        <a:spcAft>
          <a:spcPct val="0"/>
        </a:spcAft>
        <a:defRPr kumimoji="1" sz="4400">
          <a:solidFill>
            <a:schemeClr val="tx2"/>
          </a:solidFill>
          <a:latin typeface="Futura" pitchFamily="18" charset="0"/>
          <a:ea typeface="ＭＳ Ｐゴシック" pitchFamily="34" charset="-128"/>
        </a:defRPr>
      </a:lvl6pPr>
      <a:lvl7pPr marL="914400" algn="ctr" rtl="0" fontAlgn="base">
        <a:spcBef>
          <a:spcPct val="0"/>
        </a:spcBef>
        <a:spcAft>
          <a:spcPct val="0"/>
        </a:spcAft>
        <a:defRPr kumimoji="1" sz="4400">
          <a:solidFill>
            <a:schemeClr val="tx2"/>
          </a:solidFill>
          <a:latin typeface="Futura" pitchFamily="18" charset="0"/>
          <a:ea typeface="ＭＳ Ｐゴシック" pitchFamily="34" charset="-128"/>
        </a:defRPr>
      </a:lvl7pPr>
      <a:lvl8pPr marL="1371600" algn="ctr" rtl="0" fontAlgn="base">
        <a:spcBef>
          <a:spcPct val="0"/>
        </a:spcBef>
        <a:spcAft>
          <a:spcPct val="0"/>
        </a:spcAft>
        <a:defRPr kumimoji="1" sz="4400">
          <a:solidFill>
            <a:schemeClr val="tx2"/>
          </a:solidFill>
          <a:latin typeface="Futura" pitchFamily="18" charset="0"/>
          <a:ea typeface="ＭＳ Ｐゴシック" pitchFamily="34" charset="-128"/>
        </a:defRPr>
      </a:lvl8pPr>
      <a:lvl9pPr marL="1828800" algn="ctr" rtl="0" fontAlgn="base">
        <a:spcBef>
          <a:spcPct val="0"/>
        </a:spcBef>
        <a:spcAft>
          <a:spcPct val="0"/>
        </a:spcAft>
        <a:defRPr kumimoji="1" sz="4400">
          <a:solidFill>
            <a:schemeClr val="tx2"/>
          </a:solidFill>
          <a:latin typeface="Futura" pitchFamily="18" charset="0"/>
          <a:ea typeface="ＭＳ Ｐゴシック" pitchFamily="34" charset="-128"/>
        </a:defRPr>
      </a:lvl9pPr>
    </p:titleStyle>
    <p:bodyStyle>
      <a:lvl1pPr marL="342900" indent="-342900" algn="l" rtl="0" eaLnBrk="0" fontAlgn="base" hangingPunct="0">
        <a:spcBef>
          <a:spcPct val="20000"/>
        </a:spcBef>
        <a:spcAft>
          <a:spcPct val="0"/>
        </a:spcAft>
        <a:buClr>
          <a:srgbClr val="3C0000"/>
        </a:buClr>
        <a:buFont typeface="Wingdings" charset="0"/>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rgbClr val="3C0000"/>
        </a:buClr>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rgbClr val="3C0000"/>
        </a:buClr>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lr>
          <a:srgbClr val="3C0000"/>
        </a:buClr>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rgbClr val="3C0000"/>
        </a:buClr>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Clr>
          <a:srgbClr val="3C0000"/>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rgbClr val="3C0000"/>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rgbClr val="3C0000"/>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rgbClr val="3C0000"/>
        </a:buClr>
        <a:buFont typeface="Wingdings" pitchFamily="2" charset="2"/>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3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3.xml"/><Relationship Id="rId2" Type="http://schemas.openxmlformats.org/officeDocument/2006/relationships/image" Target="../media/image4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111.png"/><Relationship Id="rId3" Type="http://schemas.openxmlformats.org/officeDocument/2006/relationships/image" Target="../media/image112.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6.xml"/><Relationship Id="rId3" Type="http://schemas.openxmlformats.org/officeDocument/2006/relationships/image" Target="../media/image113.jpeg"/></Relationships>
</file>

<file path=ppt/slides/_rels/slide102.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1" Type="http://schemas.openxmlformats.org/officeDocument/2006/relationships/slideLayout" Target="../slideLayouts/slideLayout53.xml"/><Relationship Id="rId2" Type="http://schemas.openxmlformats.org/officeDocument/2006/relationships/image" Target="../media/image58.jpeg"/></Relationships>
</file>

<file path=ppt/slides/_rels/slide103.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1" Type="http://schemas.openxmlformats.org/officeDocument/2006/relationships/slideLayout" Target="../slideLayouts/slideLayout484.xml"/><Relationship Id="rId2" Type="http://schemas.openxmlformats.org/officeDocument/2006/relationships/image" Target="../media/image11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58.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7.xml"/><Relationship Id="rId3" Type="http://schemas.openxmlformats.org/officeDocument/2006/relationships/image" Target="../media/image121.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91.xml"/><Relationship Id="rId2" Type="http://schemas.openxmlformats.org/officeDocument/2006/relationships/image" Target="../media/image122.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notesSlide" Target="../notesSlides/notesSlide28.xml"/><Relationship Id="rId3" Type="http://schemas.openxmlformats.org/officeDocument/2006/relationships/image" Target="../media/image123.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5.xml"/></Relationships>
</file>

<file path=ppt/slides/_rels/slide110.xml.rels><?xml version="1.0" encoding="UTF-8" standalone="yes"?>
<Relationships xmlns="http://schemas.openxmlformats.org/package/2006/relationships"><Relationship Id="rId3" Type="http://schemas.openxmlformats.org/officeDocument/2006/relationships/image" Target="../media/image124.emf"/><Relationship Id="rId4" Type="http://schemas.openxmlformats.org/officeDocument/2006/relationships/image" Target="../media/image125.emf"/><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 Id="rId3" Type="http://schemas.openxmlformats.org/officeDocument/2006/relationships/image" Target="../media/image126.png"/></Relationships>
</file>

<file path=ppt/slides/_rels/slide112.xml.rels><?xml version="1.0" encoding="UTF-8" standalone="yes"?>
<Relationships xmlns="http://schemas.openxmlformats.org/package/2006/relationships"><Relationship Id="rId3" Type="http://schemas.openxmlformats.org/officeDocument/2006/relationships/image" Target="../media/image128.gif"/><Relationship Id="rId4" Type="http://schemas.openxmlformats.org/officeDocument/2006/relationships/image" Target="../media/image129.jpeg"/><Relationship Id="rId5" Type="http://schemas.openxmlformats.org/officeDocument/2006/relationships/image" Target="../media/image130.jpeg"/><Relationship Id="rId6" Type="http://schemas.openxmlformats.org/officeDocument/2006/relationships/oleObject" Target="../embeddings/oleObject14.bin"/><Relationship Id="rId7" Type="http://schemas.openxmlformats.org/officeDocument/2006/relationships/image" Target="../media/image127.png"/><Relationship Id="rId8" Type="http://schemas.openxmlformats.org/officeDocument/2006/relationships/image" Target="../media/image131.jpeg"/><Relationship Id="rId1" Type="http://schemas.openxmlformats.org/officeDocument/2006/relationships/vmlDrawing" Target="../drawings/vmlDrawing7.vml"/><Relationship Id="rId2" Type="http://schemas.openxmlformats.org/officeDocument/2006/relationships/slideLayout" Target="../slideLayouts/slideLayout229.xml"/></Relationships>
</file>

<file path=ppt/slides/_rels/slide113.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png"/><Relationship Id="rId1" Type="http://schemas.openxmlformats.org/officeDocument/2006/relationships/slideLayout" Target="../slideLayouts/slideLayout229.xml"/><Relationship Id="rId2" Type="http://schemas.openxmlformats.org/officeDocument/2006/relationships/image" Target="../media/image132.jpeg"/></Relationships>
</file>

<file path=ppt/slides/_rels/slide114.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oleObject" Target="../embeddings/oleObject15.bin"/><Relationship Id="rId5" Type="http://schemas.openxmlformats.org/officeDocument/2006/relationships/image" Target="../media/image135.png"/><Relationship Id="rId1" Type="http://schemas.openxmlformats.org/officeDocument/2006/relationships/vmlDrawing" Target="../drawings/vmlDrawing8.vml"/><Relationship Id="rId2" Type="http://schemas.openxmlformats.org/officeDocument/2006/relationships/slideLayout" Target="../slideLayouts/slideLayout22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notesSlide" Target="../notesSlides/notesSlide29.xml"/><Relationship Id="rId3" Type="http://schemas.openxmlformats.org/officeDocument/2006/relationships/image" Target="../media/image45.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notesSlide" Target="../notesSlides/notesSlide30.xml"/><Relationship Id="rId3" Type="http://schemas.openxmlformats.org/officeDocument/2006/relationships/image" Target="../media/image45.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67.xml"/><Relationship Id="rId2" Type="http://schemas.openxmlformats.org/officeDocument/2006/relationships/image" Target="../media/image137.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29.xml"/><Relationship Id="rId2" Type="http://schemas.openxmlformats.org/officeDocument/2006/relationships/image" Target="../media/image138.png"/><Relationship Id="rId3" Type="http://schemas.openxmlformats.org/officeDocument/2006/relationships/image" Target="../media/image13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audio" Target="../media/audio1.bin"/><Relationship Id="rId3" Type="http://schemas.openxmlformats.org/officeDocument/2006/relationships/image" Target="../media/image45.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13.xml"/><Relationship Id="rId2" Type="http://schemas.openxmlformats.org/officeDocument/2006/relationships/image" Target="../media/image140.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27.xml.rels><?xml version="1.0" encoding="UTF-8" standalone="yes"?>
<Relationships xmlns="http://schemas.openxmlformats.org/package/2006/relationships"><Relationship Id="rId3" Type="http://schemas.openxmlformats.org/officeDocument/2006/relationships/image" Target="../media/image142.jpeg"/><Relationship Id="rId4" Type="http://schemas.openxmlformats.org/officeDocument/2006/relationships/image" Target="../media/image143.jpeg"/><Relationship Id="rId1" Type="http://schemas.openxmlformats.org/officeDocument/2006/relationships/slideLayout" Target="../slideLayouts/slideLayout374.xml"/><Relationship Id="rId2" Type="http://schemas.openxmlformats.org/officeDocument/2006/relationships/image" Target="../media/image141.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6.png"/><Relationship Id="rId1" Type="http://schemas.openxmlformats.org/officeDocument/2006/relationships/vmlDrawing" Target="../drawings/vmlDrawing1.vml"/><Relationship Id="rId2" Type="http://schemas.openxmlformats.org/officeDocument/2006/relationships/slideLayout" Target="../slideLayouts/slideLayout36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23.xml"/><Relationship Id="rId2" Type="http://schemas.openxmlformats.org/officeDocument/2006/relationships/image" Target="../media/image144.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134.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72.jpeg"/><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145.emf"/><Relationship Id="rId1" Type="http://schemas.openxmlformats.org/officeDocument/2006/relationships/vmlDrawing" Target="../drawings/vmlDrawing9.vml"/><Relationship Id="rId2" Type="http://schemas.openxmlformats.org/officeDocument/2006/relationships/slideLayout" Target="../slideLayouts/slideLayout20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notesSlide" Target="../notesSlides/notesSlide31.xml"/></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145.emf"/><Relationship Id="rId1" Type="http://schemas.openxmlformats.org/officeDocument/2006/relationships/vmlDrawing" Target="../drawings/vmlDrawing10.vml"/><Relationship Id="rId2" Type="http://schemas.openxmlformats.org/officeDocument/2006/relationships/slideLayout" Target="../slideLayouts/slideLayout20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18.xml"/><Relationship Id="rId2" Type="http://schemas.openxmlformats.org/officeDocument/2006/relationships/image" Target="../media/image146.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90.xml"/><Relationship Id="rId2" Type="http://schemas.openxmlformats.org/officeDocument/2006/relationships/image" Target="../media/image146.jpeg"/></Relationships>
</file>

<file path=ppt/slides/_rels/slide14.xml.rels><?xml version="1.0" encoding="UTF-8" standalone="yes"?>
<Relationships xmlns="http://schemas.openxmlformats.org/package/2006/relationships"><Relationship Id="rId3" Type="http://schemas.openxmlformats.org/officeDocument/2006/relationships/audio" Target="../media/audio2.bin"/><Relationship Id="rId4" Type="http://schemas.openxmlformats.org/officeDocument/2006/relationships/oleObject" Target="../embeddings/oleObject2.bin"/><Relationship Id="rId5" Type="http://schemas.openxmlformats.org/officeDocument/2006/relationships/image" Target="../media/image47.png"/><Relationship Id="rId6" Type="http://schemas.openxmlformats.org/officeDocument/2006/relationships/oleObject" Target="../embeddings/oleObject3.bin"/><Relationship Id="rId7" Type="http://schemas.openxmlformats.org/officeDocument/2006/relationships/oleObject" Target="../embeddings/oleObject4.bin"/><Relationship Id="rId1" Type="http://schemas.openxmlformats.org/officeDocument/2006/relationships/vmlDrawing" Target="../drawings/vmlDrawing2.vml"/><Relationship Id="rId2" Type="http://schemas.openxmlformats.org/officeDocument/2006/relationships/slideLayout" Target="../slideLayouts/slideLayout5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90.xml"/><Relationship Id="rId2" Type="http://schemas.openxmlformats.org/officeDocument/2006/relationships/image" Target="../media/image147.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18.xml"/><Relationship Id="rId2" Type="http://schemas.openxmlformats.org/officeDocument/2006/relationships/image" Target="../media/image146.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12.xml"/><Relationship Id="rId2" Type="http://schemas.openxmlformats.org/officeDocument/2006/relationships/notesSlide" Target="../notesSlides/notesSlide32.xml"/><Relationship Id="rId3" Type="http://schemas.openxmlformats.org/officeDocument/2006/relationships/image" Target="../media/image148.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12.xml"/><Relationship Id="rId2" Type="http://schemas.openxmlformats.org/officeDocument/2006/relationships/notesSlide" Target="../notesSlides/notesSlide33.xml"/><Relationship Id="rId3" Type="http://schemas.openxmlformats.org/officeDocument/2006/relationships/image" Target="../media/image148.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notesSlide" Target="../notesSlides/notesSlide34.xml"/><Relationship Id="rId3" Type="http://schemas.openxmlformats.org/officeDocument/2006/relationships/image" Target="../media/image87.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3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notesSlide" Target="../notesSlides/notesSlide36.xml"/><Relationship Id="rId3" Type="http://schemas.openxmlformats.org/officeDocument/2006/relationships/image" Target="../media/image149.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37.xml"/><Relationship Id="rId3" Type="http://schemas.openxmlformats.org/officeDocument/2006/relationships/image" Target="../media/image150.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notesSlide" Target="../notesSlides/notesSlide38.xml"/><Relationship Id="rId3" Type="http://schemas.openxmlformats.org/officeDocument/2006/relationships/image" Target="../media/image151.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notesSlide" Target="../notesSlides/notesSlide39.xml"/><Relationship Id="rId3" Type="http://schemas.openxmlformats.org/officeDocument/2006/relationships/image" Target="../media/image152.jpeg"/></Relationships>
</file>

<file path=ppt/slides/_rels/slide15.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oleObject" Target="../embeddings/oleObject5.bin"/><Relationship Id="rId5" Type="http://schemas.openxmlformats.org/officeDocument/2006/relationships/image" Target="../media/image48.png"/><Relationship Id="rId6" Type="http://schemas.openxmlformats.org/officeDocument/2006/relationships/oleObject" Target="../embeddings/oleObject6.bin"/><Relationship Id="rId7" Type="http://schemas.openxmlformats.org/officeDocument/2006/relationships/image" Target="../media/image49.png"/><Relationship Id="rId8" Type="http://schemas.openxmlformats.org/officeDocument/2006/relationships/oleObject" Target="../embeddings/oleObject7.bin"/><Relationship Id="rId9" Type="http://schemas.openxmlformats.org/officeDocument/2006/relationships/image" Target="../media/image50.png"/><Relationship Id="rId1" Type="http://schemas.openxmlformats.org/officeDocument/2006/relationships/vmlDrawing" Target="../drawings/vmlDrawing3.vml"/><Relationship Id="rId2" Type="http://schemas.openxmlformats.org/officeDocument/2006/relationships/slideLayout" Target="../slideLayouts/slideLayout5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notesSlide" Target="../notesSlides/notesSlide40.xml"/><Relationship Id="rId3" Type="http://schemas.openxmlformats.org/officeDocument/2006/relationships/image" Target="../media/image153.png"/></Relationships>
</file>

<file path=ppt/slides/_rels/slide151.xml.rels><?xml version="1.0" encoding="UTF-8" standalone="yes"?>
<Relationships xmlns="http://schemas.openxmlformats.org/package/2006/relationships"><Relationship Id="rId3" Type="http://schemas.openxmlformats.org/officeDocument/2006/relationships/image" Target="../media/image154.jpeg"/><Relationship Id="rId4" Type="http://schemas.openxmlformats.org/officeDocument/2006/relationships/image" Target="../media/image155.jpeg"/><Relationship Id="rId1" Type="http://schemas.openxmlformats.org/officeDocument/2006/relationships/slideLayout" Target="../slideLayouts/slideLayout206.xml"/><Relationship Id="rId2" Type="http://schemas.openxmlformats.org/officeDocument/2006/relationships/notesSlide" Target="../notesSlides/notesSlide4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06.xml"/><Relationship Id="rId2" Type="http://schemas.openxmlformats.org/officeDocument/2006/relationships/notesSlide" Target="../notesSlides/notesSlide42.xml"/><Relationship Id="rId3" Type="http://schemas.openxmlformats.org/officeDocument/2006/relationships/image" Target="../media/image156.jpeg"/></Relationships>
</file>

<file path=ppt/slides/_rels/slide153.xml.rels><?xml version="1.0" encoding="UTF-8" standalone="yes"?>
<Relationships xmlns="http://schemas.openxmlformats.org/package/2006/relationships"><Relationship Id="rId3" Type="http://schemas.openxmlformats.org/officeDocument/2006/relationships/image" Target="../media/image157.jpeg"/><Relationship Id="rId4" Type="http://schemas.openxmlformats.org/officeDocument/2006/relationships/image" Target="../media/image158.jpeg"/><Relationship Id="rId5" Type="http://schemas.openxmlformats.org/officeDocument/2006/relationships/image" Target="../media/image159.jpeg"/><Relationship Id="rId1" Type="http://schemas.openxmlformats.org/officeDocument/2006/relationships/slideLayout" Target="../slideLayouts/slideLayout206.xml"/><Relationship Id="rId2" Type="http://schemas.openxmlformats.org/officeDocument/2006/relationships/notesSlide" Target="../notesSlides/notesSlide4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notesSlide" Target="../notesSlides/notesSlide44.xml"/><Relationship Id="rId3" Type="http://schemas.openxmlformats.org/officeDocument/2006/relationships/image" Target="../media/image160.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45.xml"/><Relationship Id="rId3" Type="http://schemas.openxmlformats.org/officeDocument/2006/relationships/image" Target="../media/image161.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4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notesSlide" Target="../notesSlides/notesSlide47.xml"/><Relationship Id="rId3" Type="http://schemas.openxmlformats.org/officeDocument/2006/relationships/image" Target="../media/image162.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image" Target="../media/image163.jpeg"/></Relationships>
</file>

<file path=ppt/slides/_rels/slide16.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oleObject" Target="../embeddings/oleObject8.bin"/><Relationship Id="rId5" Type="http://schemas.openxmlformats.org/officeDocument/2006/relationships/image" Target="../media/image51.png"/><Relationship Id="rId6" Type="http://schemas.openxmlformats.org/officeDocument/2006/relationships/oleObject" Target="../embeddings/oleObject9.bin"/><Relationship Id="rId7" Type="http://schemas.openxmlformats.org/officeDocument/2006/relationships/image" Target="../media/image52.png"/><Relationship Id="rId8" Type="http://schemas.openxmlformats.org/officeDocument/2006/relationships/oleObject" Target="../embeddings/oleObject10.bin"/><Relationship Id="rId9" Type="http://schemas.openxmlformats.org/officeDocument/2006/relationships/image" Target="../media/image53.png"/><Relationship Id="rId10" Type="http://schemas.openxmlformats.org/officeDocument/2006/relationships/oleObject" Target="../embeddings/oleObject11.bin"/><Relationship Id="rId1" Type="http://schemas.openxmlformats.org/officeDocument/2006/relationships/vmlDrawing" Target="../drawings/vmlDrawing4.vml"/><Relationship Id="rId2" Type="http://schemas.openxmlformats.org/officeDocument/2006/relationships/slideLayout" Target="../slideLayouts/slideLayout5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notesSlide" Target="../notesSlides/notesSlide4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4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5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34.xml"/><Relationship Id="rId2" Type="http://schemas.openxmlformats.org/officeDocument/2006/relationships/notesSlide" Target="../notesSlides/notesSlide51.xml"/><Relationship Id="rId3" Type="http://schemas.openxmlformats.org/officeDocument/2006/relationships/image" Target="../media/image164.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34.xml"/><Relationship Id="rId2" Type="http://schemas.openxmlformats.org/officeDocument/2006/relationships/notesSlide" Target="../notesSlides/notesSlide52.xml"/><Relationship Id="rId3" Type="http://schemas.openxmlformats.org/officeDocument/2006/relationships/image" Target="../media/image165.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notesSlide" Target="../notesSlides/notesSlide53.xml"/><Relationship Id="rId3" Type="http://schemas.openxmlformats.org/officeDocument/2006/relationships/image" Target="../media/image123.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13.xml"/><Relationship Id="rId2" Type="http://schemas.openxmlformats.org/officeDocument/2006/relationships/image" Target="../media/image166.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notesSlide" Target="../notesSlides/notesSlide54.xml"/><Relationship Id="rId3" Type="http://schemas.openxmlformats.org/officeDocument/2006/relationships/image" Target="../media/image167.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image" Target="../media/image82.png"/></Relationships>
</file>

<file path=ppt/slides/_rels/slide173.xml.rels><?xml version="1.0" encoding="UTF-8" standalone="yes"?>
<Relationships xmlns="http://schemas.openxmlformats.org/package/2006/relationships"><Relationship Id="rId3" Type="http://schemas.openxmlformats.org/officeDocument/2006/relationships/image" Target="../media/image167.jpeg"/><Relationship Id="rId4" Type="http://schemas.openxmlformats.org/officeDocument/2006/relationships/image" Target="../media/image168.jpeg"/><Relationship Id="rId1" Type="http://schemas.openxmlformats.org/officeDocument/2006/relationships/slideLayout" Target="../slideLayouts/slideLayout201.xml"/><Relationship Id="rId2" Type="http://schemas.openxmlformats.org/officeDocument/2006/relationships/notesSlide" Target="../notesSlides/notesSlide5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169.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5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5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54.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59.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8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395.xml"/><Relationship Id="rId3" Type="http://schemas.openxmlformats.org/officeDocument/2006/relationships/image" Target="../media/image170.jpe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95.xml"/><Relationship Id="rId2" Type="http://schemas.openxmlformats.org/officeDocument/2006/relationships/image" Target="../media/image170.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95.xml"/><Relationship Id="rId2" Type="http://schemas.openxmlformats.org/officeDocument/2006/relationships/image" Target="../media/image170.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95.xml"/><Relationship Id="rId2" Type="http://schemas.openxmlformats.org/officeDocument/2006/relationships/image" Target="../media/image170.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95.xml"/><Relationship Id="rId2" Type="http://schemas.openxmlformats.org/officeDocument/2006/relationships/image" Target="../media/image170.jpe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95.xml"/><Relationship Id="rId2" Type="http://schemas.openxmlformats.org/officeDocument/2006/relationships/image" Target="../media/image170.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95.xml"/><Relationship Id="rId2" Type="http://schemas.openxmlformats.org/officeDocument/2006/relationships/image" Target="../media/image17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54.jpe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193.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1" Type="http://schemas.openxmlformats.org/officeDocument/2006/relationships/slideLayout" Target="../slideLayouts/slideLayout299.xml"/><Relationship Id="rId2" Type="http://schemas.openxmlformats.org/officeDocument/2006/relationships/notesSlide" Target="../notesSlides/notesSlide6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1" Type="http://schemas.openxmlformats.org/officeDocument/2006/relationships/slideLayout" Target="../slideLayouts/slideLayout496.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audio" Target="../media/audio4.bin"/><Relationship Id="rId3"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59.jpeg"/><Relationship Id="rId1" Type="http://schemas.openxmlformats.org/officeDocument/2006/relationships/slideLayout" Target="../slideLayouts/slideLayout53.xml"/><Relationship Id="rId2" Type="http://schemas.openxmlformats.org/officeDocument/2006/relationships/image" Target="../media/image5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58.jpeg"/><Relationship Id="rId3"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53.xml"/><Relationship Id="rId2"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65.jpeg"/><Relationship Id="rId1" Type="http://schemas.openxmlformats.org/officeDocument/2006/relationships/slideLayout" Target="../slideLayouts/slideLayout53.xml"/><Relationship Id="rId2"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407.xml"/><Relationship Id="rId2"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68.png"/><Relationship Id="rId3" Type="http://schemas.openxmlformats.org/officeDocument/2006/relationships/image" Target="../media/image6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6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70.jpeg"/><Relationship Id="rId3"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7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8.xml"/><Relationship Id="rId2"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7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7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37.jpeg"/><Relationship Id="rId3" Type="http://schemas.openxmlformats.org/officeDocument/2006/relationships/image" Target="../media/image7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7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70.jpeg"/><Relationship Id="rId3" Type="http://schemas.openxmlformats.org/officeDocument/2006/relationships/image" Target="../media/image73.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3.jpeg"/><Relationship Id="rId3"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5.xml"/><Relationship Id="rId2" Type="http://schemas.openxmlformats.org/officeDocument/2006/relationships/image" Target="../media/image3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6.xml"/><Relationship Id="rId3" Type="http://schemas.openxmlformats.org/officeDocument/2006/relationships/image" Target="../media/image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7.xml"/><Relationship Id="rId3" Type="http://schemas.openxmlformats.org/officeDocument/2006/relationships/image" Target="../media/image7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8.xml"/><Relationship Id="rId3" Type="http://schemas.openxmlformats.org/officeDocument/2006/relationships/image" Target="../media/image7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9.xml"/><Relationship Id="rId3" Type="http://schemas.openxmlformats.org/officeDocument/2006/relationships/image" Target="../media/image7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notesSlide" Target="../notesSlides/notesSlide10.xml"/><Relationship Id="rId3" Type="http://schemas.openxmlformats.org/officeDocument/2006/relationships/image" Target="../media/image7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0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76.jpeg"/></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1" Type="http://schemas.openxmlformats.org/officeDocument/2006/relationships/slideLayout" Target="../slideLayouts/slideLayout20.xml"/><Relationship Id="rId2" Type="http://schemas.openxmlformats.org/officeDocument/2006/relationships/image" Target="../media/image7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19.xml"/><Relationship Id="rId2" Type="http://schemas.openxmlformats.org/officeDocument/2006/relationships/image" Target="../media/image8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7.xml"/><Relationship Id="rId2" Type="http://schemas.openxmlformats.org/officeDocument/2006/relationships/image" Target="../media/image3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7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43.jpeg"/><Relationship Id="rId3" Type="http://schemas.openxmlformats.org/officeDocument/2006/relationships/image" Target="../media/image73.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8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2.xml"/><Relationship Id="rId3" Type="http://schemas.openxmlformats.org/officeDocument/2006/relationships/image" Target="../media/image8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8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3.xml"/><Relationship Id="rId3" Type="http://schemas.openxmlformats.org/officeDocument/2006/relationships/image" Target="../media/image8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1.xml"/><Relationship Id="rId2" Type="http://schemas.openxmlformats.org/officeDocument/2006/relationships/image" Target="../media/image8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1.xml"/><Relationship Id="rId2" Type="http://schemas.openxmlformats.org/officeDocument/2006/relationships/image" Target="../media/image8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1.xml"/><Relationship Id="rId2" Type="http://schemas.openxmlformats.org/officeDocument/2006/relationships/image" Target="../media/image8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7.xml"/><Relationship Id="rId2" Type="http://schemas.openxmlformats.org/officeDocument/2006/relationships/image" Target="../media/image4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1.xml"/><Relationship Id="rId2" Type="http://schemas.openxmlformats.org/officeDocument/2006/relationships/image" Target="../media/image8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1.xml"/><Relationship Id="rId2" Type="http://schemas.openxmlformats.org/officeDocument/2006/relationships/image" Target="../media/image8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1.xml"/><Relationship Id="rId2" Type="http://schemas.openxmlformats.org/officeDocument/2006/relationships/image" Target="../media/image8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8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4.xml"/><Relationship Id="rId3" Type="http://schemas.openxmlformats.org/officeDocument/2006/relationships/image" Target="../media/image8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8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5.xml"/><Relationship Id="rId3" Type="http://schemas.openxmlformats.org/officeDocument/2006/relationships/image" Target="../media/image8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57.jpeg"/><Relationship Id="rId5" Type="http://schemas.openxmlformats.org/officeDocument/2006/relationships/hyperlink" Target="http://www.abc.ca.gov/images/chainedbean.gif" TargetMode="External"/><Relationship Id="rId6" Type="http://schemas.openxmlformats.org/officeDocument/2006/relationships/image" Target="../media/image90.png"/><Relationship Id="rId7" Type="http://schemas.openxmlformats.org/officeDocument/2006/relationships/image" Target="../media/image91.png"/><Relationship Id="rId8" Type="http://schemas.openxmlformats.org/officeDocument/2006/relationships/image" Target="../media/image92.png"/><Relationship Id="rId1" Type="http://schemas.openxmlformats.org/officeDocument/2006/relationships/slideLayout" Target="../slideLayouts/slideLayout53.xml"/><Relationship Id="rId2" Type="http://schemas.openxmlformats.org/officeDocument/2006/relationships/notesSlide" Target="../notesSlides/notesSlide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7.xml"/><Relationship Id="rId3" Type="http://schemas.openxmlformats.org/officeDocument/2006/relationships/image" Target="../media/image9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7.xml"/><Relationship Id="rId2" Type="http://schemas.openxmlformats.org/officeDocument/2006/relationships/image" Target="../media/image41.jpeg"/></Relationships>
</file>

<file path=ppt/slides/_rels/slide70.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1" Type="http://schemas.openxmlformats.org/officeDocument/2006/relationships/slideLayout" Target="../slideLayouts/slideLayout53.xml"/><Relationship Id="rId2" Type="http://schemas.openxmlformats.org/officeDocument/2006/relationships/notesSlide" Target="../notesSlides/notesSlide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8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9.xml"/><Relationship Id="rId3" Type="http://schemas.openxmlformats.org/officeDocument/2006/relationships/image" Target="../media/image9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0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0.xml"/><Relationship Id="rId3" Type="http://schemas.openxmlformats.org/officeDocument/2006/relationships/image" Target="../media/image9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6.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34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4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43.jpeg"/><Relationship Id="rId3" Type="http://schemas.openxmlformats.org/officeDocument/2006/relationships/image" Target="../media/image98.jpeg"/></Relationships>
</file>

<file path=ppt/slides/_rels/slide79.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oleObject" Target="../embeddings/oleObject12.bin"/><Relationship Id="rId5" Type="http://schemas.openxmlformats.org/officeDocument/2006/relationships/image" Target="../media/image99.png"/><Relationship Id="rId1" Type="http://schemas.openxmlformats.org/officeDocument/2006/relationships/vmlDrawing" Target="../drawings/vmlDrawing5.vml"/><Relationship Id="rId2"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7.xml"/><Relationship Id="rId2" Type="http://schemas.openxmlformats.org/officeDocument/2006/relationships/image" Target="../media/image42.jpeg"/></Relationships>
</file>

<file path=ppt/slides/_rels/slide80.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273.xml"/><Relationship Id="rId3" Type="http://schemas.openxmlformats.org/officeDocument/2006/relationships/image" Target="../media/image22.jpeg"/></Relationships>
</file>

<file path=ppt/slides/_rels/slide81.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oleObject" Target="../embeddings/oleObject13.bin"/><Relationship Id="rId5" Type="http://schemas.openxmlformats.org/officeDocument/2006/relationships/image" Target="../media/image46.png"/><Relationship Id="rId6" Type="http://schemas.openxmlformats.org/officeDocument/2006/relationships/image" Target="../media/image100.png"/><Relationship Id="rId7" Type="http://schemas.openxmlformats.org/officeDocument/2006/relationships/image" Target="../media/image101.jpeg"/><Relationship Id="rId1" Type="http://schemas.openxmlformats.org/officeDocument/2006/relationships/vmlDrawing" Target="../drawings/vmlDrawing6.vml"/><Relationship Id="rId2" Type="http://schemas.openxmlformats.org/officeDocument/2006/relationships/slideLayout" Target="../slideLayouts/slideLayout5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102.jpeg"/><Relationship Id="rId3" Type="http://schemas.openxmlformats.org/officeDocument/2006/relationships/image" Target="../media/image2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103.jpeg"/><Relationship Id="rId3" Type="http://schemas.openxmlformats.org/officeDocument/2006/relationships/image" Target="../media/image23.png"/></Relationships>
</file>

<file path=ppt/slides/_rels/slide8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65.jpeg"/><Relationship Id="rId1" Type="http://schemas.openxmlformats.org/officeDocument/2006/relationships/slideLayout" Target="../slideLayouts/slideLayout53.xml"/><Relationship Id="rId2" Type="http://schemas.openxmlformats.org/officeDocument/2006/relationships/image" Target="../media/image103.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103.jpeg"/></Relationships>
</file>

<file path=ppt/slides/_rels/slide86.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1" Type="http://schemas.openxmlformats.org/officeDocument/2006/relationships/slideLayout" Target="../slideLayouts/slideLayout53.xml"/><Relationship Id="rId2" Type="http://schemas.openxmlformats.org/officeDocument/2006/relationships/notesSlide" Target="../notesSlides/notesSlide2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97.xml"/><Relationship Id="rId2" Type="http://schemas.openxmlformats.org/officeDocument/2006/relationships/notesSlide" Target="../notesSlides/notesSlide22.xml"/><Relationship Id="rId3" Type="http://schemas.openxmlformats.org/officeDocument/2006/relationships/image" Target="../media/image106.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98.xml"/><Relationship Id="rId2" Type="http://schemas.openxmlformats.org/officeDocument/2006/relationships/image" Target="../media/image107.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99.xml"/><Relationship Id="rId2" Type="http://schemas.openxmlformats.org/officeDocument/2006/relationships/notesSlide" Target="../notesSlides/notesSlide23.xml"/><Relationship Id="rId3" Type="http://schemas.openxmlformats.org/officeDocument/2006/relationships/image" Target="../media/image10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43.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4.xml"/><Relationship Id="rId3" Type="http://schemas.openxmlformats.org/officeDocument/2006/relationships/image" Target="../media/image103.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5.xml"/><Relationship Id="rId3" Type="http://schemas.openxmlformats.org/officeDocument/2006/relationships/image" Target="../media/image10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42.xml"/><Relationship Id="rId2" Type="http://schemas.openxmlformats.org/officeDocument/2006/relationships/image" Target="../media/image109.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5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1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6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7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5" descr="persecu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Rectangle 2"/>
          <p:cNvSpPr>
            <a:spLocks noGrp="1" noChangeArrowheads="1"/>
          </p:cNvSpPr>
          <p:nvPr>
            <p:ph type="title" idx="4294967295"/>
          </p:nvPr>
        </p:nvSpPr>
        <p:spPr>
          <a:xfrm>
            <a:off x="685800" y="381000"/>
            <a:ext cx="7924800" cy="1752600"/>
          </a:xfrm>
          <a:effectLst>
            <a:outerShdw blurRad="63500" dist="170861" dir="13319233" algn="ctr" rotWithShape="0">
              <a:srgbClr val="000000"/>
            </a:outerShdw>
          </a:effectLst>
        </p:spPr>
        <p:txBody>
          <a:bodyPr/>
          <a:lstStyle/>
          <a:p>
            <a:pPr eaLnBrk="1" fontAlgn="auto" hangingPunct="1">
              <a:spcAft>
                <a:spcPts val="0"/>
              </a:spcAft>
              <a:defRPr/>
            </a:pPr>
            <a:r>
              <a:rPr lang="en-US" sz="17200" kern="1200" dirty="0">
                <a:solidFill>
                  <a:schemeClr val="bg1"/>
                </a:solidFill>
                <a:ea typeface="+mj-ea"/>
                <a:cs typeface="+mj-cs"/>
              </a:rPr>
              <a:t>1 </a:t>
            </a:r>
            <a:r>
              <a:rPr lang="en-US" sz="17200" kern="1200" dirty="0" err="1">
                <a:solidFill>
                  <a:schemeClr val="bg1"/>
                </a:solidFill>
                <a:ea typeface="+mj-ea"/>
                <a:cs typeface="+mj-cs"/>
              </a:rPr>
              <a:t>Petrus</a:t>
            </a:r>
            <a:endParaRPr lang="en-US" sz="10600" kern="1200" dirty="0">
              <a:solidFill>
                <a:schemeClr val="bg1"/>
              </a:solidFill>
              <a:ea typeface="+mj-ea"/>
              <a:cs typeface="+mj-cs"/>
            </a:endParaRPr>
          </a:p>
        </p:txBody>
      </p:sp>
      <p:sp>
        <p:nvSpPr>
          <p:cNvPr id="5" name="Rectangle 4"/>
          <p:cNvSpPr>
            <a:spLocks noChangeArrowheads="1"/>
          </p:cNvSpPr>
          <p:nvPr/>
        </p:nvSpPr>
        <p:spPr bwMode="auto">
          <a:xfrm>
            <a:off x="0" y="6438271"/>
            <a:ext cx="9144000" cy="430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p:nvPr/>
        </p:nvPicPr>
        <p:blipFill rotWithShape="1">
          <a:blip r:embed="rId2" cstate="email">
            <a:extLst>
              <a:ext uri="{28A0092B-C50C-407E-A947-70E740481C1C}">
                <a14:useLocalDpi xmlns:a14="http://schemas.microsoft.com/office/drawing/2010/main" val="0"/>
              </a:ext>
            </a:extLst>
          </a:blip>
          <a:srcRect t="38096"/>
          <a:stretch/>
        </p:blipFill>
        <p:spPr bwMode="auto">
          <a:xfrm>
            <a:off x="3573872" y="1090088"/>
            <a:ext cx="5570128" cy="5767912"/>
          </a:xfrm>
          <a:prstGeom prst="rect">
            <a:avLst/>
          </a:prstGeom>
          <a:noFill/>
          <a:ln>
            <a:noFill/>
          </a:ln>
        </p:spPr>
      </p:pic>
      <p:sp>
        <p:nvSpPr>
          <p:cNvPr id="4"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433388" y="201616"/>
            <a:ext cx="5724030" cy="2304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T</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rials prove your faith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R</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espond like Christ's example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I</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nnocent conscience quiets foes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A</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ttitudes pleasing to God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L</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eaders to serve humbly</a:t>
            </a:r>
          </a:p>
        </p:txBody>
      </p:sp>
      <p:sp>
        <p:nvSpPr>
          <p:cNvPr id="6" name="Title 1"/>
          <p:cNvSpPr txBox="1">
            <a:spLocks/>
          </p:cNvSpPr>
          <p:nvPr/>
        </p:nvSpPr>
        <p:spPr bwMode="auto">
          <a:xfrm>
            <a:off x="1" y="3630479"/>
            <a:ext cx="4281904" cy="845752"/>
          </a:xfrm>
          <a:prstGeom prst="rect">
            <a:avLst/>
          </a:prstGeom>
          <a:solidFill>
            <a:schemeClr val="bg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70000"/>
                </a:solidFill>
                <a:effectLst/>
                <a:uLnTx/>
                <a:uFillTx/>
                <a:latin typeface="Arial"/>
                <a:ea typeface="ＭＳ Ｐゴシック"/>
                <a:cs typeface="Arial"/>
              </a:rPr>
              <a:t>1 PETRUS</a:t>
            </a:r>
            <a:endParaRPr kumimoji="0" lang="en-US" sz="6600" b="1" i="0" u="none" strike="noStrike" kern="0" cap="none" spc="0" normalizeH="0" baseline="0" noProof="0" dirty="0">
              <a:ln>
                <a:noFill/>
              </a:ln>
              <a:solidFill>
                <a:srgbClr val="070000"/>
              </a:solidFill>
              <a:effectLst/>
              <a:uLnTx/>
              <a:uFillTx/>
              <a:latin typeface="Arial"/>
              <a:ea typeface="ＭＳ Ｐゴシック" charset="-128"/>
            </a:endParaRPr>
          </a:p>
        </p:txBody>
      </p:sp>
      <p:sp>
        <p:nvSpPr>
          <p:cNvPr id="7" name="Text Box 6"/>
          <p:cNvSpPr txBox="1">
            <a:spLocks noChangeArrowheads="1"/>
          </p:cNvSpPr>
          <p:nvPr/>
        </p:nvSpPr>
        <p:spPr bwMode="auto">
          <a:xfrm>
            <a:off x="144463" y="201616"/>
            <a:ext cx="433388" cy="183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5</a:t>
            </a:r>
          </a:p>
        </p:txBody>
      </p:sp>
    </p:spTree>
    <p:extLst>
      <p:ext uri="{BB962C8B-B14F-4D97-AF65-F5344CB8AC3E}">
        <p14:creationId xmlns:p14="http://schemas.microsoft.com/office/powerpoint/2010/main" val="36685988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idx="4294967295"/>
          </p:nvPr>
        </p:nvSpPr>
        <p:spPr>
          <a:xfrm>
            <a:off x="5791200" y="228600"/>
            <a:ext cx="3200400" cy="1143000"/>
          </a:xfrm>
        </p:spPr>
        <p:txBody>
          <a:bodyPr/>
          <a:lstStyle/>
          <a:p>
            <a:pPr eaLnBrk="1" hangingPunct="1"/>
            <a:r>
              <a:rPr lang="en-US" b="1">
                <a:solidFill>
                  <a:schemeClr val="bg1"/>
                </a:solidFill>
                <a:latin typeface="Arial Rounded MT Bold" charset="0"/>
              </a:rPr>
              <a:t>Myanmar</a:t>
            </a:r>
            <a:endParaRPr lang="en-US">
              <a:latin typeface="Arial Rounded MT Bold" charset="0"/>
            </a:endParaRPr>
          </a:p>
        </p:txBody>
      </p:sp>
      <p:sp>
        <p:nvSpPr>
          <p:cNvPr id="1005571" name="Rectangle 3"/>
          <p:cNvSpPr>
            <a:spLocks noGrp="1" noChangeArrowheads="1"/>
          </p:cNvSpPr>
          <p:nvPr>
            <p:ph type="subTitle" idx="4294967295"/>
          </p:nvPr>
        </p:nvSpPr>
        <p:spPr>
          <a:xfrm>
            <a:off x="5943600" y="1295400"/>
            <a:ext cx="3200400" cy="1600200"/>
          </a:xfrm>
        </p:spPr>
        <p:txBody>
          <a:bodyPr/>
          <a:lstStyle/>
          <a:p>
            <a:pPr marL="0" indent="0" eaLnBrk="1" hangingPunct="1">
              <a:buFont typeface="Arial" charset="0"/>
              <a:buNone/>
            </a:pPr>
            <a:r>
              <a:rPr lang="en-US" sz="1800">
                <a:solidFill>
                  <a:schemeClr val="bg1"/>
                </a:solidFill>
                <a:latin typeface="Arial Rounded MT Bold" charset="0"/>
              </a:rPr>
              <a:t>1963 Kontrol Junta</a:t>
            </a:r>
          </a:p>
          <a:p>
            <a:pPr marL="0" indent="0" eaLnBrk="1" hangingPunct="1">
              <a:buFont typeface="Arial" charset="0"/>
              <a:buNone/>
            </a:pPr>
            <a:r>
              <a:rPr lang="en-US" sz="1800">
                <a:solidFill>
                  <a:schemeClr val="bg1"/>
                </a:solidFill>
                <a:latin typeface="Arial Rounded MT Bold" charset="0"/>
              </a:rPr>
              <a:t>1989 Pemilihan umum dengan  90% suara memilih Aung San Suu Kyi</a:t>
            </a:r>
          </a:p>
        </p:txBody>
      </p:sp>
      <p:pic>
        <p:nvPicPr>
          <p:cNvPr id="1005572" name="Picture 4" descr="Myanmar-ma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641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5573" name="Picture 5" descr="Aung San Suu Kyi-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59488" y="3276600"/>
            <a:ext cx="262731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05572"/>
                                        </p:tgtEl>
                                        <p:attrNameLst>
                                          <p:attrName>style.visibility</p:attrName>
                                        </p:attrNameLst>
                                      </p:cBhvr>
                                      <p:to>
                                        <p:strVal val="visible"/>
                                      </p:to>
                                    </p:set>
                                    <p:animEffect transition="in" filter="dissolve">
                                      <p:cBhvr>
                                        <p:cTn id="7" dur="500"/>
                                        <p:tgtEl>
                                          <p:spTgt spid="10055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05571">
                                            <p:txEl>
                                              <p:pRg st="0" end="0"/>
                                            </p:txEl>
                                          </p:spTgt>
                                        </p:tgtEl>
                                        <p:attrNameLst>
                                          <p:attrName>style.visibility</p:attrName>
                                        </p:attrNameLst>
                                      </p:cBhvr>
                                      <p:to>
                                        <p:strVal val="visible"/>
                                      </p:to>
                                    </p:set>
                                    <p:animEffect transition="in" filter="dissolve">
                                      <p:cBhvr>
                                        <p:cTn id="12" dur="500"/>
                                        <p:tgtEl>
                                          <p:spTgt spid="10055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05571">
                                            <p:txEl>
                                              <p:pRg st="1" end="1"/>
                                            </p:txEl>
                                          </p:spTgt>
                                        </p:tgtEl>
                                        <p:attrNameLst>
                                          <p:attrName>style.visibility</p:attrName>
                                        </p:attrNameLst>
                                      </p:cBhvr>
                                      <p:to>
                                        <p:strVal val="visible"/>
                                      </p:to>
                                    </p:set>
                                    <p:animEffect transition="in" filter="dissolve">
                                      <p:cBhvr>
                                        <p:cTn id="17" dur="500"/>
                                        <p:tgtEl>
                                          <p:spTgt spid="1005571">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1005573"/>
                                        </p:tgtEl>
                                        <p:attrNameLst>
                                          <p:attrName>style.visibility</p:attrName>
                                        </p:attrNameLst>
                                      </p:cBhvr>
                                      <p:to>
                                        <p:strVal val="visible"/>
                                      </p:to>
                                    </p:set>
                                    <p:animEffect transition="in" filter="dissolve">
                                      <p:cBhvr>
                                        <p:cTn id="20" dur="500"/>
                                        <p:tgtEl>
                                          <p:spTgt spid="1005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5571"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IMG_6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290" name="Rectangle 3"/>
          <p:cNvSpPr>
            <a:spLocks noGrp="1" noChangeArrowheads="1"/>
          </p:cNvSpPr>
          <p:nvPr>
            <p:ph type="ctrTitle" idx="4294967295"/>
          </p:nvPr>
        </p:nvSpPr>
        <p:spPr>
          <a:xfrm>
            <a:off x="228600" y="5791200"/>
            <a:ext cx="8458200" cy="914400"/>
          </a:xfrm>
        </p:spPr>
        <p:txBody>
          <a:bodyPr/>
          <a:lstStyle/>
          <a:p>
            <a:pPr eaLnBrk="1" hangingPunct="1"/>
            <a:r>
              <a:rPr lang="en-US">
                <a:solidFill>
                  <a:srgbClr val="FFC000"/>
                </a:solidFill>
                <a:latin typeface="Calibri" charset="0"/>
              </a:rPr>
              <a:t>Pendeta Kap dan Keluarga</a:t>
            </a:r>
          </a:p>
        </p:txBody>
      </p:sp>
      <p:sp>
        <p:nvSpPr>
          <p:cNvPr id="1003524" name="Rectangle 4"/>
          <p:cNvSpPr>
            <a:spLocks noGrp="1" noChangeArrowheads="1"/>
          </p:cNvSpPr>
          <p:nvPr>
            <p:ph type="subTitle" idx="4294967295"/>
          </p:nvPr>
        </p:nvSpPr>
        <p:spPr>
          <a:xfrm>
            <a:off x="0" y="3200400"/>
            <a:ext cx="2209800" cy="762000"/>
          </a:xfrm>
        </p:spPr>
        <p:txBody>
          <a:bodyPr rtlCol="0">
            <a:normAutofit/>
          </a:bodyPr>
          <a:lstStyle/>
          <a:p>
            <a:pPr marL="0" indent="0" algn="ctr" eaLnBrk="1" fontAlgn="auto" hangingPunct="1">
              <a:spcAft>
                <a:spcPts val="0"/>
              </a:spcAft>
              <a:buFont typeface="Arial" pitchFamily="34" charset="0"/>
              <a:buNone/>
              <a:defRPr/>
            </a:pPr>
            <a:r>
              <a:rPr lang="en-US" kern="1200" dirty="0">
                <a:solidFill>
                  <a:schemeClr val="bg1"/>
                </a:solidFill>
                <a:ea typeface="+mn-ea"/>
                <a:cs typeface="+mn-cs"/>
              </a:rPr>
              <a:t>Daphne</a:t>
            </a:r>
          </a:p>
        </p:txBody>
      </p:sp>
      <p:sp>
        <p:nvSpPr>
          <p:cNvPr id="1003525" name="Rectangle 5"/>
          <p:cNvSpPr>
            <a:spLocks noChangeArrowheads="1"/>
          </p:cNvSpPr>
          <p:nvPr/>
        </p:nvSpPr>
        <p:spPr bwMode="auto">
          <a:xfrm>
            <a:off x="5410200" y="2743200"/>
            <a:ext cx="2209800" cy="7620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en-US" sz="1800">
                <a:solidFill>
                  <a:schemeClr val="bg1"/>
                </a:solidFill>
                <a:effectLst>
                  <a:outerShdw blurRad="38100" dist="38100" dir="2700000" algn="tl">
                    <a:srgbClr val="DDDDDD"/>
                  </a:outerShdw>
                </a:effectLst>
                <a:latin typeface="Tahoma" charset="0"/>
                <a:cs typeface="+mn-cs"/>
              </a:rPr>
              <a:t>Christy</a:t>
            </a:r>
          </a:p>
        </p:txBody>
      </p:sp>
      <p:sp>
        <p:nvSpPr>
          <p:cNvPr id="1003526" name="Rectangle 6"/>
          <p:cNvSpPr>
            <a:spLocks noChangeArrowheads="1"/>
          </p:cNvSpPr>
          <p:nvPr/>
        </p:nvSpPr>
        <p:spPr bwMode="auto">
          <a:xfrm>
            <a:off x="4114800" y="3810000"/>
            <a:ext cx="2209800" cy="7620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en-US" sz="1800">
                <a:solidFill>
                  <a:schemeClr val="bg1"/>
                </a:solidFill>
                <a:effectLst>
                  <a:outerShdw blurRad="38100" dist="38100" dir="2700000" algn="tl">
                    <a:srgbClr val="DDDDDD"/>
                  </a:outerShdw>
                </a:effectLst>
                <a:latin typeface="Tahoma" charset="0"/>
                <a:cs typeface="+mn-cs"/>
              </a:rPr>
              <a:t>Thomas</a:t>
            </a:r>
          </a:p>
        </p:txBody>
      </p:sp>
      <p:sp>
        <p:nvSpPr>
          <p:cNvPr id="1003527" name="Rectangle 7"/>
          <p:cNvSpPr>
            <a:spLocks noChangeArrowheads="1"/>
          </p:cNvSpPr>
          <p:nvPr/>
        </p:nvSpPr>
        <p:spPr bwMode="auto">
          <a:xfrm>
            <a:off x="2590800" y="4876800"/>
            <a:ext cx="2209800" cy="7620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en-US" sz="1800">
                <a:solidFill>
                  <a:schemeClr val="bg1"/>
                </a:solidFill>
                <a:effectLst>
                  <a:outerShdw blurRad="38100" dist="38100" dir="2700000" algn="tl">
                    <a:srgbClr val="DDDDDD"/>
                  </a:outerShdw>
                </a:effectLst>
                <a:latin typeface="Tahoma" charset="0"/>
                <a:cs typeface="+mn-cs"/>
              </a:rPr>
              <a:t>Kim</a:t>
            </a:r>
          </a:p>
        </p:txBody>
      </p:sp>
      <p:sp>
        <p:nvSpPr>
          <p:cNvPr id="1003528" name="Rectangle 8"/>
          <p:cNvSpPr>
            <a:spLocks noChangeArrowheads="1"/>
          </p:cNvSpPr>
          <p:nvPr/>
        </p:nvSpPr>
        <p:spPr bwMode="auto">
          <a:xfrm>
            <a:off x="7162800" y="1981200"/>
            <a:ext cx="2209800" cy="7620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en-US" sz="1800">
                <a:solidFill>
                  <a:schemeClr val="bg1"/>
                </a:solidFill>
                <a:effectLst>
                  <a:outerShdw blurRad="38100" dist="38100" dir="2700000" algn="tl">
                    <a:srgbClr val="DDDDDD"/>
                  </a:outerShdw>
                </a:effectLst>
                <a:latin typeface="Tahoma" charset="0"/>
                <a:cs typeface="+mn-cs"/>
              </a:rPr>
              <a:t>Kap</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34920" name="AutoShape 8"/>
          <p:cNvSpPr>
            <a:spLocks noChangeArrowheads="1"/>
          </p:cNvSpPr>
          <p:nvPr/>
        </p:nvSpPr>
        <p:spPr bwMode="auto">
          <a:xfrm rot="10800000">
            <a:off x="2743200" y="3048000"/>
            <a:ext cx="3810000" cy="1676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762 w 21600"/>
              <a:gd name="T13" fmla="*/ 3762 h 21600"/>
              <a:gd name="T14" fmla="*/ 17838 w 21600"/>
              <a:gd name="T15" fmla="*/ 17838 h 21600"/>
            </a:gdLst>
            <a:ahLst/>
            <a:cxnLst>
              <a:cxn ang="T8">
                <a:pos x="T0" y="T1"/>
              </a:cxn>
              <a:cxn ang="T9">
                <a:pos x="T2" y="T3"/>
              </a:cxn>
              <a:cxn ang="T10">
                <a:pos x="T4" y="T5"/>
              </a:cxn>
              <a:cxn ang="T11">
                <a:pos x="T6" y="T7"/>
              </a:cxn>
            </a:cxnLst>
            <a:rect l="T12" t="T13" r="T14" b="T15"/>
            <a:pathLst>
              <a:path w="21600" h="21600">
                <a:moveTo>
                  <a:pt x="0" y="0"/>
                </a:moveTo>
                <a:lnTo>
                  <a:pt x="3924" y="21600"/>
                </a:lnTo>
                <a:lnTo>
                  <a:pt x="17676" y="21600"/>
                </a:lnTo>
                <a:lnTo>
                  <a:pt x="21600" y="0"/>
                </a:lnTo>
                <a:lnTo>
                  <a:pt x="0" y="0"/>
                </a:lnTo>
                <a:close/>
              </a:path>
            </a:pathLst>
          </a:custGeom>
          <a:solidFill>
            <a:srgbClr val="FF0000"/>
          </a:solidFill>
          <a:ln w="38100">
            <a:solidFill>
              <a:srgbClr val="000000"/>
            </a:solidFill>
            <a:miter lim="800000"/>
            <a:headEnd/>
            <a:tailEnd/>
          </a:ln>
        </p:spPr>
        <p:txBody>
          <a:bodyPr wrap="none" anchor="ctr"/>
          <a:lstStyle/>
          <a:p>
            <a:endParaRPr lang="en-US"/>
          </a:p>
        </p:txBody>
      </p:sp>
      <p:pic>
        <p:nvPicPr>
          <p:cNvPr id="934918" name="Picture 6" descr="images-1"/>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3467100" y="1295400"/>
            <a:ext cx="2438400"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919" name="Picture 7" descr="corridor"/>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2743200" y="4730750"/>
            <a:ext cx="381000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4914" name="Rectangle 2"/>
          <p:cNvSpPr>
            <a:spLocks noGrp="1" noChangeArrowheads="1"/>
          </p:cNvSpPr>
          <p:nvPr>
            <p:ph type="title" idx="4294967295"/>
          </p:nvPr>
        </p:nvSpPr>
        <p:spPr>
          <a:xfrm>
            <a:off x="0" y="152400"/>
            <a:ext cx="8991600" cy="990600"/>
          </a:xfrm>
          <a:effectLst>
            <a:outerShdw blurRad="63500" dist="25399" dir="2700000" algn="ctr" rotWithShape="0">
              <a:srgbClr val="000000">
                <a:alpha val="99962"/>
              </a:srgbClr>
            </a:outerShdw>
          </a:effectLst>
        </p:spPr>
        <p:txBody>
          <a:bodyPr/>
          <a:lstStyle/>
          <a:p>
            <a:pPr eaLnBrk="1" fontAlgn="auto" hangingPunct="1">
              <a:spcAft>
                <a:spcPts val="0"/>
              </a:spcAft>
              <a:defRPr/>
            </a:pPr>
            <a:r>
              <a:rPr lang="en-US" sz="3200" b="1" kern="1200" dirty="0" err="1">
                <a:solidFill>
                  <a:schemeClr val="bg1"/>
                </a:solidFill>
                <a:ea typeface="+mj-ea"/>
                <a:cs typeface="+mj-cs"/>
              </a:rPr>
              <a:t>Bagian</a:t>
            </a:r>
            <a:r>
              <a:rPr lang="en-US" sz="3200" b="1" kern="1200" dirty="0">
                <a:solidFill>
                  <a:schemeClr val="bg1"/>
                </a:solidFill>
                <a:ea typeface="+mj-ea"/>
                <a:cs typeface="+mj-cs"/>
              </a:rPr>
              <a:t> </a:t>
            </a:r>
            <a:r>
              <a:rPr lang="en-US" sz="3200" b="1" kern="1200" dirty="0" err="1">
                <a:solidFill>
                  <a:schemeClr val="bg1"/>
                </a:solidFill>
                <a:ea typeface="+mj-ea"/>
                <a:cs typeface="+mj-cs"/>
              </a:rPr>
              <a:t>Terakhir</a:t>
            </a:r>
            <a:r>
              <a:rPr lang="en-US" sz="3200" b="1" kern="1200" dirty="0">
                <a:solidFill>
                  <a:schemeClr val="bg1"/>
                </a:solidFill>
                <a:ea typeface="+mj-ea"/>
                <a:cs typeface="+mj-cs"/>
              </a:rPr>
              <a:t> </a:t>
            </a:r>
            <a:r>
              <a:rPr lang="en-US" sz="3200" b="1" kern="1200" dirty="0" err="1">
                <a:solidFill>
                  <a:schemeClr val="bg1"/>
                </a:solidFill>
                <a:ea typeface="+mj-ea"/>
                <a:cs typeface="+mj-cs"/>
              </a:rPr>
              <a:t>kita</a:t>
            </a:r>
            <a:r>
              <a:rPr lang="en-US" sz="3200" b="1" kern="1200" dirty="0">
                <a:solidFill>
                  <a:schemeClr val="bg1"/>
                </a:solidFill>
                <a:ea typeface="+mj-ea"/>
                <a:cs typeface="+mj-cs"/>
              </a:rPr>
              <a:t> </a:t>
            </a:r>
            <a:r>
              <a:rPr lang="en-US" sz="3200" b="1" kern="1200" dirty="0" err="1">
                <a:solidFill>
                  <a:schemeClr val="bg1"/>
                </a:solidFill>
                <a:ea typeface="+mj-ea"/>
                <a:cs typeface="+mj-cs"/>
              </a:rPr>
              <a:t>tentang</a:t>
            </a:r>
            <a:r>
              <a:rPr lang="en-US" sz="3200" b="1" kern="1200" dirty="0">
                <a:solidFill>
                  <a:schemeClr val="bg1"/>
                </a:solidFill>
                <a:ea typeface="+mj-ea"/>
                <a:cs typeface="+mj-cs"/>
              </a:rPr>
              <a:t> </a:t>
            </a:r>
            <a:r>
              <a:rPr lang="en-US" sz="3200" b="1" kern="1200" dirty="0" err="1">
                <a:solidFill>
                  <a:schemeClr val="bg1"/>
                </a:solidFill>
                <a:ea typeface="+mj-ea"/>
                <a:cs typeface="+mj-cs"/>
              </a:rPr>
              <a:t>Kepatuhan</a:t>
            </a:r>
            <a:r>
              <a:rPr lang="en-US" sz="3200" b="1" kern="1200" dirty="0">
                <a:solidFill>
                  <a:schemeClr val="bg1"/>
                </a:solidFill>
                <a:ea typeface="+mj-ea"/>
                <a:cs typeface="+mj-cs"/>
              </a:rPr>
              <a:t> </a:t>
            </a:r>
            <a:br>
              <a:rPr lang="en-US" sz="3200" b="1" kern="1200" dirty="0">
                <a:solidFill>
                  <a:schemeClr val="bg1"/>
                </a:solidFill>
                <a:ea typeface="+mj-ea"/>
                <a:cs typeface="+mj-cs"/>
              </a:rPr>
            </a:br>
            <a:r>
              <a:rPr lang="en-US" sz="3200" b="1" kern="1200" dirty="0">
                <a:solidFill>
                  <a:schemeClr val="bg1"/>
                </a:solidFill>
                <a:ea typeface="+mj-ea"/>
                <a:cs typeface="+mj-cs"/>
              </a:rPr>
              <a:t>(3:8-12)</a:t>
            </a:r>
            <a:endParaRPr lang="en-US" sz="4000" b="1" kern="1200" dirty="0">
              <a:solidFill>
                <a:schemeClr val="bg1"/>
              </a:solidFill>
              <a:ea typeface="+mj-ea"/>
              <a:cs typeface="+mj-cs"/>
            </a:endParaRPr>
          </a:p>
        </p:txBody>
      </p:sp>
      <p:sp>
        <p:nvSpPr>
          <p:cNvPr id="934915" name="Rectangle 3"/>
          <p:cNvSpPr>
            <a:spLocks noGrp="1" noChangeArrowheads="1"/>
          </p:cNvSpPr>
          <p:nvPr>
            <p:ph type="body" idx="4294967295"/>
          </p:nvPr>
        </p:nvSpPr>
        <p:spPr>
          <a:xfrm>
            <a:off x="3048000" y="1465263"/>
            <a:ext cx="3200400" cy="1676400"/>
          </a:xfrm>
          <a:effectLst>
            <a:outerShdw blurRad="63500" dist="25399" dir="2700000" algn="ctr" rotWithShape="0">
              <a:srgbClr val="000000">
                <a:alpha val="99962"/>
              </a:srgbClr>
            </a:outerShdw>
          </a:effectLst>
        </p:spPr>
        <p:txBody>
          <a:bodyPr/>
          <a:lstStyle/>
          <a:p>
            <a:pPr marL="0" indent="0" algn="ctr" eaLnBrk="1" fontAlgn="auto" hangingPunct="1">
              <a:spcAft>
                <a:spcPts val="0"/>
              </a:spcAft>
              <a:buFont typeface="Wingdings" pitchFamily="18" charset="2"/>
              <a:buNone/>
              <a:defRPr/>
            </a:pPr>
            <a:r>
              <a:rPr lang="en-US" kern="1200" dirty="0" err="1">
                <a:solidFill>
                  <a:schemeClr val="bg1"/>
                </a:solidFill>
                <a:ea typeface="+mn-ea"/>
                <a:cs typeface="+mn-cs"/>
              </a:rPr>
              <a:t>Kepatuhan</a:t>
            </a:r>
            <a:r>
              <a:rPr lang="en-US" kern="1200" dirty="0">
                <a:solidFill>
                  <a:schemeClr val="bg1"/>
                </a:solidFill>
                <a:ea typeface="+mn-ea"/>
                <a:cs typeface="+mn-cs"/>
              </a:rPr>
              <a:t> </a:t>
            </a:r>
            <a:r>
              <a:rPr lang="en-US" kern="1200" dirty="0" err="1">
                <a:solidFill>
                  <a:schemeClr val="bg1"/>
                </a:solidFill>
                <a:ea typeface="+mn-ea"/>
                <a:cs typeface="+mn-cs"/>
              </a:rPr>
              <a:t>di</a:t>
            </a:r>
            <a:r>
              <a:rPr lang="en-US" kern="1200" dirty="0">
                <a:solidFill>
                  <a:schemeClr val="bg1"/>
                </a:solidFill>
                <a:ea typeface="+mn-ea"/>
                <a:cs typeface="+mn-cs"/>
              </a:rPr>
              <a:t> </a:t>
            </a:r>
            <a:r>
              <a:rPr lang="en-US" kern="1200" dirty="0" err="1">
                <a:solidFill>
                  <a:schemeClr val="bg1"/>
                </a:solidFill>
                <a:ea typeface="+mn-ea"/>
                <a:cs typeface="+mn-cs"/>
              </a:rPr>
              <a:t>gereja</a:t>
            </a:r>
            <a:r>
              <a:rPr lang="en-US" kern="1200" dirty="0">
                <a:solidFill>
                  <a:schemeClr val="bg1"/>
                </a:solidFill>
                <a:ea typeface="+mn-ea"/>
                <a:cs typeface="+mn-cs"/>
              </a:rPr>
              <a:t/>
            </a:r>
            <a:br>
              <a:rPr lang="en-US" kern="1200" dirty="0">
                <a:solidFill>
                  <a:schemeClr val="bg1"/>
                </a:solidFill>
                <a:ea typeface="+mn-ea"/>
                <a:cs typeface="+mn-cs"/>
              </a:rPr>
            </a:br>
            <a:r>
              <a:rPr lang="en-US" kern="1200" dirty="0">
                <a:solidFill>
                  <a:schemeClr val="bg1"/>
                </a:solidFill>
                <a:ea typeface="+mn-ea"/>
                <a:cs typeface="+mn-cs"/>
              </a:rPr>
              <a:t>(8)</a:t>
            </a:r>
          </a:p>
        </p:txBody>
      </p:sp>
      <p:sp>
        <p:nvSpPr>
          <p:cNvPr id="934916" name="Rectangle 4"/>
          <p:cNvSpPr>
            <a:spLocks noChangeArrowheads="1"/>
          </p:cNvSpPr>
          <p:nvPr/>
        </p:nvSpPr>
        <p:spPr bwMode="auto">
          <a:xfrm>
            <a:off x="2819400" y="4953000"/>
            <a:ext cx="3733800" cy="1676400"/>
          </a:xfrm>
          <a:prstGeom prst="rect">
            <a:avLst/>
          </a:prstGeom>
          <a:noFill/>
          <a:ln w="9525">
            <a:noFill/>
            <a:miter lim="800000"/>
            <a:headEnd/>
            <a:tailEnd/>
          </a:ln>
          <a:effectLst>
            <a:outerShdw dist="25399" dir="2700000" algn="ctr" rotWithShape="0">
              <a:srgbClr val="808080">
                <a:alpha val="99962"/>
              </a:srgbClr>
            </a:outerShdw>
          </a:effectLst>
        </p:spPr>
        <p:txBody>
          <a:bodyPr/>
          <a:lstStyle/>
          <a:p>
            <a:pPr algn="ctr" eaLnBrk="1" fontAlgn="auto" hangingPunct="1">
              <a:spcBef>
                <a:spcPct val="20000"/>
              </a:spcBef>
              <a:spcAft>
                <a:spcPts val="0"/>
              </a:spcAft>
              <a:buFont typeface="Wingdings" pitchFamily="18" charset="2"/>
              <a:buNone/>
              <a:defRPr/>
            </a:pPr>
            <a:r>
              <a:rPr lang="en-US" sz="2800" dirty="0" err="1">
                <a:solidFill>
                  <a:schemeClr val="bg1"/>
                </a:solidFill>
                <a:latin typeface="Tahoma" pitchFamily="18" charset="-52"/>
                <a:ea typeface="+mn-ea"/>
                <a:cs typeface="+mn-cs"/>
              </a:rPr>
              <a:t>Kepatuhan</a:t>
            </a:r>
            <a:r>
              <a:rPr lang="en-US" sz="2800" dirty="0">
                <a:solidFill>
                  <a:schemeClr val="bg1"/>
                </a:solidFill>
                <a:latin typeface="Tahoma" pitchFamily="18" charset="-52"/>
                <a:ea typeface="+mn-ea"/>
                <a:cs typeface="+mn-cs"/>
              </a:rPr>
              <a:t> </a:t>
            </a:r>
            <a:r>
              <a:rPr lang="en-US" sz="2800" dirty="0" err="1">
                <a:solidFill>
                  <a:schemeClr val="bg1"/>
                </a:solidFill>
                <a:latin typeface="Tahoma" pitchFamily="18" charset="-52"/>
                <a:ea typeface="+mn-ea"/>
                <a:cs typeface="+mn-cs"/>
              </a:rPr>
              <a:t>di</a:t>
            </a:r>
            <a:r>
              <a:rPr lang="en-US" sz="2800" dirty="0">
                <a:solidFill>
                  <a:schemeClr val="bg1"/>
                </a:solidFill>
                <a:latin typeface="Tahoma" pitchFamily="18" charset="-52"/>
                <a:ea typeface="+mn-ea"/>
                <a:cs typeface="+mn-cs"/>
              </a:rPr>
              <a:t> </a:t>
            </a:r>
          </a:p>
          <a:p>
            <a:pPr algn="ctr" eaLnBrk="1" fontAlgn="auto" hangingPunct="1">
              <a:spcBef>
                <a:spcPct val="20000"/>
              </a:spcBef>
              <a:spcAft>
                <a:spcPts val="0"/>
              </a:spcAft>
              <a:buFont typeface="Wingdings" pitchFamily="18" charset="2"/>
              <a:buNone/>
              <a:defRPr/>
            </a:pPr>
            <a:r>
              <a:rPr lang="en-US" sz="2800" dirty="0" err="1">
                <a:solidFill>
                  <a:schemeClr val="bg1"/>
                </a:solidFill>
                <a:latin typeface="Tahoma" pitchFamily="18" charset="-52"/>
                <a:ea typeface="+mn-ea"/>
                <a:cs typeface="+mn-cs"/>
              </a:rPr>
              <a:t>seluruh</a:t>
            </a:r>
            <a:r>
              <a:rPr lang="en-US" sz="2800" dirty="0">
                <a:solidFill>
                  <a:schemeClr val="bg1"/>
                </a:solidFill>
                <a:latin typeface="Tahoma" pitchFamily="18" charset="-52"/>
                <a:ea typeface="+mn-ea"/>
                <a:cs typeface="+mn-cs"/>
              </a:rPr>
              <a:t> </a:t>
            </a:r>
            <a:r>
              <a:rPr lang="en-US" sz="2800" dirty="0" err="1">
                <a:solidFill>
                  <a:schemeClr val="bg1"/>
                </a:solidFill>
                <a:latin typeface="Tahoma" pitchFamily="18" charset="-52"/>
                <a:ea typeface="+mn-ea"/>
                <a:cs typeface="+mn-cs"/>
              </a:rPr>
              <a:t>aspek</a:t>
            </a:r>
            <a:r>
              <a:rPr lang="en-US" sz="2800" dirty="0">
                <a:solidFill>
                  <a:schemeClr val="bg1"/>
                </a:solidFill>
                <a:latin typeface="Tahoma" pitchFamily="18" charset="-52"/>
                <a:ea typeface="+mn-ea"/>
                <a:cs typeface="+mn-cs"/>
              </a:rPr>
              <a:t> </a:t>
            </a:r>
            <a:r>
              <a:rPr lang="en-US" sz="2800" dirty="0" err="1">
                <a:solidFill>
                  <a:schemeClr val="bg1"/>
                </a:solidFill>
                <a:latin typeface="Tahoma" pitchFamily="18" charset="-52"/>
                <a:ea typeface="+mn-ea"/>
                <a:cs typeface="+mn-cs"/>
              </a:rPr>
              <a:t>hidup</a:t>
            </a:r>
            <a:r>
              <a:rPr lang="en-US" sz="2800" dirty="0">
                <a:solidFill>
                  <a:schemeClr val="bg1"/>
                </a:solidFill>
                <a:latin typeface="Tahoma" pitchFamily="18" charset="-52"/>
                <a:ea typeface="+mn-ea"/>
                <a:cs typeface="+mn-cs"/>
              </a:rPr>
              <a:t/>
            </a:r>
            <a:br>
              <a:rPr lang="en-US" sz="2800" dirty="0">
                <a:solidFill>
                  <a:schemeClr val="bg1"/>
                </a:solidFill>
                <a:latin typeface="Tahoma" pitchFamily="18" charset="-52"/>
                <a:ea typeface="+mn-ea"/>
                <a:cs typeface="+mn-cs"/>
              </a:rPr>
            </a:br>
            <a:r>
              <a:rPr lang="en-US" sz="2800" dirty="0">
                <a:solidFill>
                  <a:schemeClr val="bg1"/>
                </a:solidFill>
                <a:latin typeface="Tahoma" pitchFamily="18" charset="-52"/>
                <a:ea typeface="+mn-ea"/>
                <a:cs typeface="+mn-cs"/>
              </a:rPr>
              <a:t>(10-12)</a:t>
            </a:r>
          </a:p>
        </p:txBody>
      </p:sp>
      <p:sp>
        <p:nvSpPr>
          <p:cNvPr id="934921" name="Text Box 9"/>
          <p:cNvSpPr txBox="1">
            <a:spLocks noChangeArrowheads="1"/>
          </p:cNvSpPr>
          <p:nvPr/>
        </p:nvSpPr>
        <p:spPr bwMode="auto">
          <a:xfrm>
            <a:off x="8153400" y="76200"/>
            <a:ext cx="990600" cy="457200"/>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1" fontAlgn="auto" hangingPunct="1">
              <a:spcBef>
                <a:spcPts val="0"/>
              </a:spcBef>
              <a:spcAft>
                <a:spcPts val="0"/>
              </a:spcAft>
              <a:defRPr/>
            </a:pPr>
            <a:r>
              <a:rPr lang="en-US" sz="2400" b="1">
                <a:solidFill>
                  <a:schemeClr val="bg1"/>
                </a:solidFill>
                <a:latin typeface="Arial" charset="0"/>
                <a:ea typeface="+mn-ea"/>
                <a:cs typeface="+mn-cs"/>
              </a:rPr>
              <a:t>280j</a:t>
            </a:r>
          </a:p>
        </p:txBody>
      </p:sp>
      <p:sp>
        <p:nvSpPr>
          <p:cNvPr id="934922" name="Rectangle 10"/>
          <p:cNvSpPr>
            <a:spLocks noChangeArrowheads="1"/>
          </p:cNvSpPr>
          <p:nvPr/>
        </p:nvSpPr>
        <p:spPr bwMode="auto">
          <a:xfrm>
            <a:off x="3187700" y="3314700"/>
            <a:ext cx="2933700" cy="1676400"/>
          </a:xfrm>
          <a:prstGeom prst="rect">
            <a:avLst/>
          </a:prstGeom>
          <a:noFill/>
          <a:ln w="9525">
            <a:noFill/>
            <a:miter lim="800000"/>
            <a:headEnd/>
            <a:tailEnd/>
          </a:ln>
          <a:effectLst>
            <a:outerShdw dist="25399" dir="2700000" algn="ctr" rotWithShape="0">
              <a:srgbClr val="808080">
                <a:alpha val="99962"/>
              </a:srgbClr>
            </a:outerShdw>
          </a:effectLst>
        </p:spPr>
        <p:txBody>
          <a:bodyPr/>
          <a:lstStyle/>
          <a:p>
            <a:pPr algn="ctr" eaLnBrk="1" fontAlgn="auto" hangingPunct="1">
              <a:spcBef>
                <a:spcPct val="20000"/>
              </a:spcBef>
              <a:spcAft>
                <a:spcPts val="0"/>
              </a:spcAft>
              <a:buFont typeface="Wingdings" pitchFamily="18" charset="2"/>
              <a:buNone/>
              <a:defRPr/>
            </a:pPr>
            <a:r>
              <a:rPr lang="en-US" sz="2400" dirty="0" err="1">
                <a:solidFill>
                  <a:schemeClr val="bg1"/>
                </a:solidFill>
                <a:latin typeface="Tahoma" pitchFamily="18" charset="-52"/>
                <a:ea typeface="+mn-ea"/>
                <a:cs typeface="+mn-cs"/>
              </a:rPr>
              <a:t>Kepatuhan</a:t>
            </a:r>
            <a:r>
              <a:rPr lang="en-US" sz="2400" dirty="0">
                <a:solidFill>
                  <a:schemeClr val="bg1"/>
                </a:solidFill>
                <a:latin typeface="Tahoma" pitchFamily="18" charset="-52"/>
                <a:ea typeface="+mn-ea"/>
                <a:cs typeface="+mn-cs"/>
              </a:rPr>
              <a:t> </a:t>
            </a:r>
            <a:r>
              <a:rPr lang="en-US" sz="2400" dirty="0" err="1">
                <a:solidFill>
                  <a:schemeClr val="bg1"/>
                </a:solidFill>
                <a:latin typeface="Tahoma" pitchFamily="18" charset="-52"/>
                <a:ea typeface="+mn-ea"/>
                <a:cs typeface="+mn-cs"/>
              </a:rPr>
              <a:t>kepada</a:t>
            </a:r>
            <a:r>
              <a:rPr lang="en-US" sz="2400" dirty="0">
                <a:solidFill>
                  <a:schemeClr val="bg1"/>
                </a:solidFill>
                <a:latin typeface="Tahoma" pitchFamily="18" charset="-52"/>
                <a:ea typeface="+mn-ea"/>
                <a:cs typeface="+mn-cs"/>
              </a:rPr>
              <a:t> </a:t>
            </a:r>
            <a:r>
              <a:rPr lang="en-US" sz="2400" dirty="0" err="1">
                <a:solidFill>
                  <a:schemeClr val="bg1"/>
                </a:solidFill>
                <a:latin typeface="Tahoma" pitchFamily="18" charset="-52"/>
                <a:ea typeface="+mn-ea"/>
                <a:cs typeface="+mn-cs"/>
              </a:rPr>
              <a:t>para</a:t>
            </a:r>
            <a:r>
              <a:rPr lang="en-US" sz="2400" dirty="0">
                <a:solidFill>
                  <a:schemeClr val="bg1"/>
                </a:solidFill>
                <a:latin typeface="Tahoma" pitchFamily="18" charset="-52"/>
                <a:ea typeface="+mn-ea"/>
                <a:cs typeface="+mn-cs"/>
              </a:rPr>
              <a:t> </a:t>
            </a:r>
            <a:r>
              <a:rPr lang="en-US" sz="2400" dirty="0" err="1">
                <a:solidFill>
                  <a:schemeClr val="bg1"/>
                </a:solidFill>
                <a:latin typeface="Tahoma" pitchFamily="18" charset="-52"/>
                <a:ea typeface="+mn-ea"/>
                <a:cs typeface="+mn-cs"/>
              </a:rPr>
              <a:t>penyerang</a:t>
            </a:r>
            <a:r>
              <a:rPr lang="en-US" sz="2400" dirty="0">
                <a:solidFill>
                  <a:schemeClr val="bg1"/>
                </a:solidFill>
                <a:latin typeface="Tahoma" pitchFamily="18" charset="-52"/>
                <a:ea typeface="+mn-ea"/>
                <a:cs typeface="+mn-cs"/>
              </a:rPr>
              <a:t> </a:t>
            </a:r>
            <a:br>
              <a:rPr lang="en-US" sz="2400" dirty="0">
                <a:solidFill>
                  <a:schemeClr val="bg1"/>
                </a:solidFill>
                <a:latin typeface="Tahoma" pitchFamily="18" charset="-52"/>
                <a:ea typeface="+mn-ea"/>
                <a:cs typeface="+mn-cs"/>
              </a:rPr>
            </a:br>
            <a:r>
              <a:rPr lang="en-US" sz="2400" dirty="0">
                <a:solidFill>
                  <a:schemeClr val="bg1"/>
                </a:solidFill>
                <a:latin typeface="Tahoma" pitchFamily="18" charset="-52"/>
                <a:ea typeface="+mn-ea"/>
                <a:cs typeface="+mn-cs"/>
              </a:rPr>
              <a:t>(9)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49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491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349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349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349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4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0" grpId="0" animBg="1"/>
      <p:bldP spid="934915" grpId="0" build="p"/>
      <p:bldP spid="934916" grpId="0"/>
      <p:bldP spid="93492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2"/>
          <p:cNvSpPr>
            <a:spLocks noGrp="1" noChangeArrowheads="1"/>
          </p:cNvSpPr>
          <p:nvPr>
            <p:ph type="ctrTitle"/>
          </p:nvPr>
        </p:nvSpPr>
        <p:spPr>
          <a:xfrm>
            <a:off x="0" y="0"/>
            <a:ext cx="9144000" cy="1676400"/>
          </a:xfrm>
          <a:gradFill rotWithShape="0">
            <a:gsLst>
              <a:gs pos="0">
                <a:srgbClr val="800080"/>
              </a:gs>
              <a:gs pos="100000">
                <a:srgbClr val="800080">
                  <a:gamma/>
                  <a:shade val="23529"/>
                  <a:invGamma/>
                </a:srgbClr>
              </a:gs>
            </a:gsLst>
            <a:path path="shape">
              <a:fillToRect l="50000" t="50000" r="50000" b="50000"/>
            </a:path>
          </a:gradFill>
          <a:effectLst>
            <a:outerShdw blurRad="63500" dist="35921" dir="2700000" algn="ctr" rotWithShape="0">
              <a:srgbClr val="000000">
                <a:alpha val="89999"/>
              </a:srgbClr>
            </a:outerShdw>
          </a:effectLst>
        </p:spPr>
        <p:txBody>
          <a:bodyPr/>
          <a:lstStyle/>
          <a:p>
            <a:pPr algn="l" eaLnBrk="1" hangingPunct="1">
              <a:defRPr/>
            </a:pPr>
            <a:r>
              <a:rPr lang="en-US" sz="4000" b="1"/>
              <a:t>Lima Perintah untuk Hidup sebagai Satu Tubuh yang saling tunduk (3:8)</a:t>
            </a:r>
            <a:endParaRPr lang="en-US" sz="4000" b="1" dirty="0"/>
          </a:p>
        </p:txBody>
      </p:sp>
      <p:sp>
        <p:nvSpPr>
          <p:cNvPr id="935940" name="Text Box 4"/>
          <p:cNvSpPr txBox="1">
            <a:spLocks noChangeArrowheads="1"/>
          </p:cNvSpPr>
          <p:nvPr/>
        </p:nvSpPr>
        <p:spPr bwMode="auto">
          <a:xfrm>
            <a:off x="2971800" y="2971800"/>
            <a:ext cx="58531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Bwgrkl" charset="0"/>
                <a:ea typeface="ヒラギノ角ゴ Pro W3" charset="0"/>
                <a:cs typeface="ヒラギノ角ゴ Pro W3" charset="0"/>
              </a:rPr>
              <a:t>sumpaqh,j</a:t>
            </a:r>
            <a:r>
              <a:rPr kumimoji="0" lang="en-US" sz="2800" b="1"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 sharing the same </a:t>
            </a:r>
            <a:r>
              <a:rPr kumimoji="0" lang="en-US" sz="2800" b="1" i="0" u="none" strike="noStrike" kern="1200" cap="none" spc="0" normalizeH="0" baseline="0" noProof="0" dirty="0">
                <a:ln>
                  <a:noFill/>
                </a:ln>
                <a:solidFill>
                  <a:srgbClr val="990099"/>
                </a:solidFill>
                <a:effectLst/>
                <a:uLnTx/>
                <a:uFillTx/>
                <a:latin typeface="Arial" charset="0"/>
                <a:ea typeface="ヒラギノ角ゴ Pro W3" charset="0"/>
                <a:cs typeface="ヒラギノ角ゴ Pro W3" charset="0"/>
              </a:rPr>
              <a:t>feeling</a:t>
            </a:r>
            <a:r>
              <a:rPr kumimoji="0" lang="en-US" sz="2800" b="1"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 </a:t>
            </a:r>
            <a:endParaRPr kumimoji="0" lang="en-US" sz="3200" b="0" i="0" u="none" strike="noStrike" kern="1200" cap="none" spc="0" normalizeH="0" baseline="0" noProof="0" dirty="0">
              <a:ln>
                <a:noFill/>
              </a:ln>
              <a:solidFill>
                <a:srgbClr val="FFFF00"/>
              </a:solidFill>
              <a:effectLst/>
              <a:uLnTx/>
              <a:uFillTx/>
              <a:latin typeface="Georgia" charset="0"/>
              <a:ea typeface="ヒラギノ角ゴ Pro W3" charset="0"/>
              <a:cs typeface="ヒラギノ角ゴ Pro W3" charset="0"/>
            </a:endParaRPr>
          </a:p>
        </p:txBody>
      </p:sp>
      <p:sp>
        <p:nvSpPr>
          <p:cNvPr id="935941" name="Text Box 5"/>
          <p:cNvSpPr txBox="1">
            <a:spLocks noChangeArrowheads="1"/>
          </p:cNvSpPr>
          <p:nvPr/>
        </p:nvSpPr>
        <p:spPr bwMode="auto">
          <a:xfrm>
            <a:off x="2915816" y="2209800"/>
            <a:ext cx="5953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Bwgrkl" charset="0"/>
                <a:ea typeface="ヒラギノ角ゴ Pro W3" charset="0"/>
                <a:cs typeface="ヒラギノ角ゴ Pro W3" charset="0"/>
              </a:rPr>
              <a:t>o`mo,frwn</a:t>
            </a:r>
            <a:r>
              <a:rPr kumimoji="0" lang="en-US" sz="2800" b="1"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 of one </a:t>
            </a:r>
            <a:r>
              <a:rPr kumimoji="0" lang="en-US" sz="2800" b="1" i="0" u="none" strike="noStrike" kern="1200" cap="none" spc="0" normalizeH="0" baseline="0" noProof="0" dirty="0">
                <a:ln>
                  <a:noFill/>
                </a:ln>
                <a:solidFill>
                  <a:srgbClr val="FF0000"/>
                </a:solidFill>
                <a:effectLst/>
                <a:uLnTx/>
                <a:uFillTx/>
                <a:latin typeface="Arial" charset="0"/>
                <a:ea typeface="ヒラギノ角ゴ Pro W3" charset="0"/>
                <a:cs typeface="ヒラギノ角ゴ Pro W3" charset="0"/>
              </a:rPr>
              <a:t>mind</a:t>
            </a:r>
            <a:r>
              <a:rPr kumimoji="0" lang="en-US" sz="2800" b="1"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 (like-minded) </a:t>
            </a:r>
            <a:endParaRPr kumimoji="0" lang="en-US" sz="3200" b="0" i="0" u="none" strike="noStrike" kern="1200" cap="none" spc="0" normalizeH="0" baseline="0" noProof="0" dirty="0">
              <a:ln>
                <a:noFill/>
              </a:ln>
              <a:solidFill>
                <a:srgbClr val="FFFF00"/>
              </a:solidFill>
              <a:effectLst/>
              <a:uLnTx/>
              <a:uFillTx/>
              <a:latin typeface="Georgia" charset="0"/>
              <a:ea typeface="ヒラギノ角ゴ Pro W3" charset="0"/>
              <a:cs typeface="ヒラギノ角ゴ Pro W3" charset="0"/>
            </a:endParaRPr>
          </a:p>
        </p:txBody>
      </p:sp>
      <p:sp>
        <p:nvSpPr>
          <p:cNvPr id="935942" name="Rectangle 6"/>
          <p:cNvSpPr>
            <a:spLocks noChangeArrowheads="1"/>
          </p:cNvSpPr>
          <p:nvPr/>
        </p:nvSpPr>
        <p:spPr bwMode="auto">
          <a:xfrm>
            <a:off x="1676400" y="3657600"/>
            <a:ext cx="73739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Bwgrkl" charset="0"/>
                <a:ea typeface="ヒラギノ角ゴ Pro W3" charset="0"/>
                <a:cs typeface="ヒラギノ角ゴ Pro W3" charset="0"/>
              </a:rPr>
              <a:t>fila,delfoj</a:t>
            </a:r>
            <a:r>
              <a:rPr kumimoji="0" lang="en-US" sz="2800" b="1"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rPr>
              <a:t> loving a fellow-Christian (</a:t>
            </a:r>
            <a:r>
              <a:rPr kumimoji="0" lang="en-US" sz="2800" b="1" i="0" u="none" strike="noStrike" kern="1200" cap="none" spc="0" normalizeH="0" baseline="0" noProof="0">
                <a:ln>
                  <a:noFill/>
                </a:ln>
                <a:solidFill>
                  <a:srgbClr val="105D13"/>
                </a:solidFill>
                <a:effectLst/>
                <a:uLnTx/>
                <a:uFillTx/>
                <a:latin typeface="Arial" charset="0"/>
                <a:ea typeface="ヒラギノ角ゴ Pro W3" charset="0"/>
                <a:cs typeface="ヒラギノ角ゴ Pro W3" charset="0"/>
              </a:rPr>
              <a:t>action</a:t>
            </a:r>
            <a:r>
              <a:rPr kumimoji="0" lang="en-US" sz="2800" b="1"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rPr>
              <a:t>)</a:t>
            </a:r>
            <a:endParaRPr kumimoji="0" lang="en-US" sz="3200" b="0" i="0" u="none" strike="noStrike" kern="1200" cap="none" spc="0" normalizeH="0" baseline="0" noProof="0">
              <a:ln>
                <a:noFill/>
              </a:ln>
              <a:solidFill>
                <a:srgbClr val="FFFF00"/>
              </a:solidFill>
              <a:effectLst/>
              <a:uLnTx/>
              <a:uFillTx/>
              <a:latin typeface="Georgia" charset="0"/>
              <a:ea typeface="ヒラギノ角ゴ Pro W3" charset="0"/>
              <a:cs typeface="ヒラギノ角ゴ Pro W3" charset="0"/>
            </a:endParaRPr>
          </a:p>
        </p:txBody>
      </p:sp>
      <p:sp>
        <p:nvSpPr>
          <p:cNvPr id="935944" name="Rectangle 8"/>
          <p:cNvSpPr>
            <a:spLocks noChangeArrowheads="1"/>
          </p:cNvSpPr>
          <p:nvPr/>
        </p:nvSpPr>
        <p:spPr bwMode="auto">
          <a:xfrm>
            <a:off x="2555776" y="5167313"/>
            <a:ext cx="63690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Bwgrkl" charset="0"/>
                <a:ea typeface="ヒラギノ角ゴ Pro W3" charset="0"/>
                <a:cs typeface="ヒラギノ角ゴ Pro W3" charset="0"/>
              </a:rPr>
              <a:t>tapeino,frwn</a:t>
            </a:r>
            <a:r>
              <a:rPr kumimoji="0" lang="en-US" sz="2800" b="1" i="0" u="none" strike="noStrike" kern="1200" cap="none" spc="0" normalizeH="0" baseline="0" noProof="0" dirty="0">
                <a:ln>
                  <a:noFill/>
                </a:ln>
                <a:solidFill>
                  <a:srgbClr val="000000"/>
                </a:solidFill>
                <a:effectLst/>
                <a:uLnTx/>
                <a:uFillTx/>
                <a:latin typeface="Bwgrkl" charset="0"/>
                <a:ea typeface="ヒラギノ角ゴ Pro W3" charset="0"/>
                <a:cs typeface="ヒラギノ角ゴ Pro W3" charset="0"/>
              </a:rPr>
              <a:t> </a:t>
            </a:r>
            <a:r>
              <a:rPr kumimoji="0" lang="en-US" sz="2800" b="1"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humble-</a:t>
            </a:r>
            <a:r>
              <a:rPr kumimoji="0" lang="en-US" sz="2800" b="1" i="0" u="none" strike="noStrike" kern="1200" cap="none" spc="0" normalizeH="0" baseline="0" noProof="0" dirty="0">
                <a:ln>
                  <a:noFill/>
                </a:ln>
                <a:solidFill>
                  <a:srgbClr val="FF0000"/>
                </a:solidFill>
                <a:effectLst/>
                <a:uLnTx/>
                <a:uFillTx/>
                <a:latin typeface="Arial" charset="0"/>
                <a:ea typeface="ヒラギノ角ゴ Pro W3" charset="0"/>
                <a:cs typeface="ヒラギノ角ゴ Pro W3" charset="0"/>
              </a:rPr>
              <a:t>mind</a:t>
            </a:r>
            <a:r>
              <a:rPr kumimoji="0" lang="en-US" sz="2800" b="1" i="0" u="none" strike="noStrike" kern="1200" cap="none" spc="0" normalizeH="0" baseline="0" noProof="0" dirty="0">
                <a:ln>
                  <a:noFill/>
                </a:ln>
                <a:solidFill>
                  <a:srgbClr val="000000"/>
                </a:solidFill>
                <a:effectLst/>
                <a:uLnTx/>
                <a:uFillTx/>
                <a:latin typeface="Arial" charset="0"/>
                <a:ea typeface="ヒラギノ角ゴ Pro W3" charset="0"/>
                <a:cs typeface="ヒラギノ角ゴ Pro W3" charset="0"/>
              </a:rPr>
              <a:t>ed, humble </a:t>
            </a:r>
            <a:endParaRPr kumimoji="0" lang="en-US" sz="3200" b="0" i="0" u="none" strike="noStrike" kern="1200" cap="none" spc="0" normalizeH="0" baseline="0" noProof="0" dirty="0">
              <a:ln>
                <a:noFill/>
              </a:ln>
              <a:solidFill>
                <a:srgbClr val="FFFF00"/>
              </a:solidFill>
              <a:effectLst/>
              <a:uLnTx/>
              <a:uFillTx/>
              <a:latin typeface="Georgia" charset="0"/>
              <a:ea typeface="ヒラギノ角ゴ Pro W3" charset="0"/>
              <a:cs typeface="ヒラギノ角ゴ Pro W3" charset="0"/>
            </a:endParaRPr>
          </a:p>
        </p:txBody>
      </p:sp>
      <p:pic>
        <p:nvPicPr>
          <p:cNvPr id="2" name="Picture 1" descr="Screen Shot 2016-03-29 at 4.33.49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27784" y="5301208"/>
            <a:ext cx="1872208" cy="355074"/>
          </a:xfrm>
          <a:prstGeom prst="rect">
            <a:avLst/>
          </a:prstGeom>
        </p:spPr>
      </p:pic>
      <p:sp>
        <p:nvSpPr>
          <p:cNvPr id="935945" name="Rectangle 9"/>
          <p:cNvSpPr>
            <a:spLocks noChangeArrowheads="1"/>
          </p:cNvSpPr>
          <p:nvPr/>
        </p:nvSpPr>
        <p:spPr bwMode="auto">
          <a:xfrm>
            <a:off x="3657600" y="4419600"/>
            <a:ext cx="5584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Bwgrkl" charset="0"/>
                <a:ea typeface="ヒラギノ角ゴ Pro W3" charset="0"/>
                <a:cs typeface="ヒラギノ角ゴ Pro W3" charset="0"/>
              </a:rPr>
              <a:t>eu;splagcnoj </a:t>
            </a:r>
            <a:r>
              <a:rPr kumimoji="0" lang="en-US" sz="2800" b="1"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rPr>
              <a:t>tender</a:t>
            </a:r>
            <a:r>
              <a:rPr kumimoji="0" lang="en-US" sz="2800" b="1" i="0" u="none" strike="noStrike" kern="1200" cap="none" spc="0" normalizeH="0" baseline="0" noProof="0">
                <a:ln>
                  <a:noFill/>
                </a:ln>
                <a:solidFill>
                  <a:srgbClr val="990099"/>
                </a:solidFill>
                <a:effectLst/>
                <a:uLnTx/>
                <a:uFillTx/>
                <a:latin typeface="Arial" charset="0"/>
                <a:ea typeface="ヒラギノ角ゴ Pro W3" charset="0"/>
                <a:cs typeface="ヒラギノ角ゴ Pro W3" charset="0"/>
              </a:rPr>
              <a:t>hearted</a:t>
            </a:r>
            <a:r>
              <a:rPr kumimoji="0" lang="en-US" sz="2800" b="1"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rPr>
              <a:t>, kind  </a:t>
            </a:r>
          </a:p>
        </p:txBody>
      </p:sp>
      <p:sp>
        <p:nvSpPr>
          <p:cNvPr id="935939" name="Rectangle 3"/>
          <p:cNvSpPr>
            <a:spLocks noGrp="1" noChangeArrowheads="1"/>
          </p:cNvSpPr>
          <p:nvPr>
            <p:ph type="subTitle" idx="1"/>
          </p:nvPr>
        </p:nvSpPr>
        <p:spPr>
          <a:xfrm>
            <a:off x="228600" y="2057400"/>
            <a:ext cx="3505200" cy="4572000"/>
          </a:xfrm>
          <a:effectLst>
            <a:outerShdw blurRad="63500" dist="12700" dir="2700000" algn="ctr" rotWithShape="0">
              <a:schemeClr val="tx2">
                <a:alpha val="89999"/>
              </a:schemeClr>
            </a:outerShdw>
          </a:effectLst>
        </p:spPr>
        <p:txBody>
          <a:bodyPr/>
          <a:lstStyle/>
          <a:p>
            <a:pPr algn="l" eaLnBrk="1" hangingPunct="1">
              <a:defRPr/>
            </a:pPr>
            <a:r>
              <a:rPr lang="en-US" sz="4000" b="1">
                <a:solidFill>
                  <a:srgbClr val="000000"/>
                </a:solidFill>
              </a:rPr>
              <a:t>Harmoni</a:t>
            </a:r>
          </a:p>
          <a:p>
            <a:pPr algn="l" eaLnBrk="1" hangingPunct="1">
              <a:defRPr/>
            </a:pPr>
            <a:r>
              <a:rPr lang="en-US" sz="4000" b="1">
                <a:solidFill>
                  <a:srgbClr val="000000"/>
                </a:solidFill>
              </a:rPr>
              <a:t>Simpati</a:t>
            </a:r>
          </a:p>
          <a:p>
            <a:pPr algn="l" eaLnBrk="1" hangingPunct="1">
              <a:defRPr/>
            </a:pPr>
            <a:r>
              <a:rPr lang="en-US" sz="4000" b="1">
                <a:solidFill>
                  <a:srgbClr val="000000"/>
                </a:solidFill>
              </a:rPr>
              <a:t>Kasih</a:t>
            </a:r>
          </a:p>
          <a:p>
            <a:pPr algn="l" eaLnBrk="1" hangingPunct="1">
              <a:defRPr/>
            </a:pPr>
            <a:r>
              <a:rPr lang="en-US" sz="4000" b="1">
                <a:solidFill>
                  <a:srgbClr val="000000"/>
                </a:solidFill>
              </a:rPr>
              <a:t>Penyayang</a:t>
            </a:r>
          </a:p>
          <a:p>
            <a:pPr algn="l" eaLnBrk="1" hangingPunct="1">
              <a:defRPr/>
            </a:pPr>
            <a:r>
              <a:rPr lang="en-US" sz="4000" b="1">
                <a:solidFill>
                  <a:srgbClr val="000000"/>
                </a:solidFill>
              </a:rPr>
              <a:t>Rendah Hati</a:t>
            </a:r>
          </a:p>
        </p:txBody>
      </p:sp>
      <p:sp>
        <p:nvSpPr>
          <p:cNvPr id="935946" name="Text Box 10"/>
          <p:cNvSpPr txBox="1">
            <a:spLocks noChangeArrowheads="1"/>
          </p:cNvSpPr>
          <p:nvPr/>
        </p:nvSpPr>
        <p:spPr bwMode="auto">
          <a:xfrm>
            <a:off x="8077200" y="76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mn-ea"/>
                <a:cs typeface="+mn-cs"/>
              </a:rPr>
              <a:t>280j</a:t>
            </a:r>
          </a:p>
        </p:txBody>
      </p:sp>
      <p:sp>
        <p:nvSpPr>
          <p:cNvPr id="935948" name="Line 12"/>
          <p:cNvSpPr>
            <a:spLocks noChangeShapeType="1"/>
          </p:cNvSpPr>
          <p:nvPr/>
        </p:nvSpPr>
        <p:spPr bwMode="auto">
          <a:xfrm>
            <a:off x="6096000" y="2743200"/>
            <a:ext cx="1600200" cy="1066800"/>
          </a:xfrm>
          <a:prstGeom prst="line">
            <a:avLst/>
          </a:prstGeom>
          <a:noFill/>
          <a:ln w="76200">
            <a:solidFill>
              <a:srgbClr val="105D13"/>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935949" name="Line 13"/>
          <p:cNvSpPr>
            <a:spLocks noChangeShapeType="1"/>
          </p:cNvSpPr>
          <p:nvPr/>
        </p:nvSpPr>
        <p:spPr bwMode="auto">
          <a:xfrm flipV="1">
            <a:off x="6172200" y="4191000"/>
            <a:ext cx="1600200" cy="1066800"/>
          </a:xfrm>
          <a:prstGeom prst="line">
            <a:avLst/>
          </a:prstGeom>
          <a:noFill/>
          <a:ln w="76200">
            <a:solidFill>
              <a:srgbClr val="105D13"/>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15" name="TextBox 14"/>
          <p:cNvSpPr txBox="1">
            <a:spLocks noChangeArrowheads="1"/>
          </p:cNvSpPr>
          <p:nvPr/>
        </p:nvSpPr>
        <p:spPr bwMode="auto">
          <a:xfrm>
            <a:off x="3200400" y="5791200"/>
            <a:ext cx="27130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105D13"/>
                </a:solidFill>
                <a:effectLst/>
                <a:uLnTx/>
                <a:uFillTx/>
                <a:latin typeface="Georgia" charset="0"/>
                <a:ea typeface="ヒラギノ角ゴ Pro W3" charset="0"/>
                <a:cs typeface="ヒラギノ角ゴ Pro W3" charset="0"/>
              </a:rPr>
              <a:t>chiasm</a:t>
            </a:r>
            <a:endParaRPr kumimoji="0" lang="en-US" sz="3600" b="1" i="0" u="none" strike="noStrike" kern="1200" cap="none" spc="0" normalizeH="0" baseline="0" noProof="0">
              <a:ln>
                <a:noFill/>
              </a:ln>
              <a:solidFill>
                <a:srgbClr val="105D13"/>
              </a:solidFill>
              <a:effectLst/>
              <a:uLnTx/>
              <a:uFillTx/>
              <a:latin typeface="Georgia" charset="0"/>
              <a:ea typeface="ヒラギノ角ゴ Pro W3" charset="0"/>
              <a:cs typeface="ヒラギノ角ゴ Pro W3" charset="0"/>
            </a:endParaRPr>
          </a:p>
        </p:txBody>
      </p:sp>
      <p:pic>
        <p:nvPicPr>
          <p:cNvPr id="3" name="Picture 2" descr="Screen Shot 2016-03-29 at 4.33.3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35896" y="4475530"/>
            <a:ext cx="1895038" cy="465638"/>
          </a:xfrm>
          <a:prstGeom prst="rect">
            <a:avLst/>
          </a:prstGeom>
        </p:spPr>
      </p:pic>
      <p:pic>
        <p:nvPicPr>
          <p:cNvPr id="4" name="Picture 3" descr="Screen Shot 2016-03-29 at 4.33.2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63688" y="3740411"/>
            <a:ext cx="1656184" cy="408669"/>
          </a:xfrm>
          <a:prstGeom prst="rect">
            <a:avLst/>
          </a:prstGeom>
        </p:spPr>
      </p:pic>
      <p:pic>
        <p:nvPicPr>
          <p:cNvPr id="5" name="Picture 4" descr="Screen Shot 2016-03-29 at 4.33.14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87824" y="3068960"/>
            <a:ext cx="1440161" cy="365413"/>
          </a:xfrm>
          <a:prstGeom prst="rect">
            <a:avLst/>
          </a:prstGeom>
        </p:spPr>
      </p:pic>
      <p:pic>
        <p:nvPicPr>
          <p:cNvPr id="6" name="Picture 5" descr="Screen Shot 2016-03-29 at 4.32.50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87824" y="2308847"/>
            <a:ext cx="1296144" cy="407659"/>
          </a:xfrm>
          <a:prstGeom prst="rect">
            <a:avLst/>
          </a:prstGeom>
        </p:spPr>
      </p:pic>
    </p:spTree>
    <p:extLst>
      <p:ext uri="{BB962C8B-B14F-4D97-AF65-F5344CB8AC3E}">
        <p14:creationId xmlns:p14="http://schemas.microsoft.com/office/powerpoint/2010/main" val="24350142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59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59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594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59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59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35948"/>
                                        </p:tgtEl>
                                        <p:attrNameLst>
                                          <p:attrName>style.visibility</p:attrName>
                                        </p:attrNameLst>
                                      </p:cBhvr>
                                      <p:to>
                                        <p:strVal val="visible"/>
                                      </p:to>
                                    </p:set>
                                    <p:animEffect transition="in" filter="wipe(left)">
                                      <p:cBhvr>
                                        <p:cTn id="31" dur="500"/>
                                        <p:tgtEl>
                                          <p:spTgt spid="93594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35949"/>
                                        </p:tgtEl>
                                        <p:attrNameLst>
                                          <p:attrName>style.visibility</p:attrName>
                                        </p:attrNameLst>
                                      </p:cBhvr>
                                      <p:to>
                                        <p:strVal val="visible"/>
                                      </p:to>
                                    </p:set>
                                    <p:animEffect transition="in" filter="wipe(left)">
                                      <p:cBhvr>
                                        <p:cTn id="36" dur="500"/>
                                        <p:tgtEl>
                                          <p:spTgt spid="935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0" grpId="0"/>
      <p:bldP spid="935941" grpId="0"/>
      <p:bldP spid="935942" grpId="0"/>
      <p:bldP spid="935944" grpId="0"/>
      <p:bldP spid="935945" grpId="0"/>
      <p:bldP spid="935948" grpId="0" animBg="1"/>
      <p:bldP spid="935949" grpId="0" animBg="1"/>
      <p:bldP spid="15"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39010" name="Rectangle 2"/>
          <p:cNvSpPr>
            <a:spLocks noGrp="1" noChangeArrowheads="1"/>
          </p:cNvSpPr>
          <p:nvPr>
            <p:ph type="ctrTitle" idx="4294967295"/>
          </p:nvPr>
        </p:nvSpPr>
        <p:spPr>
          <a:xfrm>
            <a:off x="762000" y="685800"/>
            <a:ext cx="8001000" cy="2057400"/>
          </a:xfrm>
          <a:solidFill>
            <a:srgbClr val="00FF00"/>
          </a:solidFill>
          <a:ln w="76200">
            <a:solidFill>
              <a:srgbClr val="000000"/>
            </a:solidFill>
            <a:miter lim="800000"/>
            <a:headEnd/>
            <a:tailEnd/>
          </a:ln>
          <a:effectLst>
            <a:outerShdw blurRad="63500" dist="107763" dir="8100000" algn="ctr" rotWithShape="0">
              <a:srgbClr val="808080">
                <a:alpha val="75000"/>
              </a:srgbClr>
            </a:outerShdw>
          </a:effectLst>
        </p:spPr>
        <p:txBody>
          <a:bodyPr/>
          <a:lstStyle/>
          <a:p>
            <a:pPr eaLnBrk="1" fontAlgn="auto" hangingPunct="1">
              <a:spcAft>
                <a:spcPts val="0"/>
              </a:spcAft>
              <a:defRPr/>
            </a:pPr>
            <a:r>
              <a:rPr lang="en-US" sz="6600" b="1" kern="1200" dirty="0" err="1">
                <a:solidFill>
                  <a:srgbClr val="000000"/>
                </a:solidFill>
                <a:ea typeface="+mj-ea"/>
                <a:cs typeface="+mj-cs"/>
              </a:rPr>
              <a:t>Berkat</a:t>
            </a:r>
            <a:r>
              <a:rPr lang="en-US" sz="6600" b="1" kern="1200" dirty="0">
                <a:solidFill>
                  <a:srgbClr val="000000"/>
                </a:solidFill>
                <a:ea typeface="+mj-ea"/>
                <a:cs typeface="+mj-cs"/>
              </a:rPr>
              <a:t>, </a:t>
            </a:r>
            <a:r>
              <a:rPr lang="en-US" sz="6600" b="1" kern="1200" dirty="0" err="1">
                <a:solidFill>
                  <a:srgbClr val="000000"/>
                </a:solidFill>
                <a:ea typeface="+mj-ea"/>
                <a:cs typeface="+mj-cs"/>
              </a:rPr>
              <a:t>Bukan</a:t>
            </a:r>
            <a:r>
              <a:rPr lang="en-US" sz="6600" b="1" kern="1200" dirty="0">
                <a:solidFill>
                  <a:srgbClr val="000000"/>
                </a:solidFill>
                <a:ea typeface="+mj-ea"/>
                <a:cs typeface="+mj-cs"/>
              </a:rPr>
              <a:t> </a:t>
            </a:r>
            <a:r>
              <a:rPr lang="en-US" sz="6600" b="1" kern="1200" dirty="0" err="1">
                <a:solidFill>
                  <a:srgbClr val="000000"/>
                </a:solidFill>
                <a:ea typeface="+mj-ea"/>
                <a:cs typeface="+mj-cs"/>
              </a:rPr>
              <a:t>Pembalasan</a:t>
            </a:r>
            <a:r>
              <a:rPr lang="en-US" sz="6600" b="1" kern="1200" dirty="0">
                <a:solidFill>
                  <a:srgbClr val="000000"/>
                </a:solidFill>
                <a:ea typeface="+mj-ea"/>
                <a:cs typeface="+mj-cs"/>
              </a:rPr>
              <a:t> (3:9)</a:t>
            </a:r>
            <a:endParaRPr lang="en-US" b="1" kern="1200" dirty="0">
              <a:ea typeface="+mj-ea"/>
              <a:cs typeface="+mj-cs"/>
            </a:endParaRPr>
          </a:p>
        </p:txBody>
      </p:sp>
      <p:sp>
        <p:nvSpPr>
          <p:cNvPr id="939011" name="Rectangle 3"/>
          <p:cNvSpPr>
            <a:spLocks noGrp="1" noChangeArrowheads="1"/>
          </p:cNvSpPr>
          <p:nvPr>
            <p:ph type="subTitle" idx="4294967295"/>
          </p:nvPr>
        </p:nvSpPr>
        <p:spPr>
          <a:xfrm>
            <a:off x="457200" y="2971800"/>
            <a:ext cx="4267200" cy="1600200"/>
          </a:xfrm>
          <a:effectLst>
            <a:outerShdw blurRad="63500" dist="35921" dir="2700000" algn="ctr" rotWithShape="0">
              <a:srgbClr val="000000">
                <a:alpha val="75000"/>
              </a:srgbClr>
            </a:outerShdw>
          </a:effectLst>
        </p:spPr>
        <p:txBody>
          <a:bodyPr/>
          <a:lstStyle/>
          <a:p>
            <a:pPr marL="0" indent="0" algn="ctr" eaLnBrk="1" hangingPunct="1">
              <a:buFont typeface="Arial" charset="0"/>
              <a:buNone/>
              <a:defRPr/>
            </a:pPr>
            <a:r>
              <a:rPr lang="en-US" sz="2800" dirty="0" err="1">
                <a:solidFill>
                  <a:schemeClr val="bg1"/>
                </a:solidFill>
                <a:ea typeface="+mn-ea"/>
                <a:cs typeface="+mn-cs"/>
              </a:rPr>
              <a:t>janganlah</a:t>
            </a:r>
            <a:r>
              <a:rPr lang="en-US" sz="2800" dirty="0">
                <a:solidFill>
                  <a:schemeClr val="bg1"/>
                </a:solidFill>
                <a:ea typeface="+mn-ea"/>
                <a:cs typeface="+mn-cs"/>
              </a:rPr>
              <a:t> </a:t>
            </a:r>
            <a:r>
              <a:rPr lang="en-US" sz="2800" dirty="0" err="1">
                <a:solidFill>
                  <a:schemeClr val="bg1"/>
                </a:solidFill>
                <a:ea typeface="+mn-ea"/>
                <a:cs typeface="+mn-cs"/>
              </a:rPr>
              <a:t>membalas</a:t>
            </a:r>
            <a:r>
              <a:rPr lang="en-US" sz="2800" dirty="0">
                <a:solidFill>
                  <a:schemeClr val="bg1"/>
                </a:solidFill>
                <a:ea typeface="+mn-ea"/>
                <a:cs typeface="+mn-cs"/>
              </a:rPr>
              <a:t> </a:t>
            </a:r>
            <a:r>
              <a:rPr lang="en-US" sz="2800" dirty="0" err="1">
                <a:solidFill>
                  <a:schemeClr val="bg1"/>
                </a:solidFill>
                <a:ea typeface="+mn-ea"/>
                <a:cs typeface="+mn-cs"/>
              </a:rPr>
              <a:t>kejahatan</a:t>
            </a:r>
            <a:r>
              <a:rPr lang="en-US" sz="2800" dirty="0">
                <a:solidFill>
                  <a:schemeClr val="bg1"/>
                </a:solidFill>
                <a:ea typeface="+mn-ea"/>
                <a:cs typeface="+mn-cs"/>
              </a:rPr>
              <a:t> </a:t>
            </a:r>
            <a:r>
              <a:rPr lang="en-US" sz="2800" dirty="0" err="1">
                <a:solidFill>
                  <a:schemeClr val="bg1"/>
                </a:solidFill>
                <a:ea typeface="+mn-ea"/>
                <a:cs typeface="+mn-cs"/>
              </a:rPr>
              <a:t>dengan</a:t>
            </a:r>
            <a:r>
              <a:rPr lang="en-US" sz="2800" dirty="0">
                <a:solidFill>
                  <a:schemeClr val="bg1"/>
                </a:solidFill>
                <a:ea typeface="+mn-ea"/>
                <a:cs typeface="+mn-cs"/>
              </a:rPr>
              <a:t> </a:t>
            </a:r>
            <a:r>
              <a:rPr lang="en-US" sz="2800" dirty="0" err="1">
                <a:solidFill>
                  <a:schemeClr val="bg1"/>
                </a:solidFill>
                <a:ea typeface="+mn-ea"/>
                <a:cs typeface="+mn-cs"/>
              </a:rPr>
              <a:t>kejahatan</a:t>
            </a:r>
            <a:r>
              <a:rPr lang="en-US" sz="2800" dirty="0">
                <a:solidFill>
                  <a:schemeClr val="bg1"/>
                </a:solidFill>
                <a:ea typeface="+mn-ea"/>
                <a:cs typeface="+mn-cs"/>
              </a:rPr>
              <a:t>, </a:t>
            </a:r>
            <a:r>
              <a:rPr lang="en-US" sz="2800" dirty="0" err="1">
                <a:solidFill>
                  <a:schemeClr val="bg1"/>
                </a:solidFill>
                <a:ea typeface="+mn-ea"/>
                <a:cs typeface="+mn-cs"/>
              </a:rPr>
              <a:t>atau</a:t>
            </a:r>
            <a:r>
              <a:rPr lang="en-US" sz="2800" dirty="0">
                <a:solidFill>
                  <a:schemeClr val="bg1"/>
                </a:solidFill>
                <a:ea typeface="+mn-ea"/>
                <a:cs typeface="+mn-cs"/>
              </a:rPr>
              <a:t> </a:t>
            </a:r>
            <a:r>
              <a:rPr lang="en-US" sz="2800" dirty="0" err="1">
                <a:solidFill>
                  <a:schemeClr val="bg1"/>
                </a:solidFill>
                <a:ea typeface="+mn-ea"/>
                <a:cs typeface="+mn-cs"/>
              </a:rPr>
              <a:t>caci</a:t>
            </a:r>
            <a:r>
              <a:rPr lang="en-US" sz="2800" dirty="0">
                <a:solidFill>
                  <a:schemeClr val="bg1"/>
                </a:solidFill>
                <a:ea typeface="+mn-ea"/>
                <a:cs typeface="+mn-cs"/>
              </a:rPr>
              <a:t> </a:t>
            </a:r>
            <a:r>
              <a:rPr lang="en-US" sz="2800" dirty="0" err="1">
                <a:solidFill>
                  <a:schemeClr val="bg1"/>
                </a:solidFill>
                <a:ea typeface="+mn-ea"/>
                <a:cs typeface="+mn-cs"/>
              </a:rPr>
              <a:t>maki</a:t>
            </a:r>
            <a:r>
              <a:rPr lang="en-US" sz="2800" dirty="0">
                <a:solidFill>
                  <a:schemeClr val="bg1"/>
                </a:solidFill>
                <a:ea typeface="+mn-ea"/>
                <a:cs typeface="+mn-cs"/>
              </a:rPr>
              <a:t> </a:t>
            </a:r>
            <a:r>
              <a:rPr lang="en-US" sz="2800" dirty="0" err="1">
                <a:solidFill>
                  <a:schemeClr val="bg1"/>
                </a:solidFill>
                <a:ea typeface="+mn-ea"/>
                <a:cs typeface="+mn-cs"/>
              </a:rPr>
              <a:t>dengan</a:t>
            </a:r>
            <a:r>
              <a:rPr lang="en-US" sz="2800" dirty="0">
                <a:solidFill>
                  <a:schemeClr val="bg1"/>
                </a:solidFill>
                <a:ea typeface="+mn-ea"/>
                <a:cs typeface="+mn-cs"/>
              </a:rPr>
              <a:t> </a:t>
            </a:r>
            <a:r>
              <a:rPr lang="en-US" sz="2800" dirty="0" err="1">
                <a:solidFill>
                  <a:schemeClr val="bg1"/>
                </a:solidFill>
                <a:ea typeface="+mn-ea"/>
                <a:cs typeface="+mn-cs"/>
              </a:rPr>
              <a:t>caci</a:t>
            </a:r>
            <a:r>
              <a:rPr lang="en-US" sz="2800" dirty="0">
                <a:solidFill>
                  <a:schemeClr val="bg1"/>
                </a:solidFill>
                <a:ea typeface="+mn-ea"/>
                <a:cs typeface="+mn-cs"/>
              </a:rPr>
              <a:t> </a:t>
            </a:r>
            <a:r>
              <a:rPr lang="en-US" sz="2800" dirty="0" err="1">
                <a:solidFill>
                  <a:schemeClr val="bg1"/>
                </a:solidFill>
                <a:ea typeface="+mn-ea"/>
                <a:cs typeface="+mn-cs"/>
              </a:rPr>
              <a:t>maki</a:t>
            </a:r>
            <a:endParaRPr lang="en-US" sz="2800" b="1" dirty="0">
              <a:solidFill>
                <a:schemeClr val="bg1"/>
              </a:solidFill>
              <a:ea typeface="+mn-ea"/>
              <a:cs typeface="+mn-cs"/>
            </a:endParaRPr>
          </a:p>
        </p:txBody>
      </p:sp>
      <p:sp>
        <p:nvSpPr>
          <p:cNvPr id="939012" name="Rectangle 4"/>
          <p:cNvSpPr>
            <a:spLocks noChangeArrowheads="1"/>
          </p:cNvSpPr>
          <p:nvPr/>
        </p:nvSpPr>
        <p:spPr bwMode="auto">
          <a:xfrm>
            <a:off x="4648200" y="2971800"/>
            <a:ext cx="4495800" cy="1600200"/>
          </a:xfrm>
          <a:prstGeom prst="rect">
            <a:avLst/>
          </a:prstGeom>
          <a:noFill/>
          <a:ln w="9525">
            <a:noFill/>
            <a:miter lim="800000"/>
            <a:headEnd/>
            <a:tailEnd/>
          </a:ln>
          <a:effectLst>
            <a:outerShdw dist="35921" dir="2700000" algn="ctr" rotWithShape="0">
              <a:srgbClr val="808080">
                <a:alpha val="75000"/>
              </a:srgbClr>
            </a:outerShdw>
          </a:effectLst>
        </p:spPr>
        <p:txBody>
          <a:bodyPr anchor="ctr"/>
          <a:lstStyle/>
          <a:p>
            <a:pPr algn="ctr" eaLnBrk="1" fontAlgn="auto" hangingPunct="1">
              <a:lnSpc>
                <a:spcPct val="90000"/>
              </a:lnSpc>
              <a:spcBef>
                <a:spcPct val="20000"/>
              </a:spcBef>
              <a:spcAft>
                <a:spcPts val="0"/>
              </a:spcAft>
              <a:buSzPct val="80000"/>
              <a:buFont typeface="Wingdings" pitchFamily="18" charset="2"/>
              <a:buNone/>
              <a:defRPr/>
            </a:pPr>
            <a:endParaRPr lang="en-US" sz="2400" b="1" dirty="0">
              <a:solidFill>
                <a:schemeClr val="bg1"/>
              </a:solidFill>
              <a:latin typeface="Arial" charset="0"/>
              <a:ea typeface="+mn-ea"/>
              <a:cs typeface="+mn-cs"/>
            </a:endParaRPr>
          </a:p>
          <a:p>
            <a:pPr algn="ctr" eaLnBrk="1" fontAlgn="auto" hangingPunct="1">
              <a:lnSpc>
                <a:spcPct val="90000"/>
              </a:lnSpc>
              <a:spcBef>
                <a:spcPct val="20000"/>
              </a:spcBef>
              <a:spcAft>
                <a:spcPts val="0"/>
              </a:spcAft>
              <a:buSzPct val="80000"/>
              <a:buFont typeface="Wingdings" pitchFamily="18" charset="2"/>
              <a:buNone/>
              <a:defRPr/>
            </a:pPr>
            <a:r>
              <a:rPr lang="en-US" sz="2800" dirty="0" err="1">
                <a:solidFill>
                  <a:schemeClr val="bg1"/>
                </a:solidFill>
                <a:latin typeface="+mn-lt"/>
                <a:ea typeface="+mn-ea"/>
                <a:cs typeface="+mn-cs"/>
              </a:rPr>
              <a:t>tetapi</a:t>
            </a:r>
            <a:r>
              <a:rPr lang="en-US" sz="2800" dirty="0">
                <a:solidFill>
                  <a:schemeClr val="bg1"/>
                </a:solidFill>
                <a:latin typeface="+mn-lt"/>
                <a:ea typeface="+mn-ea"/>
                <a:cs typeface="+mn-cs"/>
              </a:rPr>
              <a:t> </a:t>
            </a:r>
            <a:r>
              <a:rPr lang="en-US" sz="2800" dirty="0" err="1">
                <a:solidFill>
                  <a:schemeClr val="bg1"/>
                </a:solidFill>
                <a:latin typeface="+mn-lt"/>
                <a:ea typeface="+mn-ea"/>
                <a:cs typeface="+mn-cs"/>
              </a:rPr>
              <a:t>sebaliknya</a:t>
            </a:r>
            <a:r>
              <a:rPr lang="en-US" sz="2800" dirty="0">
                <a:solidFill>
                  <a:schemeClr val="bg1"/>
                </a:solidFill>
                <a:latin typeface="+mn-lt"/>
                <a:ea typeface="+mn-ea"/>
                <a:cs typeface="+mn-cs"/>
              </a:rPr>
              <a:t>, </a:t>
            </a:r>
            <a:r>
              <a:rPr lang="en-US" sz="2800" dirty="0" err="1">
                <a:solidFill>
                  <a:schemeClr val="bg1"/>
                </a:solidFill>
                <a:latin typeface="+mn-lt"/>
                <a:ea typeface="+mn-ea"/>
                <a:cs typeface="+mn-cs"/>
              </a:rPr>
              <a:t>hendaklah</a:t>
            </a:r>
            <a:r>
              <a:rPr lang="en-US" sz="2800" dirty="0">
                <a:solidFill>
                  <a:schemeClr val="bg1"/>
                </a:solidFill>
                <a:latin typeface="+mn-lt"/>
                <a:ea typeface="+mn-ea"/>
                <a:cs typeface="+mn-cs"/>
              </a:rPr>
              <a:t> </a:t>
            </a:r>
            <a:r>
              <a:rPr lang="en-US" sz="2800" dirty="0" err="1">
                <a:solidFill>
                  <a:schemeClr val="bg1"/>
                </a:solidFill>
                <a:latin typeface="+mn-lt"/>
                <a:ea typeface="+mn-ea"/>
                <a:cs typeface="+mn-cs"/>
              </a:rPr>
              <a:t>kamu</a:t>
            </a:r>
            <a:r>
              <a:rPr lang="en-US" sz="2800" dirty="0">
                <a:solidFill>
                  <a:schemeClr val="bg1"/>
                </a:solidFill>
                <a:latin typeface="+mn-lt"/>
                <a:ea typeface="+mn-ea"/>
                <a:cs typeface="+mn-cs"/>
              </a:rPr>
              <a:t> </a:t>
            </a:r>
            <a:r>
              <a:rPr lang="en-US" sz="2800" dirty="0" err="1">
                <a:solidFill>
                  <a:schemeClr val="bg1"/>
                </a:solidFill>
                <a:latin typeface="+mn-lt"/>
                <a:ea typeface="+mn-ea"/>
                <a:cs typeface="+mn-cs"/>
              </a:rPr>
              <a:t>memberkati</a:t>
            </a:r>
            <a:r>
              <a:rPr lang="en-US" sz="2800" b="1" dirty="0">
                <a:solidFill>
                  <a:schemeClr val="bg1"/>
                </a:solidFill>
                <a:latin typeface="Arial" charset="0"/>
                <a:ea typeface="+mn-ea"/>
                <a:cs typeface="+mn-cs"/>
              </a:rPr>
              <a:t>, </a:t>
            </a:r>
          </a:p>
        </p:txBody>
      </p:sp>
      <p:sp>
        <p:nvSpPr>
          <p:cNvPr id="939013" name="Rectangle 5"/>
          <p:cNvSpPr>
            <a:spLocks noChangeArrowheads="1"/>
          </p:cNvSpPr>
          <p:nvPr/>
        </p:nvSpPr>
        <p:spPr bwMode="auto">
          <a:xfrm>
            <a:off x="838200" y="5181600"/>
            <a:ext cx="7924800" cy="1219200"/>
          </a:xfrm>
          <a:prstGeom prst="rect">
            <a:avLst/>
          </a:prstGeom>
          <a:noFill/>
          <a:ln w="9525">
            <a:noFill/>
            <a:miter lim="800000"/>
            <a:headEnd/>
            <a:tailEnd/>
          </a:ln>
          <a:effectLst>
            <a:outerShdw dist="35921" dir="2700000" algn="ctr" rotWithShape="0">
              <a:srgbClr val="808080">
                <a:alpha val="75000"/>
              </a:srgbClr>
            </a:outerShdw>
          </a:effectLst>
        </p:spPr>
        <p:txBody>
          <a:bodyPr anchor="ctr"/>
          <a:lstStyle/>
          <a:p>
            <a:pPr algn="ctr" eaLnBrk="1" fontAlgn="auto" hangingPunct="1">
              <a:lnSpc>
                <a:spcPct val="90000"/>
              </a:lnSpc>
              <a:spcBef>
                <a:spcPct val="20000"/>
              </a:spcBef>
              <a:spcAft>
                <a:spcPts val="0"/>
              </a:spcAft>
              <a:buSzPct val="80000"/>
              <a:buFont typeface="Wingdings" pitchFamily="18" charset="2"/>
              <a:buNone/>
              <a:defRPr/>
            </a:pPr>
            <a:r>
              <a:rPr lang="en-US" sz="2800" dirty="0" err="1">
                <a:solidFill>
                  <a:schemeClr val="bg1"/>
                </a:solidFill>
                <a:latin typeface="+mn-lt"/>
                <a:ea typeface="+mn-ea"/>
                <a:cs typeface="+mn-cs"/>
              </a:rPr>
              <a:t>karena</a:t>
            </a:r>
            <a:r>
              <a:rPr lang="en-US" sz="2800" dirty="0">
                <a:solidFill>
                  <a:schemeClr val="bg1"/>
                </a:solidFill>
                <a:latin typeface="+mn-lt"/>
                <a:ea typeface="+mn-ea"/>
                <a:cs typeface="+mn-cs"/>
              </a:rPr>
              <a:t> </a:t>
            </a:r>
            <a:r>
              <a:rPr lang="en-US" sz="2800" dirty="0" err="1">
                <a:solidFill>
                  <a:schemeClr val="bg1"/>
                </a:solidFill>
                <a:latin typeface="+mn-lt"/>
                <a:ea typeface="+mn-ea"/>
                <a:cs typeface="+mn-cs"/>
              </a:rPr>
              <a:t>untuk</a:t>
            </a:r>
            <a:r>
              <a:rPr lang="en-US" sz="2800" dirty="0">
                <a:solidFill>
                  <a:schemeClr val="bg1"/>
                </a:solidFill>
                <a:latin typeface="+mn-lt"/>
                <a:ea typeface="+mn-ea"/>
                <a:cs typeface="+mn-cs"/>
              </a:rPr>
              <a:t> </a:t>
            </a:r>
            <a:r>
              <a:rPr lang="en-US" sz="2800" dirty="0" err="1">
                <a:solidFill>
                  <a:schemeClr val="bg1"/>
                </a:solidFill>
                <a:latin typeface="+mn-lt"/>
                <a:ea typeface="+mn-ea"/>
                <a:cs typeface="+mn-cs"/>
              </a:rPr>
              <a:t>itulah</a:t>
            </a:r>
            <a:r>
              <a:rPr lang="en-US" sz="2800" dirty="0">
                <a:solidFill>
                  <a:schemeClr val="bg1"/>
                </a:solidFill>
                <a:latin typeface="+mn-lt"/>
                <a:ea typeface="+mn-ea"/>
                <a:cs typeface="+mn-cs"/>
              </a:rPr>
              <a:t> </a:t>
            </a:r>
            <a:r>
              <a:rPr lang="en-US" sz="2800" dirty="0" err="1">
                <a:solidFill>
                  <a:schemeClr val="bg1"/>
                </a:solidFill>
                <a:latin typeface="+mn-lt"/>
                <a:ea typeface="+mn-ea"/>
                <a:cs typeface="+mn-cs"/>
              </a:rPr>
              <a:t>kamu</a:t>
            </a:r>
            <a:r>
              <a:rPr lang="en-US" sz="2800" dirty="0">
                <a:solidFill>
                  <a:schemeClr val="bg1"/>
                </a:solidFill>
                <a:latin typeface="+mn-lt"/>
                <a:ea typeface="+mn-ea"/>
                <a:cs typeface="+mn-cs"/>
              </a:rPr>
              <a:t> </a:t>
            </a:r>
            <a:r>
              <a:rPr lang="en-US" sz="2800" dirty="0" err="1">
                <a:solidFill>
                  <a:schemeClr val="bg1"/>
                </a:solidFill>
                <a:latin typeface="+mn-lt"/>
                <a:ea typeface="+mn-ea"/>
                <a:cs typeface="+mn-cs"/>
              </a:rPr>
              <a:t>dipanggil</a:t>
            </a:r>
            <a:r>
              <a:rPr lang="en-US" sz="2800" dirty="0">
                <a:solidFill>
                  <a:schemeClr val="bg1"/>
                </a:solidFill>
                <a:latin typeface="+mn-lt"/>
                <a:ea typeface="+mn-ea"/>
                <a:cs typeface="+mn-cs"/>
              </a:rPr>
              <a:t>, </a:t>
            </a:r>
          </a:p>
          <a:p>
            <a:pPr algn="ctr" eaLnBrk="1" fontAlgn="auto" hangingPunct="1">
              <a:lnSpc>
                <a:spcPct val="90000"/>
              </a:lnSpc>
              <a:spcBef>
                <a:spcPct val="20000"/>
              </a:spcBef>
              <a:spcAft>
                <a:spcPts val="0"/>
              </a:spcAft>
              <a:buSzPct val="80000"/>
              <a:buFont typeface="Wingdings" pitchFamily="18" charset="2"/>
              <a:buNone/>
              <a:defRPr/>
            </a:pPr>
            <a:r>
              <a:rPr lang="en-US" sz="2800" dirty="0" err="1">
                <a:solidFill>
                  <a:schemeClr val="bg1"/>
                </a:solidFill>
                <a:latin typeface="+mn-lt"/>
                <a:ea typeface="+mn-ea"/>
                <a:cs typeface="+mn-cs"/>
              </a:rPr>
              <a:t>yaitu</a:t>
            </a:r>
            <a:r>
              <a:rPr lang="en-US" sz="2800" dirty="0">
                <a:solidFill>
                  <a:schemeClr val="bg1"/>
                </a:solidFill>
                <a:latin typeface="+mn-lt"/>
                <a:ea typeface="+mn-ea"/>
                <a:cs typeface="+mn-cs"/>
              </a:rPr>
              <a:t> </a:t>
            </a:r>
            <a:r>
              <a:rPr lang="en-US" sz="2800" dirty="0" err="1">
                <a:solidFill>
                  <a:schemeClr val="bg1"/>
                </a:solidFill>
                <a:latin typeface="+mn-lt"/>
                <a:ea typeface="+mn-ea"/>
                <a:cs typeface="+mn-cs"/>
              </a:rPr>
              <a:t>untuk</a:t>
            </a:r>
            <a:r>
              <a:rPr lang="en-US" sz="2800" dirty="0">
                <a:solidFill>
                  <a:schemeClr val="bg1"/>
                </a:solidFill>
                <a:latin typeface="+mn-lt"/>
                <a:ea typeface="+mn-ea"/>
                <a:cs typeface="+mn-cs"/>
              </a:rPr>
              <a:t> </a:t>
            </a:r>
            <a:r>
              <a:rPr lang="en-US" sz="2800" dirty="0" err="1">
                <a:solidFill>
                  <a:schemeClr val="bg1"/>
                </a:solidFill>
                <a:latin typeface="+mn-lt"/>
                <a:ea typeface="+mn-ea"/>
                <a:cs typeface="+mn-cs"/>
              </a:rPr>
              <a:t>memperoleh</a:t>
            </a:r>
            <a:r>
              <a:rPr lang="en-US" sz="2800" dirty="0">
                <a:solidFill>
                  <a:schemeClr val="bg1"/>
                </a:solidFill>
                <a:latin typeface="+mn-lt"/>
                <a:ea typeface="+mn-ea"/>
                <a:cs typeface="+mn-cs"/>
              </a:rPr>
              <a:t> </a:t>
            </a:r>
            <a:r>
              <a:rPr lang="en-US" sz="2800" dirty="0" err="1">
                <a:solidFill>
                  <a:schemeClr val="bg1"/>
                </a:solidFill>
                <a:latin typeface="+mn-lt"/>
                <a:ea typeface="+mn-ea"/>
                <a:cs typeface="+mn-cs"/>
              </a:rPr>
              <a:t>berkat</a:t>
            </a:r>
            <a:endParaRPr lang="en-US" sz="2800" b="1" dirty="0">
              <a:solidFill>
                <a:schemeClr val="bg1"/>
              </a:solidFill>
              <a:latin typeface="Arial" charset="0"/>
              <a:ea typeface="+mn-ea"/>
              <a:cs typeface="+mn-cs"/>
            </a:endParaRPr>
          </a:p>
        </p:txBody>
      </p:sp>
      <p:sp>
        <p:nvSpPr>
          <p:cNvPr id="939014" name="WordArt 6"/>
          <p:cNvSpPr>
            <a:spLocks noChangeArrowheads="1" noChangeShapeType="1" noTextEdit="1"/>
          </p:cNvSpPr>
          <p:nvPr/>
        </p:nvSpPr>
        <p:spPr bwMode="auto">
          <a:xfrm>
            <a:off x="762000" y="4876800"/>
            <a:ext cx="1054100" cy="85566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Mengapa?</a:t>
            </a:r>
          </a:p>
        </p:txBody>
      </p:sp>
      <p:sp>
        <p:nvSpPr>
          <p:cNvPr id="939015" name="Line 7"/>
          <p:cNvSpPr>
            <a:spLocks noChangeShapeType="1"/>
          </p:cNvSpPr>
          <p:nvPr/>
        </p:nvSpPr>
        <p:spPr bwMode="auto">
          <a:xfrm flipH="1">
            <a:off x="7391400" y="4419600"/>
            <a:ext cx="304800" cy="1295400"/>
          </a:xfrm>
          <a:prstGeom prst="line">
            <a:avLst/>
          </a:prstGeom>
          <a:noFill/>
          <a:ln w="762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9016" name="Text Box 8"/>
          <p:cNvSpPr txBox="1">
            <a:spLocks noChangeArrowheads="1"/>
          </p:cNvSpPr>
          <p:nvPr/>
        </p:nvSpPr>
        <p:spPr bwMode="auto">
          <a:xfrm>
            <a:off x="8077200" y="76200"/>
            <a:ext cx="990600"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fontAlgn="auto" hangingPunct="1">
              <a:spcBef>
                <a:spcPts val="0"/>
              </a:spcBef>
              <a:spcAft>
                <a:spcPts val="0"/>
              </a:spcAft>
              <a:defRPr/>
            </a:pPr>
            <a:r>
              <a:rPr lang="en-US" sz="2400" b="1" dirty="0">
                <a:solidFill>
                  <a:schemeClr val="bg1"/>
                </a:solidFill>
                <a:latin typeface="Arial" charset="0"/>
                <a:ea typeface="+mn-ea"/>
                <a:cs typeface="+mn-cs"/>
              </a:rPr>
              <a:t>280j</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9011">
                                            <p:txEl>
                                              <p:pRg st="0" end="0"/>
                                            </p:txEl>
                                          </p:spTgt>
                                        </p:tgtEl>
                                        <p:attrNameLst>
                                          <p:attrName>style.visibility</p:attrName>
                                        </p:attrNameLst>
                                      </p:cBhvr>
                                      <p:to>
                                        <p:strVal val="visible"/>
                                      </p:to>
                                    </p:set>
                                    <p:animEffect transition="in" filter="fade">
                                      <p:cBhvr>
                                        <p:cTn id="7" dur="2000"/>
                                        <p:tgtEl>
                                          <p:spTgt spid="939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9012"/>
                                        </p:tgtEl>
                                        <p:attrNameLst>
                                          <p:attrName>style.visibility</p:attrName>
                                        </p:attrNameLst>
                                      </p:cBhvr>
                                      <p:to>
                                        <p:strVal val="visible"/>
                                      </p:to>
                                    </p:set>
                                    <p:animEffect transition="in" filter="fade">
                                      <p:cBhvr>
                                        <p:cTn id="12" dur="2000"/>
                                        <p:tgtEl>
                                          <p:spTgt spid="9390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39014"/>
                                        </p:tgtEl>
                                        <p:attrNameLst>
                                          <p:attrName>style.visibility</p:attrName>
                                        </p:attrNameLst>
                                      </p:cBhvr>
                                      <p:to>
                                        <p:strVal val="visible"/>
                                      </p:to>
                                    </p:set>
                                    <p:animEffect transition="in" filter="fade">
                                      <p:cBhvr>
                                        <p:cTn id="17" dur="2000"/>
                                        <p:tgtEl>
                                          <p:spTgt spid="9390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39013"/>
                                        </p:tgtEl>
                                        <p:attrNameLst>
                                          <p:attrName>style.visibility</p:attrName>
                                        </p:attrNameLst>
                                      </p:cBhvr>
                                      <p:to>
                                        <p:strVal val="visible"/>
                                      </p:to>
                                    </p:set>
                                    <p:animEffect transition="in" filter="fade">
                                      <p:cBhvr>
                                        <p:cTn id="22" dur="2000"/>
                                        <p:tgtEl>
                                          <p:spTgt spid="9390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9015"/>
                                        </p:tgtEl>
                                        <p:attrNameLst>
                                          <p:attrName>style.visibility</p:attrName>
                                        </p:attrNameLst>
                                      </p:cBhvr>
                                      <p:to>
                                        <p:strVal val="visible"/>
                                      </p:to>
                                    </p:set>
                                    <p:animEffect transition="in" filter="fade">
                                      <p:cBhvr>
                                        <p:cTn id="27" dur="2000"/>
                                        <p:tgtEl>
                                          <p:spTgt spid="939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011" grpId="0" build="p"/>
      <p:bldP spid="939012" grpId="0"/>
      <p:bldP spid="939013" grpId="0"/>
      <p:bldP spid="939014" grpId="0" animBg="1"/>
      <p:bldP spid="93901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17"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1650" name="Rectangle 2"/>
          <p:cNvSpPr>
            <a:spLocks noChangeArrowheads="1"/>
          </p:cNvSpPr>
          <p:nvPr/>
        </p:nvSpPr>
        <p:spPr bwMode="auto">
          <a:xfrm>
            <a:off x="4572000" y="0"/>
            <a:ext cx="4572000" cy="6858000"/>
          </a:xfrm>
          <a:prstGeom prst="rect">
            <a:avLst/>
          </a:prstGeom>
          <a:gradFill rotWithShape="0">
            <a:gsLst>
              <a:gs pos="0">
                <a:srgbClr val="000099"/>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en-US" sz="1800">
              <a:solidFill>
                <a:schemeClr val="tx1"/>
              </a:solidFill>
              <a:latin typeface="+mn-lt"/>
              <a:ea typeface="+mn-ea"/>
              <a:cs typeface="+mn-cs"/>
            </a:endParaRPr>
          </a:p>
        </p:txBody>
      </p:sp>
      <p:sp>
        <p:nvSpPr>
          <p:cNvPr id="1051653" name="Rectangle 5"/>
          <p:cNvSpPr>
            <a:spLocks noGrp="1" noChangeArrowheads="1"/>
          </p:cNvSpPr>
          <p:nvPr>
            <p:ph type="title" idx="4294967295"/>
          </p:nvPr>
        </p:nvSpPr>
        <p:spPr>
          <a:xfrm>
            <a:off x="-152400" y="457200"/>
            <a:ext cx="9296400" cy="990600"/>
          </a:xfrm>
          <a:solidFill>
            <a:schemeClr val="tx1"/>
          </a:solidFill>
          <a:effectLst>
            <a:outerShdw blurRad="63500" dist="35921" dir="2700000" algn="ctr" rotWithShape="0">
              <a:schemeClr val="tx2">
                <a:alpha val="74997"/>
              </a:schemeClr>
            </a:outerShdw>
          </a:effectLst>
        </p:spPr>
        <p:txBody>
          <a:bodyPr/>
          <a:lstStyle/>
          <a:p>
            <a:pPr eaLnBrk="1" fontAlgn="auto" hangingPunct="1">
              <a:spcAft>
                <a:spcPts val="0"/>
              </a:spcAft>
              <a:defRPr/>
            </a:pPr>
            <a:r>
              <a:rPr lang="en-US" b="1" kern="1200" dirty="0" err="1">
                <a:solidFill>
                  <a:srgbClr val="FFC000"/>
                </a:solidFill>
                <a:ea typeface="+mj-ea"/>
                <a:cs typeface="+mj-cs"/>
              </a:rPr>
              <a:t>Yesus</a:t>
            </a:r>
            <a:r>
              <a:rPr lang="en-US" b="1" kern="1200" dirty="0">
                <a:solidFill>
                  <a:srgbClr val="FFC000"/>
                </a:solidFill>
                <a:ea typeface="+mj-ea"/>
                <a:cs typeface="+mj-cs"/>
              </a:rPr>
              <a:t> </a:t>
            </a:r>
            <a:r>
              <a:rPr lang="en-US" b="1" kern="1200" dirty="0" err="1">
                <a:solidFill>
                  <a:srgbClr val="FFC000"/>
                </a:solidFill>
                <a:ea typeface="+mj-ea"/>
                <a:cs typeface="+mj-cs"/>
              </a:rPr>
              <a:t>vs</a:t>
            </a:r>
            <a:r>
              <a:rPr lang="en-US" b="1" kern="1200" dirty="0">
                <a:solidFill>
                  <a:srgbClr val="FFC000"/>
                </a:solidFill>
                <a:ea typeface="+mj-ea"/>
                <a:cs typeface="+mj-cs"/>
              </a:rPr>
              <a:t> </a:t>
            </a:r>
            <a:r>
              <a:rPr lang="en-US" b="1" kern="1200" dirty="0" err="1">
                <a:solidFill>
                  <a:srgbClr val="FFC000"/>
                </a:solidFill>
                <a:ea typeface="+mj-ea"/>
                <a:cs typeface="+mj-cs"/>
              </a:rPr>
              <a:t>Tradisi</a:t>
            </a:r>
            <a:endParaRPr lang="en-US" b="1" kern="1200" dirty="0">
              <a:solidFill>
                <a:srgbClr val="FFC000"/>
              </a:solidFill>
              <a:ea typeface="+mj-ea"/>
              <a:cs typeface="+mj-cs"/>
            </a:endParaRPr>
          </a:p>
        </p:txBody>
      </p:sp>
      <p:sp>
        <p:nvSpPr>
          <p:cNvPr id="1051654" name="Text Box 6"/>
          <p:cNvSpPr txBox="1">
            <a:spLocks noChangeArrowheads="1"/>
          </p:cNvSpPr>
          <p:nvPr/>
        </p:nvSpPr>
        <p:spPr bwMode="auto">
          <a:xfrm>
            <a:off x="304800" y="1584325"/>
            <a:ext cx="38100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914400" indent="-914400" eaLnBrk="1" fontAlgn="auto" hangingPunct="1">
              <a:spcBef>
                <a:spcPts val="0"/>
              </a:spcBef>
              <a:spcAft>
                <a:spcPts val="0"/>
              </a:spcAft>
              <a:defRPr/>
            </a:pPr>
            <a:r>
              <a:rPr lang="en-US" sz="4000" b="1" u="sng" dirty="0">
                <a:solidFill>
                  <a:schemeClr val="bg1"/>
                </a:solidFill>
                <a:latin typeface="Arial" charset="0"/>
                <a:ea typeface="+mn-ea"/>
                <a:cs typeface="+mn-cs"/>
              </a:rPr>
              <a:t>Qumran</a:t>
            </a:r>
            <a:endParaRPr lang="en-US" sz="1800" b="1" i="1" u="sng" dirty="0">
              <a:solidFill>
                <a:schemeClr val="bg1"/>
              </a:solidFill>
              <a:latin typeface="Times New Roman" pitchFamily="18" charset="0"/>
              <a:ea typeface="+mn-ea"/>
              <a:cs typeface="+mn-cs"/>
            </a:endParaRPr>
          </a:p>
        </p:txBody>
      </p:sp>
      <p:sp>
        <p:nvSpPr>
          <p:cNvPr id="1051655" name="Text Box 7"/>
          <p:cNvSpPr txBox="1">
            <a:spLocks noChangeArrowheads="1"/>
          </p:cNvSpPr>
          <p:nvPr/>
        </p:nvSpPr>
        <p:spPr bwMode="auto">
          <a:xfrm>
            <a:off x="4572000" y="1584325"/>
            <a:ext cx="43434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914400" indent="-914400" eaLnBrk="1" fontAlgn="auto" hangingPunct="1">
              <a:spcBef>
                <a:spcPts val="0"/>
              </a:spcBef>
              <a:spcAft>
                <a:spcPts val="0"/>
              </a:spcAft>
              <a:defRPr/>
            </a:pPr>
            <a:r>
              <a:rPr lang="en-US" sz="4000" b="1" u="sng" dirty="0" err="1">
                <a:solidFill>
                  <a:schemeClr val="bg1"/>
                </a:solidFill>
                <a:latin typeface="Arial" charset="0"/>
                <a:ea typeface="+mn-ea"/>
                <a:cs typeface="+mn-cs"/>
              </a:rPr>
              <a:t>Yesus</a:t>
            </a:r>
            <a:r>
              <a:rPr lang="en-US" sz="4000" b="1" u="sng" dirty="0">
                <a:solidFill>
                  <a:schemeClr val="bg1"/>
                </a:solidFill>
                <a:latin typeface="Arial" charset="0"/>
                <a:ea typeface="+mn-ea"/>
                <a:cs typeface="+mn-cs"/>
              </a:rPr>
              <a:t> (Mat. 5)</a:t>
            </a:r>
            <a:endParaRPr lang="en-US" sz="1800" b="1" i="1" u="sng" dirty="0">
              <a:solidFill>
                <a:schemeClr val="bg1"/>
              </a:solidFill>
              <a:latin typeface="Times New Roman" pitchFamily="18" charset="0"/>
              <a:ea typeface="+mn-ea"/>
              <a:cs typeface="+mn-cs"/>
            </a:endParaRPr>
          </a:p>
        </p:txBody>
      </p:sp>
      <p:sp>
        <p:nvSpPr>
          <p:cNvPr id="1051656" name="Text Box 8"/>
          <p:cNvSpPr txBox="1">
            <a:spLocks noChangeArrowheads="1"/>
          </p:cNvSpPr>
          <p:nvPr/>
        </p:nvSpPr>
        <p:spPr bwMode="auto">
          <a:xfrm>
            <a:off x="304800" y="2513013"/>
            <a:ext cx="4038600" cy="3622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ja-JP" altLang="en-US" sz="2400" b="1">
                <a:solidFill>
                  <a:schemeClr val="bg1"/>
                </a:solidFill>
                <a:latin typeface="Arial" charset="0"/>
              </a:rPr>
              <a:t>“</a:t>
            </a:r>
            <a:r>
              <a:rPr lang="en-US" altLang="ja-JP" sz="2400" b="1">
                <a:solidFill>
                  <a:schemeClr val="bg1"/>
                </a:solidFill>
                <a:latin typeface="Arial" charset="0"/>
              </a:rPr>
              <a:t>[Allah] akan mengakui di dalam Perjanjian Kasih Karunia semua… yang mengasihi semua anak-anak terang… dan </a:t>
            </a:r>
            <a:r>
              <a:rPr lang="en-US" altLang="ja-JP" sz="2400" b="1">
                <a:solidFill>
                  <a:schemeClr val="tx1"/>
                </a:solidFill>
                <a:latin typeface="Arial" charset="0"/>
              </a:rPr>
              <a:t>membenci semua anak-anak kegelapan</a:t>
            </a:r>
            <a:r>
              <a:rPr lang="en-US" altLang="ja-JP" sz="2400" b="1">
                <a:solidFill>
                  <a:schemeClr val="bg1"/>
                </a:solidFill>
                <a:latin typeface="Arial" charset="0"/>
              </a:rPr>
              <a:t>…</a:t>
            </a:r>
            <a:r>
              <a:rPr lang="ja-JP" altLang="en-US" sz="2400" b="1">
                <a:solidFill>
                  <a:schemeClr val="bg1"/>
                </a:solidFill>
                <a:latin typeface="Arial" charset="0"/>
              </a:rPr>
              <a:t>”</a:t>
            </a:r>
            <a:endParaRPr lang="en-US" altLang="ja-JP" sz="2400" b="1">
              <a:solidFill>
                <a:schemeClr val="bg1"/>
              </a:solidFill>
              <a:latin typeface="Arial" charset="0"/>
            </a:endParaRPr>
          </a:p>
          <a:p>
            <a:pPr eaLnBrk="1" hangingPunct="1"/>
            <a:endParaRPr lang="en-US" sz="2400" b="1">
              <a:solidFill>
                <a:schemeClr val="bg1"/>
              </a:solidFill>
              <a:latin typeface="Arial" charset="0"/>
            </a:endParaRPr>
          </a:p>
          <a:p>
            <a:pPr algn="r" eaLnBrk="1" hangingPunct="1"/>
            <a:r>
              <a:rPr lang="en-US" sz="2000" b="1">
                <a:solidFill>
                  <a:schemeClr val="bg1"/>
                </a:solidFill>
                <a:latin typeface="Arial" charset="0"/>
              </a:rPr>
              <a:t>Hukum Komunitas (1QS 1:4; cf. 9:21)</a:t>
            </a:r>
            <a:endParaRPr lang="en-US" sz="2400" b="1">
              <a:solidFill>
                <a:schemeClr val="bg1"/>
              </a:solidFill>
              <a:latin typeface="Arial" charset="0"/>
            </a:endParaRPr>
          </a:p>
        </p:txBody>
      </p:sp>
      <p:sp>
        <p:nvSpPr>
          <p:cNvPr id="1051657" name="Text Box 9"/>
          <p:cNvSpPr txBox="1">
            <a:spLocks noChangeArrowheads="1"/>
          </p:cNvSpPr>
          <p:nvPr/>
        </p:nvSpPr>
        <p:spPr bwMode="auto">
          <a:xfrm>
            <a:off x="4724400" y="2513013"/>
            <a:ext cx="4267200" cy="15525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ja-JP" altLang="en-US" sz="2400" b="1">
                <a:solidFill>
                  <a:schemeClr val="bg1"/>
                </a:solidFill>
                <a:latin typeface="Arial" charset="0"/>
              </a:rPr>
              <a:t>“</a:t>
            </a:r>
            <a:r>
              <a:rPr lang="en-US" altLang="ja-JP" sz="2400" b="1">
                <a:solidFill>
                  <a:schemeClr val="bg1"/>
                </a:solidFill>
                <a:latin typeface="Arial" charset="0"/>
              </a:rPr>
              <a:t>Kamu telah mendengar firman, </a:t>
            </a:r>
            <a:r>
              <a:rPr lang="ja-JP" altLang="en-US" sz="2400" b="1">
                <a:solidFill>
                  <a:schemeClr val="bg1"/>
                </a:solidFill>
                <a:latin typeface="Arial" charset="0"/>
              </a:rPr>
              <a:t>‘</a:t>
            </a:r>
            <a:r>
              <a:rPr lang="en-US" altLang="ja-JP" sz="2400" b="1">
                <a:solidFill>
                  <a:schemeClr val="bg1"/>
                </a:solidFill>
                <a:latin typeface="Arial" charset="0"/>
              </a:rPr>
              <a:t>Kasihilah sesamamu manusia dan  </a:t>
            </a:r>
            <a:r>
              <a:rPr lang="en-US" altLang="ja-JP" sz="2400" b="1">
                <a:solidFill>
                  <a:schemeClr val="tx1"/>
                </a:solidFill>
                <a:latin typeface="Arial" charset="0"/>
              </a:rPr>
              <a:t>bencilah musuhmu</a:t>
            </a:r>
            <a:r>
              <a:rPr lang="ja-JP" altLang="en-US" sz="2400" b="1">
                <a:solidFill>
                  <a:schemeClr val="tx1"/>
                </a:solidFill>
                <a:latin typeface="Arial" charset="0"/>
              </a:rPr>
              <a:t>’</a:t>
            </a:r>
            <a:r>
              <a:rPr lang="ja-JP" altLang="en-US" sz="2400" b="1">
                <a:solidFill>
                  <a:schemeClr val="bg1"/>
                </a:solidFill>
                <a:latin typeface="Arial" charset="0"/>
              </a:rPr>
              <a:t>”</a:t>
            </a:r>
            <a:r>
              <a:rPr lang="en-US" altLang="ja-JP" sz="2400" b="1">
                <a:solidFill>
                  <a:schemeClr val="bg1"/>
                </a:solidFill>
                <a:latin typeface="Arial" charset="0"/>
              </a:rPr>
              <a:t> (5:43)</a:t>
            </a:r>
            <a:endParaRPr lang="en-US" sz="2400" b="1">
              <a:solidFill>
                <a:schemeClr val="bg1"/>
              </a:solidFill>
              <a:latin typeface="Arial" charset="0"/>
            </a:endParaRPr>
          </a:p>
        </p:txBody>
      </p:sp>
      <p:sp>
        <p:nvSpPr>
          <p:cNvPr id="1051664" name="Text Box 16"/>
          <p:cNvSpPr txBox="1">
            <a:spLocks noChangeArrowheads="1"/>
          </p:cNvSpPr>
          <p:nvPr/>
        </p:nvSpPr>
        <p:spPr bwMode="auto">
          <a:xfrm>
            <a:off x="4724400" y="4346575"/>
            <a:ext cx="4267200" cy="19177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ja-JP" altLang="en-US" sz="2400" b="1">
                <a:solidFill>
                  <a:schemeClr val="bg1"/>
                </a:solidFill>
                <a:latin typeface="Arial" charset="0"/>
              </a:rPr>
              <a:t>“</a:t>
            </a:r>
            <a:r>
              <a:rPr lang="en-US" altLang="ja-JP" sz="2400" b="1">
                <a:solidFill>
                  <a:schemeClr val="bg1"/>
                </a:solidFill>
                <a:latin typeface="Arial" charset="0"/>
              </a:rPr>
              <a:t>Tetapi aku berkata kepadamu, </a:t>
            </a:r>
            <a:r>
              <a:rPr lang="ja-JP" altLang="en-US" sz="2400" b="1">
                <a:solidFill>
                  <a:schemeClr val="bg1"/>
                </a:solidFill>
                <a:latin typeface="Arial" charset="0"/>
              </a:rPr>
              <a:t>‘</a:t>
            </a:r>
            <a:r>
              <a:rPr lang="en-US" altLang="ja-JP" sz="2400" b="1">
                <a:solidFill>
                  <a:schemeClr val="tx1"/>
                </a:solidFill>
                <a:latin typeface="Arial" charset="0"/>
              </a:rPr>
              <a:t>Kasihilah musuhmu</a:t>
            </a:r>
            <a:r>
              <a:rPr lang="en-US" altLang="ja-JP" sz="2400" b="1">
                <a:solidFill>
                  <a:schemeClr val="bg1"/>
                </a:solidFill>
                <a:latin typeface="Arial" charset="0"/>
              </a:rPr>
              <a:t> dan berdoalah bagi mereka yang menganiaya kamu.</a:t>
            </a:r>
            <a:r>
              <a:rPr lang="ja-JP" altLang="en-US" sz="2400" b="1">
                <a:solidFill>
                  <a:schemeClr val="bg1"/>
                </a:solidFill>
                <a:latin typeface="Arial" charset="0"/>
              </a:rPr>
              <a:t>’”</a:t>
            </a:r>
            <a:r>
              <a:rPr lang="en-US" altLang="ja-JP" sz="2400" b="1">
                <a:solidFill>
                  <a:schemeClr val="bg1"/>
                </a:solidFill>
                <a:latin typeface="Arial" charset="0"/>
              </a:rPr>
              <a:t> (5:44)</a:t>
            </a:r>
            <a:endParaRPr lang="en-US" sz="2400" b="1">
              <a:solidFill>
                <a:schemeClr val="bg1"/>
              </a:solidFill>
              <a:latin typeface="Arial" charset="0"/>
            </a:endParaRPr>
          </a:p>
        </p:txBody>
      </p:sp>
      <p:sp>
        <p:nvSpPr>
          <p:cNvPr id="1051666" name="Text Box 18"/>
          <p:cNvSpPr txBox="1">
            <a:spLocks noChangeArrowheads="1"/>
          </p:cNvSpPr>
          <p:nvPr/>
        </p:nvSpPr>
        <p:spPr bwMode="auto">
          <a:xfrm>
            <a:off x="8077200" y="76200"/>
            <a:ext cx="990600" cy="457200"/>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1" fontAlgn="auto" hangingPunct="1">
              <a:spcBef>
                <a:spcPts val="0"/>
              </a:spcBef>
              <a:spcAft>
                <a:spcPts val="0"/>
              </a:spcAft>
              <a:defRPr/>
            </a:pPr>
            <a:r>
              <a:rPr lang="en-US" sz="2400" b="1">
                <a:solidFill>
                  <a:schemeClr val="bg1"/>
                </a:solidFill>
                <a:latin typeface="Arial" charset="0"/>
                <a:ea typeface="+mn-ea"/>
                <a:cs typeface="+mn-cs"/>
              </a:rPr>
              <a:t>280j</a:t>
            </a:r>
          </a:p>
        </p:txBody>
      </p:sp>
      <p:sp>
        <p:nvSpPr>
          <p:cNvPr id="1051667" name="Text Box 19"/>
          <p:cNvSpPr txBox="1">
            <a:spLocks noChangeArrowheads="1"/>
          </p:cNvSpPr>
          <p:nvPr/>
        </p:nvSpPr>
        <p:spPr bwMode="auto">
          <a:xfrm>
            <a:off x="0" y="0"/>
            <a:ext cx="4648200" cy="457200"/>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1" fontAlgn="auto" hangingPunct="1">
              <a:spcBef>
                <a:spcPts val="0"/>
              </a:spcBef>
              <a:spcAft>
                <a:spcPts val="0"/>
              </a:spcAft>
              <a:defRPr/>
            </a:pPr>
            <a:r>
              <a:rPr lang="en-US" sz="2400" b="1" dirty="0" err="1">
                <a:solidFill>
                  <a:schemeClr val="bg1"/>
                </a:solidFill>
                <a:latin typeface="Arial" charset="0"/>
                <a:ea typeface="+mn-ea"/>
                <a:cs typeface="+mn-cs"/>
              </a:rPr>
              <a:t>Latar</a:t>
            </a:r>
            <a:r>
              <a:rPr lang="en-US" sz="2400" b="1" dirty="0">
                <a:solidFill>
                  <a:schemeClr val="bg1"/>
                </a:solidFill>
                <a:latin typeface="Arial" charset="0"/>
                <a:ea typeface="+mn-ea"/>
                <a:cs typeface="+mn-cs"/>
              </a:rPr>
              <a:t> </a:t>
            </a:r>
            <a:r>
              <a:rPr lang="en-US" sz="2400" b="1" dirty="0" err="1">
                <a:solidFill>
                  <a:schemeClr val="bg1"/>
                </a:solidFill>
                <a:latin typeface="Arial" charset="0"/>
                <a:ea typeface="+mn-ea"/>
                <a:cs typeface="+mn-cs"/>
              </a:rPr>
              <a:t>Belakang</a:t>
            </a:r>
            <a:r>
              <a:rPr lang="en-US" sz="2400" b="1" dirty="0">
                <a:solidFill>
                  <a:schemeClr val="bg1"/>
                </a:solidFill>
                <a:latin typeface="Arial" charset="0"/>
                <a:ea typeface="+mn-ea"/>
                <a:cs typeface="+mn-cs"/>
              </a:rPr>
              <a:t> </a:t>
            </a:r>
            <a:r>
              <a:rPr lang="en-US" sz="2400" b="1" dirty="0" err="1">
                <a:solidFill>
                  <a:schemeClr val="bg1"/>
                </a:solidFill>
                <a:latin typeface="Arial" charset="0"/>
                <a:ea typeface="+mn-ea"/>
                <a:cs typeface="+mn-cs"/>
              </a:rPr>
              <a:t>dari</a:t>
            </a:r>
            <a:r>
              <a:rPr lang="en-US" sz="2400" b="1" dirty="0">
                <a:solidFill>
                  <a:schemeClr val="bg1"/>
                </a:solidFill>
                <a:latin typeface="Arial" charset="0"/>
                <a:ea typeface="+mn-ea"/>
                <a:cs typeface="+mn-cs"/>
              </a:rPr>
              <a:t> 1 Peter 3:9</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51657"/>
                                        </p:tgtEl>
                                        <p:attrNameLst>
                                          <p:attrName>style.visibility</p:attrName>
                                        </p:attrNameLst>
                                      </p:cBhvr>
                                      <p:to>
                                        <p:strVal val="visible"/>
                                      </p:to>
                                    </p:set>
                                    <p:anim calcmode="lin" valueType="num">
                                      <p:cBhvr>
                                        <p:cTn id="7" dur="1000" fill="hold"/>
                                        <p:tgtEl>
                                          <p:spTgt spid="1051657"/>
                                        </p:tgtEl>
                                        <p:attrNameLst>
                                          <p:attrName>ppt_w</p:attrName>
                                        </p:attrNameLst>
                                      </p:cBhvr>
                                      <p:tavLst>
                                        <p:tav tm="0">
                                          <p:val>
                                            <p:fltVal val="0"/>
                                          </p:val>
                                        </p:tav>
                                        <p:tav tm="100000">
                                          <p:val>
                                            <p:strVal val="#ppt_w"/>
                                          </p:val>
                                        </p:tav>
                                      </p:tavLst>
                                    </p:anim>
                                    <p:anim calcmode="lin" valueType="num">
                                      <p:cBhvr>
                                        <p:cTn id="8" dur="1000" fill="hold"/>
                                        <p:tgtEl>
                                          <p:spTgt spid="1051657"/>
                                        </p:tgtEl>
                                        <p:attrNameLst>
                                          <p:attrName>ppt_h</p:attrName>
                                        </p:attrNameLst>
                                      </p:cBhvr>
                                      <p:tavLst>
                                        <p:tav tm="0">
                                          <p:val>
                                            <p:fltVal val="0"/>
                                          </p:val>
                                        </p:tav>
                                        <p:tav tm="100000">
                                          <p:val>
                                            <p:strVal val="#ppt_h"/>
                                          </p:val>
                                        </p:tav>
                                      </p:tavLst>
                                    </p:anim>
                                    <p:anim calcmode="lin" valueType="num">
                                      <p:cBhvr>
                                        <p:cTn id="9" dur="1000" fill="hold"/>
                                        <p:tgtEl>
                                          <p:spTgt spid="105165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516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51656"/>
                                        </p:tgtEl>
                                        <p:attrNameLst>
                                          <p:attrName>style.visibility</p:attrName>
                                        </p:attrNameLst>
                                      </p:cBhvr>
                                      <p:to>
                                        <p:strVal val="visible"/>
                                      </p:to>
                                    </p:set>
                                    <p:anim calcmode="lin" valueType="num">
                                      <p:cBhvr>
                                        <p:cTn id="15" dur="1000" fill="hold"/>
                                        <p:tgtEl>
                                          <p:spTgt spid="1051656"/>
                                        </p:tgtEl>
                                        <p:attrNameLst>
                                          <p:attrName>ppt_w</p:attrName>
                                        </p:attrNameLst>
                                      </p:cBhvr>
                                      <p:tavLst>
                                        <p:tav tm="0">
                                          <p:val>
                                            <p:fltVal val="0"/>
                                          </p:val>
                                        </p:tav>
                                        <p:tav tm="100000">
                                          <p:val>
                                            <p:strVal val="#ppt_w"/>
                                          </p:val>
                                        </p:tav>
                                      </p:tavLst>
                                    </p:anim>
                                    <p:anim calcmode="lin" valueType="num">
                                      <p:cBhvr>
                                        <p:cTn id="16" dur="1000" fill="hold"/>
                                        <p:tgtEl>
                                          <p:spTgt spid="1051656"/>
                                        </p:tgtEl>
                                        <p:attrNameLst>
                                          <p:attrName>ppt_h</p:attrName>
                                        </p:attrNameLst>
                                      </p:cBhvr>
                                      <p:tavLst>
                                        <p:tav tm="0">
                                          <p:val>
                                            <p:fltVal val="0"/>
                                          </p:val>
                                        </p:tav>
                                        <p:tav tm="100000">
                                          <p:val>
                                            <p:strVal val="#ppt_h"/>
                                          </p:val>
                                        </p:tav>
                                      </p:tavLst>
                                    </p:anim>
                                    <p:anim calcmode="lin" valueType="num">
                                      <p:cBhvr>
                                        <p:cTn id="17" dur="1000" fill="hold"/>
                                        <p:tgtEl>
                                          <p:spTgt spid="105165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5165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051664"/>
                                        </p:tgtEl>
                                        <p:attrNameLst>
                                          <p:attrName>style.visibility</p:attrName>
                                        </p:attrNameLst>
                                      </p:cBhvr>
                                      <p:to>
                                        <p:strVal val="visible"/>
                                      </p:to>
                                    </p:set>
                                    <p:anim calcmode="lin" valueType="num">
                                      <p:cBhvr>
                                        <p:cTn id="23" dur="1000" fill="hold"/>
                                        <p:tgtEl>
                                          <p:spTgt spid="1051664"/>
                                        </p:tgtEl>
                                        <p:attrNameLst>
                                          <p:attrName>ppt_w</p:attrName>
                                        </p:attrNameLst>
                                      </p:cBhvr>
                                      <p:tavLst>
                                        <p:tav tm="0">
                                          <p:val>
                                            <p:fltVal val="0"/>
                                          </p:val>
                                        </p:tav>
                                        <p:tav tm="100000">
                                          <p:val>
                                            <p:strVal val="#ppt_w"/>
                                          </p:val>
                                        </p:tav>
                                      </p:tavLst>
                                    </p:anim>
                                    <p:anim calcmode="lin" valueType="num">
                                      <p:cBhvr>
                                        <p:cTn id="24" dur="1000" fill="hold"/>
                                        <p:tgtEl>
                                          <p:spTgt spid="1051664"/>
                                        </p:tgtEl>
                                        <p:attrNameLst>
                                          <p:attrName>ppt_h</p:attrName>
                                        </p:attrNameLst>
                                      </p:cBhvr>
                                      <p:tavLst>
                                        <p:tav tm="0">
                                          <p:val>
                                            <p:fltVal val="0"/>
                                          </p:val>
                                        </p:tav>
                                        <p:tav tm="100000">
                                          <p:val>
                                            <p:strVal val="#ppt_h"/>
                                          </p:val>
                                        </p:tav>
                                      </p:tavLst>
                                    </p:anim>
                                    <p:anim calcmode="lin" valueType="num">
                                      <p:cBhvr>
                                        <p:cTn id="25" dur="1000" fill="hold"/>
                                        <p:tgtEl>
                                          <p:spTgt spid="105166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5166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656" grpId="0"/>
      <p:bldP spid="1051657" grpId="0"/>
      <p:bldP spid="105166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4" descr="10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082" name="Rectangle 2"/>
          <p:cNvSpPr>
            <a:spLocks noGrp="1" noChangeArrowheads="1"/>
          </p:cNvSpPr>
          <p:nvPr>
            <p:ph type="title"/>
          </p:nvPr>
        </p:nvSpPr>
        <p:spPr>
          <a:xfrm>
            <a:off x="-76200" y="0"/>
            <a:ext cx="8153400" cy="1752600"/>
          </a:xfrm>
        </p:spPr>
        <p:txBody>
          <a:bodyPr/>
          <a:lstStyle/>
          <a:p>
            <a:pPr algn="r" eaLnBrk="1" hangingPunct="1">
              <a:defRPr/>
            </a:pPr>
            <a:r>
              <a:rPr lang="en-US" sz="5400" dirty="0" err="1">
                <a:cs typeface="+mj-cs"/>
              </a:rPr>
              <a:t>Resep</a:t>
            </a:r>
            <a:r>
              <a:rPr lang="en-US" sz="5400" dirty="0">
                <a:cs typeface="+mj-cs"/>
              </a:rPr>
              <a:t> </a:t>
            </a:r>
            <a:r>
              <a:rPr lang="en-US" sz="5400" dirty="0" err="1">
                <a:cs typeface="+mj-cs"/>
              </a:rPr>
              <a:t>untuk</a:t>
            </a:r>
            <a:r>
              <a:rPr lang="en-US" sz="5400" dirty="0">
                <a:cs typeface="+mj-cs"/>
              </a:rPr>
              <a:t> </a:t>
            </a:r>
            <a:r>
              <a:rPr lang="en-US" sz="5400" dirty="0" err="1">
                <a:cs typeface="+mj-cs"/>
              </a:rPr>
              <a:t>hidup</a:t>
            </a:r>
            <a:r>
              <a:rPr lang="en-US" sz="5400" dirty="0">
                <a:cs typeface="+mj-cs"/>
              </a:rPr>
              <a:t> yang </a:t>
            </a:r>
            <a:r>
              <a:rPr lang="en-US" sz="5400" dirty="0" err="1">
                <a:cs typeface="+mj-cs"/>
              </a:rPr>
              <a:t>diberkati</a:t>
            </a:r>
            <a:r>
              <a:rPr lang="en-US" sz="5400" dirty="0">
                <a:cs typeface="+mj-cs"/>
              </a:rPr>
              <a:t> (3:10-12)</a:t>
            </a:r>
            <a:endParaRPr lang="en-US" dirty="0">
              <a:cs typeface="+mj-cs"/>
            </a:endParaRPr>
          </a:p>
        </p:txBody>
      </p:sp>
      <p:sp>
        <p:nvSpPr>
          <p:cNvPr id="942083" name="Rectangle 3"/>
          <p:cNvSpPr>
            <a:spLocks noGrp="1" noChangeArrowheads="1"/>
          </p:cNvSpPr>
          <p:nvPr>
            <p:ph type="body" idx="1"/>
          </p:nvPr>
        </p:nvSpPr>
        <p:spPr>
          <a:xfrm>
            <a:off x="685800" y="2209800"/>
            <a:ext cx="7772400" cy="3581400"/>
          </a:xfrm>
        </p:spPr>
        <p:txBody>
          <a:bodyPr/>
          <a:lstStyle/>
          <a:p>
            <a:pPr algn="r" eaLnBrk="1" hangingPunct="1">
              <a:lnSpc>
                <a:spcPct val="90000"/>
              </a:lnSpc>
              <a:buFont typeface="Wingdings" pitchFamily="2" charset="2"/>
              <a:buChar char="§"/>
              <a:defRPr/>
            </a:pPr>
            <a:r>
              <a:rPr lang="en-US" b="1" dirty="0" err="1">
                <a:cs typeface="+mn-cs"/>
              </a:rPr>
              <a:t>Lidah</a:t>
            </a:r>
            <a:r>
              <a:rPr lang="en-US" b="1" dirty="0">
                <a:cs typeface="+mn-cs"/>
              </a:rPr>
              <a:t> yang </a:t>
            </a:r>
            <a:r>
              <a:rPr lang="en-US" b="1" dirty="0" err="1">
                <a:cs typeface="+mn-cs"/>
              </a:rPr>
              <a:t>suci</a:t>
            </a:r>
            <a:r>
              <a:rPr lang="en-US" b="1" dirty="0">
                <a:cs typeface="+mn-cs"/>
              </a:rPr>
              <a:t> &amp; </a:t>
            </a:r>
            <a:r>
              <a:rPr lang="en-US" b="1" dirty="0" err="1">
                <a:cs typeface="+mn-cs"/>
              </a:rPr>
              <a:t>berkata</a:t>
            </a:r>
            <a:r>
              <a:rPr lang="en-US" b="1" dirty="0">
                <a:cs typeface="+mn-cs"/>
              </a:rPr>
              <a:t> </a:t>
            </a:r>
            <a:r>
              <a:rPr lang="en-US" b="1" dirty="0" err="1">
                <a:cs typeface="+mn-cs"/>
              </a:rPr>
              <a:t>benar</a:t>
            </a:r>
            <a:r>
              <a:rPr lang="en-US" b="1" dirty="0">
                <a:cs typeface="+mn-cs"/>
              </a:rPr>
              <a:t> (10)</a:t>
            </a:r>
          </a:p>
          <a:p>
            <a:pPr algn="r" eaLnBrk="1" hangingPunct="1">
              <a:lnSpc>
                <a:spcPct val="90000"/>
              </a:lnSpc>
              <a:buFont typeface="Wingdings" pitchFamily="2" charset="2"/>
              <a:buChar char="§"/>
              <a:defRPr/>
            </a:pPr>
            <a:r>
              <a:rPr lang="en-US" b="1" dirty="0" err="1">
                <a:cs typeface="+mn-cs"/>
              </a:rPr>
              <a:t>Perbuatan</a:t>
            </a:r>
            <a:r>
              <a:rPr lang="en-US" b="1" dirty="0">
                <a:cs typeface="+mn-cs"/>
              </a:rPr>
              <a:t> yang </a:t>
            </a:r>
            <a:r>
              <a:rPr lang="en-US" b="1" dirty="0" err="1">
                <a:cs typeface="+mn-cs"/>
              </a:rPr>
              <a:t>baik</a:t>
            </a:r>
            <a:r>
              <a:rPr lang="en-US" b="1" dirty="0">
                <a:cs typeface="+mn-cs"/>
              </a:rPr>
              <a:t> &amp; </a:t>
            </a:r>
            <a:r>
              <a:rPr lang="en-US" b="1" dirty="0" err="1">
                <a:cs typeface="+mn-cs"/>
              </a:rPr>
              <a:t>penuh</a:t>
            </a:r>
            <a:r>
              <a:rPr lang="en-US" b="1" dirty="0">
                <a:cs typeface="+mn-cs"/>
              </a:rPr>
              <a:t> </a:t>
            </a:r>
            <a:r>
              <a:rPr lang="en-US" b="1" dirty="0" err="1">
                <a:cs typeface="+mn-cs"/>
              </a:rPr>
              <a:t>damai</a:t>
            </a:r>
            <a:r>
              <a:rPr lang="en-US" b="1" dirty="0">
                <a:cs typeface="+mn-cs"/>
              </a:rPr>
              <a:t> (11)</a:t>
            </a:r>
          </a:p>
          <a:p>
            <a:pPr algn="r" eaLnBrk="1" hangingPunct="1">
              <a:lnSpc>
                <a:spcPct val="90000"/>
              </a:lnSpc>
              <a:buFont typeface="Wingdings" pitchFamily="2" charset="2"/>
              <a:buChar char="§"/>
              <a:defRPr/>
            </a:pPr>
            <a:r>
              <a:rPr lang="en-US" b="1" dirty="0" err="1">
                <a:cs typeface="+mn-cs"/>
              </a:rPr>
              <a:t>Perbuatan</a:t>
            </a:r>
            <a:r>
              <a:rPr lang="en-US" b="1" dirty="0">
                <a:cs typeface="+mn-cs"/>
              </a:rPr>
              <a:t> yang </a:t>
            </a:r>
            <a:r>
              <a:rPr lang="en-US" b="1" dirty="0" err="1">
                <a:cs typeface="+mn-cs"/>
              </a:rPr>
              <a:t>benar</a:t>
            </a:r>
            <a:r>
              <a:rPr lang="en-US" b="1" dirty="0">
                <a:cs typeface="+mn-cs"/>
              </a:rPr>
              <a:t> (12a)</a:t>
            </a:r>
          </a:p>
          <a:p>
            <a:pPr algn="r" eaLnBrk="1" hangingPunct="1">
              <a:lnSpc>
                <a:spcPct val="90000"/>
              </a:lnSpc>
              <a:buFont typeface="Wingdings" pitchFamily="2" charset="2"/>
              <a:buChar char="§"/>
              <a:defRPr/>
            </a:pPr>
            <a:r>
              <a:rPr lang="en-US" b="1" dirty="0" err="1">
                <a:cs typeface="+mn-cs"/>
              </a:rPr>
              <a:t>Doa</a:t>
            </a:r>
            <a:r>
              <a:rPr lang="en-US" b="1" dirty="0">
                <a:cs typeface="+mn-cs"/>
              </a:rPr>
              <a:t> yang </a:t>
            </a:r>
            <a:r>
              <a:rPr lang="en-US" b="1" dirty="0" err="1">
                <a:cs typeface="+mn-cs"/>
              </a:rPr>
              <a:t>benar</a:t>
            </a:r>
            <a:r>
              <a:rPr lang="en-US" b="1" dirty="0">
                <a:cs typeface="+mn-cs"/>
              </a:rPr>
              <a:t> (12b)</a:t>
            </a:r>
          </a:p>
        </p:txBody>
      </p:sp>
      <p:sp>
        <p:nvSpPr>
          <p:cNvPr id="942085" name="Text Box 5"/>
          <p:cNvSpPr txBox="1">
            <a:spLocks noChangeArrowheads="1"/>
          </p:cNvSpPr>
          <p:nvPr/>
        </p:nvSpPr>
        <p:spPr bwMode="auto">
          <a:xfrm>
            <a:off x="8077200" y="76200"/>
            <a:ext cx="990600" cy="457200"/>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1" hangingPunct="1">
              <a:defRPr/>
            </a:pPr>
            <a:r>
              <a:rPr lang="en-US" sz="2400" b="1">
                <a:solidFill>
                  <a:schemeClr val="tx1"/>
                </a:solidFill>
                <a:latin typeface="Arial" charset="0"/>
                <a:ea typeface="+mn-ea"/>
                <a:cs typeface="+mn-cs"/>
              </a:rPr>
              <a:t>280j</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42083">
                                            <p:txEl>
                                              <p:pRg st="0" end="0"/>
                                            </p:txEl>
                                          </p:spTgt>
                                        </p:tgtEl>
                                        <p:attrNameLst>
                                          <p:attrName>style.visibility</p:attrName>
                                        </p:attrNameLst>
                                      </p:cBhvr>
                                      <p:to>
                                        <p:strVal val="visible"/>
                                      </p:to>
                                    </p:set>
                                    <p:animEffect transition="in" filter="wedge">
                                      <p:cBhvr>
                                        <p:cTn id="7" dur="2000"/>
                                        <p:tgtEl>
                                          <p:spTgt spid="9420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42083">
                                            <p:txEl>
                                              <p:pRg st="1" end="1"/>
                                            </p:txEl>
                                          </p:spTgt>
                                        </p:tgtEl>
                                        <p:attrNameLst>
                                          <p:attrName>style.visibility</p:attrName>
                                        </p:attrNameLst>
                                      </p:cBhvr>
                                      <p:to>
                                        <p:strVal val="visible"/>
                                      </p:to>
                                    </p:set>
                                    <p:animEffect transition="in" filter="wedge">
                                      <p:cBhvr>
                                        <p:cTn id="12" dur="2000"/>
                                        <p:tgtEl>
                                          <p:spTgt spid="9420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942083">
                                            <p:txEl>
                                              <p:pRg st="2" end="2"/>
                                            </p:txEl>
                                          </p:spTgt>
                                        </p:tgtEl>
                                        <p:attrNameLst>
                                          <p:attrName>style.visibility</p:attrName>
                                        </p:attrNameLst>
                                      </p:cBhvr>
                                      <p:to>
                                        <p:strVal val="visible"/>
                                      </p:to>
                                    </p:set>
                                    <p:animEffect transition="in" filter="wedge">
                                      <p:cBhvr>
                                        <p:cTn id="17" dur="2000"/>
                                        <p:tgtEl>
                                          <p:spTgt spid="9420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942083">
                                            <p:txEl>
                                              <p:pRg st="3" end="3"/>
                                            </p:txEl>
                                          </p:spTgt>
                                        </p:tgtEl>
                                        <p:attrNameLst>
                                          <p:attrName>style.visibility</p:attrName>
                                        </p:attrNameLst>
                                      </p:cBhvr>
                                      <p:to>
                                        <p:strVal val="visible"/>
                                      </p:to>
                                    </p:set>
                                    <p:animEffect transition="in" filter="wedge">
                                      <p:cBhvr>
                                        <p:cTn id="22" dur="2000"/>
                                        <p:tgtEl>
                                          <p:spTgt spid="9420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8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685800" y="762000"/>
            <a:ext cx="7772400" cy="857250"/>
          </a:xfrm>
        </p:spPr>
        <p:txBody>
          <a:bodyPr/>
          <a:lstStyle/>
          <a:p>
            <a:pPr algn="ctr">
              <a:defRPr/>
            </a:pPr>
            <a:r>
              <a:rPr lang="en-US" sz="4000" b="1">
                <a:ea typeface="+mj-ea"/>
                <a:cs typeface="+mj-cs"/>
              </a:rPr>
              <a:t>Pertanyaan tentang Penyerahan Diri</a:t>
            </a:r>
          </a:p>
        </p:txBody>
      </p:sp>
      <p:sp>
        <p:nvSpPr>
          <p:cNvPr id="945155" name="Rectangle 3"/>
          <p:cNvSpPr>
            <a:spLocks noGrp="1" noChangeArrowheads="1"/>
          </p:cNvSpPr>
          <p:nvPr>
            <p:ph type="body" idx="1"/>
          </p:nvPr>
        </p:nvSpPr>
        <p:spPr>
          <a:xfrm>
            <a:off x="685800" y="1838325"/>
            <a:ext cx="7772400" cy="4486275"/>
          </a:xfrm>
        </p:spPr>
        <p:txBody>
          <a:bodyPr/>
          <a:lstStyle/>
          <a:p>
            <a:pPr marL="609600" indent="-609600">
              <a:lnSpc>
                <a:spcPct val="70000"/>
              </a:lnSpc>
              <a:buFont typeface="Arial" charset="0"/>
              <a:buAutoNum type="arabicPeriod"/>
              <a:defRPr/>
            </a:pPr>
            <a:r>
              <a:rPr lang="en-US" i="0" dirty="0" err="1">
                <a:latin typeface="Times" pitchFamily="18" charset="0"/>
                <a:ea typeface="+mn-ea"/>
                <a:cs typeface="+mn-cs"/>
              </a:rPr>
              <a:t>Dalam</a:t>
            </a:r>
            <a:r>
              <a:rPr lang="en-US" i="0" dirty="0">
                <a:latin typeface="Times" pitchFamily="18" charset="0"/>
                <a:ea typeface="+mn-ea"/>
                <a:cs typeface="+mn-cs"/>
              </a:rPr>
              <a:t> </a:t>
            </a:r>
            <a:r>
              <a:rPr lang="en-US" i="0" dirty="0" err="1">
                <a:latin typeface="Times" pitchFamily="18" charset="0"/>
                <a:ea typeface="+mn-ea"/>
                <a:cs typeface="+mn-cs"/>
              </a:rPr>
              <a:t>situasi</a:t>
            </a:r>
            <a:r>
              <a:rPr lang="en-US" i="0" dirty="0">
                <a:latin typeface="Times" pitchFamily="18" charset="0"/>
                <a:ea typeface="+mn-ea"/>
                <a:cs typeface="+mn-cs"/>
              </a:rPr>
              <a:t> </a:t>
            </a:r>
            <a:r>
              <a:rPr lang="en-US" i="0" dirty="0" err="1">
                <a:latin typeface="Times" pitchFamily="18" charset="0"/>
                <a:ea typeface="+mn-ea"/>
                <a:cs typeface="+mn-cs"/>
              </a:rPr>
              <a:t>apa</a:t>
            </a:r>
            <a:r>
              <a:rPr lang="en-US" i="0" dirty="0">
                <a:latin typeface="Times" pitchFamily="18" charset="0"/>
                <a:ea typeface="+mn-ea"/>
                <a:cs typeface="+mn-cs"/>
              </a:rPr>
              <a:t> </a:t>
            </a:r>
            <a:r>
              <a:rPr lang="en-US" i="0" dirty="0" err="1">
                <a:latin typeface="Times" pitchFamily="18" charset="0"/>
                <a:ea typeface="+mn-ea"/>
                <a:cs typeface="+mn-cs"/>
              </a:rPr>
              <a:t>seorang</a:t>
            </a:r>
            <a:r>
              <a:rPr lang="en-US" i="0" dirty="0">
                <a:latin typeface="Times" pitchFamily="18" charset="0"/>
                <a:ea typeface="+mn-ea"/>
                <a:cs typeface="+mn-cs"/>
              </a:rPr>
              <a:t> </a:t>
            </a:r>
            <a:r>
              <a:rPr lang="en-US" i="0" dirty="0" err="1">
                <a:latin typeface="Times" pitchFamily="18" charset="0"/>
                <a:ea typeface="+mn-ea"/>
                <a:cs typeface="+mn-cs"/>
              </a:rPr>
              <a:t>percaya</a:t>
            </a:r>
            <a:r>
              <a:rPr lang="en-US" i="0" dirty="0">
                <a:latin typeface="Times" pitchFamily="18" charset="0"/>
                <a:ea typeface="+mn-ea"/>
                <a:cs typeface="+mn-cs"/>
              </a:rPr>
              <a:t> </a:t>
            </a:r>
            <a:r>
              <a:rPr lang="en-US" i="0" dirty="0" err="1">
                <a:latin typeface="Times" pitchFamily="18" charset="0"/>
                <a:ea typeface="+mn-ea"/>
                <a:cs typeface="+mn-cs"/>
              </a:rPr>
              <a:t>tidak</a:t>
            </a:r>
            <a:r>
              <a:rPr lang="en-US" i="0" dirty="0">
                <a:latin typeface="Times" pitchFamily="18" charset="0"/>
                <a:ea typeface="+mn-ea"/>
                <a:cs typeface="+mn-cs"/>
              </a:rPr>
              <a:t> </a:t>
            </a:r>
            <a:r>
              <a:rPr lang="en-US" i="0" dirty="0" err="1">
                <a:latin typeface="Times" pitchFamily="18" charset="0"/>
                <a:ea typeface="+mn-ea"/>
                <a:cs typeface="+mn-cs"/>
              </a:rPr>
              <a:t>seharusnya</a:t>
            </a:r>
            <a:r>
              <a:rPr lang="en-US" i="0" dirty="0">
                <a:latin typeface="Times" pitchFamily="18" charset="0"/>
                <a:ea typeface="+mn-ea"/>
                <a:cs typeface="+mn-cs"/>
              </a:rPr>
              <a:t> </a:t>
            </a:r>
            <a:r>
              <a:rPr lang="en-US" i="0" dirty="0" err="1">
                <a:latin typeface="Times" pitchFamily="18" charset="0"/>
                <a:ea typeface="+mn-ea"/>
                <a:cs typeface="+mn-cs"/>
              </a:rPr>
              <a:t>tunduk</a:t>
            </a:r>
            <a:r>
              <a:rPr lang="en-US" i="0" dirty="0">
                <a:latin typeface="Times" pitchFamily="18" charset="0"/>
                <a:ea typeface="+mn-ea"/>
                <a:cs typeface="+mn-cs"/>
              </a:rPr>
              <a:t> </a:t>
            </a:r>
            <a:r>
              <a:rPr lang="en-US" i="0" dirty="0" err="1">
                <a:latin typeface="Times" pitchFamily="18" charset="0"/>
                <a:ea typeface="+mn-ea"/>
                <a:cs typeface="+mn-cs"/>
              </a:rPr>
              <a:t>kepada</a:t>
            </a:r>
            <a:r>
              <a:rPr lang="en-US" i="0" dirty="0">
                <a:latin typeface="Times" pitchFamily="18" charset="0"/>
                <a:ea typeface="+mn-ea"/>
                <a:cs typeface="+mn-cs"/>
              </a:rPr>
              <a:t> </a:t>
            </a:r>
            <a:r>
              <a:rPr lang="en-US" i="0" dirty="0" err="1">
                <a:latin typeface="Times" pitchFamily="18" charset="0"/>
                <a:ea typeface="+mn-ea"/>
                <a:cs typeface="+mn-cs"/>
              </a:rPr>
              <a:t>penguasa</a:t>
            </a:r>
            <a:r>
              <a:rPr lang="en-US" i="0" dirty="0">
                <a:latin typeface="Times" pitchFamily="18" charset="0"/>
                <a:ea typeface="+mn-ea"/>
                <a:cs typeface="+mn-cs"/>
              </a:rPr>
              <a:t>?</a:t>
            </a:r>
            <a:endParaRPr lang="en-US" dirty="0">
              <a:ea typeface="+mn-ea"/>
              <a:cs typeface="+mn-cs"/>
            </a:endParaRPr>
          </a:p>
          <a:p>
            <a:pPr marL="609600" indent="-609600">
              <a:lnSpc>
                <a:spcPct val="70000"/>
              </a:lnSpc>
              <a:buFont typeface="Arial" charset="0"/>
              <a:buAutoNum type="arabicPeriod"/>
              <a:defRPr/>
            </a:pPr>
            <a:r>
              <a:rPr lang="en-US" i="0" dirty="0" err="1">
                <a:latin typeface="Times" pitchFamily="18" charset="0"/>
                <a:ea typeface="+mn-ea"/>
                <a:cs typeface="+mn-cs"/>
              </a:rPr>
              <a:t>Langkah-langkah</a:t>
            </a:r>
            <a:r>
              <a:rPr lang="en-US" i="0" dirty="0">
                <a:latin typeface="Times" pitchFamily="18" charset="0"/>
                <a:ea typeface="+mn-ea"/>
                <a:cs typeface="+mn-cs"/>
              </a:rPr>
              <a:t> </a:t>
            </a:r>
            <a:r>
              <a:rPr lang="en-US" i="0" dirty="0" err="1">
                <a:latin typeface="Times" pitchFamily="18" charset="0"/>
                <a:ea typeface="+mn-ea"/>
                <a:cs typeface="+mn-cs"/>
              </a:rPr>
              <a:t>permohonan</a:t>
            </a:r>
            <a:r>
              <a:rPr lang="en-US" i="0" dirty="0">
                <a:latin typeface="Times" pitchFamily="18" charset="0"/>
                <a:ea typeface="+mn-ea"/>
                <a:cs typeface="+mn-cs"/>
              </a:rPr>
              <a:t> </a:t>
            </a:r>
            <a:r>
              <a:rPr lang="en-US" i="0" dirty="0" err="1">
                <a:latin typeface="Times" pitchFamily="18" charset="0"/>
                <a:ea typeface="+mn-ea"/>
                <a:cs typeface="+mn-cs"/>
              </a:rPr>
              <a:t>alkitabiah</a:t>
            </a:r>
            <a:r>
              <a:rPr lang="en-US" i="0" dirty="0">
                <a:latin typeface="Times" pitchFamily="18" charset="0"/>
                <a:ea typeface="+mn-ea"/>
                <a:cs typeface="+mn-cs"/>
              </a:rPr>
              <a:t> </a:t>
            </a:r>
            <a:r>
              <a:rPr lang="en-US" i="0" dirty="0" err="1">
                <a:latin typeface="Times" pitchFamily="18" charset="0"/>
                <a:ea typeface="+mn-ea"/>
                <a:cs typeface="+mn-cs"/>
              </a:rPr>
              <a:t>seperti</a:t>
            </a:r>
            <a:r>
              <a:rPr lang="en-US" i="0" dirty="0">
                <a:latin typeface="Times" pitchFamily="18" charset="0"/>
                <a:ea typeface="+mn-ea"/>
                <a:cs typeface="+mn-cs"/>
              </a:rPr>
              <a:t> </a:t>
            </a:r>
            <a:r>
              <a:rPr lang="en-US" i="0" dirty="0" err="1">
                <a:latin typeface="Times" pitchFamily="18" charset="0"/>
                <a:ea typeface="+mn-ea"/>
                <a:cs typeface="+mn-cs"/>
              </a:rPr>
              <a:t>apa</a:t>
            </a:r>
            <a:r>
              <a:rPr lang="en-US" i="0" dirty="0">
                <a:latin typeface="Times" pitchFamily="18" charset="0"/>
                <a:ea typeface="+mn-ea"/>
                <a:cs typeface="+mn-cs"/>
              </a:rPr>
              <a:t> yang </a:t>
            </a:r>
            <a:r>
              <a:rPr lang="en-US" i="0" dirty="0" err="1">
                <a:latin typeface="Times" pitchFamily="18" charset="0"/>
                <a:ea typeface="+mn-ea"/>
                <a:cs typeface="+mn-cs"/>
              </a:rPr>
              <a:t>dapat</a:t>
            </a:r>
            <a:r>
              <a:rPr lang="en-US" i="0" dirty="0">
                <a:latin typeface="Times" pitchFamily="18" charset="0"/>
                <a:ea typeface="+mn-ea"/>
                <a:cs typeface="+mn-cs"/>
              </a:rPr>
              <a:t> </a:t>
            </a:r>
            <a:r>
              <a:rPr lang="en-US" i="0" dirty="0" err="1">
                <a:latin typeface="Times" pitchFamily="18" charset="0"/>
                <a:ea typeface="+mn-ea"/>
                <a:cs typeface="+mn-cs"/>
              </a:rPr>
              <a:t>dilakukan</a:t>
            </a:r>
            <a:r>
              <a:rPr lang="en-US" i="0" dirty="0">
                <a:latin typeface="Times" pitchFamily="18" charset="0"/>
                <a:ea typeface="+mn-ea"/>
                <a:cs typeface="+mn-cs"/>
              </a:rPr>
              <a:t> </a:t>
            </a:r>
            <a:r>
              <a:rPr lang="en-US" i="0" dirty="0" err="1">
                <a:latin typeface="Times" pitchFamily="18" charset="0"/>
                <a:ea typeface="+mn-ea"/>
                <a:cs typeface="+mn-cs"/>
              </a:rPr>
              <a:t>seorang</a:t>
            </a:r>
            <a:r>
              <a:rPr lang="en-US" i="0" dirty="0">
                <a:latin typeface="Times" pitchFamily="18" charset="0"/>
                <a:ea typeface="+mn-ea"/>
                <a:cs typeface="+mn-cs"/>
              </a:rPr>
              <a:t> </a:t>
            </a:r>
            <a:r>
              <a:rPr lang="en-US" i="0" dirty="0" err="1">
                <a:latin typeface="Times" pitchFamily="18" charset="0"/>
                <a:ea typeface="+mn-ea"/>
                <a:cs typeface="+mn-cs"/>
              </a:rPr>
              <a:t>percaya</a:t>
            </a:r>
            <a:r>
              <a:rPr lang="en-US" i="0" dirty="0">
                <a:latin typeface="Times" pitchFamily="18" charset="0"/>
                <a:ea typeface="+mn-ea"/>
                <a:cs typeface="+mn-cs"/>
              </a:rPr>
              <a:t> </a:t>
            </a:r>
            <a:r>
              <a:rPr lang="en-US" i="0" dirty="0" err="1">
                <a:latin typeface="Times" pitchFamily="18" charset="0"/>
                <a:ea typeface="+mn-ea"/>
                <a:cs typeface="+mn-cs"/>
              </a:rPr>
              <a:t>ketika</a:t>
            </a:r>
            <a:r>
              <a:rPr lang="en-US" i="0" dirty="0">
                <a:latin typeface="Times" pitchFamily="18" charset="0"/>
                <a:ea typeface="+mn-ea"/>
                <a:cs typeface="+mn-cs"/>
              </a:rPr>
              <a:t> </a:t>
            </a:r>
            <a:r>
              <a:rPr lang="en-US" i="0" dirty="0" err="1">
                <a:latin typeface="Times" pitchFamily="18" charset="0"/>
                <a:ea typeface="+mn-ea"/>
                <a:cs typeface="+mn-cs"/>
              </a:rPr>
              <a:t>terjadi</a:t>
            </a:r>
            <a:r>
              <a:rPr lang="en-US" i="0" dirty="0">
                <a:latin typeface="Times" pitchFamily="18" charset="0"/>
                <a:ea typeface="+mn-ea"/>
                <a:cs typeface="+mn-cs"/>
              </a:rPr>
              <a:t> </a:t>
            </a:r>
            <a:r>
              <a:rPr lang="en-US" i="0" dirty="0" err="1">
                <a:latin typeface="Times" pitchFamily="18" charset="0"/>
                <a:ea typeface="+mn-ea"/>
                <a:cs typeface="+mn-cs"/>
              </a:rPr>
              <a:t>perbedaan</a:t>
            </a:r>
            <a:r>
              <a:rPr lang="en-US" i="0" dirty="0">
                <a:latin typeface="Times" pitchFamily="18" charset="0"/>
                <a:ea typeface="+mn-ea"/>
                <a:cs typeface="+mn-cs"/>
              </a:rPr>
              <a:t> </a:t>
            </a:r>
            <a:r>
              <a:rPr lang="en-US" i="0" dirty="0" err="1">
                <a:latin typeface="Times" pitchFamily="18" charset="0"/>
                <a:ea typeface="+mn-ea"/>
                <a:cs typeface="+mn-cs"/>
              </a:rPr>
              <a:t>pendapat</a:t>
            </a:r>
            <a:r>
              <a:rPr lang="en-US" i="0" dirty="0">
                <a:latin typeface="Times" pitchFamily="18" charset="0"/>
                <a:ea typeface="+mn-ea"/>
                <a:cs typeface="+mn-cs"/>
              </a:rPr>
              <a:t> </a:t>
            </a:r>
            <a:r>
              <a:rPr lang="en-US" i="0" dirty="0" err="1">
                <a:latin typeface="Times" pitchFamily="18" charset="0"/>
                <a:ea typeface="+mn-ea"/>
                <a:cs typeface="+mn-cs"/>
              </a:rPr>
              <a:t>mengenai</a:t>
            </a:r>
            <a:r>
              <a:rPr lang="en-US" i="0" dirty="0">
                <a:latin typeface="Times" pitchFamily="18" charset="0"/>
                <a:ea typeface="+mn-ea"/>
                <a:cs typeface="+mn-cs"/>
              </a:rPr>
              <a:t> </a:t>
            </a:r>
            <a:r>
              <a:rPr lang="en-US" i="0" dirty="0" err="1">
                <a:latin typeface="Times" pitchFamily="18" charset="0"/>
                <a:ea typeface="+mn-ea"/>
                <a:cs typeface="+mn-cs"/>
              </a:rPr>
              <a:t>suatu</a:t>
            </a:r>
            <a:r>
              <a:rPr lang="en-US" i="0" dirty="0">
                <a:latin typeface="Times" pitchFamily="18" charset="0"/>
                <a:ea typeface="+mn-ea"/>
                <a:cs typeface="+mn-cs"/>
              </a:rPr>
              <a:t> </a:t>
            </a:r>
            <a:r>
              <a:rPr lang="en-US" i="0" dirty="0" err="1">
                <a:latin typeface="Times" pitchFamily="18" charset="0"/>
                <a:ea typeface="+mn-ea"/>
                <a:cs typeface="+mn-cs"/>
              </a:rPr>
              <a:t>permasalahan</a:t>
            </a:r>
            <a:r>
              <a:rPr lang="en-US" i="0" dirty="0">
                <a:latin typeface="Times" pitchFamily="18" charset="0"/>
                <a:ea typeface="+mn-ea"/>
                <a:cs typeface="+mn-cs"/>
              </a:rPr>
              <a:t>? </a:t>
            </a:r>
            <a:endParaRPr lang="en-US" dirty="0">
              <a:ea typeface="+mn-ea"/>
              <a:cs typeface="+mn-cs"/>
            </a:endParaRPr>
          </a:p>
          <a:p>
            <a:pPr marL="609600" indent="-609600">
              <a:lnSpc>
                <a:spcPct val="70000"/>
              </a:lnSpc>
              <a:buFont typeface="Arial" charset="0"/>
              <a:buAutoNum type="arabicPeriod"/>
              <a:defRPr/>
            </a:pPr>
            <a:r>
              <a:rPr lang="en-US" i="0" dirty="0" err="1">
                <a:latin typeface="Times" pitchFamily="18" charset="0"/>
                <a:ea typeface="+mn-ea"/>
                <a:cs typeface="+mn-cs"/>
              </a:rPr>
              <a:t>Apa</a:t>
            </a:r>
            <a:r>
              <a:rPr lang="en-US" i="0" dirty="0">
                <a:latin typeface="Times" pitchFamily="18" charset="0"/>
                <a:ea typeface="+mn-ea"/>
                <a:cs typeface="+mn-cs"/>
              </a:rPr>
              <a:t> yang </a:t>
            </a:r>
            <a:r>
              <a:rPr lang="en-US" i="0" dirty="0" err="1">
                <a:latin typeface="Times" pitchFamily="18" charset="0"/>
                <a:ea typeface="+mn-ea"/>
                <a:cs typeface="+mn-cs"/>
              </a:rPr>
              <a:t>seharusnya</a:t>
            </a:r>
            <a:r>
              <a:rPr lang="en-US" i="0" dirty="0">
                <a:latin typeface="Times" pitchFamily="18" charset="0"/>
                <a:ea typeface="+mn-ea"/>
                <a:cs typeface="+mn-cs"/>
              </a:rPr>
              <a:t> </a:t>
            </a:r>
            <a:r>
              <a:rPr lang="en-US" i="0" dirty="0" err="1">
                <a:latin typeface="Times" pitchFamily="18" charset="0"/>
                <a:ea typeface="+mn-ea"/>
                <a:cs typeface="+mn-cs"/>
              </a:rPr>
              <a:t>anda</a:t>
            </a:r>
            <a:r>
              <a:rPr lang="en-US" i="0" dirty="0">
                <a:latin typeface="Times" pitchFamily="18" charset="0"/>
                <a:ea typeface="+mn-ea"/>
                <a:cs typeface="+mn-cs"/>
              </a:rPr>
              <a:t> </a:t>
            </a:r>
            <a:r>
              <a:rPr lang="en-US" i="0" dirty="0" err="1">
                <a:latin typeface="Times" pitchFamily="18" charset="0"/>
                <a:ea typeface="+mn-ea"/>
                <a:cs typeface="+mn-cs"/>
              </a:rPr>
              <a:t>lakukan</a:t>
            </a:r>
            <a:r>
              <a:rPr lang="en-US" i="0" dirty="0">
                <a:latin typeface="Times" pitchFamily="18" charset="0"/>
                <a:ea typeface="+mn-ea"/>
                <a:cs typeface="+mn-cs"/>
              </a:rPr>
              <a:t> </a:t>
            </a:r>
            <a:r>
              <a:rPr lang="en-US" i="0" dirty="0" err="1">
                <a:latin typeface="Times" pitchFamily="18" charset="0"/>
                <a:ea typeface="+mn-ea"/>
                <a:cs typeface="+mn-cs"/>
              </a:rPr>
              <a:t>jika</a:t>
            </a:r>
            <a:r>
              <a:rPr lang="en-US" i="0" dirty="0">
                <a:latin typeface="Times" pitchFamily="18" charset="0"/>
                <a:ea typeface="+mn-ea"/>
                <a:cs typeface="+mn-cs"/>
              </a:rPr>
              <a:t> </a:t>
            </a:r>
            <a:r>
              <a:rPr lang="en-US" i="0" dirty="0" err="1">
                <a:latin typeface="Times" pitchFamily="18" charset="0"/>
                <a:ea typeface="+mn-ea"/>
                <a:cs typeface="+mn-cs"/>
              </a:rPr>
              <a:t>setelah</a:t>
            </a:r>
            <a:r>
              <a:rPr lang="en-US" i="0" dirty="0">
                <a:latin typeface="Times" pitchFamily="18" charset="0"/>
                <a:ea typeface="+mn-ea"/>
                <a:cs typeface="+mn-cs"/>
              </a:rPr>
              <a:t> </a:t>
            </a:r>
            <a:r>
              <a:rPr lang="en-US" i="0" dirty="0" err="1">
                <a:latin typeface="Times" pitchFamily="18" charset="0"/>
                <a:ea typeface="+mn-ea"/>
                <a:cs typeface="+mn-cs"/>
              </a:rPr>
              <a:t>memohon</a:t>
            </a:r>
            <a:r>
              <a:rPr lang="en-US" i="0" dirty="0">
                <a:latin typeface="Times" pitchFamily="18" charset="0"/>
                <a:ea typeface="+mn-ea"/>
                <a:cs typeface="+mn-cs"/>
              </a:rPr>
              <a:t>, </a:t>
            </a:r>
            <a:r>
              <a:rPr lang="en-US" i="0" dirty="0" err="1">
                <a:latin typeface="Times" pitchFamily="18" charset="0"/>
                <a:ea typeface="+mn-ea"/>
                <a:cs typeface="+mn-cs"/>
              </a:rPr>
              <a:t>anda</a:t>
            </a:r>
            <a:r>
              <a:rPr lang="en-US" i="0" dirty="0">
                <a:latin typeface="Times" pitchFamily="18" charset="0"/>
                <a:ea typeface="+mn-ea"/>
                <a:cs typeface="+mn-cs"/>
              </a:rPr>
              <a:t> </a:t>
            </a:r>
            <a:r>
              <a:rPr lang="en-US" i="0" dirty="0" err="1">
                <a:latin typeface="Times" pitchFamily="18" charset="0"/>
                <a:ea typeface="+mn-ea"/>
                <a:cs typeface="+mn-cs"/>
              </a:rPr>
              <a:t>tetap</a:t>
            </a:r>
            <a:r>
              <a:rPr lang="en-US" i="0" dirty="0">
                <a:latin typeface="Times" pitchFamily="18" charset="0"/>
                <a:ea typeface="+mn-ea"/>
                <a:cs typeface="+mn-cs"/>
              </a:rPr>
              <a:t> </a:t>
            </a:r>
            <a:r>
              <a:rPr lang="en-US" i="0" dirty="0" err="1">
                <a:latin typeface="Times" pitchFamily="18" charset="0"/>
                <a:ea typeface="+mn-ea"/>
                <a:cs typeface="+mn-cs"/>
              </a:rPr>
              <a:t>tidak</a:t>
            </a:r>
            <a:r>
              <a:rPr lang="en-US" i="0" dirty="0">
                <a:latin typeface="Times" pitchFamily="18" charset="0"/>
                <a:ea typeface="+mn-ea"/>
                <a:cs typeface="+mn-cs"/>
              </a:rPr>
              <a:t> </a:t>
            </a:r>
            <a:r>
              <a:rPr lang="en-US" i="0" dirty="0" err="1">
                <a:latin typeface="Times" pitchFamily="18" charset="0"/>
                <a:ea typeface="+mn-ea"/>
                <a:cs typeface="+mn-cs"/>
              </a:rPr>
              <a:t>dapat</a:t>
            </a:r>
            <a:r>
              <a:rPr lang="en-US" i="0" dirty="0">
                <a:latin typeface="Times" pitchFamily="18" charset="0"/>
                <a:ea typeface="+mn-ea"/>
                <a:cs typeface="+mn-cs"/>
              </a:rPr>
              <a:t> </a:t>
            </a:r>
            <a:r>
              <a:rPr lang="en-US" i="0" dirty="0" err="1">
                <a:latin typeface="Times" pitchFamily="18" charset="0"/>
                <a:ea typeface="+mn-ea"/>
                <a:cs typeface="+mn-cs"/>
              </a:rPr>
              <a:t>tunduk</a:t>
            </a:r>
            <a:r>
              <a:rPr lang="en-US" i="0" dirty="0">
                <a:latin typeface="Times" pitchFamily="18" charset="0"/>
                <a:ea typeface="+mn-ea"/>
                <a:cs typeface="+mn-cs"/>
              </a:rPr>
              <a:t> </a:t>
            </a:r>
            <a:r>
              <a:rPr lang="en-US" i="0" dirty="0" err="1">
                <a:latin typeface="Times" pitchFamily="18" charset="0"/>
                <a:ea typeface="+mn-ea"/>
                <a:cs typeface="+mn-cs"/>
              </a:rPr>
              <a:t>kepada</a:t>
            </a:r>
            <a:r>
              <a:rPr lang="en-US" i="0" dirty="0">
                <a:latin typeface="Times" pitchFamily="18" charset="0"/>
                <a:ea typeface="+mn-ea"/>
                <a:cs typeface="+mn-cs"/>
              </a:rPr>
              <a:t> </a:t>
            </a:r>
            <a:r>
              <a:rPr lang="en-US" i="0" dirty="0" err="1">
                <a:latin typeface="Times" pitchFamily="18" charset="0"/>
                <a:ea typeface="+mn-ea"/>
                <a:cs typeface="+mn-cs"/>
              </a:rPr>
              <a:t>otoritas</a:t>
            </a:r>
            <a:r>
              <a:rPr lang="en-US" i="0" dirty="0">
                <a:latin typeface="Times" pitchFamily="18" charset="0"/>
                <a:ea typeface="+mn-ea"/>
                <a:cs typeface="+mn-cs"/>
              </a:rPr>
              <a:t> </a:t>
            </a:r>
            <a:r>
              <a:rPr lang="en-US" i="0" dirty="0" err="1">
                <a:latin typeface="Times" pitchFamily="18" charset="0"/>
                <a:ea typeface="+mn-ea"/>
                <a:cs typeface="+mn-cs"/>
              </a:rPr>
              <a:t>dengan</a:t>
            </a:r>
            <a:r>
              <a:rPr lang="en-US" i="0" dirty="0">
                <a:latin typeface="Times" pitchFamily="18" charset="0"/>
                <a:ea typeface="+mn-ea"/>
                <a:cs typeface="+mn-cs"/>
              </a:rPr>
              <a:t> </a:t>
            </a:r>
            <a:r>
              <a:rPr lang="en-US" i="0" dirty="0" err="1">
                <a:latin typeface="Times" pitchFamily="18" charset="0"/>
                <a:ea typeface="+mn-ea"/>
                <a:cs typeface="+mn-cs"/>
              </a:rPr>
              <a:t>kesadaran</a:t>
            </a:r>
            <a:r>
              <a:rPr lang="en-US" i="0" dirty="0">
                <a:latin typeface="Times" pitchFamily="18" charset="0"/>
                <a:ea typeface="+mn-ea"/>
                <a:cs typeface="+mn-cs"/>
              </a:rPr>
              <a:t> </a:t>
            </a:r>
            <a:r>
              <a:rPr lang="en-US" i="0" dirty="0" err="1">
                <a:latin typeface="Times" pitchFamily="18" charset="0"/>
                <a:ea typeface="+mn-ea"/>
                <a:cs typeface="+mn-cs"/>
              </a:rPr>
              <a:t>diri</a:t>
            </a:r>
            <a:r>
              <a:rPr lang="en-US" i="0" dirty="0">
                <a:latin typeface="Times" pitchFamily="18" charset="0"/>
                <a:ea typeface="+mn-ea"/>
                <a:cs typeface="+mn-cs"/>
              </a:rPr>
              <a:t>? </a:t>
            </a:r>
          </a:p>
        </p:txBody>
      </p:sp>
      <p:sp>
        <p:nvSpPr>
          <p:cNvPr id="404483" name="Text Box 4"/>
          <p:cNvSpPr txBox="1">
            <a:spLocks noChangeArrowheads="1"/>
          </p:cNvSpPr>
          <p:nvPr/>
        </p:nvSpPr>
        <p:spPr bwMode="auto">
          <a:xfrm>
            <a:off x="8077200" y="762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400" b="1">
                <a:solidFill>
                  <a:schemeClr val="tx1"/>
                </a:solidFill>
                <a:latin typeface="Arial" charset="0"/>
              </a:rPr>
              <a:t>280k</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9427" name="Text Box 3"/>
          <p:cNvSpPr txBox="1">
            <a:spLocks noChangeArrowheads="1"/>
          </p:cNvSpPr>
          <p:nvPr/>
        </p:nvSpPr>
        <p:spPr bwMode="auto">
          <a:xfrm>
            <a:off x="914400" y="2514600"/>
            <a:ext cx="6934200" cy="3751263"/>
          </a:xfrm>
          <a:prstGeom prst="rect">
            <a:avLst/>
          </a:prstGeom>
          <a:noFill/>
          <a:ln w="9525">
            <a:noFill/>
            <a:miter lim="800000"/>
            <a:headEnd/>
            <a:tailEnd/>
          </a:ln>
          <a:effectLst>
            <a:outerShdw dist="35921" dir="2700000" algn="ctr" rotWithShape="0">
              <a:srgbClr val="808080"/>
            </a:outerShdw>
          </a:effectLst>
        </p:spPr>
        <p:txBody>
          <a:bodyPr>
            <a:spAutoFit/>
          </a:bodyPr>
          <a:lstStyle>
            <a:lvl1pPr>
              <a:defRPr sz="3200">
                <a:solidFill>
                  <a:srgbClr val="FFFF00"/>
                </a:solidFill>
                <a:latin typeface="Georgia" charset="0"/>
                <a:ea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defRPr/>
            </a:pPr>
            <a:r>
              <a:rPr lang="en-US" sz="4800" b="1">
                <a:solidFill>
                  <a:schemeClr val="bg1"/>
                </a:solidFill>
                <a:effectLst>
                  <a:outerShdw blurRad="38100" dist="38100" dir="2700000" algn="tl">
                    <a:srgbClr val="808080"/>
                  </a:outerShdw>
                </a:effectLst>
                <a:latin typeface="Times New Roman" charset="0"/>
                <a:cs typeface="+mn-cs"/>
              </a:rPr>
              <a:t>Dalam situasi apa anda perlu tunduk pada suatu otoritas atau perlu memohon pada otoritas tersebut? </a:t>
            </a:r>
          </a:p>
        </p:txBody>
      </p:sp>
      <p:sp>
        <p:nvSpPr>
          <p:cNvPr id="405507" name="Text Box 4"/>
          <p:cNvSpPr txBox="1">
            <a:spLocks noChangeArrowheads="1"/>
          </p:cNvSpPr>
          <p:nvPr/>
        </p:nvSpPr>
        <p:spPr bwMode="auto">
          <a:xfrm>
            <a:off x="8077200" y="762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400" b="1">
                <a:solidFill>
                  <a:schemeClr val="bg1"/>
                </a:solidFill>
                <a:latin typeface="Arial" charset="0"/>
              </a:rPr>
              <a:t>280k</a:t>
            </a:r>
          </a:p>
        </p:txBody>
      </p:sp>
      <p:sp>
        <p:nvSpPr>
          <p:cNvPr id="405508" name="Rectangle 5"/>
          <p:cNvSpPr>
            <a:spLocks noGrp="1" noChangeArrowheads="1"/>
          </p:cNvSpPr>
          <p:nvPr>
            <p:ph type="title" idx="4294967295"/>
          </p:nvPr>
        </p:nvSpPr>
        <p:spPr>
          <a:xfrm>
            <a:off x="685800" y="908720"/>
            <a:ext cx="7772400" cy="1296143"/>
          </a:xfrm>
          <a:solidFill>
            <a:srgbClr val="000000"/>
          </a:solidFill>
          <a:ln w="38100">
            <a:solidFill>
              <a:schemeClr val="bg1"/>
            </a:solidFill>
            <a:miter lim="800000"/>
            <a:headEnd/>
            <a:tailEnd/>
          </a:ln>
        </p:spPr>
        <p:txBody>
          <a:bodyPr vert="horz" wrap="square" lIns="91440" tIns="45720" rIns="91440" bIns="45720" numCol="1" anchor="ctr" anchorCtr="0" compatLnSpc="1">
            <a:prstTxWarp prst="textNoShape">
              <a:avLst/>
            </a:prstTxWarp>
          </a:bodyPr>
          <a:lstStyle/>
          <a:p>
            <a:pPr eaLnBrk="1" hangingPunct="1"/>
            <a:r>
              <a:rPr lang="en-US" sz="3200" b="1">
                <a:solidFill>
                  <a:srgbClr val="FFFFFF"/>
                </a:solidFill>
                <a:latin typeface="Arial" charset="0"/>
                <a:cs typeface="Arial"/>
              </a:rPr>
              <a:t>Pelajaran yang dapat diambil tentang Penyerahan Diri</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99427"/>
                                        </p:tgtEl>
                                        <p:attrNameLst>
                                          <p:attrName>style.visibility</p:attrName>
                                        </p:attrNameLst>
                                      </p:cBhvr>
                                      <p:to>
                                        <p:strVal val="visible"/>
                                      </p:to>
                                    </p:set>
                                    <p:anim calcmode="lin" valueType="num">
                                      <p:cBhvr>
                                        <p:cTn id="7" dur="500" fill="hold"/>
                                        <p:tgtEl>
                                          <p:spTgt spid="999427"/>
                                        </p:tgtEl>
                                        <p:attrNameLst>
                                          <p:attrName>ppt_w</p:attrName>
                                        </p:attrNameLst>
                                      </p:cBhvr>
                                      <p:tavLst>
                                        <p:tav tm="0">
                                          <p:val>
                                            <p:fltVal val="0"/>
                                          </p:val>
                                        </p:tav>
                                        <p:tav tm="100000">
                                          <p:val>
                                            <p:strVal val="#ppt_w"/>
                                          </p:val>
                                        </p:tav>
                                      </p:tavLst>
                                    </p:anim>
                                    <p:anim calcmode="lin" valueType="num">
                                      <p:cBhvr>
                                        <p:cTn id="8" dur="500" fill="hold"/>
                                        <p:tgtEl>
                                          <p:spTgt spid="999427"/>
                                        </p:tgtEl>
                                        <p:attrNameLst>
                                          <p:attrName>ppt_h</p:attrName>
                                        </p:attrNameLst>
                                      </p:cBhvr>
                                      <p:tavLst>
                                        <p:tav tm="0">
                                          <p:val>
                                            <p:fltVal val="0"/>
                                          </p:val>
                                        </p:tav>
                                        <p:tav tm="100000">
                                          <p:val>
                                            <p:strVal val="#ppt_h"/>
                                          </p:val>
                                        </p:tav>
                                      </p:tavLst>
                                    </p:anim>
                                    <p:anim calcmode="lin" valueType="num">
                                      <p:cBhvr>
                                        <p:cTn id="9" dur="500" fill="hold"/>
                                        <p:tgtEl>
                                          <p:spTgt spid="999427"/>
                                        </p:tgtEl>
                                        <p:attrNameLst>
                                          <p:attrName>style.rotation</p:attrName>
                                        </p:attrNameLst>
                                      </p:cBhvr>
                                      <p:tavLst>
                                        <p:tav tm="0">
                                          <p:val>
                                            <p:fltVal val="360"/>
                                          </p:val>
                                        </p:tav>
                                        <p:tav tm="100000">
                                          <p:val>
                                            <p:fltVal val="0"/>
                                          </p:val>
                                        </p:tav>
                                      </p:tavLst>
                                    </p:anim>
                                    <p:animEffect transition="in" filter="fade">
                                      <p:cBhvr>
                                        <p:cTn id="10" dur="500"/>
                                        <p:tgtEl>
                                          <p:spTgt spid="99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42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2"/>
          <p:cNvSpPr>
            <a:spLocks noGrp="1" noChangeArrowheads="1"/>
          </p:cNvSpPr>
          <p:nvPr>
            <p:ph type="title" idx="4294967295"/>
          </p:nvPr>
        </p:nvSpPr>
        <p:spPr/>
        <p:txBody>
          <a:bodyPr/>
          <a:lstStyle/>
          <a:p>
            <a:pPr eaLnBrk="1" hangingPunct="1"/>
            <a:r>
              <a:rPr lang="en-US">
                <a:latin typeface="Times New Roman" charset="0"/>
              </a:rPr>
              <a:t>Black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6" tIns="45688" rIns="91376" bIns="45688" anchor="ctr"/>
          <a:lstStyle/>
          <a:p>
            <a:pPr eaLnBrk="1" hangingPunct="1"/>
            <a:endParaRPr lang="en-US" sz="2400">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eaLnBrk="1" hangingPunct="1">
              <a:spcBef>
                <a:spcPct val="50000"/>
              </a:spcBef>
              <a:defRPr/>
            </a:pPr>
            <a:r>
              <a:rPr lang="ru-RU" sz="2000" b="1" dirty="0">
                <a:solidFill>
                  <a:srgbClr val="000000"/>
                </a:solidFill>
                <a:latin typeface="Arial" charset="0"/>
                <a:ea typeface="Times New Roman"/>
                <a:cs typeface="Times New Roman"/>
              </a:rPr>
              <a:t>“</a:t>
            </a:r>
            <a:r>
              <a:rPr lang="en-US" sz="2000" b="1" dirty="0" err="1">
                <a:solidFill>
                  <a:srgbClr val="000000"/>
                </a:solidFill>
                <a:latin typeface="Arial" charset="0"/>
                <a:ea typeface="Times New Roman"/>
                <a:cs typeface="Times New Roman"/>
              </a:rPr>
              <a:t>Sampai</a:t>
            </a:r>
            <a:r>
              <a:rPr lang="en-US" sz="2000" b="1" dirty="0">
                <a:solidFill>
                  <a:srgbClr val="000000"/>
                </a:solidFill>
                <a:latin typeface="Arial" charset="0"/>
                <a:ea typeface="Times New Roman"/>
                <a:cs typeface="Times New Roman"/>
              </a:rPr>
              <a:t> </a:t>
            </a:r>
            <a:r>
              <a:rPr lang="en-US" sz="2000" b="1" dirty="0" err="1">
                <a:solidFill>
                  <a:srgbClr val="000000"/>
                </a:solidFill>
                <a:latin typeface="Arial" charset="0"/>
                <a:ea typeface="Times New Roman"/>
                <a:cs typeface="Times New Roman"/>
              </a:rPr>
              <a:t>keujung</a:t>
            </a:r>
            <a:r>
              <a:rPr lang="en-US" sz="2000" b="1" dirty="0">
                <a:solidFill>
                  <a:srgbClr val="000000"/>
                </a:solidFill>
                <a:latin typeface="Arial" charset="0"/>
                <a:ea typeface="Times New Roman"/>
                <a:cs typeface="Times New Roman"/>
              </a:rPr>
              <a:t> </a:t>
            </a:r>
            <a:r>
              <a:rPr lang="en-US" sz="2000" b="1" dirty="0" err="1">
                <a:solidFill>
                  <a:srgbClr val="000000"/>
                </a:solidFill>
                <a:latin typeface="Arial" charset="0"/>
                <a:ea typeface="Times New Roman"/>
                <a:cs typeface="Times New Roman"/>
              </a:rPr>
              <a:t>bumi</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t>
            </a:r>
            <a:r>
              <a:rPr lang="en-US" sz="2000" b="1" dirty="0" err="1">
                <a:solidFill>
                  <a:srgbClr val="000000"/>
                </a:solidFill>
                <a:latin typeface="Arial" charset="0"/>
                <a:ea typeface="Times New Roman"/>
                <a:cs typeface="Times New Roman"/>
              </a:rPr>
              <a:t>Kis</a:t>
            </a:r>
            <a:r>
              <a:rPr lang="en-US" sz="2000" b="1" dirty="0">
                <a:solidFill>
                  <a:srgbClr val="000000"/>
                </a:solidFill>
                <a:latin typeface="Arial" charset="0"/>
                <a:ea typeface="Times New Roman"/>
                <a:cs typeface="Times New Roman"/>
              </a:rPr>
              <a:t> 1:8)</a:t>
            </a:r>
          </a:p>
          <a:p>
            <a:pPr eaLnBrk="1" hangingPunct="1">
              <a:defRPr/>
            </a:pPr>
            <a:r>
              <a:rPr lang="en-US" sz="1600" b="1" dirty="0" err="1">
                <a:solidFill>
                  <a:srgbClr val="000000"/>
                </a:solidFill>
                <a:latin typeface="Arial" charset="0"/>
                <a:ea typeface="Times New Roman"/>
                <a:cs typeface="Times New Roman"/>
              </a:rPr>
              <a:t>Kis</a:t>
            </a:r>
            <a:r>
              <a:rPr lang="en-US" sz="1600" b="1" dirty="0">
                <a:solidFill>
                  <a:srgbClr val="000000"/>
                </a:solidFill>
                <a:latin typeface="Arial" charset="0"/>
                <a:ea typeface="Times New Roman"/>
                <a:cs typeface="Times New Roman"/>
              </a:rPr>
              <a:t> </a:t>
            </a:r>
            <a:r>
              <a:rPr lang="en-US" sz="2000" b="1" dirty="0">
                <a:solidFill>
                  <a:srgbClr val="000000"/>
                </a:solidFill>
                <a:latin typeface="Arial" charset="0"/>
                <a:ea typeface="Times New Roman"/>
                <a:cs typeface="Times New Roman"/>
              </a:rPr>
              <a:t>9  13       14    15  16          18           21     27     28</a:t>
            </a:r>
          </a:p>
        </p:txBody>
      </p:sp>
      <p:sp>
        <p:nvSpPr>
          <p:cNvPr id="269315" name="Text Box 16"/>
          <p:cNvSpPr txBox="1">
            <a:spLocks noChangeArrowheads="1"/>
          </p:cNvSpPr>
          <p:nvPr/>
        </p:nvSpPr>
        <p:spPr bwMode="auto">
          <a:xfrm>
            <a:off x="1822298" y="2153273"/>
            <a:ext cx="838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a:solidFill>
                  <a:srgbClr val="FFFFFF"/>
                </a:solidFill>
                <a:latin typeface="Arial Narrow" charset="0"/>
                <a:cs typeface="Times New Roman" charset="0"/>
              </a:rPr>
              <a:t>Musim</a:t>
            </a:r>
            <a:r>
              <a:rPr lang="en-US" sz="1200" b="1" dirty="0">
                <a:solidFill>
                  <a:srgbClr val="FFFFFF"/>
                </a:solidFill>
                <a:latin typeface="Arial Narrow" charset="0"/>
                <a:cs typeface="Times New Roman" charset="0"/>
              </a:rPr>
              <a:t> Gugur49</a:t>
            </a:r>
          </a:p>
          <a:p>
            <a:pPr algn="ctr" eaLnBrk="1" hangingPunct="1">
              <a:spcBef>
                <a:spcPct val="50000"/>
              </a:spcBef>
            </a:pPr>
            <a:r>
              <a:rPr lang="en-US" sz="1600" b="1" dirty="0">
                <a:solidFill>
                  <a:srgbClr val="FFFFFF"/>
                </a:solidFill>
                <a:latin typeface="Arial Narrow" charset="0"/>
                <a:cs typeface="Times New Roman" charset="0"/>
              </a:rPr>
              <a:t>Dewan</a:t>
            </a:r>
          </a:p>
        </p:txBody>
      </p:sp>
      <p:sp>
        <p:nvSpPr>
          <p:cNvPr id="269316" name="Text Box 17"/>
          <p:cNvSpPr txBox="1">
            <a:spLocks noChangeArrowheads="1"/>
          </p:cNvSpPr>
          <p:nvPr/>
        </p:nvSpPr>
        <p:spPr bwMode="auto">
          <a:xfrm>
            <a:off x="4692768" y="2189182"/>
            <a:ext cx="6858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FFFFFF"/>
                </a:solidFill>
                <a:latin typeface="Arial Narrow" charset="0"/>
                <a:cs typeface="Times New Roman" charset="0"/>
              </a:rPr>
              <a:t>Mei 57-</a:t>
            </a:r>
            <a:br>
              <a:rPr lang="en-US" sz="1200" b="1" dirty="0">
                <a:solidFill>
                  <a:srgbClr val="FFFFFF"/>
                </a:solidFill>
                <a:latin typeface="Arial Narrow" charset="0"/>
                <a:cs typeface="Times New Roman" charset="0"/>
              </a:rPr>
            </a:br>
            <a:r>
              <a:rPr lang="en-US" sz="1000" b="1" dirty="0" err="1">
                <a:solidFill>
                  <a:srgbClr val="FFFFFF"/>
                </a:solidFill>
                <a:latin typeface="Arial Narrow" charset="0"/>
                <a:cs typeface="Times New Roman" charset="0"/>
              </a:rPr>
              <a:t>Agustus</a:t>
            </a:r>
            <a:r>
              <a:rPr lang="en-US" sz="1000" b="1" dirty="0">
                <a:solidFill>
                  <a:srgbClr val="FFFFFF"/>
                </a:solidFill>
                <a:latin typeface="Arial Narrow" charset="0"/>
                <a:cs typeface="Times New Roman" charset="0"/>
              </a:rPr>
              <a:t> 59</a:t>
            </a:r>
            <a:endParaRPr lang="en-US" sz="1200" b="1" dirty="0">
              <a:solidFill>
                <a:srgbClr val="FFFFFF"/>
              </a:solidFill>
              <a:latin typeface="Arial Narrow" charset="0"/>
              <a:cs typeface="Times New Roman" charset="0"/>
            </a:endParaRPr>
          </a:p>
          <a:p>
            <a:pPr algn="ctr" eaLnBrk="1" hangingPunct="1">
              <a:spcBef>
                <a:spcPct val="50000"/>
              </a:spcBef>
            </a:pPr>
            <a:r>
              <a:rPr lang="en-US" sz="1100" b="1" dirty="0" err="1">
                <a:solidFill>
                  <a:srgbClr val="FFFFFF"/>
                </a:solidFill>
                <a:latin typeface="Arial Narrow" charset="0"/>
                <a:cs typeface="Times New Roman" charset="0"/>
              </a:rPr>
              <a:t>Pengadilan</a:t>
            </a:r>
            <a:endParaRPr lang="en-US" sz="1200" b="1" dirty="0">
              <a:solidFill>
                <a:srgbClr val="FFFFFF"/>
              </a:solidFill>
              <a:latin typeface="Arial Narrow" charset="0"/>
              <a:cs typeface="Times New Roman" charset="0"/>
            </a:endParaRPr>
          </a:p>
        </p:txBody>
      </p:sp>
      <p:sp>
        <p:nvSpPr>
          <p:cNvPr id="269317" name="Line 19"/>
          <p:cNvSpPr>
            <a:spLocks noChangeShapeType="1"/>
          </p:cNvSpPr>
          <p:nvPr/>
        </p:nvSpPr>
        <p:spPr bwMode="auto">
          <a:xfrm>
            <a:off x="-74831" y="2564904"/>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376" tIns="45688" rIns="91376" bIns="45688"/>
          <a:lstStyle/>
          <a:p>
            <a:pPr eaLnBrk="1" hangingPunct="1"/>
            <a:endParaRPr lang="en-US" sz="2400">
              <a:solidFill>
                <a:srgbClr val="000000"/>
              </a:solidFill>
              <a:latin typeface="Times New Roman" charset="0"/>
            </a:endParaRPr>
          </a:p>
        </p:txBody>
      </p:sp>
      <p:sp>
        <p:nvSpPr>
          <p:cNvPr id="269318" name="Text Box 20"/>
          <p:cNvSpPr txBox="1">
            <a:spLocks noChangeArrowheads="1"/>
          </p:cNvSpPr>
          <p:nvPr/>
        </p:nvSpPr>
        <p:spPr bwMode="auto">
          <a:xfrm>
            <a:off x="8388424" y="2133516"/>
            <a:ext cx="709545"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a:solidFill>
                  <a:srgbClr val="FFFFFF"/>
                </a:solidFill>
                <a:latin typeface="Arial Narrow" charset="0"/>
                <a:cs typeface="Times New Roman" charset="0"/>
              </a:rPr>
              <a:t>Musim</a:t>
            </a:r>
            <a:r>
              <a:rPr lang="en-US" sz="1200" b="1" dirty="0">
                <a:solidFill>
                  <a:srgbClr val="FFFFFF"/>
                </a:solidFill>
                <a:latin typeface="Arial Narrow" charset="0"/>
                <a:cs typeface="Times New Roman" charset="0"/>
              </a:rPr>
              <a:t> Semi 68</a:t>
            </a:r>
          </a:p>
          <a:p>
            <a:pPr algn="ctr" eaLnBrk="1" hangingPunct="1">
              <a:spcBef>
                <a:spcPct val="50000"/>
              </a:spcBef>
            </a:pPr>
            <a:r>
              <a:rPr lang="en-US" sz="1400" b="1" dirty="0" err="1">
                <a:solidFill>
                  <a:srgbClr val="FFFFFF"/>
                </a:solidFill>
                <a:latin typeface="Arial Narrow" charset="0"/>
                <a:cs typeface="Times New Roman" charset="0"/>
              </a:rPr>
              <a:t>Perluasan</a:t>
            </a:r>
            <a:r>
              <a:rPr lang="en-US" sz="1400" b="1" dirty="0">
                <a:solidFill>
                  <a:srgbClr val="FFFFFF"/>
                </a:solidFill>
                <a:latin typeface="Arial Narrow" charset="0"/>
                <a:cs typeface="Times New Roman" charset="0"/>
              </a:rPr>
              <a:t> </a:t>
            </a:r>
            <a:r>
              <a:rPr lang="en-US" sz="1400" b="1" dirty="0" err="1">
                <a:solidFill>
                  <a:srgbClr val="FFFFFF"/>
                </a:solidFill>
                <a:latin typeface="Arial Narrow" charset="0"/>
                <a:cs typeface="Times New Roman" charset="0"/>
              </a:rPr>
              <a:t>Gereja</a:t>
            </a:r>
            <a:endParaRPr lang="en-US" sz="1600" b="1" dirty="0">
              <a:solidFill>
                <a:srgbClr val="FFFFFF"/>
              </a:solidFill>
              <a:latin typeface="Arial Narrow" charset="0"/>
              <a:cs typeface="Times New Roman" charset="0"/>
            </a:endParaRPr>
          </a:p>
        </p:txBody>
      </p:sp>
      <p:sp>
        <p:nvSpPr>
          <p:cNvPr id="26931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69320"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9321"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a:solidFill>
                  <a:srgbClr val="000000"/>
                </a:solidFill>
                <a:latin typeface="Arial Narrow" charset="0"/>
                <a:cs typeface="Times New Roman" charset="0"/>
              </a:rPr>
              <a:t>Spr</a:t>
            </a:r>
            <a:r>
              <a:rPr lang="en-US" sz="1200" b="1" dirty="0">
                <a:solidFill>
                  <a:srgbClr val="000000"/>
                </a:solidFill>
                <a:latin typeface="Arial Narrow" charset="0"/>
                <a:cs typeface="Times New Roman" charset="0"/>
              </a:rPr>
              <a:t> 53-</a:t>
            </a:r>
            <a:br>
              <a:rPr lang="en-US" sz="1200" b="1" dirty="0">
                <a:solidFill>
                  <a:srgbClr val="000000"/>
                </a:solidFill>
                <a:latin typeface="Arial Narrow" charset="0"/>
                <a:cs typeface="Times New Roman" charset="0"/>
              </a:rPr>
            </a:br>
            <a:r>
              <a:rPr lang="en-US" sz="1200" b="1" dirty="0">
                <a:solidFill>
                  <a:srgbClr val="000000"/>
                </a:solidFill>
                <a:latin typeface="Arial Narrow" charset="0"/>
                <a:cs typeface="Times New Roman" charset="0"/>
              </a:rPr>
              <a:t>Mei 57</a:t>
            </a:r>
          </a:p>
          <a:p>
            <a:pPr algn="ctr" eaLnBrk="1" hangingPunct="1"/>
            <a:r>
              <a:rPr lang="en-US" b="1" dirty="0">
                <a:solidFill>
                  <a:srgbClr val="000000"/>
                </a:solidFill>
                <a:latin typeface="Arial Narrow" charset="0"/>
                <a:cs typeface="Times New Roman" charset="0"/>
              </a:rPr>
              <a:t>3</a:t>
            </a:r>
            <a:br>
              <a:rPr lang="en-US" b="1" dirty="0">
                <a:solidFill>
                  <a:srgbClr val="000000"/>
                </a:solidFill>
                <a:latin typeface="Arial Narrow" charset="0"/>
                <a:cs typeface="Times New Roman" charset="0"/>
              </a:rPr>
            </a:br>
            <a:r>
              <a:rPr lang="en-US" b="1" dirty="0">
                <a:solidFill>
                  <a:srgbClr val="000000"/>
                </a:solidFill>
                <a:latin typeface="Arial Narrow" charset="0"/>
                <a:cs typeface="Times New Roman" charset="0"/>
              </a:rPr>
              <a:t>Asia</a:t>
            </a: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a:solidFill>
                  <a:srgbClr val="FFFFFF"/>
                </a:solidFill>
                <a:latin typeface="Arial Narrow" charset="0"/>
                <a:cs typeface="Times New Roman" charset="0"/>
              </a:rPr>
              <a:t>Feb 60-</a:t>
            </a:r>
            <a:br>
              <a:rPr lang="en-US" sz="1200" b="1" dirty="0">
                <a:solidFill>
                  <a:srgbClr val="FFFFFF"/>
                </a:solidFill>
                <a:latin typeface="Arial Narrow" charset="0"/>
                <a:cs typeface="Times New Roman" charset="0"/>
              </a:rPr>
            </a:br>
            <a:r>
              <a:rPr lang="en-US" sz="1200" b="1" dirty="0">
                <a:solidFill>
                  <a:srgbClr val="FFFFFF"/>
                </a:solidFill>
                <a:latin typeface="Arial Narrow" charset="0"/>
                <a:cs typeface="Times New Roman" charset="0"/>
              </a:rPr>
              <a:t>Mar 62</a:t>
            </a:r>
          </a:p>
          <a:p>
            <a:pPr algn="ctr" eaLnBrk="1" hangingPunct="1">
              <a:defRPr/>
            </a:pPr>
            <a:r>
              <a:rPr lang="en-US" b="1" dirty="0">
                <a:solidFill>
                  <a:srgbClr val="FFFFFF"/>
                </a:solidFill>
                <a:latin typeface="Arial Narrow" charset="0"/>
                <a:cs typeface="Times New Roman" charset="0"/>
              </a:rPr>
              <a:t>1</a:t>
            </a:r>
            <a:br>
              <a:rPr lang="en-US" b="1" dirty="0">
                <a:solidFill>
                  <a:srgbClr val="FFFFFF"/>
                </a:solidFill>
                <a:latin typeface="Arial Narrow" charset="0"/>
                <a:cs typeface="Times New Roman" charset="0"/>
              </a:rPr>
            </a:br>
            <a:r>
              <a:rPr lang="en-US" b="1" dirty="0">
                <a:solidFill>
                  <a:srgbClr val="FFFFFF"/>
                </a:solidFill>
                <a:latin typeface="Arial Narrow" charset="0"/>
                <a:cs typeface="Times New Roman" charset="0"/>
              </a:rPr>
              <a:t>Roma</a:t>
            </a: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err="1">
                <a:solidFill>
                  <a:srgbClr val="FFFFFF"/>
                </a:solidFill>
                <a:latin typeface="Arial Narrow" charset="0"/>
                <a:cs typeface="Times New Roman" charset="0"/>
              </a:rPr>
              <a:t>Aut</a:t>
            </a:r>
            <a:r>
              <a:rPr lang="en-US" sz="1200" b="1" dirty="0">
                <a:solidFill>
                  <a:srgbClr val="FFFFFF"/>
                </a:solidFill>
                <a:latin typeface="Arial Narrow" charset="0"/>
                <a:cs typeface="Times New Roman" charset="0"/>
              </a:rPr>
              <a:t> 67-</a:t>
            </a:r>
            <a:br>
              <a:rPr lang="en-US" sz="1200" b="1" dirty="0">
                <a:solidFill>
                  <a:srgbClr val="FFFFFF"/>
                </a:solidFill>
                <a:latin typeface="Arial Narrow" charset="0"/>
                <a:cs typeface="Times New Roman" charset="0"/>
              </a:rPr>
            </a:br>
            <a:r>
              <a:rPr lang="en-US" sz="1200" b="1" dirty="0" err="1">
                <a:solidFill>
                  <a:srgbClr val="FFFFFF"/>
                </a:solidFill>
                <a:latin typeface="Arial Narrow" charset="0"/>
                <a:cs typeface="Times New Roman" charset="0"/>
              </a:rPr>
              <a:t>Spr</a:t>
            </a:r>
            <a:r>
              <a:rPr lang="en-US" sz="1200" b="1" dirty="0">
                <a:solidFill>
                  <a:srgbClr val="FFFFFF"/>
                </a:solidFill>
                <a:latin typeface="Arial Narrow" charset="0"/>
                <a:cs typeface="Times New Roman" charset="0"/>
              </a:rPr>
              <a:t> 68</a:t>
            </a:r>
          </a:p>
          <a:p>
            <a:pPr algn="ctr" eaLnBrk="1" hangingPunct="1">
              <a:defRPr/>
            </a:pPr>
            <a:r>
              <a:rPr lang="en-US"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en-US" b="1" dirty="0">
                <a:solidFill>
                  <a:srgbClr val="FFFFFF"/>
                </a:solidFill>
                <a:latin typeface="Arial Narrow" charset="0"/>
                <a:cs typeface="Times New Roman" charset="0"/>
              </a:rPr>
              <a:t>Roma</a:t>
            </a: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69324"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69325" name="Text Box 9"/>
          <p:cNvSpPr txBox="1">
            <a:spLocks noChangeArrowheads="1"/>
          </p:cNvSpPr>
          <p:nvPr/>
        </p:nvSpPr>
        <p:spPr bwMode="auto">
          <a:xfrm>
            <a:off x="6324600" y="2058066"/>
            <a:ext cx="990600"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a:solidFill>
                  <a:srgbClr val="000000"/>
                </a:solidFill>
                <a:latin typeface="Arial Narrow" charset="0"/>
                <a:cs typeface="Times New Roman" charset="0"/>
              </a:rPr>
              <a:t>Spr</a:t>
            </a:r>
            <a:r>
              <a:rPr lang="en-US" sz="1200" b="1" dirty="0">
                <a:solidFill>
                  <a:srgbClr val="000000"/>
                </a:solidFill>
                <a:latin typeface="Arial Narrow" charset="0"/>
                <a:cs typeface="Times New Roman" charset="0"/>
              </a:rPr>
              <a:t> 62-</a:t>
            </a:r>
            <a:br>
              <a:rPr lang="en-US" sz="1200" b="1" dirty="0">
                <a:solidFill>
                  <a:srgbClr val="000000"/>
                </a:solidFill>
                <a:latin typeface="Arial Narrow" charset="0"/>
                <a:cs typeface="Times New Roman" charset="0"/>
              </a:rPr>
            </a:br>
            <a:r>
              <a:rPr lang="en-US" sz="1100" b="1" dirty="0" err="1">
                <a:solidFill>
                  <a:srgbClr val="000000"/>
                </a:solidFill>
                <a:latin typeface="Arial Narrow" charset="0"/>
                <a:cs typeface="Times New Roman" charset="0"/>
              </a:rPr>
              <a:t>Musim</a:t>
            </a:r>
            <a:r>
              <a:rPr lang="en-US" sz="1100" b="1" dirty="0">
                <a:solidFill>
                  <a:srgbClr val="000000"/>
                </a:solidFill>
                <a:latin typeface="Arial Narrow" charset="0"/>
                <a:cs typeface="Times New Roman" charset="0"/>
              </a:rPr>
              <a:t> </a:t>
            </a:r>
            <a:r>
              <a:rPr lang="en-US" sz="1100" b="1" dirty="0" err="1">
                <a:solidFill>
                  <a:srgbClr val="000000"/>
                </a:solidFill>
                <a:latin typeface="Arial Narrow" charset="0"/>
                <a:cs typeface="Times New Roman" charset="0"/>
              </a:rPr>
              <a:t>Gugur</a:t>
            </a:r>
            <a:r>
              <a:rPr lang="en-US" sz="1100" b="1" dirty="0">
                <a:solidFill>
                  <a:srgbClr val="000000"/>
                </a:solidFill>
                <a:latin typeface="Arial Narrow" charset="0"/>
                <a:cs typeface="Times New Roman" charset="0"/>
              </a:rPr>
              <a:t> </a:t>
            </a:r>
            <a:r>
              <a:rPr lang="en-US" sz="1200" b="1" dirty="0">
                <a:solidFill>
                  <a:srgbClr val="000000"/>
                </a:solidFill>
                <a:latin typeface="Arial Narrow" charset="0"/>
                <a:cs typeface="Times New Roman" charset="0"/>
              </a:rPr>
              <a:t>67</a:t>
            </a:r>
          </a:p>
          <a:p>
            <a:pPr algn="ctr" eaLnBrk="1" hangingPunct="1"/>
            <a:r>
              <a:rPr lang="en-US"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en-US" sz="2000" b="1" dirty="0" err="1">
                <a:solidFill>
                  <a:srgbClr val="000000"/>
                </a:solidFill>
                <a:latin typeface="Arial Narrow" charset="0"/>
                <a:cs typeface="Times New Roman" charset="0"/>
              </a:rPr>
              <a:t>Spanyol</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37328"/>
            <a:ext cx="7772400" cy="64626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err="1">
                <a:solidFill>
                  <a:srgbClr val="FFFFFF"/>
                </a:solidFill>
                <a:effectLst>
                  <a:outerShdw blurRad="38100" dist="38100" dir="2700000" algn="tl">
                    <a:srgbClr val="000000">
                      <a:alpha val="43137"/>
                    </a:srgbClr>
                  </a:outerShdw>
                </a:effectLst>
                <a:latin typeface="Arial" charset="0"/>
                <a:cs typeface="Times New Roman" charset="0"/>
              </a:rPr>
              <a:t>Ikhtisar</a:t>
            </a:r>
            <a:r>
              <a:rPr lang="en-US" sz="3600" b="1" dirty="0">
                <a:solidFill>
                  <a:srgbClr val="FFFFFF"/>
                </a:solidFill>
                <a:effectLst>
                  <a:outerShdw blurRad="38100" dist="38100" dir="2700000" algn="tl">
                    <a:srgbClr val="000000">
                      <a:alpha val="43137"/>
                    </a:srgbClr>
                  </a:outerShdw>
                </a:effectLst>
                <a:latin typeface="Arial" charset="0"/>
                <a:cs typeface="Times New Roman" charset="0"/>
              </a:rPr>
              <a:t> PB (</a:t>
            </a:r>
            <a:r>
              <a:rPr lang="en-US" sz="3600" b="1" dirty="0" err="1">
                <a:solidFill>
                  <a:srgbClr val="FFFFFF"/>
                </a:solidFill>
                <a:effectLst>
                  <a:outerShdw blurRad="38100" dist="38100" dir="2700000" algn="tl">
                    <a:srgbClr val="000000">
                      <a:alpha val="43137"/>
                    </a:srgbClr>
                  </a:outerShdw>
                </a:effectLst>
                <a:latin typeface="Arial" charset="0"/>
                <a:cs typeface="Times New Roman" charset="0"/>
              </a:rPr>
              <a:t>Umum</a:t>
            </a:r>
            <a:r>
              <a:rPr lang="en-US" sz="3600" b="1" dirty="0">
                <a:solidFill>
                  <a:srgbClr val="FFFFFF"/>
                </a:solidFill>
                <a:effectLst>
                  <a:outerShdw blurRad="38100" dist="38100" dir="2700000" algn="tl">
                    <a:srgbClr val="000000">
                      <a:alpha val="43137"/>
                    </a:srgbClr>
                  </a:outerShdw>
                </a:effectLst>
                <a:latin typeface="Arial" charset="0"/>
                <a:cs typeface="Times New Roman" charset="0"/>
              </a:rPr>
              <a:t> + Kata </a:t>
            </a:r>
            <a:r>
              <a:rPr lang="en-US" sz="3600" b="1" dirty="0" err="1">
                <a:solidFill>
                  <a:srgbClr val="FFFFFF"/>
                </a:solidFill>
                <a:effectLst>
                  <a:outerShdw blurRad="38100" dist="38100" dir="2700000" algn="tl">
                    <a:srgbClr val="000000">
                      <a:alpha val="43137"/>
                    </a:srgbClr>
                  </a:outerShdw>
                </a:effectLst>
                <a:latin typeface="Arial" charset="0"/>
                <a:cs typeface="Times New Roman" charset="0"/>
              </a:rPr>
              <a:t>Kunci</a:t>
            </a:r>
            <a:r>
              <a:rPr lang="en-US" sz="3600" b="1" dirty="0">
                <a:solidFill>
                  <a:srgbClr val="FFFFFF"/>
                </a:solidFill>
                <a:effectLst>
                  <a:outerShdw blurRad="38100" dist="38100" dir="2700000" algn="tl">
                    <a:srgbClr val="000000">
                      <a:alpha val="43137"/>
                    </a:srgbClr>
                  </a:outerShdw>
                </a:effectLst>
                <a:latin typeface="Arial" charset="0"/>
                <a:cs typeface="Times New Roman" charset="0"/>
              </a:rPr>
              <a:t>)</a:t>
            </a:r>
          </a:p>
        </p:txBody>
      </p:sp>
      <p:sp>
        <p:nvSpPr>
          <p:cNvPr id="269329"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General Epistle + Key Words </a:t>
            </a:r>
            <a:endParaRPr lang="en-US" sz="1600" b="1" dirty="0">
              <a:solidFill>
                <a:srgbClr val="FFFFFF"/>
              </a:solidFill>
              <a:latin typeface="Arial Narrow" charset="0"/>
              <a:cs typeface="Times New Roman" charset="0"/>
            </a:endParaRPr>
          </a:p>
        </p:txBody>
      </p:sp>
      <p:sp>
        <p:nvSpPr>
          <p:cNvPr id="269330"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1030286"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7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7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2057400"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FFFFFF"/>
                </a:solidFill>
                <a:latin typeface="Arial Narrow" charset="0"/>
                <a:cs typeface="Times New Roman" charset="0"/>
              </a:rPr>
              <a:t>Injil</a:t>
            </a:r>
            <a:r>
              <a:rPr lang="en-US" sz="1800" b="1" dirty="0">
                <a:solidFill>
                  <a:srgbClr val="FFFFFF"/>
                </a:solidFill>
                <a:latin typeface="Arial Narrow" charset="0"/>
                <a:cs typeface="Times New Roman" charset="0"/>
              </a:rPr>
              <a:t> &amp; </a:t>
            </a:r>
            <a:r>
              <a:rPr lang="en-US" sz="1800" b="1" dirty="0" err="1">
                <a:solidFill>
                  <a:srgbClr val="FFFFFF"/>
                </a:solidFill>
                <a:latin typeface="Arial Narrow" charset="0"/>
                <a:cs typeface="Times New Roman" charset="0"/>
              </a:rPr>
              <a:t>Kitab</a:t>
            </a:r>
            <a:r>
              <a:rPr lang="en-US" sz="1800" b="1" dirty="0">
                <a:solidFill>
                  <a:srgbClr val="FFFFFF"/>
                </a:solidFill>
                <a:latin typeface="Arial Narrow" charset="0"/>
                <a:cs typeface="Times New Roman" charset="0"/>
              </a:rPr>
              <a:t> para </a:t>
            </a:r>
            <a:r>
              <a:rPr lang="en-US" sz="1800" b="1" dirty="0" err="1">
                <a:solidFill>
                  <a:srgbClr val="FFFFFF"/>
                </a:solidFill>
                <a:latin typeface="Arial Narrow" charset="0"/>
                <a:cs typeface="Times New Roman" charset="0"/>
              </a:rPr>
              <a:t>rasul</a:t>
            </a:r>
            <a:endParaRPr lang="en-US" sz="1600" dirty="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6"/>
            <a:ext cx="1800225"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Surat-</a:t>
            </a:r>
            <a:r>
              <a:rPr lang="en-US" sz="1800" b="1" dirty="0" err="1">
                <a:solidFill>
                  <a:srgbClr val="000000"/>
                </a:solidFill>
                <a:latin typeface="Arial Narrow" charset="0"/>
                <a:cs typeface="Times New Roman" charset="0"/>
              </a:rPr>
              <a:t>surat</a:t>
            </a:r>
            <a:r>
              <a:rPr lang="en-US" sz="1800" b="1" dirty="0">
                <a:solidFill>
                  <a:srgbClr val="000000"/>
                </a:solidFill>
                <a:latin typeface="Arial Narrow" charset="0"/>
                <a:cs typeface="Times New Roman" charset="0"/>
              </a:rPr>
              <a:t> Paulus</a:t>
            </a:r>
            <a:endParaRPr lang="en-US" sz="1600" dirty="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44"/>
            <a:ext cx="1800225"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Surat-</a:t>
            </a:r>
            <a:r>
              <a:rPr lang="en-US" sz="1800" b="1" dirty="0" err="1">
                <a:solidFill>
                  <a:srgbClr val="000000"/>
                </a:solidFill>
                <a:latin typeface="Arial Narrow" charset="0"/>
                <a:cs typeface="Times New Roman" charset="0"/>
              </a:rPr>
              <a:t>surat</a:t>
            </a:r>
            <a:r>
              <a:rPr lang="en-US" sz="1800" b="1" dirty="0">
                <a:solidFill>
                  <a:srgbClr val="000000"/>
                </a:solidFill>
                <a:latin typeface="Arial Narrow" charset="0"/>
                <a:cs typeface="Times New Roman" charset="0"/>
              </a:rPr>
              <a:t> </a:t>
            </a:r>
            <a:r>
              <a:rPr lang="en-US" sz="1800" b="1" dirty="0" err="1">
                <a:solidFill>
                  <a:srgbClr val="000000"/>
                </a:solidFill>
                <a:latin typeface="Arial Narrow" charset="0"/>
                <a:cs typeface="Times New Roman" charset="0"/>
              </a:rPr>
              <a:t>Umum</a:t>
            </a:r>
            <a:endParaRPr lang="en-US" sz="1600" dirty="0">
              <a:solidFill>
                <a:srgbClr val="000000"/>
              </a:solidFill>
              <a:latin typeface="Arial Narrow" charset="0"/>
              <a:cs typeface="Times New Roman" charset="0"/>
            </a:endParaRPr>
          </a:p>
        </p:txBody>
      </p:sp>
      <p:sp>
        <p:nvSpPr>
          <p:cNvPr id="82" name="Text Box 19"/>
          <p:cNvSpPr txBox="1">
            <a:spLocks noChangeArrowheads="1"/>
          </p:cNvSpPr>
          <p:nvPr/>
        </p:nvSpPr>
        <p:spPr bwMode="auto">
          <a:xfrm>
            <a:off x="990606" y="4114800"/>
            <a:ext cx="1349146" cy="369267"/>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dirty="0" err="1">
                <a:solidFill>
                  <a:srgbClr val="000000"/>
                </a:solidFill>
                <a:latin typeface="Arial Narrow" charset="0"/>
                <a:cs typeface="Times New Roman" charset="0"/>
              </a:rPr>
              <a:t>Membenarkan</a:t>
            </a:r>
            <a:endParaRPr lang="en-US" sz="1200" dirty="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1030286" cy="307712"/>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400" b="1" dirty="0" err="1">
                <a:solidFill>
                  <a:srgbClr val="000000"/>
                </a:solidFill>
                <a:latin typeface="Arial Narrow" charset="0"/>
                <a:cs typeface="Times New Roman" charset="0"/>
              </a:rPr>
              <a:t>Pengangkatan</a:t>
            </a:r>
            <a:endParaRPr lang="en-US" sz="1200" dirty="0">
              <a:solidFill>
                <a:srgbClr val="000000"/>
              </a:solidFill>
              <a:latin typeface="Arial Narrow" charset="0"/>
              <a:cs typeface="Times New Roman" charset="0"/>
            </a:endParaRPr>
          </a:p>
        </p:txBody>
      </p:sp>
      <p:sp>
        <p:nvSpPr>
          <p:cNvPr id="84" name="Text Box 21"/>
          <p:cNvSpPr txBox="1">
            <a:spLocks noChangeArrowheads="1"/>
          </p:cNvSpPr>
          <p:nvPr/>
        </p:nvSpPr>
        <p:spPr bwMode="auto">
          <a:xfrm>
            <a:off x="2713038" y="4572003"/>
            <a:ext cx="1030286" cy="3077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dirty="0" err="1">
                <a:solidFill>
                  <a:srgbClr val="000000"/>
                </a:solidFill>
                <a:latin typeface="Arial Narrow" charset="0"/>
                <a:cs typeface="Times New Roman" charset="0"/>
              </a:rPr>
              <a:t>Kesengsaraan</a:t>
            </a:r>
            <a:endParaRPr lang="en-US" sz="1200" dirty="0">
              <a:solidFill>
                <a:srgbClr val="000000"/>
              </a:solidFill>
              <a:latin typeface="Arial Narrow" charset="0"/>
              <a:cs typeface="Times New Roman" charset="0"/>
            </a:endParaRPr>
          </a:p>
        </p:txBody>
      </p:sp>
      <p:sp>
        <p:nvSpPr>
          <p:cNvPr id="85" name="Text Box 22"/>
          <p:cNvSpPr txBox="1">
            <a:spLocks noChangeArrowheads="1"/>
          </p:cNvSpPr>
          <p:nvPr/>
        </p:nvSpPr>
        <p:spPr bwMode="auto">
          <a:xfrm>
            <a:off x="3810006" y="4157667"/>
            <a:ext cx="1194042" cy="338490"/>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dirty="0" err="1">
                <a:solidFill>
                  <a:srgbClr val="000000"/>
                </a:solidFill>
                <a:latin typeface="Arial Narrow" charset="0"/>
                <a:cs typeface="Times New Roman" charset="0"/>
              </a:rPr>
              <a:t>Pengkudusan</a:t>
            </a:r>
            <a:endParaRPr lang="en-US" sz="1400" dirty="0">
              <a:solidFill>
                <a:srgbClr val="000000"/>
              </a:solidFill>
              <a:latin typeface="Arial Narrow" charset="0"/>
              <a:cs typeface="Times New Roman" charset="0"/>
            </a:endParaRPr>
          </a:p>
        </p:txBody>
      </p:sp>
      <p:sp>
        <p:nvSpPr>
          <p:cNvPr id="86" name="Text Box 23"/>
          <p:cNvSpPr txBox="1">
            <a:spLocks noChangeArrowheads="1"/>
          </p:cNvSpPr>
          <p:nvPr/>
        </p:nvSpPr>
        <p:spPr bwMode="auto">
          <a:xfrm>
            <a:off x="3810006" y="4600576"/>
            <a:ext cx="792163" cy="369267"/>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dirty="0" err="1">
                <a:solidFill>
                  <a:srgbClr val="000000"/>
                </a:solidFill>
                <a:latin typeface="Arial Narrow" charset="0"/>
                <a:cs typeface="Times New Roman" charset="0"/>
              </a:rPr>
              <a:t>Rasul</a:t>
            </a:r>
            <a:endParaRPr lang="en-US" sz="1600" dirty="0">
              <a:solidFill>
                <a:srgbClr val="000000"/>
              </a:solidFill>
              <a:latin typeface="Arial Narrow" charset="0"/>
              <a:cs typeface="Times New Roman" charset="0"/>
            </a:endParaRPr>
          </a:p>
        </p:txBody>
      </p:sp>
      <p:sp>
        <p:nvSpPr>
          <p:cNvPr id="87" name="Text Box 24"/>
          <p:cNvSpPr txBox="1">
            <a:spLocks noChangeArrowheads="1"/>
          </p:cNvSpPr>
          <p:nvPr/>
        </p:nvSpPr>
        <p:spPr bwMode="auto">
          <a:xfrm>
            <a:off x="3810006" y="5080000"/>
            <a:ext cx="792163" cy="3077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dirty="0" err="1">
                <a:solidFill>
                  <a:srgbClr val="000000"/>
                </a:solidFill>
                <a:latin typeface="Arial Narrow" charset="0"/>
                <a:cs typeface="Times New Roman" charset="0"/>
              </a:rPr>
              <a:t>Kebenaran</a:t>
            </a:r>
            <a:endParaRPr lang="en-US" sz="1200" dirty="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213578" y="4114800"/>
            <a:ext cx="1064991"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000000"/>
                </a:solidFill>
                <a:latin typeface="Arial Narrow" charset="0"/>
                <a:cs typeface="Times New Roman" charset="0"/>
              </a:rPr>
              <a:t>Persatuan</a:t>
            </a:r>
            <a:endParaRPr lang="en-US" sz="1600" dirty="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213578" y="4572000"/>
            <a:ext cx="1064991"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000000"/>
                </a:solidFill>
                <a:latin typeface="Arial Narrow" charset="0"/>
                <a:cs typeface="Times New Roman" charset="0"/>
              </a:rPr>
              <a:t>Keilahian</a:t>
            </a:r>
            <a:endParaRPr lang="en-US" sz="1600" dirty="0">
              <a:solidFill>
                <a:srgbClr val="000000"/>
              </a:solidFill>
              <a:latin typeface="Arial Narrow" charset="0"/>
              <a:cs typeface="Times New Roman" charset="0"/>
            </a:endParaRPr>
          </a:p>
        </p:txBody>
      </p:sp>
      <p:sp>
        <p:nvSpPr>
          <p:cNvPr id="90" name="Text Box 27"/>
          <p:cNvSpPr txBox="1">
            <a:spLocks noChangeArrowheads="1"/>
          </p:cNvSpPr>
          <p:nvPr/>
        </p:nvSpPr>
        <p:spPr bwMode="auto">
          <a:xfrm>
            <a:off x="5334000" y="5057775"/>
            <a:ext cx="944569" cy="338490"/>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dirty="0" err="1">
                <a:solidFill>
                  <a:srgbClr val="000000"/>
                </a:solidFill>
                <a:latin typeface="Arial Narrow" charset="0"/>
                <a:cs typeface="Times New Roman" charset="0"/>
              </a:rPr>
              <a:t>Memaafkan</a:t>
            </a:r>
            <a:endParaRPr lang="en-US" sz="1400" dirty="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000000"/>
                </a:solidFill>
                <a:latin typeface="Arial Narrow" charset="0"/>
                <a:cs typeface="Times New Roman" charset="0"/>
              </a:rPr>
              <a:t>Sikap</a:t>
            </a:r>
            <a:endParaRPr lang="en-US" sz="1600" dirty="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27693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err="1">
                <a:solidFill>
                  <a:srgbClr val="000000"/>
                </a:solidFill>
                <a:latin typeface="Arial Narrow" charset="0"/>
                <a:cs typeface="Times New Roman" charset="0"/>
              </a:rPr>
              <a:t>Keteraturan</a:t>
            </a:r>
            <a:endParaRPr lang="en-US" sz="1100" dirty="0">
              <a:solidFill>
                <a:srgbClr val="000000"/>
              </a:solidFill>
              <a:latin typeface="Arial Narrow" charset="0"/>
              <a:cs typeface="Times New Roman" charset="0"/>
            </a:endParaRPr>
          </a:p>
        </p:txBody>
      </p:sp>
      <p:sp>
        <p:nvSpPr>
          <p:cNvPr id="93"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dirty="0" err="1">
                <a:solidFill>
                  <a:srgbClr val="000000"/>
                </a:solidFill>
                <a:latin typeface="Arial Narrow" charset="0"/>
                <a:cs typeface="Times New Roman" charset="0"/>
              </a:rPr>
              <a:t>Kelakuan</a:t>
            </a:r>
            <a:endParaRPr lang="en-US" sz="1600" dirty="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6" y="41148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000000"/>
                </a:solidFill>
                <a:latin typeface="Arial Narrow" charset="0"/>
                <a:cs typeface="Times New Roman" charset="0"/>
              </a:rPr>
              <a:t>Doktrin</a:t>
            </a:r>
            <a:endParaRPr lang="en-US" sz="1600" dirty="0">
              <a:solidFill>
                <a:srgbClr val="000000"/>
              </a:solidFill>
              <a:latin typeface="Arial Narrow" charset="0"/>
              <a:cs typeface="Times New Roman" charset="0"/>
            </a:endParaRPr>
          </a:p>
        </p:txBody>
      </p:sp>
      <p:sp>
        <p:nvSpPr>
          <p:cNvPr id="95"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dirty="0" err="1">
                <a:solidFill>
                  <a:srgbClr val="FFFFFF"/>
                </a:solidFill>
                <a:latin typeface="Arial Narrow" charset="0"/>
                <a:cs typeface="Times New Roman" charset="0"/>
              </a:rPr>
              <a:t>Kerajaan</a:t>
            </a:r>
            <a:endParaRPr lang="en-US" sz="1400" dirty="0">
              <a:solidFill>
                <a:srgbClr val="FFFFFF"/>
              </a:solidFill>
              <a:latin typeface="Arial Narrow" charset="0"/>
              <a:cs typeface="Times New Roman" charset="0"/>
            </a:endParaRPr>
          </a:p>
        </p:txBody>
      </p:sp>
      <p:sp>
        <p:nvSpPr>
          <p:cNvPr id="96" name="Text Box 22"/>
          <p:cNvSpPr txBox="1">
            <a:spLocks noChangeArrowheads="1"/>
          </p:cNvSpPr>
          <p:nvPr/>
        </p:nvSpPr>
        <p:spPr bwMode="auto">
          <a:xfrm>
            <a:off x="4572006" y="3657600"/>
            <a:ext cx="792163" cy="276934"/>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a:solidFill>
                  <a:srgbClr val="FFFFFF"/>
                </a:solidFill>
                <a:latin typeface="Arial Narrow" charset="0"/>
                <a:cs typeface="Times New Roman" charset="0"/>
              </a:rPr>
              <a:t>Kedaulatan</a:t>
            </a:r>
            <a:r>
              <a:rPr lang="en-US" sz="1200" b="1" dirty="0">
                <a:solidFill>
                  <a:srgbClr val="FFFFFF"/>
                </a:solidFill>
                <a:latin typeface="Arial Narrow" charset="0"/>
                <a:cs typeface="Times New Roman" charset="0"/>
              </a:rPr>
              <a:t> 1</a:t>
            </a:r>
            <a:endParaRPr lang="en-US" sz="1100" dirty="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FFFFFF"/>
                </a:solidFill>
                <a:latin typeface="Arial Narrow" charset="0"/>
                <a:cs typeface="Times New Roman" charset="0"/>
              </a:rPr>
              <a:t>Percaya</a:t>
            </a:r>
            <a:endParaRPr lang="en-US" sz="1600" dirty="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FFFFFF"/>
                </a:solidFill>
                <a:latin typeface="Arial Narrow" charset="0"/>
                <a:cs typeface="Times New Roman" charset="0"/>
              </a:rPr>
              <a:t>Murid</a:t>
            </a:r>
            <a:endParaRPr lang="en-US" sz="1600" dirty="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6" y="45720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000000"/>
                </a:solidFill>
                <a:latin typeface="Arial Narrow" charset="0"/>
                <a:cs typeface="Times New Roman" charset="0"/>
              </a:rPr>
              <a:t>Karya</a:t>
            </a:r>
            <a:endParaRPr lang="en-US" sz="1600" dirty="0">
              <a:solidFill>
                <a:srgbClr val="000000"/>
              </a:solidFill>
              <a:latin typeface="Arial Narrow" charset="0"/>
              <a:cs typeface="Times New Roman" charset="0"/>
            </a:endParaRPr>
          </a:p>
        </p:txBody>
      </p:sp>
      <p:sp>
        <p:nvSpPr>
          <p:cNvPr id="100" name="Text Box 19"/>
          <p:cNvSpPr txBox="1">
            <a:spLocks noChangeArrowheads="1"/>
          </p:cNvSpPr>
          <p:nvPr/>
        </p:nvSpPr>
        <p:spPr bwMode="auto">
          <a:xfrm>
            <a:off x="6446838" y="5029200"/>
            <a:ext cx="1077490" cy="33849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dirty="0" err="1">
                <a:solidFill>
                  <a:srgbClr val="000000"/>
                </a:solidFill>
                <a:latin typeface="Arial Narrow" charset="0"/>
                <a:cs typeface="Times New Roman" charset="0"/>
              </a:rPr>
              <a:t>Penderitaan</a:t>
            </a:r>
            <a:endParaRPr lang="en-US" sz="1400" dirty="0">
              <a:solidFill>
                <a:srgbClr val="000000"/>
              </a:solidFill>
              <a:latin typeface="Arial Narrow" charset="0"/>
              <a:cs typeface="Times New Roman" charset="0"/>
            </a:endParaRPr>
          </a:p>
        </p:txBody>
      </p:sp>
      <p:sp>
        <p:nvSpPr>
          <p:cNvPr id="101" name="Text Box 19"/>
          <p:cNvSpPr txBox="1">
            <a:spLocks noChangeArrowheads="1"/>
          </p:cNvSpPr>
          <p:nvPr/>
        </p:nvSpPr>
        <p:spPr bwMode="auto">
          <a:xfrm>
            <a:off x="6446838" y="5486402"/>
            <a:ext cx="792162" cy="30771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dirty="0" err="1">
                <a:solidFill>
                  <a:srgbClr val="000000"/>
                </a:solidFill>
                <a:latin typeface="Arial Narrow" charset="0"/>
                <a:cs typeface="Times New Roman" charset="0"/>
              </a:rPr>
              <a:t>Ilmu</a:t>
            </a:r>
            <a:endParaRPr lang="en-US" sz="1200" dirty="0">
              <a:solidFill>
                <a:srgbClr val="000000"/>
              </a:solidFill>
              <a:latin typeface="Arial Narrow" charset="0"/>
              <a:cs typeface="Times New Roman" charset="0"/>
            </a:endParaRPr>
          </a:p>
        </p:txBody>
      </p:sp>
      <p:sp>
        <p:nvSpPr>
          <p:cNvPr id="10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103" name="Text Box 19"/>
          <p:cNvSpPr txBox="1">
            <a:spLocks noChangeArrowheads="1"/>
          </p:cNvSpPr>
          <p:nvPr/>
        </p:nvSpPr>
        <p:spPr bwMode="auto">
          <a:xfrm>
            <a:off x="8305806" y="4114803"/>
            <a:ext cx="792163" cy="30797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dirty="0">
                <a:solidFill>
                  <a:srgbClr val="000000"/>
                </a:solidFill>
                <a:latin typeface="Arial Narrow" charset="0"/>
                <a:cs typeface="Times New Roman" charset="0"/>
              </a:rPr>
              <a:t>Pura-</a:t>
            </a:r>
            <a:r>
              <a:rPr lang="en-US" sz="1400" b="1" dirty="0" err="1">
                <a:solidFill>
                  <a:srgbClr val="000000"/>
                </a:solidFill>
                <a:latin typeface="Arial Narrow" charset="0"/>
                <a:cs typeface="Times New Roman" charset="0"/>
              </a:rPr>
              <a:t>pura</a:t>
            </a:r>
            <a:endParaRPr lang="en-US" sz="1200" dirty="0">
              <a:solidFill>
                <a:srgbClr val="000000"/>
              </a:solidFill>
              <a:latin typeface="Arial Narrow" charset="0"/>
              <a:cs typeface="Times New Roman" charset="0"/>
            </a:endParaRPr>
          </a:p>
        </p:txBody>
      </p:sp>
      <p:sp>
        <p:nvSpPr>
          <p:cNvPr id="104" name="Text Box 19"/>
          <p:cNvSpPr txBox="1">
            <a:spLocks noChangeArrowheads="1"/>
          </p:cNvSpPr>
          <p:nvPr/>
        </p:nvSpPr>
        <p:spPr bwMode="auto">
          <a:xfrm>
            <a:off x="8305806" y="45720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000000"/>
                </a:solidFill>
                <a:latin typeface="Arial Narrow" charset="0"/>
                <a:cs typeface="Times New Roman" charset="0"/>
              </a:rPr>
              <a:t>Kasih</a:t>
            </a:r>
            <a:endParaRPr lang="en-US" sz="1600" dirty="0">
              <a:solidFill>
                <a:srgbClr val="000000"/>
              </a:solidFill>
              <a:latin typeface="Arial Narrow" charset="0"/>
              <a:cs typeface="Times New Roman" charset="0"/>
            </a:endParaRPr>
          </a:p>
        </p:txBody>
      </p:sp>
      <p:sp>
        <p:nvSpPr>
          <p:cNvPr id="105" name="Text Box 19"/>
          <p:cNvSpPr txBox="1">
            <a:spLocks noChangeArrowheads="1"/>
          </p:cNvSpPr>
          <p:nvPr/>
        </p:nvSpPr>
        <p:spPr bwMode="auto">
          <a:xfrm>
            <a:off x="8305806" y="5029200"/>
            <a:ext cx="792163"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Batas</a:t>
            </a:r>
            <a:endParaRPr lang="en-US" sz="1600" dirty="0">
              <a:solidFill>
                <a:srgbClr val="000000"/>
              </a:solidFill>
              <a:latin typeface="Arial Narrow" charset="0"/>
              <a:cs typeface="Times New Roman" charset="0"/>
            </a:endParaRPr>
          </a:p>
        </p:txBody>
      </p:sp>
      <p:sp>
        <p:nvSpPr>
          <p:cNvPr id="10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000000"/>
                </a:solidFill>
                <a:latin typeface="Arial Narrow" charset="0"/>
                <a:cs typeface="Times New Roman" charset="0"/>
              </a:rPr>
              <a:t>Misi</a:t>
            </a:r>
            <a:endParaRPr lang="en-US" sz="1600" dirty="0">
              <a:solidFill>
                <a:srgbClr val="000000"/>
              </a:solidFill>
              <a:latin typeface="Arial Narrow" charset="0"/>
              <a:cs typeface="Times New Roman" charset="0"/>
            </a:endParaRPr>
          </a:p>
        </p:txBody>
      </p:sp>
      <p:sp>
        <p:nvSpPr>
          <p:cNvPr id="107" name="Text Box 19"/>
          <p:cNvSpPr txBox="1">
            <a:spLocks noChangeArrowheads="1"/>
          </p:cNvSpPr>
          <p:nvPr/>
        </p:nvSpPr>
        <p:spPr bwMode="auto">
          <a:xfrm>
            <a:off x="7740352" y="5943600"/>
            <a:ext cx="1357617" cy="36926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dirty="0" err="1">
                <a:solidFill>
                  <a:srgbClr val="000000"/>
                </a:solidFill>
                <a:latin typeface="Arial Narrow" charset="0"/>
                <a:cs typeface="Times New Roman" charset="0"/>
              </a:rPr>
              <a:t>Kemenangan</a:t>
            </a:r>
            <a:endParaRPr lang="en-US" sz="1600" dirty="0">
              <a:solidFill>
                <a:srgbClr val="000000"/>
              </a:solidFill>
              <a:latin typeface="Arial Narrow" charset="0"/>
              <a:cs typeface="Times New Roman" charset="0"/>
            </a:endParaRPr>
          </a:p>
        </p:txBody>
      </p:sp>
      <p:sp>
        <p:nvSpPr>
          <p:cNvPr id="108" name="Text Box 22"/>
          <p:cNvSpPr txBox="1">
            <a:spLocks noChangeArrowheads="1"/>
          </p:cNvSpPr>
          <p:nvPr/>
        </p:nvSpPr>
        <p:spPr bwMode="auto">
          <a:xfrm>
            <a:off x="5486406" y="3657600"/>
            <a:ext cx="792163" cy="276934"/>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err="1">
                <a:solidFill>
                  <a:srgbClr val="FFFFFF"/>
                </a:solidFill>
                <a:latin typeface="Arial Narrow" charset="0"/>
                <a:cs typeface="Times New Roman" charset="0"/>
              </a:rPr>
              <a:t>Kedaulatan</a:t>
            </a:r>
            <a:r>
              <a:rPr lang="en-US" sz="1200" b="1" dirty="0">
                <a:solidFill>
                  <a:srgbClr val="FFFFFF"/>
                </a:solidFill>
                <a:latin typeface="Arial Narrow" charset="0"/>
                <a:cs typeface="Times New Roman" charset="0"/>
              </a:rPr>
              <a:t> 2</a:t>
            </a:r>
            <a:endParaRPr lang="en-US" sz="1100" dirty="0">
              <a:solidFill>
                <a:srgbClr val="FFFFFF"/>
              </a:solidFill>
              <a:latin typeface="Arial Narrow" charset="0"/>
              <a:cs typeface="Times New Roman" charset="0"/>
            </a:endParaRPr>
          </a:p>
        </p:txBody>
      </p:sp>
      <p:sp>
        <p:nvSpPr>
          <p:cNvPr id="269388" name="Text Box 17"/>
          <p:cNvSpPr txBox="1">
            <a:spLocks noChangeArrowheads="1"/>
          </p:cNvSpPr>
          <p:nvPr/>
        </p:nvSpPr>
        <p:spPr bwMode="auto">
          <a:xfrm>
            <a:off x="-3" y="2175589"/>
            <a:ext cx="91440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000" b="1" dirty="0" err="1">
                <a:solidFill>
                  <a:srgbClr val="FFFFFF"/>
                </a:solidFill>
                <a:latin typeface="Arial Narrow" charset="0"/>
                <a:cs typeface="Times New Roman" charset="0"/>
              </a:rPr>
              <a:t>Musim</a:t>
            </a:r>
            <a:r>
              <a:rPr lang="en-US" sz="1000" b="1" dirty="0">
                <a:solidFill>
                  <a:srgbClr val="FFFFFF"/>
                </a:solidFill>
                <a:latin typeface="Arial Narrow" charset="0"/>
                <a:cs typeface="Times New Roman" charset="0"/>
              </a:rPr>
              <a:t> </a:t>
            </a:r>
            <a:r>
              <a:rPr lang="en-US" sz="1000" b="1" dirty="0" err="1">
                <a:solidFill>
                  <a:srgbClr val="FFFFFF"/>
                </a:solidFill>
                <a:latin typeface="Arial Narrow" charset="0"/>
                <a:cs typeface="Times New Roman" charset="0"/>
              </a:rPr>
              <a:t>Panas</a:t>
            </a:r>
            <a:r>
              <a:rPr lang="en-US" sz="1000" b="1" dirty="0">
                <a:solidFill>
                  <a:srgbClr val="FFFFFF"/>
                </a:solidFill>
                <a:latin typeface="Arial Narrow" charset="0"/>
                <a:cs typeface="Times New Roman" charset="0"/>
              </a:rPr>
              <a:t> 35-</a:t>
            </a:r>
            <a:br>
              <a:rPr lang="en-US" sz="1000" b="1" dirty="0">
                <a:solidFill>
                  <a:srgbClr val="FFFFFF"/>
                </a:solidFill>
                <a:latin typeface="Arial Narrow" charset="0"/>
                <a:cs typeface="Times New Roman" charset="0"/>
              </a:rPr>
            </a:br>
            <a:r>
              <a:rPr lang="en-US" sz="1000" b="1" dirty="0">
                <a:solidFill>
                  <a:srgbClr val="FFFFFF"/>
                </a:solidFill>
                <a:latin typeface="Arial Narrow" charset="0"/>
                <a:cs typeface="Times New Roman" charset="0"/>
              </a:rPr>
              <a:t>37</a:t>
            </a:r>
          </a:p>
          <a:p>
            <a:pPr algn="ctr" eaLnBrk="1" hangingPunct="1">
              <a:spcBef>
                <a:spcPct val="50000"/>
              </a:spcBef>
            </a:pPr>
            <a:r>
              <a:rPr lang="en-US" sz="1600" b="1" dirty="0" err="1">
                <a:solidFill>
                  <a:srgbClr val="FFFFFF"/>
                </a:solidFill>
                <a:latin typeface="Arial Narrow" charset="0"/>
                <a:cs typeface="Times New Roman" charset="0"/>
              </a:rPr>
              <a:t>Damsyik</a:t>
            </a:r>
            <a:r>
              <a:rPr lang="en-US" sz="1600" b="1" dirty="0">
                <a:solidFill>
                  <a:srgbClr val="FFFFFF"/>
                </a:solidFill>
                <a:latin typeface="Arial Narrow" charset="0"/>
                <a:cs typeface="Times New Roman" charset="0"/>
              </a:rPr>
              <a:t/>
            </a:r>
            <a:br>
              <a:rPr lang="en-US" sz="1600" b="1" dirty="0">
                <a:solidFill>
                  <a:srgbClr val="FFFFFF"/>
                </a:solidFill>
                <a:latin typeface="Arial Narrow" charset="0"/>
                <a:cs typeface="Times New Roman" charset="0"/>
              </a:rPr>
            </a:br>
            <a:r>
              <a:rPr lang="en-US" sz="1600" b="1" dirty="0" err="1">
                <a:solidFill>
                  <a:srgbClr val="FFFFFF"/>
                </a:solidFill>
                <a:latin typeface="Arial Narrow" charset="0"/>
                <a:cs typeface="Times New Roman" charset="0"/>
              </a:rPr>
              <a:t>Antiokhia</a:t>
            </a:r>
            <a:endParaRPr lang="en-US" sz="1600" b="1" dirty="0">
              <a:solidFill>
                <a:srgbClr val="FFFFFF"/>
              </a:solidFill>
              <a:latin typeface="Arial Narrow" charset="0"/>
              <a:cs typeface="Times New Roman" charset="0"/>
            </a:endParaRPr>
          </a:p>
        </p:txBody>
      </p:sp>
      <p:sp>
        <p:nvSpPr>
          <p:cNvPr id="110"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rgbClr val="FFFFFF"/>
                </a:solidFill>
                <a:latin typeface="Arial Narrow" charset="0"/>
                <a:cs typeface="Times New Roman" charset="0"/>
              </a:rPr>
              <a:t>Roma</a:t>
            </a:r>
            <a:endParaRPr lang="en-US" sz="1000" b="1" dirty="0">
              <a:solidFill>
                <a:srgbClr val="FFFFFF"/>
              </a:solidFill>
              <a:latin typeface="Arial Narrow" charset="0"/>
              <a:cs typeface="Times New Roman" charset="0"/>
            </a:endParaRPr>
          </a:p>
        </p:txBody>
      </p:sp>
      <p:sp>
        <p:nvSpPr>
          <p:cNvPr id="269390" name="Text Box 20"/>
          <p:cNvSpPr txBox="1">
            <a:spLocks noChangeArrowheads="1"/>
          </p:cNvSpPr>
          <p:nvPr/>
        </p:nvSpPr>
        <p:spPr bwMode="auto">
          <a:xfrm>
            <a:off x="3352800" y="5907088"/>
            <a:ext cx="16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dirty="0" err="1">
                <a:solidFill>
                  <a:srgbClr val="FFFFFF"/>
                </a:solidFill>
                <a:latin typeface="Arial Narrow" charset="0"/>
                <a:cs typeface="Times New Roman" charset="0"/>
              </a:rPr>
              <a:t>Perjalanan</a:t>
            </a:r>
            <a:endParaRPr lang="en-US" b="1" dirty="0">
              <a:solidFill>
                <a:srgbClr val="FFFFFF"/>
              </a:solidFill>
              <a:latin typeface="Arial Narrow" charset="0"/>
              <a:cs typeface="Times New Roman" charset="0"/>
            </a:endParaRPr>
          </a:p>
        </p:txBody>
      </p:sp>
      <p:sp>
        <p:nvSpPr>
          <p:cNvPr id="269391"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69392" name="Text Box 20"/>
          <p:cNvSpPr txBox="1">
            <a:spLocks noChangeArrowheads="1"/>
          </p:cNvSpPr>
          <p:nvPr/>
        </p:nvSpPr>
        <p:spPr bwMode="auto">
          <a:xfrm>
            <a:off x="3352800" y="6370638"/>
            <a:ext cx="1600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dirty="0" err="1">
                <a:solidFill>
                  <a:srgbClr val="FFFFFF"/>
                </a:solidFill>
                <a:latin typeface="Arial Narrow" charset="0"/>
                <a:cs typeface="Times New Roman" charset="0"/>
              </a:rPr>
              <a:t>Pemenjaraan</a:t>
            </a:r>
            <a:endParaRPr lang="en-US" b="1" dirty="0">
              <a:solidFill>
                <a:srgbClr val="FFFFFF"/>
              </a:solidFill>
              <a:latin typeface="Arial Narrow" charset="0"/>
              <a:cs typeface="Times New Roman" charset="0"/>
            </a:endParaRPr>
          </a:p>
        </p:txBody>
      </p:sp>
    </p:spTree>
    <p:extLst>
      <p:ext uri="{BB962C8B-B14F-4D97-AF65-F5344CB8AC3E}">
        <p14:creationId xmlns:p14="http://schemas.microsoft.com/office/powerpoint/2010/main" val="2609836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4"/>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0"/>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2"/>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3"/>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5"/>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6"/>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7"/>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95"/>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96"/>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08"/>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98"/>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97"/>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2"/>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83"/>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84"/>
                                        </p:tgtEl>
                                        <p:attrNameLst>
                                          <p:attrName>style.visibility</p:attrName>
                                        </p:attrNameLst>
                                      </p:cBhvr>
                                      <p:to>
                                        <p:strVal val="visible"/>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5"/>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86"/>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87"/>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88"/>
                                        </p:tgtEl>
                                        <p:attrNameLst>
                                          <p:attrName>style.visibility</p:attrName>
                                        </p:attrNameLst>
                                      </p:cBhvr>
                                      <p:to>
                                        <p:strVal val="visible"/>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89"/>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90"/>
                                        </p:tgtEl>
                                        <p:attrNameLst>
                                          <p:attrName>style.visibility</p:attrName>
                                        </p:attrNameLst>
                                      </p:cBhvr>
                                      <p:to>
                                        <p:strVal val="visible"/>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1"/>
                                        </p:tgtEl>
                                        <p:attrNameLst>
                                          <p:attrName>style.visibility</p:attrName>
                                        </p:attrNameLst>
                                      </p:cBhvr>
                                      <p:to>
                                        <p:strVal val="visible"/>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2"/>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3"/>
                                        </p:tgtEl>
                                        <p:attrNameLst>
                                          <p:attrName>style.visibility</p:attrName>
                                        </p:attrNameLst>
                                      </p:cBhvr>
                                      <p:to>
                                        <p:strVal val="visible"/>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94"/>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99"/>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100"/>
                                        </p:tgtEl>
                                        <p:attrNameLst>
                                          <p:attrName>style.visibility</p:attrName>
                                        </p:attrNameLst>
                                      </p:cBhvr>
                                      <p:to>
                                        <p:strVal val="visible"/>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101"/>
                                        </p:tgtEl>
                                        <p:attrNameLst>
                                          <p:attrName>style.visibility</p:attrName>
                                        </p:attrNameLst>
                                      </p:cBhvr>
                                      <p:to>
                                        <p:strVal val="visible"/>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102"/>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103"/>
                                        </p:tgtEl>
                                        <p:attrNameLst>
                                          <p:attrName>style.visibility</p:attrName>
                                        </p:attrNameLst>
                                      </p:cBhvr>
                                      <p:to>
                                        <p:strVal val="visible"/>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104"/>
                                        </p:tgtEl>
                                        <p:attrNameLst>
                                          <p:attrName>style.visibility</p:attrName>
                                        </p:attrNameLst>
                                      </p:cBhvr>
                                      <p:to>
                                        <p:strVal val="visible"/>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105"/>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106"/>
                                        </p:tgtEl>
                                        <p:attrNameLst>
                                          <p:attrName>style.visibility</p:attrName>
                                        </p:attrNameLst>
                                      </p:cBhvr>
                                      <p:to>
                                        <p:strVal val="visible"/>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457200" y="1752600"/>
            <a:ext cx="7772400" cy="1219200"/>
          </a:xfrm>
        </p:spPr>
        <p:txBody>
          <a:bodyPr/>
          <a:lstStyle/>
          <a:p>
            <a:pPr algn="ctr" eaLnBrk="1" hangingPunct="1">
              <a:buFontTx/>
              <a:buNone/>
              <a:defRPr/>
            </a:pPr>
            <a:r>
              <a:rPr lang="en-US">
                <a:ea typeface="+mn-ea"/>
                <a:cs typeface="+mn-cs"/>
              </a:rPr>
              <a:t>III </a:t>
            </a:r>
            <a:r>
              <a:rPr lang="en-US" b="1">
                <a:ea typeface="+mn-ea"/>
                <a:cs typeface="+mn-cs"/>
              </a:rPr>
              <a:t>Ketidak-egosian</a:t>
            </a:r>
            <a:r>
              <a:rPr lang="en-US">
                <a:ea typeface="+mn-ea"/>
                <a:cs typeface="+mn-cs"/>
              </a:rPr>
              <a:t> 3:13-5:14			(Menghormati sesama)</a:t>
            </a:r>
            <a:r>
              <a:rPr lang="en-US" b="1">
                <a:ea typeface="+mn-ea"/>
                <a:cs typeface="+mn-cs"/>
              </a:rPr>
              <a:t>	</a:t>
            </a:r>
            <a:r>
              <a:rPr lang="en-US">
                <a:ea typeface="+mn-ea"/>
                <a:cs typeface="+mn-cs"/>
              </a:rPr>
              <a:t>		</a:t>
            </a:r>
            <a:endParaRPr lang="en-US" sz="2800">
              <a:ea typeface="+mn-ea"/>
              <a:cs typeface="+mn-cs"/>
            </a:endParaRPr>
          </a:p>
        </p:txBody>
      </p:sp>
      <p:sp>
        <p:nvSpPr>
          <p:cNvPr id="50180" name="Rectangle 4"/>
          <p:cNvSpPr>
            <a:spLocks noChangeArrowheads="1"/>
          </p:cNvSpPr>
          <p:nvPr/>
        </p:nvSpPr>
        <p:spPr bwMode="auto">
          <a:xfrm>
            <a:off x="1600200" y="3048000"/>
            <a:ext cx="7162800" cy="3733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120000"/>
              <a:buFontTx/>
              <a:buAutoNum type="alphaUcPeriod"/>
              <a:defRPr/>
            </a:pPr>
            <a:r>
              <a:rPr lang="en-US">
                <a:solidFill>
                  <a:schemeClr val="tx1"/>
                </a:solidFill>
                <a:effectLst>
                  <a:outerShdw blurRad="38100" dist="38100" dir="2700000" algn="tl">
                    <a:srgbClr val="000000"/>
                  </a:outerShdw>
                </a:effectLst>
                <a:latin typeface="Tahoma" charset="0"/>
                <a:cs typeface="+mn-cs"/>
              </a:rPr>
              <a:t>Kemenangan Kristus 3:13-4:6	</a:t>
            </a:r>
          </a:p>
          <a:p>
            <a:pPr marL="609600" indent="-609600" eaLnBrk="1" hangingPunct="1">
              <a:spcBef>
                <a:spcPct val="20000"/>
              </a:spcBef>
              <a:buClr>
                <a:schemeClr val="hlink"/>
              </a:buClr>
              <a:buSzPct val="120000"/>
              <a:buFontTx/>
              <a:buAutoNum type="alphaUcPeriod"/>
              <a:defRPr/>
            </a:pPr>
            <a:r>
              <a:rPr lang="en-US">
                <a:solidFill>
                  <a:schemeClr val="tx1"/>
                </a:solidFill>
                <a:effectLst>
                  <a:outerShdw blurRad="38100" dist="38100" dir="2700000" algn="tl">
                    <a:srgbClr val="000000"/>
                  </a:outerShdw>
                </a:effectLst>
                <a:latin typeface="Tahoma" charset="0"/>
                <a:cs typeface="+mn-cs"/>
              </a:rPr>
              <a:t>Menguatkan Sesama 4:7-19	</a:t>
            </a:r>
          </a:p>
          <a:p>
            <a:pPr marL="609600" indent="-609600" eaLnBrk="1" hangingPunct="1">
              <a:spcBef>
                <a:spcPct val="20000"/>
              </a:spcBef>
              <a:buClr>
                <a:schemeClr val="hlink"/>
              </a:buClr>
              <a:buSzPct val="120000"/>
              <a:buFontTx/>
              <a:buAutoNum type="alphaUcPeriod"/>
              <a:defRPr/>
            </a:pPr>
            <a:r>
              <a:rPr lang="en-US">
                <a:solidFill>
                  <a:schemeClr val="tx1"/>
                </a:solidFill>
                <a:effectLst>
                  <a:outerShdw blurRad="38100" dist="38100" dir="2700000" algn="tl">
                    <a:srgbClr val="000000"/>
                  </a:outerShdw>
                </a:effectLst>
                <a:latin typeface="Tahoma" charset="0"/>
                <a:cs typeface="+mn-cs"/>
              </a:rPr>
              <a:t>Penatua 5:1-4	</a:t>
            </a:r>
          </a:p>
          <a:p>
            <a:pPr marL="609600" indent="-609600" eaLnBrk="1" hangingPunct="1">
              <a:spcBef>
                <a:spcPct val="20000"/>
              </a:spcBef>
              <a:buClr>
                <a:schemeClr val="hlink"/>
              </a:buClr>
              <a:buSzPct val="120000"/>
              <a:buFontTx/>
              <a:buAutoNum type="alphaUcPeriod"/>
              <a:defRPr/>
            </a:pPr>
            <a:r>
              <a:rPr lang="en-US">
                <a:solidFill>
                  <a:schemeClr val="tx1"/>
                </a:solidFill>
                <a:effectLst>
                  <a:outerShdw blurRad="38100" dist="38100" dir="2700000" algn="tl">
                    <a:srgbClr val="000000"/>
                  </a:outerShdw>
                </a:effectLst>
                <a:latin typeface="Tahoma" charset="0"/>
                <a:cs typeface="+mn-cs"/>
              </a:rPr>
              <a:t>Orang-orang Muda 5:5a</a:t>
            </a:r>
          </a:p>
          <a:p>
            <a:pPr marL="609600" indent="-609600" eaLnBrk="1" hangingPunct="1">
              <a:spcBef>
                <a:spcPct val="20000"/>
              </a:spcBef>
              <a:buClr>
                <a:schemeClr val="hlink"/>
              </a:buClr>
              <a:buSzPct val="120000"/>
              <a:buFontTx/>
              <a:buAutoNum type="alphaUcPeriod"/>
              <a:defRPr/>
            </a:pPr>
            <a:r>
              <a:rPr lang="en-US">
                <a:solidFill>
                  <a:schemeClr val="tx1"/>
                </a:solidFill>
                <a:effectLst>
                  <a:outerShdw blurRad="38100" dist="38100" dir="2700000" algn="tl">
                    <a:srgbClr val="000000"/>
                  </a:outerShdw>
                </a:effectLst>
                <a:latin typeface="Tahoma" charset="0"/>
                <a:cs typeface="+mn-cs"/>
              </a:rPr>
              <a:t>Rendah Diri/Berjaga-jaga  5:5b-11 </a:t>
            </a:r>
          </a:p>
          <a:p>
            <a:pPr marL="609600" indent="-609600" eaLnBrk="1" hangingPunct="1">
              <a:spcBef>
                <a:spcPct val="20000"/>
              </a:spcBef>
              <a:buClr>
                <a:schemeClr val="hlink"/>
              </a:buClr>
              <a:buSzPct val="120000"/>
              <a:buFontTx/>
              <a:buAutoNum type="alphaUcPeriod"/>
              <a:defRPr/>
            </a:pPr>
            <a:r>
              <a:rPr lang="en-US">
                <a:solidFill>
                  <a:schemeClr val="tx1"/>
                </a:solidFill>
                <a:effectLst>
                  <a:outerShdw blurRad="38100" dist="38100" dir="2700000" algn="tl">
                    <a:srgbClr val="000000"/>
                  </a:outerShdw>
                </a:effectLst>
                <a:latin typeface="Tahoma" charset="0"/>
                <a:cs typeface="+mn-cs"/>
              </a:rPr>
              <a:t>Tujuan 5:12-14</a:t>
            </a:r>
          </a:p>
        </p:txBody>
      </p:sp>
      <p:sp>
        <p:nvSpPr>
          <p:cNvPr id="408580" name="Rectangle 5"/>
          <p:cNvSpPr>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a:solidFill>
                  <a:schemeClr val="tx1"/>
                </a:solidFill>
                <a:latin typeface="Times New Roman" charset="0"/>
              </a:rPr>
              <a:t>280</a:t>
            </a:r>
          </a:p>
        </p:txBody>
      </p:sp>
      <p:pic>
        <p:nvPicPr>
          <p:cNvPr id="408581" name="Picture 6" descr="j02854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9400" y="2209800"/>
            <a:ext cx="184308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582" name="Picture 7" descr="j019809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019550"/>
            <a:ext cx="15176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Rectangle 8"/>
          <p:cNvSpPr>
            <a:spLocks noGrp="1" noChangeArrowheads="1"/>
          </p:cNvSpPr>
          <p:nvPr>
            <p:ph type="title"/>
          </p:nvPr>
        </p:nvSpPr>
        <p:spPr>
          <a:xfrm>
            <a:off x="0" y="76200"/>
            <a:ext cx="7848600" cy="1447800"/>
          </a:xfrm>
        </p:spPr>
        <p:txBody>
          <a:bodyPr/>
          <a:lstStyle/>
          <a:p>
            <a:pPr eaLnBrk="1" hangingPunct="1">
              <a:defRPr/>
            </a:pPr>
            <a:r>
              <a:rPr lang="en-US" sz="4000" b="1">
                <a:latin typeface="Tahoma" charset="0"/>
                <a:cs typeface="+mj-cs"/>
              </a:rPr>
              <a:t>Bertahan dalam Penderitaan dalam Anugerah Tuhan (dapat dicapai dengan … )</a:t>
            </a:r>
            <a:endParaRPr lang="en-US" sz="4000">
              <a:latin typeface="Tahoma" charset="0"/>
              <a:cs typeface="+mj-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50180">
                                            <p:txEl>
                                              <p:pRg st="0" end="0"/>
                                            </p:txEl>
                                          </p:spTgt>
                                        </p:tgtEl>
                                        <p:attrNameLst>
                                          <p:attrName>style.visibility</p:attrName>
                                        </p:attrNameLst>
                                      </p:cBhvr>
                                      <p:to>
                                        <p:strVal val="visible"/>
                                      </p:to>
                                    </p:set>
                                    <p:animEffect transition="in" filter="checkerboard(across)">
                                      <p:cBhvr>
                                        <p:cTn id="13" dur="1000"/>
                                        <p:tgtEl>
                                          <p:spTgt spid="50180">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50180">
                                            <p:txEl>
                                              <p:pRg st="1" end="1"/>
                                            </p:txEl>
                                          </p:spTgt>
                                        </p:tgtEl>
                                        <p:attrNameLst>
                                          <p:attrName>style.visibility</p:attrName>
                                        </p:attrNameLst>
                                      </p:cBhvr>
                                      <p:to>
                                        <p:strVal val="visible"/>
                                      </p:to>
                                    </p:set>
                                    <p:animEffect transition="in" filter="checkerboard(across)">
                                      <p:cBhvr>
                                        <p:cTn id="18" dur="1000"/>
                                        <p:tgtEl>
                                          <p:spTgt spid="50180">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50180">
                                            <p:txEl>
                                              <p:pRg st="2" end="2"/>
                                            </p:txEl>
                                          </p:spTgt>
                                        </p:tgtEl>
                                        <p:attrNameLst>
                                          <p:attrName>style.visibility</p:attrName>
                                        </p:attrNameLst>
                                      </p:cBhvr>
                                      <p:to>
                                        <p:strVal val="visible"/>
                                      </p:to>
                                    </p:set>
                                    <p:animEffect transition="in" filter="checkerboard(across)">
                                      <p:cBhvr>
                                        <p:cTn id="23" dur="1000"/>
                                        <p:tgtEl>
                                          <p:spTgt spid="50180">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nodeType="clickEffect">
                                  <p:stCondLst>
                                    <p:cond delay="0"/>
                                  </p:stCondLst>
                                  <p:childTnLst>
                                    <p:set>
                                      <p:cBhvr>
                                        <p:cTn id="27" dur="1" fill="hold">
                                          <p:stCondLst>
                                            <p:cond delay="0"/>
                                          </p:stCondLst>
                                        </p:cTn>
                                        <p:tgtEl>
                                          <p:spTgt spid="50180">
                                            <p:txEl>
                                              <p:pRg st="3" end="3"/>
                                            </p:txEl>
                                          </p:spTgt>
                                        </p:tgtEl>
                                        <p:attrNameLst>
                                          <p:attrName>style.visibility</p:attrName>
                                        </p:attrNameLst>
                                      </p:cBhvr>
                                      <p:to>
                                        <p:strVal val="visible"/>
                                      </p:to>
                                    </p:set>
                                    <p:animEffect transition="in" filter="checkerboard(across)">
                                      <p:cBhvr>
                                        <p:cTn id="28" dur="1000"/>
                                        <p:tgtEl>
                                          <p:spTgt spid="50180">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nodeType="clickEffect">
                                  <p:stCondLst>
                                    <p:cond delay="0"/>
                                  </p:stCondLst>
                                  <p:childTnLst>
                                    <p:set>
                                      <p:cBhvr>
                                        <p:cTn id="32" dur="1" fill="hold">
                                          <p:stCondLst>
                                            <p:cond delay="0"/>
                                          </p:stCondLst>
                                        </p:cTn>
                                        <p:tgtEl>
                                          <p:spTgt spid="50180">
                                            <p:txEl>
                                              <p:pRg st="4" end="4"/>
                                            </p:txEl>
                                          </p:spTgt>
                                        </p:tgtEl>
                                        <p:attrNameLst>
                                          <p:attrName>style.visibility</p:attrName>
                                        </p:attrNameLst>
                                      </p:cBhvr>
                                      <p:to>
                                        <p:strVal val="visible"/>
                                      </p:to>
                                    </p:set>
                                    <p:animEffect transition="in" filter="checkerboard(across)">
                                      <p:cBhvr>
                                        <p:cTn id="33" dur="1000"/>
                                        <p:tgtEl>
                                          <p:spTgt spid="50180">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nodeType="clickEffect">
                                  <p:stCondLst>
                                    <p:cond delay="0"/>
                                  </p:stCondLst>
                                  <p:childTnLst>
                                    <p:set>
                                      <p:cBhvr>
                                        <p:cTn id="37" dur="1" fill="hold">
                                          <p:stCondLst>
                                            <p:cond delay="0"/>
                                          </p:stCondLst>
                                        </p:cTn>
                                        <p:tgtEl>
                                          <p:spTgt spid="50180">
                                            <p:txEl>
                                              <p:pRg st="5" end="5"/>
                                            </p:txEl>
                                          </p:spTgt>
                                        </p:tgtEl>
                                        <p:attrNameLst>
                                          <p:attrName>style.visibility</p:attrName>
                                        </p:attrNameLst>
                                      </p:cBhvr>
                                      <p:to>
                                        <p:strVal val="visible"/>
                                      </p:to>
                                    </p:set>
                                    <p:animEffect transition="in" filter="checkerboard(across)">
                                      <p:cBhvr>
                                        <p:cTn id="38" dur="1000"/>
                                        <p:tgtEl>
                                          <p:spTgt spid="50180">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50184"/>
                                        </p:tgtEl>
                                        <p:attrNameLst>
                                          <p:attrName>style.visibility</p:attrName>
                                        </p:attrNameLst>
                                      </p:cBhvr>
                                      <p:to>
                                        <p:strVal val="visible"/>
                                      </p:to>
                                    </p:set>
                                    <p:anim calcmode="lin" valueType="num">
                                      <p:cBhvr additive="base">
                                        <p:cTn id="43" dur="500" fill="hold"/>
                                        <p:tgtEl>
                                          <p:spTgt spid="50184"/>
                                        </p:tgtEl>
                                        <p:attrNameLst>
                                          <p:attrName>ppt_x</p:attrName>
                                        </p:attrNameLst>
                                      </p:cBhvr>
                                      <p:tavLst>
                                        <p:tav tm="0">
                                          <p:val>
                                            <p:strVal val="#ppt_x"/>
                                          </p:val>
                                        </p:tav>
                                        <p:tav tm="100000">
                                          <p:val>
                                            <p:strVal val="#ppt_x"/>
                                          </p:val>
                                        </p:tav>
                                      </p:tavLst>
                                    </p:anim>
                                    <p:anim calcmode="lin" valueType="num">
                                      <p:cBhvr additive="base">
                                        <p:cTn id="44" dur="500" fill="hold"/>
                                        <p:tgtEl>
                                          <p:spTgt spid="5018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4"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5060" name="Rectangle 4"/>
          <p:cNvSpPr>
            <a:spLocks noChangeArrowheads="1"/>
          </p:cNvSpPr>
          <p:nvPr/>
        </p:nvSpPr>
        <p:spPr bwMode="auto">
          <a:xfrm>
            <a:off x="609600" y="1447800"/>
            <a:ext cx="4343400" cy="4789488"/>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1" hangingPunct="1">
              <a:spcBef>
                <a:spcPct val="20000"/>
              </a:spcBef>
              <a:buClr>
                <a:schemeClr val="hlink"/>
              </a:buClr>
              <a:buSzPct val="120000"/>
              <a:defRPr/>
            </a:pPr>
            <a:r>
              <a:rPr lang="en-US" sz="2800" b="1" dirty="0" err="1">
                <a:solidFill>
                  <a:schemeClr val="tx1"/>
                </a:solidFill>
                <a:latin typeface="Georgia" pitchFamily="18" charset="0"/>
                <a:ea typeface="+mn-ea"/>
                <a:cs typeface="+mn-cs"/>
              </a:rPr>
              <a:t>Hidup</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di</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dalam</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ketidak-egoisan</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dalam</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Anugerah</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Tuhan</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untuk</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seluruh</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umat</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Kristiani</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mengikuti</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contoh</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kemenangan</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Kristus</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setelah</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mengalami</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penderitaan</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dan</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juga</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menerima</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upah</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dari</a:t>
            </a:r>
            <a:r>
              <a:rPr lang="en-US" sz="2800" b="1" dirty="0">
                <a:solidFill>
                  <a:schemeClr val="tx1"/>
                </a:solidFill>
                <a:latin typeface="Georgia" pitchFamily="18" charset="0"/>
                <a:ea typeface="+mn-ea"/>
                <a:cs typeface="+mn-cs"/>
              </a:rPr>
              <a:t> </a:t>
            </a:r>
            <a:r>
              <a:rPr lang="en-US" sz="2800" b="1" dirty="0" err="1">
                <a:solidFill>
                  <a:schemeClr val="tx1"/>
                </a:solidFill>
                <a:latin typeface="Georgia" pitchFamily="18" charset="0"/>
                <a:ea typeface="+mn-ea"/>
                <a:cs typeface="+mn-cs"/>
              </a:rPr>
              <a:t>Tuhan</a:t>
            </a:r>
            <a:r>
              <a:rPr lang="en-US" sz="2800" b="1" dirty="0">
                <a:solidFill>
                  <a:schemeClr val="tx1"/>
                </a:solidFill>
                <a:latin typeface="Georgia" pitchFamily="18" charset="0"/>
                <a:ea typeface="+mn-ea"/>
                <a:cs typeface="+mn-cs"/>
              </a:rPr>
              <a:t>.</a:t>
            </a:r>
          </a:p>
        </p:txBody>
      </p:sp>
      <p:pic>
        <p:nvPicPr>
          <p:cNvPr id="45061" name="Picture 5" descr="selflessness of Jes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914400"/>
            <a:ext cx="37719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04" name="Rectangle 6"/>
          <p:cNvSpPr>
            <a:spLocks noChangeArrowheads="1"/>
          </p:cNvSpPr>
          <p:nvPr/>
        </p:nvSpPr>
        <p:spPr bwMode="auto">
          <a:xfrm>
            <a:off x="8305800" y="76200"/>
            <a:ext cx="725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a:solidFill>
                  <a:schemeClr val="tx1"/>
                </a:solidFill>
                <a:latin typeface="Times New Roman" charset="0"/>
              </a:rPr>
              <a:t>280</a:t>
            </a:r>
            <a:r>
              <a:rPr lang="en-US" sz="2400" b="1" i="1">
                <a:solidFill>
                  <a:schemeClr val="tx1"/>
                </a:solidFill>
                <a:latin typeface="Times New Roman" charset="0"/>
              </a:rPr>
              <a:t>l</a:t>
            </a:r>
            <a:endParaRPr lang="en-US" sz="2400" b="1">
              <a:solidFill>
                <a:schemeClr val="tx1"/>
              </a:solidFill>
              <a:latin typeface="Times New Roman" charset="0"/>
            </a:endParaRPr>
          </a:p>
        </p:txBody>
      </p:sp>
      <p:sp>
        <p:nvSpPr>
          <p:cNvPr id="45063" name="Rectangle 7"/>
          <p:cNvSpPr>
            <a:spLocks noGrp="1" noChangeArrowheads="1"/>
          </p:cNvSpPr>
          <p:nvPr>
            <p:ph type="title" idx="4294967295"/>
          </p:nvPr>
        </p:nvSpPr>
        <p:spPr>
          <a:xfrm>
            <a:off x="304800" y="0"/>
            <a:ext cx="8229600" cy="990600"/>
          </a:xfrm>
        </p:spPr>
        <p:txBody>
          <a:bodyPr/>
          <a:lstStyle/>
          <a:p>
            <a:pPr eaLnBrk="1" hangingPunct="1">
              <a:defRPr/>
            </a:pPr>
            <a:r>
              <a:rPr lang="en-US">
                <a:latin typeface="Tahoma" charset="0"/>
                <a:cs typeface="+mj-cs"/>
              </a:rPr>
              <a:t>III. Ketidak-egoisan (3:13-5:14)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45060">
                                            <p:txEl>
                                              <p:pRg st="0" end="0"/>
                                            </p:txEl>
                                          </p:spTgt>
                                        </p:tgtEl>
                                        <p:attrNameLst>
                                          <p:attrName>style.visibility</p:attrName>
                                        </p:attrNameLst>
                                      </p:cBhvr>
                                      <p:to>
                                        <p:strVal val="visible"/>
                                      </p:to>
                                    </p:set>
                                    <p:animEffect transition="in" filter="diamond(in)">
                                      <p:cBhvr>
                                        <p:cTn id="7" dur="1000"/>
                                        <p:tgtEl>
                                          <p:spTgt spid="450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45061"/>
                                        </p:tgtEl>
                                        <p:attrNameLst>
                                          <p:attrName>style.visibility</p:attrName>
                                        </p:attrNameLst>
                                      </p:cBhvr>
                                      <p:to>
                                        <p:strVal val="visible"/>
                                      </p:to>
                                    </p:set>
                                    <p:anim calcmode="lin" valueType="num">
                                      <p:cBhvr>
                                        <p:cTn id="12" dur="500" fill="hold"/>
                                        <p:tgtEl>
                                          <p:spTgt spid="45061"/>
                                        </p:tgtEl>
                                        <p:attrNameLst>
                                          <p:attrName>ppt_w</p:attrName>
                                        </p:attrNameLst>
                                      </p:cBhvr>
                                      <p:tavLst>
                                        <p:tav tm="0">
                                          <p:val>
                                            <p:fltVal val="0"/>
                                          </p:val>
                                        </p:tav>
                                        <p:tav tm="100000">
                                          <p:val>
                                            <p:strVal val="#ppt_w"/>
                                          </p:val>
                                        </p:tav>
                                      </p:tavLst>
                                    </p:anim>
                                    <p:anim calcmode="lin" valueType="num">
                                      <p:cBhvr>
                                        <p:cTn id="13" dur="500" fill="hold"/>
                                        <p:tgtEl>
                                          <p:spTgt spid="4506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3" descr="crown"/>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527800" y="3200400"/>
            <a:ext cx="2616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p:cNvSpPr txBox="1">
            <a:spLocks noChangeArrowheads="1"/>
          </p:cNvSpPr>
          <p:nvPr/>
        </p:nvSpPr>
        <p:spPr bwMode="auto">
          <a:xfrm>
            <a:off x="7086600" y="6172200"/>
            <a:ext cx="1524000" cy="436563"/>
          </a:xfrm>
          <a:prstGeom prst="rect">
            <a:avLst/>
          </a:prstGeom>
          <a:solidFill>
            <a:srgbClr val="FFFF00"/>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200">
                <a:solidFill>
                  <a:srgbClr val="993300"/>
                </a:solidFill>
                <a:latin typeface="Georgia Ref" charset="0"/>
              </a:rPr>
              <a:t>2 Tim 2:12</a:t>
            </a:r>
          </a:p>
        </p:txBody>
      </p:sp>
      <p:pic>
        <p:nvPicPr>
          <p:cNvPr id="105477" name="Picture 5" descr="heav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2600" y="1295400"/>
            <a:ext cx="24384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6" descr="dream hous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81400" y="3810000"/>
            <a:ext cx="28194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Text Box 7"/>
          <p:cNvSpPr txBox="1">
            <a:spLocks noChangeArrowheads="1"/>
          </p:cNvSpPr>
          <p:nvPr/>
        </p:nvSpPr>
        <p:spPr bwMode="auto">
          <a:xfrm>
            <a:off x="4038600" y="3200400"/>
            <a:ext cx="2209800" cy="436563"/>
          </a:xfrm>
          <a:prstGeom prst="rect">
            <a:avLst/>
          </a:prstGeom>
          <a:solidFill>
            <a:srgbClr val="FFFF00"/>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200">
                <a:solidFill>
                  <a:srgbClr val="993300"/>
                </a:solidFill>
                <a:latin typeface="Georgia Ref" charset="0"/>
              </a:rPr>
              <a:t>Philippians 3:8</a:t>
            </a:r>
          </a:p>
        </p:txBody>
      </p:sp>
      <p:sp>
        <p:nvSpPr>
          <p:cNvPr id="105480" name="Text Box 8"/>
          <p:cNvSpPr txBox="1">
            <a:spLocks noChangeArrowheads="1"/>
          </p:cNvSpPr>
          <p:nvPr/>
        </p:nvSpPr>
        <p:spPr bwMode="auto">
          <a:xfrm>
            <a:off x="1905000" y="838200"/>
            <a:ext cx="5029200" cy="771525"/>
          </a:xfrm>
          <a:prstGeom prst="rect">
            <a:avLst/>
          </a:prstGeom>
          <a:solidFill>
            <a:srgbClr val="FFFF00"/>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200">
                <a:solidFill>
                  <a:schemeClr val="bg1"/>
                </a:solidFill>
                <a:latin typeface="Georgia Ref" charset="0"/>
              </a:rPr>
              <a:t>Ataukah hanya keluhan umum Saddam?</a:t>
            </a:r>
          </a:p>
        </p:txBody>
      </p:sp>
      <p:graphicFrame>
        <p:nvGraphicFramePr>
          <p:cNvPr id="105481" name="Object 9"/>
          <p:cNvGraphicFramePr>
            <a:graphicFrameLocks noChangeAspect="1"/>
          </p:cNvGraphicFramePr>
          <p:nvPr/>
        </p:nvGraphicFramePr>
        <p:xfrm>
          <a:off x="0" y="2359025"/>
          <a:ext cx="3557588" cy="4498975"/>
        </p:xfrm>
        <a:graphic>
          <a:graphicData uri="http://schemas.openxmlformats.org/presentationml/2006/ole">
            <mc:AlternateContent xmlns:mc="http://schemas.openxmlformats.org/markup-compatibility/2006">
              <mc:Choice xmlns:v="urn:schemas-microsoft-com:vml" Requires="v">
                <p:oleObj spid="_x0000_s410664" name="Image" r:id="rId6" imgW="3558066" imgH="4498412" progId="Photoshop.Image.5">
                  <p:embed/>
                </p:oleObj>
              </mc:Choice>
              <mc:Fallback>
                <p:oleObj name="Image" r:id="rId6" imgW="3558066" imgH="4498412" progId="Photoshop.Image.5">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359025"/>
                        <a:ext cx="3557588"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5482" name="Text Box 10"/>
          <p:cNvSpPr txBox="1">
            <a:spLocks noChangeArrowheads="1"/>
          </p:cNvSpPr>
          <p:nvPr/>
        </p:nvSpPr>
        <p:spPr bwMode="auto">
          <a:xfrm>
            <a:off x="990600" y="1752600"/>
            <a:ext cx="1524000" cy="436563"/>
          </a:xfrm>
          <a:prstGeom prst="rect">
            <a:avLst/>
          </a:prstGeom>
          <a:solidFill>
            <a:srgbClr val="FFFF00"/>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200">
                <a:solidFill>
                  <a:srgbClr val="993300"/>
                </a:solidFill>
                <a:latin typeface="Georgia Ref" charset="0"/>
              </a:rPr>
              <a:t>James 5</a:t>
            </a:r>
          </a:p>
        </p:txBody>
      </p:sp>
      <p:pic>
        <p:nvPicPr>
          <p:cNvPr id="105483" name="Picture 11" descr="suffering saddam"/>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81000" y="1474788"/>
            <a:ext cx="8305800" cy="538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5" name="Rectangle 13"/>
          <p:cNvSpPr>
            <a:spLocks noGrp="1" noChangeArrowheads="1"/>
          </p:cNvSpPr>
          <p:nvPr>
            <p:ph type="title" idx="4294967295"/>
          </p:nvPr>
        </p:nvSpPr>
        <p:spPr>
          <a:xfrm>
            <a:off x="685800" y="120650"/>
            <a:ext cx="7702550" cy="641350"/>
          </a:xfrm>
          <a:effectLst>
            <a:outerShdw blurRad="63500"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p>
            <a:pPr eaLnBrk="1" hangingPunct="1">
              <a:defRPr/>
            </a:pPr>
            <a:r>
              <a:rPr lang="en-US" sz="3600" b="1">
                <a:solidFill>
                  <a:schemeClr val="tx1"/>
                </a:solidFill>
                <a:effectLst/>
                <a:latin typeface="Georgia Ref" pitchFamily="18" charset="0"/>
                <a:ea typeface="+mj-ea"/>
                <a:cs typeface="+mj-cs"/>
              </a:rPr>
              <a:t>Penderitaan di dalam Perjanjian Baru</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5481"/>
                                        </p:tgtEl>
                                        <p:attrNameLst>
                                          <p:attrName>style.visibility</p:attrName>
                                        </p:attrNameLst>
                                      </p:cBhvr>
                                      <p:to>
                                        <p:strVal val="visible"/>
                                      </p:to>
                                    </p:set>
                                    <p:anim calcmode="lin" valueType="num">
                                      <p:cBhvr additive="base">
                                        <p:cTn id="7" dur="500" fill="hold"/>
                                        <p:tgtEl>
                                          <p:spTgt spid="105481"/>
                                        </p:tgtEl>
                                        <p:attrNameLst>
                                          <p:attrName>ppt_x</p:attrName>
                                        </p:attrNameLst>
                                      </p:cBhvr>
                                      <p:tavLst>
                                        <p:tav tm="0">
                                          <p:val>
                                            <p:strVal val="0-#ppt_w/2"/>
                                          </p:val>
                                        </p:tav>
                                        <p:tav tm="100000">
                                          <p:val>
                                            <p:strVal val="#ppt_x"/>
                                          </p:val>
                                        </p:tav>
                                      </p:tavLst>
                                    </p:anim>
                                    <p:anim calcmode="lin" valueType="num">
                                      <p:cBhvr additive="base">
                                        <p:cTn id="8" dur="500" fill="hold"/>
                                        <p:tgtEl>
                                          <p:spTgt spid="105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5482"/>
                                        </p:tgtEl>
                                        <p:attrNameLst>
                                          <p:attrName>style.visibility</p:attrName>
                                        </p:attrNameLst>
                                      </p:cBhvr>
                                      <p:to>
                                        <p:strVal val="visible"/>
                                      </p:to>
                                    </p:set>
                                    <p:anim calcmode="lin" valueType="num">
                                      <p:cBhvr additive="base">
                                        <p:cTn id="12" dur="500" fill="hold"/>
                                        <p:tgtEl>
                                          <p:spTgt spid="105482"/>
                                        </p:tgtEl>
                                        <p:attrNameLst>
                                          <p:attrName>ppt_x</p:attrName>
                                        </p:attrNameLst>
                                      </p:cBhvr>
                                      <p:tavLst>
                                        <p:tav tm="0">
                                          <p:val>
                                            <p:strVal val="0-#ppt_w/2"/>
                                          </p:val>
                                        </p:tav>
                                        <p:tav tm="100000">
                                          <p:val>
                                            <p:strVal val="#ppt_x"/>
                                          </p:val>
                                        </p:tav>
                                      </p:tavLst>
                                    </p:anim>
                                    <p:anim calcmode="lin" valueType="num">
                                      <p:cBhvr additive="base">
                                        <p:cTn id="13" dur="500" fill="hold"/>
                                        <p:tgtEl>
                                          <p:spTgt spid="10548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05478"/>
                                        </p:tgtEl>
                                        <p:attrNameLst>
                                          <p:attrName>style.visibility</p:attrName>
                                        </p:attrNameLst>
                                      </p:cBhvr>
                                      <p:to>
                                        <p:strVal val="visible"/>
                                      </p:to>
                                    </p:set>
                                    <p:anim calcmode="lin" valueType="num">
                                      <p:cBhvr additive="base">
                                        <p:cTn id="18" dur="500" fill="hold"/>
                                        <p:tgtEl>
                                          <p:spTgt spid="105478"/>
                                        </p:tgtEl>
                                        <p:attrNameLst>
                                          <p:attrName>ppt_x</p:attrName>
                                        </p:attrNameLst>
                                      </p:cBhvr>
                                      <p:tavLst>
                                        <p:tav tm="0">
                                          <p:val>
                                            <p:strVal val="#ppt_x"/>
                                          </p:val>
                                        </p:tav>
                                        <p:tav tm="100000">
                                          <p:val>
                                            <p:strVal val="#ppt_x"/>
                                          </p:val>
                                        </p:tav>
                                      </p:tavLst>
                                    </p:anim>
                                    <p:anim calcmode="lin" valueType="num">
                                      <p:cBhvr additive="base">
                                        <p:cTn id="19" dur="500" fill="hold"/>
                                        <p:tgtEl>
                                          <p:spTgt spid="105478"/>
                                        </p:tgtEl>
                                        <p:attrNameLst>
                                          <p:attrName>ppt_y</p:attrName>
                                        </p:attrNameLst>
                                      </p:cBhvr>
                                      <p:tavLst>
                                        <p:tav tm="0">
                                          <p:val>
                                            <p:strVal val="1+#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05477"/>
                                        </p:tgtEl>
                                        <p:attrNameLst>
                                          <p:attrName>style.visibility</p:attrName>
                                        </p:attrNameLst>
                                      </p:cBhvr>
                                      <p:to>
                                        <p:strVal val="visible"/>
                                      </p:to>
                                    </p:set>
                                    <p:anim calcmode="lin" valueType="num">
                                      <p:cBhvr additive="base">
                                        <p:cTn id="22" dur="500" fill="hold"/>
                                        <p:tgtEl>
                                          <p:spTgt spid="105477"/>
                                        </p:tgtEl>
                                        <p:attrNameLst>
                                          <p:attrName>ppt_x</p:attrName>
                                        </p:attrNameLst>
                                      </p:cBhvr>
                                      <p:tavLst>
                                        <p:tav tm="0">
                                          <p:val>
                                            <p:strVal val="#ppt_x"/>
                                          </p:val>
                                        </p:tav>
                                        <p:tav tm="100000">
                                          <p:val>
                                            <p:strVal val="#ppt_x"/>
                                          </p:val>
                                        </p:tav>
                                      </p:tavLst>
                                    </p:anim>
                                    <p:anim calcmode="lin" valueType="num">
                                      <p:cBhvr additive="base">
                                        <p:cTn id="23" dur="500" fill="hold"/>
                                        <p:tgtEl>
                                          <p:spTgt spid="105477"/>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105479"/>
                                        </p:tgtEl>
                                        <p:attrNameLst>
                                          <p:attrName>style.visibility</p:attrName>
                                        </p:attrNameLst>
                                      </p:cBhvr>
                                      <p:to>
                                        <p:strVal val="visible"/>
                                      </p:to>
                                    </p:set>
                                    <p:anim calcmode="lin" valueType="num">
                                      <p:cBhvr additive="base">
                                        <p:cTn id="27" dur="500" fill="hold"/>
                                        <p:tgtEl>
                                          <p:spTgt spid="105479"/>
                                        </p:tgtEl>
                                        <p:attrNameLst>
                                          <p:attrName>ppt_x</p:attrName>
                                        </p:attrNameLst>
                                      </p:cBhvr>
                                      <p:tavLst>
                                        <p:tav tm="0">
                                          <p:val>
                                            <p:strVal val="1+#ppt_w/2"/>
                                          </p:val>
                                        </p:tav>
                                        <p:tav tm="100000">
                                          <p:val>
                                            <p:strVal val="#ppt_x"/>
                                          </p:val>
                                        </p:tav>
                                      </p:tavLst>
                                    </p:anim>
                                    <p:anim calcmode="lin" valueType="num">
                                      <p:cBhvr additive="base">
                                        <p:cTn id="28" dur="500" fill="hold"/>
                                        <p:tgtEl>
                                          <p:spTgt spid="105479"/>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6" fill="hold" nodeType="clickEffect">
                                  <p:stCondLst>
                                    <p:cond delay="0"/>
                                  </p:stCondLst>
                                  <p:childTnLst>
                                    <p:set>
                                      <p:cBhvr>
                                        <p:cTn id="32" dur="1" fill="hold">
                                          <p:stCondLst>
                                            <p:cond delay="0"/>
                                          </p:stCondLst>
                                        </p:cTn>
                                        <p:tgtEl>
                                          <p:spTgt spid="105475"/>
                                        </p:tgtEl>
                                        <p:attrNameLst>
                                          <p:attrName>style.visibility</p:attrName>
                                        </p:attrNameLst>
                                      </p:cBhvr>
                                      <p:to>
                                        <p:strVal val="visible"/>
                                      </p:to>
                                    </p:set>
                                    <p:anim calcmode="lin" valueType="num">
                                      <p:cBhvr additive="base">
                                        <p:cTn id="33" dur="500" fill="hold"/>
                                        <p:tgtEl>
                                          <p:spTgt spid="105475"/>
                                        </p:tgtEl>
                                        <p:attrNameLst>
                                          <p:attrName>ppt_x</p:attrName>
                                        </p:attrNameLst>
                                      </p:cBhvr>
                                      <p:tavLst>
                                        <p:tav tm="0">
                                          <p:val>
                                            <p:strVal val="1+#ppt_w/2"/>
                                          </p:val>
                                        </p:tav>
                                        <p:tav tm="100000">
                                          <p:val>
                                            <p:strVal val="#ppt_x"/>
                                          </p:val>
                                        </p:tav>
                                      </p:tavLst>
                                    </p:anim>
                                    <p:anim calcmode="lin" valueType="num">
                                      <p:cBhvr additive="base">
                                        <p:cTn id="34" dur="500" fill="hold"/>
                                        <p:tgtEl>
                                          <p:spTgt spid="105475"/>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105476"/>
                                        </p:tgtEl>
                                        <p:attrNameLst>
                                          <p:attrName>style.visibility</p:attrName>
                                        </p:attrNameLst>
                                      </p:cBhvr>
                                      <p:to>
                                        <p:strVal val="visible"/>
                                      </p:to>
                                    </p:set>
                                    <p:anim calcmode="lin" valueType="num">
                                      <p:cBhvr additive="base">
                                        <p:cTn id="38" dur="500" fill="hold"/>
                                        <p:tgtEl>
                                          <p:spTgt spid="105476"/>
                                        </p:tgtEl>
                                        <p:attrNameLst>
                                          <p:attrName>ppt_x</p:attrName>
                                        </p:attrNameLst>
                                      </p:cBhvr>
                                      <p:tavLst>
                                        <p:tav tm="0">
                                          <p:val>
                                            <p:strVal val="#ppt_x"/>
                                          </p:val>
                                        </p:tav>
                                        <p:tav tm="100000">
                                          <p:val>
                                            <p:strVal val="#ppt_x"/>
                                          </p:val>
                                        </p:tav>
                                      </p:tavLst>
                                    </p:anim>
                                    <p:anim calcmode="lin" valueType="num">
                                      <p:cBhvr additive="base">
                                        <p:cTn id="39" dur="500" fill="hold"/>
                                        <p:tgtEl>
                                          <p:spTgt spid="105476"/>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05480"/>
                                        </p:tgtEl>
                                        <p:attrNameLst>
                                          <p:attrName>style.visibility</p:attrName>
                                        </p:attrNameLst>
                                      </p:cBhvr>
                                      <p:to>
                                        <p:strVal val="visible"/>
                                      </p:to>
                                    </p:set>
                                    <p:animEffect transition="in" filter="wipe(up)">
                                      <p:cBhvr>
                                        <p:cTn id="44" dur="500"/>
                                        <p:tgtEl>
                                          <p:spTgt spid="105480"/>
                                        </p:tgtEl>
                                      </p:cBhvr>
                                    </p:animEffect>
                                  </p:childTnLst>
                                </p:cTn>
                              </p:par>
                            </p:childTnLst>
                          </p:cTn>
                        </p:par>
                        <p:par>
                          <p:cTn id="45" fill="hold" nodeType="afterGroup">
                            <p:stCondLst>
                              <p:cond delay="500"/>
                            </p:stCondLst>
                            <p:childTnLst>
                              <p:par>
                                <p:cTn id="46" presetID="23" presetClass="entr" presetSubtype="16" fill="hold" nodeType="afterEffect">
                                  <p:stCondLst>
                                    <p:cond delay="0"/>
                                  </p:stCondLst>
                                  <p:childTnLst>
                                    <p:set>
                                      <p:cBhvr>
                                        <p:cTn id="47" dur="1" fill="hold">
                                          <p:stCondLst>
                                            <p:cond delay="0"/>
                                          </p:stCondLst>
                                        </p:cTn>
                                        <p:tgtEl>
                                          <p:spTgt spid="105483"/>
                                        </p:tgtEl>
                                        <p:attrNameLst>
                                          <p:attrName>style.visibility</p:attrName>
                                        </p:attrNameLst>
                                      </p:cBhvr>
                                      <p:to>
                                        <p:strVal val="visible"/>
                                      </p:to>
                                    </p:set>
                                    <p:anim calcmode="lin" valueType="num">
                                      <p:cBhvr>
                                        <p:cTn id="48" dur="500" fill="hold"/>
                                        <p:tgtEl>
                                          <p:spTgt spid="105483"/>
                                        </p:tgtEl>
                                        <p:attrNameLst>
                                          <p:attrName>ppt_w</p:attrName>
                                        </p:attrNameLst>
                                      </p:cBhvr>
                                      <p:tavLst>
                                        <p:tav tm="0">
                                          <p:val>
                                            <p:fltVal val="0"/>
                                          </p:val>
                                        </p:tav>
                                        <p:tav tm="100000">
                                          <p:val>
                                            <p:strVal val="#ppt_w"/>
                                          </p:val>
                                        </p:tav>
                                      </p:tavLst>
                                    </p:anim>
                                    <p:anim calcmode="lin" valueType="num">
                                      <p:cBhvr>
                                        <p:cTn id="49" dur="500" fill="hold"/>
                                        <p:tgtEl>
                                          <p:spTgt spid="1054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animBg="1" autoUpdateAnimBg="0"/>
      <p:bldP spid="105479" grpId="0" animBg="1" autoUpdateAnimBg="0"/>
      <p:bldP spid="105480" grpId="0" animBg="1" autoUpdateAnimBg="0"/>
      <p:bldP spid="105482" grpId="0" animBg="1"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Box 3"/>
          <p:cNvSpPr txBox="1">
            <a:spLocks noChangeArrowheads="1"/>
          </p:cNvSpPr>
          <p:nvPr/>
        </p:nvSpPr>
        <p:spPr bwMode="auto">
          <a:xfrm>
            <a:off x="2895600" y="1600200"/>
            <a:ext cx="5503863" cy="25304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b="1">
                <a:solidFill>
                  <a:srgbClr val="993300"/>
                </a:solidFill>
                <a:latin typeface="Georgia Ref" charset="0"/>
              </a:rPr>
              <a:t>1 Pet. 5:10</a:t>
            </a:r>
            <a:r>
              <a:rPr lang="en-US" sz="2000">
                <a:solidFill>
                  <a:srgbClr val="993300"/>
                </a:solidFill>
                <a:latin typeface="Georgia Ref" charset="0"/>
              </a:rPr>
              <a:t> Setelah semua saudaramu di seluruh dunia menanggung penderitaan yang sama, Allah sumber kasih karunia, yang telah memanggil kamu dalam Kristus kepada kemuliaanNya yang kekal, akan melengkapi, meneguhkan, menguatkan dan mengokohkan kamu sesudah kamu menderita seketika lamanya</a:t>
            </a:r>
          </a:p>
        </p:txBody>
      </p:sp>
      <p:sp>
        <p:nvSpPr>
          <p:cNvPr id="106501" name="Text Box 5"/>
          <p:cNvSpPr txBox="1">
            <a:spLocks noChangeArrowheads="1"/>
          </p:cNvSpPr>
          <p:nvPr/>
        </p:nvSpPr>
        <p:spPr bwMode="auto">
          <a:xfrm>
            <a:off x="3581400" y="4632325"/>
            <a:ext cx="5486400" cy="19812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b="1">
                <a:solidFill>
                  <a:srgbClr val="993300"/>
                </a:solidFill>
                <a:latin typeface="Georgia Ref" charset="0"/>
              </a:rPr>
              <a:t>1 Pet. 4:1 </a:t>
            </a:r>
            <a:r>
              <a:rPr lang="en-US" sz="2000">
                <a:solidFill>
                  <a:srgbClr val="993300"/>
                </a:solidFill>
                <a:latin typeface="Georgia Ref" charset="0"/>
              </a:rPr>
              <a:t>Jadi karena Kristus telah menderita penderitaan badani, kamu pun harus juga memepersenjatai dirimu dengan pikiran yang demikian-karena barangsiapa telah menderita penderitaan badani, ia telah berhenti berbuat dosa</a:t>
            </a:r>
          </a:p>
        </p:txBody>
      </p:sp>
      <p:sp>
        <p:nvSpPr>
          <p:cNvPr id="106503" name="Text Box 7"/>
          <p:cNvSpPr txBox="1">
            <a:spLocks noChangeArrowheads="1"/>
          </p:cNvSpPr>
          <p:nvPr/>
        </p:nvSpPr>
        <p:spPr bwMode="auto">
          <a:xfrm>
            <a:off x="2895600" y="990600"/>
            <a:ext cx="5791200" cy="4572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b="1">
                <a:solidFill>
                  <a:schemeClr val="bg1"/>
                </a:solidFill>
                <a:latin typeface="Georgia Ref" charset="0"/>
              </a:rPr>
              <a:t>Penderitaan menjadikan pertumbuhan</a:t>
            </a:r>
          </a:p>
        </p:txBody>
      </p:sp>
      <p:sp>
        <p:nvSpPr>
          <p:cNvPr id="106504" name="Text Box 8"/>
          <p:cNvSpPr txBox="1">
            <a:spLocks noChangeArrowheads="1"/>
          </p:cNvSpPr>
          <p:nvPr/>
        </p:nvSpPr>
        <p:spPr bwMode="auto">
          <a:xfrm>
            <a:off x="3505200" y="4022725"/>
            <a:ext cx="5265738" cy="8223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b="1">
                <a:solidFill>
                  <a:schemeClr val="bg1"/>
                </a:solidFill>
                <a:latin typeface="Georgia Ref" charset="0"/>
              </a:rPr>
              <a:t>Penderitaan membawa kesembuhan</a:t>
            </a:r>
          </a:p>
        </p:txBody>
      </p:sp>
      <p:sp>
        <p:nvSpPr>
          <p:cNvPr id="106505" name="Rectangle 9"/>
          <p:cNvSpPr>
            <a:spLocks noGrp="1" noChangeArrowheads="1"/>
          </p:cNvSpPr>
          <p:nvPr>
            <p:ph type="title" idx="4294967295"/>
          </p:nvPr>
        </p:nvSpPr>
        <p:spPr>
          <a:xfrm>
            <a:off x="1905000" y="152400"/>
            <a:ext cx="4959350" cy="663575"/>
          </a:xfrm>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p>
            <a:pPr eaLnBrk="1" hangingPunct="1">
              <a:defRPr/>
            </a:pPr>
            <a:r>
              <a:rPr lang="en-US" sz="3600" b="1">
                <a:solidFill>
                  <a:schemeClr val="tx1"/>
                </a:solidFill>
                <a:effectLst/>
                <a:latin typeface="Georgia Ref" pitchFamily="18" charset="0"/>
                <a:ea typeface="+mj-ea"/>
                <a:cs typeface="+mj-cs"/>
              </a:rPr>
              <a:t>Reasons for Suffering</a:t>
            </a:r>
          </a:p>
        </p:txBody>
      </p:sp>
      <p:pic>
        <p:nvPicPr>
          <p:cNvPr id="106506" name="Picture 10" descr="broken bone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038600"/>
            <a:ext cx="1905000"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6" descr="broken bon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0" y="4038600"/>
            <a:ext cx="1676400"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4" descr="plant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990600"/>
            <a:ext cx="25749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06500"/>
                                        </p:tgtEl>
                                        <p:attrNameLst>
                                          <p:attrName>style.visibility</p:attrName>
                                        </p:attrNameLst>
                                      </p:cBhvr>
                                      <p:to>
                                        <p:strVal val="visible"/>
                                      </p:to>
                                    </p:set>
                                    <p:anim calcmode="lin" valueType="num">
                                      <p:cBhvr>
                                        <p:cTn id="7" dur="1000" fill="hold"/>
                                        <p:tgtEl>
                                          <p:spTgt spid="106500"/>
                                        </p:tgtEl>
                                        <p:attrNameLst>
                                          <p:attrName>ppt_w</p:attrName>
                                        </p:attrNameLst>
                                      </p:cBhvr>
                                      <p:tavLst>
                                        <p:tav tm="0">
                                          <p:val>
                                            <p:fltVal val="0"/>
                                          </p:val>
                                        </p:tav>
                                        <p:tav tm="100000">
                                          <p:val>
                                            <p:strVal val="#ppt_w"/>
                                          </p:val>
                                        </p:tav>
                                      </p:tavLst>
                                    </p:anim>
                                    <p:anim calcmode="lin" valueType="num">
                                      <p:cBhvr>
                                        <p:cTn id="8" dur="1000" fill="hold"/>
                                        <p:tgtEl>
                                          <p:spTgt spid="106500"/>
                                        </p:tgtEl>
                                        <p:attrNameLst>
                                          <p:attrName>ppt_h</p:attrName>
                                        </p:attrNameLst>
                                      </p:cBhvr>
                                      <p:tavLst>
                                        <p:tav tm="0">
                                          <p:val>
                                            <p:fltVal val="0"/>
                                          </p:val>
                                        </p:tav>
                                        <p:tav tm="100000">
                                          <p:val>
                                            <p:strVal val="#ppt_h"/>
                                          </p:val>
                                        </p:tav>
                                      </p:tavLst>
                                    </p:anim>
                                    <p:anim calcmode="lin" valueType="num">
                                      <p:cBhvr>
                                        <p:cTn id="9" dur="1000" fill="hold"/>
                                        <p:tgtEl>
                                          <p:spTgt spid="10650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6500"/>
                                        </p:tgtEl>
                                        <p:attrNameLst>
                                          <p:attrName>ppt_y</p:attrName>
                                        </p:attrNameLst>
                                      </p:cBhvr>
                                      <p:tavLst>
                                        <p:tav tm="0" fmla="#ppt_y+(sin(-2*pi*(1-$))*-#ppt_x+cos(-2*pi*(1-$))*(1-#ppt_y))*(1-$)">
                                          <p:val>
                                            <p:fltVal val="0"/>
                                          </p:val>
                                        </p:tav>
                                        <p:tav tm="100000">
                                          <p:val>
                                            <p:fltVal val="1"/>
                                          </p:val>
                                        </p:tav>
                                      </p:tavLst>
                                    </p:anim>
                                  </p:childTnLst>
                                </p:cTn>
                              </p:par>
                              <p:par>
                                <p:cTn id="11" presetID="1" presetClass="entr" presetSubtype="0" fill="hold" grpId="0" nodeType="withEffect">
                                  <p:stCondLst>
                                    <p:cond delay="0"/>
                                  </p:stCondLst>
                                  <p:childTnLst>
                                    <p:set>
                                      <p:cBhvr>
                                        <p:cTn id="12" dur="1" fill="hold">
                                          <p:stCondLst>
                                            <p:cond delay="499"/>
                                          </p:stCondLst>
                                        </p:cTn>
                                        <p:tgtEl>
                                          <p:spTgt spid="106503"/>
                                        </p:tgtEl>
                                        <p:attrNameLst>
                                          <p:attrName>style.visibility</p:attrName>
                                        </p:attrNameLst>
                                      </p:cBhvr>
                                      <p:to>
                                        <p:strVal val="visible"/>
                                      </p:to>
                                    </p:set>
                                  </p:childTnLst>
                                </p:cTn>
                              </p:par>
                            </p:childTnLst>
                          </p:cTn>
                        </p:par>
                        <p:par>
                          <p:cTn id="13" fill="hold" nodeType="afterGroup">
                            <p:stCondLst>
                              <p:cond delay="1000"/>
                            </p:stCondLst>
                            <p:childTnLst>
                              <p:par>
                                <p:cTn id="14" presetID="3" presetClass="entr" presetSubtype="10" fill="hold" grpId="0" nodeType="afterEffect">
                                  <p:stCondLst>
                                    <p:cond delay="3000"/>
                                  </p:stCondLst>
                                  <p:childTnLst>
                                    <p:set>
                                      <p:cBhvr>
                                        <p:cTn id="15" dur="1" fill="hold">
                                          <p:stCondLst>
                                            <p:cond delay="0"/>
                                          </p:stCondLst>
                                        </p:cTn>
                                        <p:tgtEl>
                                          <p:spTgt spid="106499"/>
                                        </p:tgtEl>
                                        <p:attrNameLst>
                                          <p:attrName>style.visibility</p:attrName>
                                        </p:attrNameLst>
                                      </p:cBhvr>
                                      <p:to>
                                        <p:strVal val="visible"/>
                                      </p:to>
                                    </p:set>
                                    <p:animEffect transition="in" filter="blinds(horizontal)">
                                      <p:cBhvr>
                                        <p:cTn id="16" dur="500"/>
                                        <p:tgtEl>
                                          <p:spTgt spid="10649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106506"/>
                                        </p:tgtEl>
                                        <p:attrNameLst>
                                          <p:attrName>style.visibility</p:attrName>
                                        </p:attrNameLst>
                                      </p:cBhvr>
                                      <p:to>
                                        <p:strVal val="visible"/>
                                      </p:to>
                                    </p:set>
                                    <p:anim calcmode="lin" valueType="num">
                                      <p:cBhvr>
                                        <p:cTn id="21" dur="1000" fill="hold"/>
                                        <p:tgtEl>
                                          <p:spTgt spid="106506"/>
                                        </p:tgtEl>
                                        <p:attrNameLst>
                                          <p:attrName>ppt_w</p:attrName>
                                        </p:attrNameLst>
                                      </p:cBhvr>
                                      <p:tavLst>
                                        <p:tav tm="0">
                                          <p:val>
                                            <p:fltVal val="0"/>
                                          </p:val>
                                        </p:tav>
                                        <p:tav tm="100000">
                                          <p:val>
                                            <p:strVal val="#ppt_w"/>
                                          </p:val>
                                        </p:tav>
                                      </p:tavLst>
                                    </p:anim>
                                    <p:anim calcmode="lin" valueType="num">
                                      <p:cBhvr>
                                        <p:cTn id="22" dur="1000" fill="hold"/>
                                        <p:tgtEl>
                                          <p:spTgt spid="106506"/>
                                        </p:tgtEl>
                                        <p:attrNameLst>
                                          <p:attrName>ppt_h</p:attrName>
                                        </p:attrNameLst>
                                      </p:cBhvr>
                                      <p:tavLst>
                                        <p:tav tm="0">
                                          <p:val>
                                            <p:fltVal val="0"/>
                                          </p:val>
                                        </p:tav>
                                        <p:tav tm="100000">
                                          <p:val>
                                            <p:strVal val="#ppt_h"/>
                                          </p:val>
                                        </p:tav>
                                      </p:tavLst>
                                    </p:anim>
                                    <p:anim calcmode="lin" valueType="num">
                                      <p:cBhvr>
                                        <p:cTn id="23" dur="1000" fill="hold"/>
                                        <p:tgtEl>
                                          <p:spTgt spid="10650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06506"/>
                                        </p:tgtEl>
                                        <p:attrNameLst>
                                          <p:attrName>ppt_y</p:attrName>
                                        </p:attrNameLst>
                                      </p:cBhvr>
                                      <p:tavLst>
                                        <p:tav tm="0" fmla="#ppt_y+(sin(-2*pi*(1-$))*-#ppt_x+cos(-2*pi*(1-$))*(1-#ppt_y))*(1-$)">
                                          <p:val>
                                            <p:fltVal val="0"/>
                                          </p:val>
                                        </p:tav>
                                        <p:tav tm="100000">
                                          <p:val>
                                            <p:fltVal val="1"/>
                                          </p:val>
                                        </p:tav>
                                      </p:tavLst>
                                    </p:anim>
                                  </p:childTnLst>
                                </p:cTn>
                              </p:par>
                              <p:par>
                                <p:cTn id="25" presetID="1" presetClass="entr" presetSubtype="0" fill="hold" grpId="0" nodeType="withEffect">
                                  <p:stCondLst>
                                    <p:cond delay="0"/>
                                  </p:stCondLst>
                                  <p:childTnLst>
                                    <p:set>
                                      <p:cBhvr>
                                        <p:cTn id="26" dur="1" fill="hold">
                                          <p:stCondLst>
                                            <p:cond delay="499"/>
                                          </p:stCondLst>
                                        </p:cTn>
                                        <p:tgtEl>
                                          <p:spTgt spid="106504"/>
                                        </p:tgtEl>
                                        <p:attrNameLst>
                                          <p:attrName>style.visibility</p:attrName>
                                        </p:attrNameLst>
                                      </p:cBhvr>
                                      <p:to>
                                        <p:strVal val="visible"/>
                                      </p:to>
                                    </p:set>
                                  </p:childTnLst>
                                </p:cTn>
                              </p:par>
                            </p:childTnLst>
                          </p:cTn>
                        </p:par>
                        <p:par>
                          <p:cTn id="27" fill="hold" nodeType="afterGroup">
                            <p:stCondLst>
                              <p:cond delay="1000"/>
                            </p:stCondLst>
                            <p:childTnLst>
                              <p:par>
                                <p:cTn id="28" presetID="3" presetClass="entr" presetSubtype="10" fill="hold" grpId="0" nodeType="afterEffect">
                                  <p:stCondLst>
                                    <p:cond delay="3000"/>
                                  </p:stCondLst>
                                  <p:childTnLst>
                                    <p:set>
                                      <p:cBhvr>
                                        <p:cTn id="29" dur="1" fill="hold">
                                          <p:stCondLst>
                                            <p:cond delay="0"/>
                                          </p:stCondLst>
                                        </p:cTn>
                                        <p:tgtEl>
                                          <p:spTgt spid="106501"/>
                                        </p:tgtEl>
                                        <p:attrNameLst>
                                          <p:attrName>style.visibility</p:attrName>
                                        </p:attrNameLst>
                                      </p:cBhvr>
                                      <p:to>
                                        <p:strVal val="visible"/>
                                      </p:to>
                                    </p:set>
                                    <p:animEffect transition="in" filter="blinds(horizontal)">
                                      <p:cBhvr>
                                        <p:cTn id="30" dur="500"/>
                                        <p:tgtEl>
                                          <p:spTgt spid="10650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nodeType="clickEffect">
                                  <p:stCondLst>
                                    <p:cond delay="0"/>
                                  </p:stCondLst>
                                  <p:childTnLst>
                                    <p:set>
                                      <p:cBhvr>
                                        <p:cTn id="34" dur="1" fill="hold">
                                          <p:stCondLst>
                                            <p:cond delay="0"/>
                                          </p:stCondLst>
                                        </p:cTn>
                                        <p:tgtEl>
                                          <p:spTgt spid="106502"/>
                                        </p:tgtEl>
                                        <p:attrNameLst>
                                          <p:attrName>style.visibility</p:attrName>
                                        </p:attrNameLst>
                                      </p:cBhvr>
                                      <p:to>
                                        <p:strVal val="visible"/>
                                      </p:to>
                                    </p:set>
                                    <p:anim calcmode="lin" valueType="num">
                                      <p:cBhvr>
                                        <p:cTn id="35" dur="1000" fill="hold"/>
                                        <p:tgtEl>
                                          <p:spTgt spid="106502"/>
                                        </p:tgtEl>
                                        <p:attrNameLst>
                                          <p:attrName>ppt_w</p:attrName>
                                        </p:attrNameLst>
                                      </p:cBhvr>
                                      <p:tavLst>
                                        <p:tav tm="0">
                                          <p:val>
                                            <p:fltVal val="0"/>
                                          </p:val>
                                        </p:tav>
                                        <p:tav tm="100000">
                                          <p:val>
                                            <p:strVal val="#ppt_w"/>
                                          </p:val>
                                        </p:tav>
                                      </p:tavLst>
                                    </p:anim>
                                    <p:anim calcmode="lin" valueType="num">
                                      <p:cBhvr>
                                        <p:cTn id="36" dur="1000" fill="hold"/>
                                        <p:tgtEl>
                                          <p:spTgt spid="106502"/>
                                        </p:tgtEl>
                                        <p:attrNameLst>
                                          <p:attrName>ppt_h</p:attrName>
                                        </p:attrNameLst>
                                      </p:cBhvr>
                                      <p:tavLst>
                                        <p:tav tm="0">
                                          <p:val>
                                            <p:fltVal val="0"/>
                                          </p:val>
                                        </p:tav>
                                        <p:tav tm="100000">
                                          <p:val>
                                            <p:strVal val="#ppt_h"/>
                                          </p:val>
                                        </p:tav>
                                      </p:tavLst>
                                    </p:anim>
                                    <p:anim calcmode="lin" valueType="num">
                                      <p:cBhvr>
                                        <p:cTn id="37" dur="1000" fill="hold"/>
                                        <p:tgtEl>
                                          <p:spTgt spid="106502"/>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650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animBg="1" autoUpdateAnimBg="0"/>
      <p:bldP spid="106501" grpId="0" animBg="1" autoUpdateAnimBg="0"/>
      <p:bldP spid="106503" grpId="0" animBg="1" autoUpdateAnimBg="0"/>
      <p:bldP spid="106504" grpId="0" animBg="1"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Text Box 3"/>
          <p:cNvSpPr txBox="1">
            <a:spLocks noChangeArrowheads="1"/>
          </p:cNvSpPr>
          <p:nvPr/>
        </p:nvSpPr>
        <p:spPr bwMode="auto">
          <a:xfrm>
            <a:off x="304800" y="1600200"/>
            <a:ext cx="4495800" cy="16764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b="1">
                <a:solidFill>
                  <a:srgbClr val="FF0000"/>
                </a:solidFill>
                <a:latin typeface="Georgia Ref" charset="0"/>
              </a:rPr>
              <a:t>1 Petrus 4:16</a:t>
            </a:r>
            <a:r>
              <a:rPr lang="en-US" sz="2400">
                <a:solidFill>
                  <a:srgbClr val="FF0000"/>
                </a:solidFill>
                <a:latin typeface="Georgia Ref" charset="0"/>
              </a:rPr>
              <a:t> </a:t>
            </a:r>
            <a:r>
              <a:rPr lang="en-US" sz="2000">
                <a:solidFill>
                  <a:srgbClr val="FF0000"/>
                </a:solidFill>
                <a:latin typeface="Georgia Ref" charset="0"/>
              </a:rPr>
              <a:t>Tetapi, jika ia menderita sebagai orang Kristen, maka janganlah ia malu, melainkan hendaklah ia memuliakan Allah dalam nama Kristus itu.</a:t>
            </a:r>
          </a:p>
        </p:txBody>
      </p:sp>
      <p:sp>
        <p:nvSpPr>
          <p:cNvPr id="107524" name="Text Box 4"/>
          <p:cNvSpPr txBox="1">
            <a:spLocks noChangeArrowheads="1"/>
          </p:cNvSpPr>
          <p:nvPr/>
        </p:nvSpPr>
        <p:spPr bwMode="auto">
          <a:xfrm>
            <a:off x="457200" y="990600"/>
            <a:ext cx="4191000" cy="8223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a:solidFill>
                  <a:schemeClr val="bg1"/>
                </a:solidFill>
                <a:latin typeface="Georgia Ref" charset="0"/>
              </a:rPr>
              <a:t>Penderitaan memuliakan Tuhan</a:t>
            </a:r>
          </a:p>
        </p:txBody>
      </p:sp>
      <p:sp>
        <p:nvSpPr>
          <p:cNvPr id="107525" name="Text Box 5"/>
          <p:cNvSpPr txBox="1">
            <a:spLocks noChangeArrowheads="1"/>
          </p:cNvSpPr>
          <p:nvPr/>
        </p:nvSpPr>
        <p:spPr bwMode="auto">
          <a:xfrm>
            <a:off x="228600" y="4724400"/>
            <a:ext cx="5029200" cy="19812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b="1">
                <a:solidFill>
                  <a:srgbClr val="FF0000"/>
                </a:solidFill>
                <a:latin typeface="Georgia Ref" charset="0"/>
              </a:rPr>
              <a:t>1 Petrus 4:13</a:t>
            </a:r>
            <a:r>
              <a:rPr lang="en-US" sz="2400">
                <a:solidFill>
                  <a:srgbClr val="FF0000"/>
                </a:solidFill>
                <a:latin typeface="Georgia Ref" charset="0"/>
              </a:rPr>
              <a:t> </a:t>
            </a:r>
            <a:r>
              <a:rPr lang="en-US" sz="2000">
                <a:solidFill>
                  <a:srgbClr val="FF0000"/>
                </a:solidFill>
                <a:latin typeface="Georgia Ref" charset="0"/>
              </a:rPr>
              <a:t>Sebaliknya, bersukacitalah, sesuai dengan bagian yang kamu dapat dalam penderitaan Kristus, supaya kamu juga boleh bergembira dan bersukacita pada waktu Ia menyatakan kemuliaanNya</a:t>
            </a:r>
            <a:endParaRPr lang="en-US" sz="2000">
              <a:solidFill>
                <a:srgbClr val="FF0000"/>
              </a:solidFill>
              <a:latin typeface="Arial" charset="0"/>
            </a:endParaRPr>
          </a:p>
        </p:txBody>
      </p:sp>
      <p:sp>
        <p:nvSpPr>
          <p:cNvPr id="107526" name="Text Box 6"/>
          <p:cNvSpPr txBox="1">
            <a:spLocks noChangeArrowheads="1"/>
          </p:cNvSpPr>
          <p:nvPr/>
        </p:nvSpPr>
        <p:spPr bwMode="auto">
          <a:xfrm>
            <a:off x="304800" y="3810000"/>
            <a:ext cx="4724400" cy="118745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a:solidFill>
                  <a:schemeClr val="bg1"/>
                </a:solidFill>
                <a:latin typeface="Georgia Ref" charset="0"/>
              </a:rPr>
              <a:t>Penderitaan memastikan kemuliaan dengan Kristus di masa depan</a:t>
            </a:r>
          </a:p>
        </p:txBody>
      </p:sp>
      <p:pic>
        <p:nvPicPr>
          <p:cNvPr id="107527" name="Picture 7" descr="pe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1066800"/>
            <a:ext cx="35052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7528" name="Object 8"/>
          <p:cNvGraphicFramePr>
            <a:graphicFrameLocks noChangeAspect="1"/>
          </p:cNvGraphicFramePr>
          <p:nvPr/>
        </p:nvGraphicFramePr>
        <p:xfrm>
          <a:off x="5410200" y="4114800"/>
          <a:ext cx="3505200" cy="2490788"/>
        </p:xfrm>
        <a:graphic>
          <a:graphicData uri="http://schemas.openxmlformats.org/presentationml/2006/ole">
            <mc:AlternateContent xmlns:mc="http://schemas.openxmlformats.org/markup-compatibility/2006">
              <mc:Choice xmlns:v="urn:schemas-microsoft-com:vml" Requires="v">
                <p:oleObj spid="_x0000_s412709" name="Photo Editor Photo" r:id="rId4" imgW="2534004" imgH="1800476" progId="MSPhotoEd.3">
                  <p:embed/>
                </p:oleObj>
              </mc:Choice>
              <mc:Fallback>
                <p:oleObj name="Photo Editor Photo" r:id="rId4" imgW="2534004" imgH="1800476" progId="MSPhotoEd.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4114800"/>
                        <a:ext cx="3505200" cy="249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7530" name="Rectangle 10"/>
          <p:cNvSpPr>
            <a:spLocks noGrp="1" noChangeArrowheads="1"/>
          </p:cNvSpPr>
          <p:nvPr>
            <p:ph type="title" idx="4294967295"/>
          </p:nvPr>
        </p:nvSpPr>
        <p:spPr>
          <a:xfrm>
            <a:off x="1974850" y="152400"/>
            <a:ext cx="5429250" cy="641350"/>
          </a:xfrm>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p>
            <a:pPr eaLnBrk="1" hangingPunct="1">
              <a:defRPr/>
            </a:pPr>
            <a:r>
              <a:rPr lang="en-US" sz="3600" b="1">
                <a:solidFill>
                  <a:schemeClr val="tx1"/>
                </a:solidFill>
                <a:effectLst/>
                <a:latin typeface="Georgia Ref" pitchFamily="18" charset="0"/>
                <a:ea typeface="+mj-ea"/>
                <a:cs typeface="+mj-cs"/>
              </a:rPr>
              <a:t>Alasan-alasan Penderitaan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07527"/>
                                        </p:tgtEl>
                                        <p:attrNameLst>
                                          <p:attrName>style.visibility</p:attrName>
                                        </p:attrNameLst>
                                      </p:cBhvr>
                                      <p:to>
                                        <p:strVal val="visible"/>
                                      </p:to>
                                    </p:set>
                                    <p:anim calcmode="lin" valueType="num">
                                      <p:cBhvr>
                                        <p:cTn id="7" dur="1000" fill="hold"/>
                                        <p:tgtEl>
                                          <p:spTgt spid="107527"/>
                                        </p:tgtEl>
                                        <p:attrNameLst>
                                          <p:attrName>ppt_w</p:attrName>
                                        </p:attrNameLst>
                                      </p:cBhvr>
                                      <p:tavLst>
                                        <p:tav tm="0">
                                          <p:val>
                                            <p:fltVal val="0"/>
                                          </p:val>
                                        </p:tav>
                                        <p:tav tm="100000">
                                          <p:val>
                                            <p:strVal val="#ppt_w"/>
                                          </p:val>
                                        </p:tav>
                                      </p:tavLst>
                                    </p:anim>
                                    <p:anim calcmode="lin" valueType="num">
                                      <p:cBhvr>
                                        <p:cTn id="8" dur="1000" fill="hold"/>
                                        <p:tgtEl>
                                          <p:spTgt spid="107527"/>
                                        </p:tgtEl>
                                        <p:attrNameLst>
                                          <p:attrName>ppt_h</p:attrName>
                                        </p:attrNameLst>
                                      </p:cBhvr>
                                      <p:tavLst>
                                        <p:tav tm="0">
                                          <p:val>
                                            <p:fltVal val="0"/>
                                          </p:val>
                                        </p:tav>
                                        <p:tav tm="100000">
                                          <p:val>
                                            <p:strVal val="#ppt_h"/>
                                          </p:val>
                                        </p:tav>
                                      </p:tavLst>
                                    </p:anim>
                                    <p:anim calcmode="lin" valueType="num">
                                      <p:cBhvr>
                                        <p:cTn id="9" dur="1000" fill="hold"/>
                                        <p:tgtEl>
                                          <p:spTgt spid="1075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75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7524"/>
                                        </p:tgtEl>
                                        <p:attrNameLst>
                                          <p:attrName>style.visibility</p:attrName>
                                        </p:attrNameLst>
                                      </p:cBhvr>
                                      <p:to>
                                        <p:strVal val="visible"/>
                                      </p:to>
                                    </p:set>
                                  </p:childTnLst>
                                </p:cTn>
                              </p:par>
                            </p:childTnLst>
                          </p:cTn>
                        </p:par>
                        <p:par>
                          <p:cTn id="15" fill="hold" nodeType="afterGroup">
                            <p:stCondLst>
                              <p:cond delay="500"/>
                            </p:stCondLst>
                            <p:childTnLst>
                              <p:par>
                                <p:cTn id="16" presetID="3" presetClass="entr" presetSubtype="10" fill="hold" grpId="0" nodeType="afterEffect">
                                  <p:stCondLst>
                                    <p:cond delay="3000"/>
                                  </p:stCondLst>
                                  <p:childTnLst>
                                    <p:set>
                                      <p:cBhvr>
                                        <p:cTn id="17" dur="1" fill="hold">
                                          <p:stCondLst>
                                            <p:cond delay="0"/>
                                          </p:stCondLst>
                                        </p:cTn>
                                        <p:tgtEl>
                                          <p:spTgt spid="107523"/>
                                        </p:tgtEl>
                                        <p:attrNameLst>
                                          <p:attrName>style.visibility</p:attrName>
                                        </p:attrNameLst>
                                      </p:cBhvr>
                                      <p:to>
                                        <p:strVal val="visible"/>
                                      </p:to>
                                    </p:set>
                                    <p:animEffect transition="in" filter="blinds(horizontal)">
                                      <p:cBhvr>
                                        <p:cTn id="18" dur="500"/>
                                        <p:tgtEl>
                                          <p:spTgt spid="10752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07528"/>
                                        </p:tgtEl>
                                        <p:attrNameLst>
                                          <p:attrName>style.visibility</p:attrName>
                                        </p:attrNameLst>
                                      </p:cBhvr>
                                      <p:to>
                                        <p:strVal val="visible"/>
                                      </p:to>
                                    </p:set>
                                    <p:anim calcmode="lin" valueType="num">
                                      <p:cBhvr>
                                        <p:cTn id="23" dur="1000" fill="hold"/>
                                        <p:tgtEl>
                                          <p:spTgt spid="107528"/>
                                        </p:tgtEl>
                                        <p:attrNameLst>
                                          <p:attrName>ppt_w</p:attrName>
                                        </p:attrNameLst>
                                      </p:cBhvr>
                                      <p:tavLst>
                                        <p:tav tm="0">
                                          <p:val>
                                            <p:fltVal val="0"/>
                                          </p:val>
                                        </p:tav>
                                        <p:tav tm="100000">
                                          <p:val>
                                            <p:strVal val="#ppt_w"/>
                                          </p:val>
                                        </p:tav>
                                      </p:tavLst>
                                    </p:anim>
                                    <p:anim calcmode="lin" valueType="num">
                                      <p:cBhvr>
                                        <p:cTn id="24" dur="1000" fill="hold"/>
                                        <p:tgtEl>
                                          <p:spTgt spid="107528"/>
                                        </p:tgtEl>
                                        <p:attrNameLst>
                                          <p:attrName>ppt_h</p:attrName>
                                        </p:attrNameLst>
                                      </p:cBhvr>
                                      <p:tavLst>
                                        <p:tav tm="0">
                                          <p:val>
                                            <p:fltVal val="0"/>
                                          </p:val>
                                        </p:tav>
                                        <p:tav tm="100000">
                                          <p:val>
                                            <p:strVal val="#ppt_h"/>
                                          </p:val>
                                        </p:tav>
                                      </p:tavLst>
                                    </p:anim>
                                    <p:anim calcmode="lin" valueType="num">
                                      <p:cBhvr>
                                        <p:cTn id="25" dur="1000" fill="hold"/>
                                        <p:tgtEl>
                                          <p:spTgt spid="10752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75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7526"/>
                                        </p:tgtEl>
                                        <p:attrNameLst>
                                          <p:attrName>style.visibility</p:attrName>
                                        </p:attrNameLst>
                                      </p:cBhvr>
                                      <p:to>
                                        <p:strVal val="visible"/>
                                      </p:to>
                                    </p:set>
                                  </p:childTnLst>
                                </p:cTn>
                              </p:par>
                            </p:childTnLst>
                          </p:cTn>
                        </p:par>
                        <p:par>
                          <p:cTn id="31" fill="hold" nodeType="afterGroup">
                            <p:stCondLst>
                              <p:cond delay="500"/>
                            </p:stCondLst>
                            <p:childTnLst>
                              <p:par>
                                <p:cTn id="32" presetID="3" presetClass="entr" presetSubtype="10" fill="hold" grpId="0" nodeType="afterEffect">
                                  <p:stCondLst>
                                    <p:cond delay="3000"/>
                                  </p:stCondLst>
                                  <p:childTnLst>
                                    <p:set>
                                      <p:cBhvr>
                                        <p:cTn id="33" dur="1" fill="hold">
                                          <p:stCondLst>
                                            <p:cond delay="0"/>
                                          </p:stCondLst>
                                        </p:cTn>
                                        <p:tgtEl>
                                          <p:spTgt spid="107525"/>
                                        </p:tgtEl>
                                        <p:attrNameLst>
                                          <p:attrName>style.visibility</p:attrName>
                                        </p:attrNameLst>
                                      </p:cBhvr>
                                      <p:to>
                                        <p:strVal val="visible"/>
                                      </p:to>
                                    </p:set>
                                    <p:animEffect transition="in" filter="blinds(horizontal)">
                                      <p:cBhvr>
                                        <p:cTn id="34" dur="500"/>
                                        <p:tgtEl>
                                          <p:spTgt spid="107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animBg="1" autoUpdateAnimBg="0"/>
      <p:bldP spid="107524" grpId="0" animBg="1" autoUpdateAnimBg="0"/>
      <p:bldP spid="107525" grpId="0" animBg="1" autoUpdateAnimBg="0"/>
      <p:bldP spid="107526" grpId="0" animBg="1"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201155" name="Text Box 3"/>
          <p:cNvSpPr txBox="1">
            <a:spLocks noChangeArrowheads="1"/>
          </p:cNvSpPr>
          <p:nvPr/>
        </p:nvSpPr>
        <p:spPr bwMode="auto">
          <a:xfrm>
            <a:off x="457200" y="2193925"/>
            <a:ext cx="8686800" cy="4664075"/>
          </a:xfrm>
          <a:prstGeom prst="rect">
            <a:avLst/>
          </a:prstGeom>
          <a:noFill/>
          <a:ln w="9525">
            <a:noFill/>
            <a:miter lim="800000"/>
            <a:headEnd/>
            <a:tailEnd/>
          </a:ln>
          <a:effectLst>
            <a:outerShdw dist="35921" dir="2700000" algn="ctr" rotWithShape="0">
              <a:srgbClr val="808080"/>
            </a:outerShdw>
          </a:effectLst>
        </p:spPr>
        <p:txBody>
          <a:bodyPr>
            <a:spAutoFit/>
          </a:bodyPr>
          <a:lstStyle/>
          <a:p>
            <a:pPr marL="635000" indent="-635000" eaLnBrk="1" hangingPunct="1">
              <a:spcBef>
                <a:spcPct val="50000"/>
              </a:spcBef>
              <a:buFont typeface="Arial" charset="0"/>
              <a:buAutoNum type="arabicPeriod"/>
              <a:defRPr/>
            </a:pPr>
            <a:r>
              <a:rPr lang="en-US" sz="4000" b="1" i="1">
                <a:solidFill>
                  <a:schemeClr val="bg1"/>
                </a:solidFill>
                <a:latin typeface="Times New Roman" pitchFamily="18" charset="0"/>
                <a:ea typeface="+mn-ea"/>
                <a:cs typeface="+mn-cs"/>
              </a:rPr>
              <a:t>Seperti apakah gaya hidup seseorang percaya yang tidak egois ketika mengalami ketidakadilan? </a:t>
            </a:r>
          </a:p>
          <a:p>
            <a:pPr marL="635000" indent="-635000" eaLnBrk="1" hangingPunct="1">
              <a:spcBef>
                <a:spcPct val="50000"/>
              </a:spcBef>
              <a:buFont typeface="Arial" charset="0"/>
              <a:buAutoNum type="arabicPeriod"/>
              <a:defRPr/>
            </a:pPr>
            <a:r>
              <a:rPr lang="en-US" sz="4000" b="1" i="1">
                <a:solidFill>
                  <a:schemeClr val="bg1"/>
                </a:solidFill>
                <a:latin typeface="Times New Roman" pitchFamily="18" charset="0"/>
                <a:ea typeface="+mn-ea"/>
                <a:cs typeface="+mn-cs"/>
              </a:rPr>
              <a:t>Apakah upah khusus yang kita terima saat kita menanggapi penderitaan karena ketidakadilan secara tidak egois?</a:t>
            </a:r>
          </a:p>
        </p:txBody>
      </p:sp>
      <p:sp>
        <p:nvSpPr>
          <p:cNvPr id="1201157" name="Rectangle 5"/>
          <p:cNvSpPr>
            <a:spLocks noGrp="1" noChangeArrowheads="1"/>
          </p:cNvSpPr>
          <p:nvPr>
            <p:ph type="title" idx="4294967295"/>
          </p:nvPr>
        </p:nvSpPr>
        <p:spPr>
          <a:xfrm>
            <a:off x="381000" y="609600"/>
            <a:ext cx="8534400" cy="1066800"/>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dist="107763" dir="2700000" algn="ctr" rotWithShape="0">
              <a:schemeClr val="tx1">
                <a:alpha val="74998"/>
              </a:schemeClr>
            </a:outerShdw>
          </a:effectLst>
        </p:spPr>
        <p:txBody>
          <a:bodyPr anchor="t">
            <a:spAutoFit/>
          </a:bodyPr>
          <a:lstStyle/>
          <a:p>
            <a:pPr algn="l" eaLnBrk="1" hangingPunct="1">
              <a:spcBef>
                <a:spcPct val="50000"/>
              </a:spcBef>
              <a:defRPr/>
            </a:pPr>
            <a:r>
              <a:rPr lang="en-US" sz="3200" b="1">
                <a:solidFill>
                  <a:schemeClr val="bg1"/>
                </a:solidFill>
                <a:effectLst>
                  <a:outerShdw blurRad="38100" dist="38100" dir="2700000" algn="tl">
                    <a:srgbClr val="000000"/>
                  </a:outerShdw>
                </a:effectLst>
                <a:latin typeface="Times New Roman" charset="0"/>
                <a:cs typeface="+mj-cs"/>
              </a:rPr>
              <a:t>Dua Pertanyaan tentang Penderitaan untuk Hal yang Benar (Jawaban berdasarkan 3:13-17) </a:t>
            </a:r>
          </a:p>
        </p:txBody>
      </p:sp>
      <p:sp>
        <p:nvSpPr>
          <p:cNvPr id="1201158" name="Text Box 6"/>
          <p:cNvSpPr txBox="1">
            <a:spLocks noChangeArrowheads="1"/>
          </p:cNvSpPr>
          <p:nvPr/>
        </p:nvSpPr>
        <p:spPr bwMode="auto">
          <a:xfrm>
            <a:off x="8153400" y="76200"/>
            <a:ext cx="914400" cy="457200"/>
          </a:xfrm>
          <a:prstGeom prst="rect">
            <a:avLst/>
          </a:prstGeom>
          <a:noFill/>
          <a:ln w="9525">
            <a:noFill/>
            <a:miter lim="800000"/>
            <a:headEnd/>
            <a:tailEnd/>
          </a:ln>
          <a:effectLst>
            <a:outerShdw dist="107763" dir="2700000" algn="ctr" rotWithShape="0">
              <a:srgbClr val="808080"/>
            </a:outerShdw>
          </a:effectLst>
        </p:spPr>
        <p:txBody>
          <a:bodyPr>
            <a:spAutoFit/>
          </a:bodyPr>
          <a:lstStyle/>
          <a:p>
            <a:pPr algn="ctr" eaLnBrk="1" hangingPunct="1">
              <a:defRPr/>
            </a:pPr>
            <a:r>
              <a:rPr lang="en-US" sz="2400" b="1">
                <a:solidFill>
                  <a:schemeClr val="bg1"/>
                </a:solidFill>
                <a:effectLst>
                  <a:outerShdw blurRad="38100" dist="38100" dir="2700000" algn="tl">
                    <a:srgbClr val="808080"/>
                  </a:outerShdw>
                </a:effectLst>
                <a:latin typeface="Times New Roman" pitchFamily="18" charset="0"/>
                <a:ea typeface="+mn-ea"/>
                <a:cs typeface="+mn-cs"/>
              </a:rPr>
              <a:t>280</a:t>
            </a:r>
            <a:r>
              <a:rPr lang="en-US" sz="2400" b="1" i="1">
                <a:solidFill>
                  <a:schemeClr val="bg1"/>
                </a:solidFill>
                <a:effectLst>
                  <a:outerShdw blurRad="38100" dist="38100" dir="2700000" algn="tl">
                    <a:srgbClr val="808080"/>
                  </a:outerShdw>
                </a:effectLst>
                <a:latin typeface="Times New Roman" pitchFamily="18" charset="0"/>
                <a:ea typeface="+mn-ea"/>
                <a:cs typeface="+mn-cs"/>
              </a:rPr>
              <a:t>l</a:t>
            </a:r>
            <a:endParaRPr lang="en-US" sz="2400" b="1">
              <a:solidFill>
                <a:schemeClr val="bg1"/>
              </a:solidFill>
              <a:effectLst>
                <a:outerShdw blurRad="38100" dist="38100" dir="2700000" algn="tl">
                  <a:srgbClr val="808080"/>
                </a:outerShdw>
              </a:effectLst>
              <a:latin typeface="Arial" charset="0"/>
              <a:ea typeface="+mn-ea"/>
              <a:cs typeface="+mn-cs"/>
            </a:endParaRPr>
          </a:p>
        </p:txBody>
      </p:sp>
    </p:spTree>
  </p:cSld>
  <p:clrMapOvr>
    <a:masterClrMapping/>
  </p:clrMapOvr>
  <p:transition xmlns:p14="http://schemas.microsoft.com/office/powerpoint/2010/mai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204227" name="Text Box 3"/>
          <p:cNvSpPr txBox="1">
            <a:spLocks noChangeArrowheads="1"/>
          </p:cNvSpPr>
          <p:nvPr/>
        </p:nvSpPr>
        <p:spPr bwMode="auto">
          <a:xfrm>
            <a:off x="0" y="1524000"/>
            <a:ext cx="9144000" cy="4541838"/>
          </a:xfrm>
          <a:prstGeom prst="rect">
            <a:avLst/>
          </a:prstGeom>
          <a:noFill/>
          <a:ln w="9525">
            <a:noFill/>
            <a:miter lim="800000"/>
            <a:headEnd/>
            <a:tailEnd/>
          </a:ln>
          <a:effectLst>
            <a:outerShdw dist="35921" dir="2700000" algn="ctr" rotWithShape="0">
              <a:srgbClr val="808080"/>
            </a:outerShdw>
          </a:effectLst>
        </p:spPr>
        <p:txBody>
          <a:bodyPr>
            <a:spAutoFit/>
          </a:bodyPr>
          <a:lstStyle/>
          <a:p>
            <a:pPr marL="635000" indent="-635000" eaLnBrk="1" hangingPunct="1">
              <a:spcBef>
                <a:spcPct val="50000"/>
              </a:spcBef>
              <a:buFont typeface="Arial" charset="0"/>
              <a:buAutoNum type="arabicPeriod"/>
              <a:defRPr/>
            </a:pPr>
            <a:r>
              <a:rPr lang="en-US" b="1" i="1">
                <a:solidFill>
                  <a:schemeClr val="bg1"/>
                </a:solidFill>
                <a:latin typeface="Times New Roman" pitchFamily="18" charset="0"/>
                <a:ea typeface="+mn-ea"/>
                <a:cs typeface="+mn-cs"/>
              </a:rPr>
              <a:t>Ketidak-egosian tercermin dari:</a:t>
            </a:r>
          </a:p>
          <a:p>
            <a:pPr marL="1257300" lvl="2" indent="-342900" algn="just" eaLnBrk="1" hangingPunct="1">
              <a:buFontTx/>
              <a:buChar char="•"/>
              <a:defRPr/>
            </a:pPr>
            <a:r>
              <a:rPr lang="en-US" sz="2000" b="1">
                <a:solidFill>
                  <a:schemeClr val="bg1"/>
                </a:solidFill>
                <a:latin typeface="Times" pitchFamily="18" charset="0"/>
                <a:ea typeface="+mn-ea"/>
                <a:cs typeface="+mn-cs"/>
              </a:rPr>
              <a:t>Sangat ingin untuk berbuat baik terhadap sesama (3:13) </a:t>
            </a:r>
          </a:p>
          <a:p>
            <a:pPr marL="1257300" lvl="2" indent="-342900" algn="just" eaLnBrk="1" hangingPunct="1">
              <a:buFontTx/>
              <a:buChar char="•"/>
              <a:defRPr/>
            </a:pPr>
            <a:r>
              <a:rPr lang="en-US" sz="2000" b="1">
                <a:solidFill>
                  <a:schemeClr val="bg1"/>
                </a:solidFill>
                <a:latin typeface="Times" pitchFamily="18" charset="0"/>
                <a:ea typeface="+mn-ea"/>
                <a:cs typeface="+mn-cs"/>
              </a:rPr>
              <a:t>Menderita karena melakukan hal kebenaran (3:14a, 17) </a:t>
            </a:r>
          </a:p>
          <a:p>
            <a:pPr marL="1257300" lvl="2" indent="-342900" algn="just" eaLnBrk="1" hangingPunct="1">
              <a:buFontTx/>
              <a:buChar char="•"/>
              <a:defRPr/>
            </a:pPr>
            <a:r>
              <a:rPr lang="en-US" sz="2000" b="1">
                <a:solidFill>
                  <a:schemeClr val="bg1"/>
                </a:solidFill>
                <a:latin typeface="Times" pitchFamily="18" charset="0"/>
                <a:ea typeface="+mn-ea"/>
                <a:cs typeface="+mn-cs"/>
              </a:rPr>
              <a:t>Tunduk pada Ketuhanan Kristus (3:15a) </a:t>
            </a:r>
          </a:p>
          <a:p>
            <a:pPr marL="1257300" lvl="2" indent="-342900" algn="just" eaLnBrk="1" hangingPunct="1">
              <a:buFontTx/>
              <a:buChar char="•"/>
              <a:defRPr/>
            </a:pPr>
            <a:r>
              <a:rPr lang="en-US" sz="2000" b="1">
                <a:solidFill>
                  <a:schemeClr val="bg1"/>
                </a:solidFill>
                <a:latin typeface="Times" pitchFamily="18" charset="0"/>
                <a:ea typeface="+mn-ea"/>
                <a:cs typeface="+mn-cs"/>
              </a:rPr>
              <a:t>Lembut dan penuh hormat (3:15b) </a:t>
            </a:r>
          </a:p>
          <a:p>
            <a:pPr marL="635000" indent="-635000" eaLnBrk="1" hangingPunct="1">
              <a:spcBef>
                <a:spcPct val="50000"/>
              </a:spcBef>
              <a:buFont typeface="Arial" charset="0"/>
              <a:buAutoNum type="arabicPeriod"/>
              <a:defRPr/>
            </a:pPr>
            <a:r>
              <a:rPr lang="en-US" b="1" i="1">
                <a:solidFill>
                  <a:schemeClr val="bg1"/>
                </a:solidFill>
                <a:latin typeface="Times New Roman" pitchFamily="18" charset="0"/>
                <a:ea typeface="+mn-ea"/>
                <a:cs typeface="+mn-cs"/>
              </a:rPr>
              <a:t>Upah untuk orang-orang yang menderita dan tidak egois:</a:t>
            </a:r>
          </a:p>
          <a:p>
            <a:pPr marL="1257300" lvl="2" indent="-342900" algn="just" eaLnBrk="1" hangingPunct="1">
              <a:buFontTx/>
              <a:buChar char="•"/>
              <a:defRPr/>
            </a:pPr>
            <a:r>
              <a:rPr lang="en-US" sz="2000" b="1">
                <a:solidFill>
                  <a:schemeClr val="bg1"/>
                </a:solidFill>
                <a:latin typeface="Times" pitchFamily="18" charset="0"/>
                <a:ea typeface="+mn-ea"/>
                <a:cs typeface="+mn-cs"/>
              </a:rPr>
              <a:t>Diberkati (3:14a) </a:t>
            </a:r>
          </a:p>
          <a:p>
            <a:pPr marL="1257300" lvl="2" indent="-342900" algn="just" eaLnBrk="1" hangingPunct="1">
              <a:buFontTx/>
              <a:buChar char="•"/>
              <a:defRPr/>
            </a:pPr>
            <a:r>
              <a:rPr lang="en-US" sz="2000" b="1">
                <a:solidFill>
                  <a:schemeClr val="bg1"/>
                </a:solidFill>
                <a:latin typeface="Times" pitchFamily="18" charset="0"/>
                <a:ea typeface="+mn-ea"/>
                <a:cs typeface="+mn-cs"/>
              </a:rPr>
              <a:t>Kemerdekaan dari ketakutan dari orang-orang yang menganiaya (3:14b) </a:t>
            </a:r>
          </a:p>
          <a:p>
            <a:pPr marL="1257300" lvl="2" indent="-342900" algn="just" eaLnBrk="1" hangingPunct="1">
              <a:buFontTx/>
              <a:buChar char="•"/>
              <a:defRPr/>
            </a:pPr>
            <a:r>
              <a:rPr lang="en-US" sz="2000" b="1">
                <a:solidFill>
                  <a:schemeClr val="bg1"/>
                </a:solidFill>
                <a:latin typeface="Times" pitchFamily="18" charset="0"/>
                <a:ea typeface="+mn-ea"/>
                <a:cs typeface="+mn-cs"/>
              </a:rPr>
              <a:t>Memiliki pengharapan untuk berbagi dengan sesama (3:15) </a:t>
            </a:r>
          </a:p>
          <a:p>
            <a:pPr marL="1257300" lvl="2" indent="-342900" algn="just" eaLnBrk="1" hangingPunct="1">
              <a:buFontTx/>
              <a:buChar char="•"/>
              <a:defRPr/>
            </a:pPr>
            <a:r>
              <a:rPr lang="en-US" sz="2000" b="1">
                <a:solidFill>
                  <a:schemeClr val="bg1"/>
                </a:solidFill>
                <a:latin typeface="Times" pitchFamily="18" charset="0"/>
                <a:ea typeface="+mn-ea"/>
                <a:cs typeface="+mn-cs"/>
              </a:rPr>
              <a:t>Hati nurani yang jernih (3:16) </a:t>
            </a:r>
          </a:p>
        </p:txBody>
      </p:sp>
      <p:sp>
        <p:nvSpPr>
          <p:cNvPr id="1204228" name="Rectangle 4"/>
          <p:cNvSpPr>
            <a:spLocks noGrp="1" noChangeArrowheads="1"/>
          </p:cNvSpPr>
          <p:nvPr>
            <p:ph type="title" idx="4294967295"/>
          </p:nvPr>
        </p:nvSpPr>
        <p:spPr>
          <a:xfrm>
            <a:off x="381000" y="609600"/>
            <a:ext cx="8534400" cy="579438"/>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dist="107763" dir="2700000" algn="ctr" rotWithShape="0">
              <a:schemeClr val="tx1">
                <a:alpha val="74998"/>
              </a:schemeClr>
            </a:outerShdw>
          </a:effectLst>
        </p:spPr>
        <p:txBody>
          <a:bodyPr anchor="t">
            <a:spAutoFit/>
          </a:bodyPr>
          <a:lstStyle/>
          <a:p>
            <a:pPr algn="l" eaLnBrk="1" hangingPunct="1">
              <a:spcBef>
                <a:spcPct val="50000"/>
              </a:spcBef>
              <a:defRPr/>
            </a:pPr>
            <a:r>
              <a:rPr lang="en-US" sz="3200" b="1">
                <a:solidFill>
                  <a:schemeClr val="bg1"/>
                </a:solidFill>
                <a:effectLst>
                  <a:outerShdw blurRad="38100" dist="38100" dir="2700000" algn="tl">
                    <a:srgbClr val="000000"/>
                  </a:outerShdw>
                </a:effectLst>
                <a:latin typeface="Times New Roman" charset="0"/>
                <a:cs typeface="+mj-cs"/>
              </a:rPr>
              <a:t>Penderitaan untuk Hal yang Benar (3:13-17) </a:t>
            </a:r>
          </a:p>
        </p:txBody>
      </p:sp>
      <p:sp>
        <p:nvSpPr>
          <p:cNvPr id="1204229" name="Text Box 5"/>
          <p:cNvSpPr txBox="1">
            <a:spLocks noChangeArrowheads="1"/>
          </p:cNvSpPr>
          <p:nvPr/>
        </p:nvSpPr>
        <p:spPr bwMode="auto">
          <a:xfrm>
            <a:off x="8153400" y="76200"/>
            <a:ext cx="914400" cy="457200"/>
          </a:xfrm>
          <a:prstGeom prst="rect">
            <a:avLst/>
          </a:prstGeom>
          <a:noFill/>
          <a:ln w="9525">
            <a:noFill/>
            <a:miter lim="800000"/>
            <a:headEnd/>
            <a:tailEnd/>
          </a:ln>
          <a:effectLst>
            <a:outerShdw dist="107763" dir="2700000" algn="ctr" rotWithShape="0">
              <a:srgbClr val="808080"/>
            </a:outerShdw>
          </a:effectLst>
        </p:spPr>
        <p:txBody>
          <a:bodyPr>
            <a:spAutoFit/>
          </a:bodyPr>
          <a:lstStyle/>
          <a:p>
            <a:pPr algn="ctr" eaLnBrk="1" hangingPunct="1">
              <a:defRPr/>
            </a:pPr>
            <a:r>
              <a:rPr lang="en-US" sz="2400" b="1">
                <a:solidFill>
                  <a:schemeClr val="bg1"/>
                </a:solidFill>
                <a:effectLst>
                  <a:outerShdw blurRad="38100" dist="38100" dir="2700000" algn="tl">
                    <a:srgbClr val="808080"/>
                  </a:outerShdw>
                </a:effectLst>
                <a:latin typeface="Times New Roman" pitchFamily="18" charset="0"/>
                <a:ea typeface="+mn-ea"/>
                <a:cs typeface="+mn-cs"/>
              </a:rPr>
              <a:t>280</a:t>
            </a:r>
            <a:r>
              <a:rPr lang="en-US" sz="2400" b="1" i="1">
                <a:solidFill>
                  <a:schemeClr val="bg1"/>
                </a:solidFill>
                <a:effectLst>
                  <a:outerShdw blurRad="38100" dist="38100" dir="2700000" algn="tl">
                    <a:srgbClr val="808080"/>
                  </a:outerShdw>
                </a:effectLst>
                <a:latin typeface="Times New Roman" pitchFamily="18" charset="0"/>
                <a:ea typeface="+mn-ea"/>
                <a:cs typeface="+mn-cs"/>
              </a:rPr>
              <a:t>l</a:t>
            </a:r>
            <a:endParaRPr lang="en-US" sz="2400" b="1">
              <a:solidFill>
                <a:schemeClr val="bg1"/>
              </a:solidFill>
              <a:effectLst>
                <a:outerShdw blurRad="38100" dist="38100" dir="2700000" algn="tl">
                  <a:srgbClr val="808080"/>
                </a:outerShdw>
              </a:effectLst>
              <a:latin typeface="Arial" charset="0"/>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04227">
                                            <p:txEl>
                                              <p:pRg st="0" end="0"/>
                                            </p:txEl>
                                          </p:spTgt>
                                        </p:tgtEl>
                                        <p:attrNameLst>
                                          <p:attrName>style.visibility</p:attrName>
                                        </p:attrNameLst>
                                      </p:cBhvr>
                                      <p:to>
                                        <p:strVal val="visible"/>
                                      </p:to>
                                    </p:set>
                                    <p:animEffect transition="in" filter="fade">
                                      <p:cBhvr>
                                        <p:cTn id="7" dur="1000"/>
                                        <p:tgtEl>
                                          <p:spTgt spid="1204227">
                                            <p:txEl>
                                              <p:pRg st="0" end="0"/>
                                            </p:txEl>
                                          </p:spTgt>
                                        </p:tgtEl>
                                      </p:cBhvr>
                                    </p:animEffect>
                                    <p:anim calcmode="lin" valueType="num">
                                      <p:cBhvr>
                                        <p:cTn id="8" dur="1000" fill="hold"/>
                                        <p:tgtEl>
                                          <p:spTgt spid="120422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20422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0422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204227">
                                            <p:txEl>
                                              <p:pRg st="1" end="1"/>
                                            </p:txEl>
                                          </p:spTgt>
                                        </p:tgtEl>
                                        <p:attrNameLst>
                                          <p:attrName>style.visibility</p:attrName>
                                        </p:attrNameLst>
                                      </p:cBhvr>
                                      <p:to>
                                        <p:strVal val="visible"/>
                                      </p:to>
                                    </p:set>
                                    <p:animEffect transition="in" filter="fade">
                                      <p:cBhvr>
                                        <p:cTn id="15" dur="1000"/>
                                        <p:tgtEl>
                                          <p:spTgt spid="1204227">
                                            <p:txEl>
                                              <p:pRg st="1" end="1"/>
                                            </p:txEl>
                                          </p:spTgt>
                                        </p:tgtEl>
                                      </p:cBhvr>
                                    </p:animEffect>
                                    <p:anim calcmode="lin" valueType="num">
                                      <p:cBhvr>
                                        <p:cTn id="16" dur="1000" fill="hold"/>
                                        <p:tgtEl>
                                          <p:spTgt spid="1204227">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204227">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204227">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1204227">
                                            <p:txEl>
                                              <p:pRg st="2" end="2"/>
                                            </p:txEl>
                                          </p:spTgt>
                                        </p:tgtEl>
                                        <p:attrNameLst>
                                          <p:attrName>style.visibility</p:attrName>
                                        </p:attrNameLst>
                                      </p:cBhvr>
                                      <p:to>
                                        <p:strVal val="visible"/>
                                      </p:to>
                                    </p:set>
                                    <p:animEffect transition="in" filter="fade">
                                      <p:cBhvr>
                                        <p:cTn id="23" dur="1000"/>
                                        <p:tgtEl>
                                          <p:spTgt spid="1204227">
                                            <p:txEl>
                                              <p:pRg st="2" end="2"/>
                                            </p:txEl>
                                          </p:spTgt>
                                        </p:tgtEl>
                                      </p:cBhvr>
                                    </p:animEffect>
                                    <p:anim calcmode="lin" valueType="num">
                                      <p:cBhvr>
                                        <p:cTn id="24" dur="1000" fill="hold"/>
                                        <p:tgtEl>
                                          <p:spTgt spid="1204227">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204227">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20422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204227">
                                            <p:txEl>
                                              <p:pRg st="3" end="3"/>
                                            </p:txEl>
                                          </p:spTgt>
                                        </p:tgtEl>
                                        <p:attrNameLst>
                                          <p:attrName>style.visibility</p:attrName>
                                        </p:attrNameLst>
                                      </p:cBhvr>
                                      <p:to>
                                        <p:strVal val="visible"/>
                                      </p:to>
                                    </p:set>
                                    <p:animEffect transition="in" filter="fade">
                                      <p:cBhvr>
                                        <p:cTn id="31" dur="1000"/>
                                        <p:tgtEl>
                                          <p:spTgt spid="1204227">
                                            <p:txEl>
                                              <p:pRg st="3" end="3"/>
                                            </p:txEl>
                                          </p:spTgt>
                                        </p:tgtEl>
                                      </p:cBhvr>
                                    </p:animEffect>
                                    <p:anim calcmode="lin" valueType="num">
                                      <p:cBhvr>
                                        <p:cTn id="32" dur="1000" fill="hold"/>
                                        <p:tgtEl>
                                          <p:spTgt spid="1204227">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204227">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04227">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1204227">
                                            <p:txEl>
                                              <p:pRg st="4" end="4"/>
                                            </p:txEl>
                                          </p:spTgt>
                                        </p:tgtEl>
                                        <p:attrNameLst>
                                          <p:attrName>style.visibility</p:attrName>
                                        </p:attrNameLst>
                                      </p:cBhvr>
                                      <p:to>
                                        <p:strVal val="visible"/>
                                      </p:to>
                                    </p:set>
                                    <p:animEffect transition="in" filter="fade">
                                      <p:cBhvr>
                                        <p:cTn id="39" dur="1000"/>
                                        <p:tgtEl>
                                          <p:spTgt spid="1204227">
                                            <p:txEl>
                                              <p:pRg st="4" end="4"/>
                                            </p:txEl>
                                          </p:spTgt>
                                        </p:tgtEl>
                                      </p:cBhvr>
                                    </p:animEffect>
                                    <p:anim calcmode="lin" valueType="num">
                                      <p:cBhvr>
                                        <p:cTn id="40" dur="1000" fill="hold"/>
                                        <p:tgtEl>
                                          <p:spTgt spid="1204227">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1204227">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20422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1204227">
                                            <p:txEl>
                                              <p:pRg st="5" end="5"/>
                                            </p:txEl>
                                          </p:spTgt>
                                        </p:tgtEl>
                                        <p:attrNameLst>
                                          <p:attrName>style.visibility</p:attrName>
                                        </p:attrNameLst>
                                      </p:cBhvr>
                                      <p:to>
                                        <p:strVal val="visible"/>
                                      </p:to>
                                    </p:set>
                                    <p:animEffect transition="in" filter="fade">
                                      <p:cBhvr>
                                        <p:cTn id="47" dur="1000"/>
                                        <p:tgtEl>
                                          <p:spTgt spid="1204227">
                                            <p:txEl>
                                              <p:pRg st="5" end="5"/>
                                            </p:txEl>
                                          </p:spTgt>
                                        </p:tgtEl>
                                      </p:cBhvr>
                                    </p:animEffect>
                                    <p:anim calcmode="lin" valueType="num">
                                      <p:cBhvr>
                                        <p:cTn id="48" dur="1000" fill="hold"/>
                                        <p:tgtEl>
                                          <p:spTgt spid="1204227">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1204227">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204227">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1204227">
                                            <p:txEl>
                                              <p:pRg st="6" end="6"/>
                                            </p:txEl>
                                          </p:spTgt>
                                        </p:tgtEl>
                                        <p:attrNameLst>
                                          <p:attrName>style.visibility</p:attrName>
                                        </p:attrNameLst>
                                      </p:cBhvr>
                                      <p:to>
                                        <p:strVal val="visible"/>
                                      </p:to>
                                    </p:set>
                                    <p:animEffect transition="in" filter="fade">
                                      <p:cBhvr>
                                        <p:cTn id="55" dur="1000"/>
                                        <p:tgtEl>
                                          <p:spTgt spid="1204227">
                                            <p:txEl>
                                              <p:pRg st="6" end="6"/>
                                            </p:txEl>
                                          </p:spTgt>
                                        </p:tgtEl>
                                      </p:cBhvr>
                                    </p:animEffect>
                                    <p:anim calcmode="lin" valueType="num">
                                      <p:cBhvr>
                                        <p:cTn id="56" dur="1000" fill="hold"/>
                                        <p:tgtEl>
                                          <p:spTgt spid="1204227">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1204227">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204227">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1204227">
                                            <p:txEl>
                                              <p:pRg st="7" end="7"/>
                                            </p:txEl>
                                          </p:spTgt>
                                        </p:tgtEl>
                                        <p:attrNameLst>
                                          <p:attrName>style.visibility</p:attrName>
                                        </p:attrNameLst>
                                      </p:cBhvr>
                                      <p:to>
                                        <p:strVal val="visible"/>
                                      </p:to>
                                    </p:set>
                                    <p:animEffect transition="in" filter="fade">
                                      <p:cBhvr>
                                        <p:cTn id="63" dur="1000"/>
                                        <p:tgtEl>
                                          <p:spTgt spid="1204227">
                                            <p:txEl>
                                              <p:pRg st="7" end="7"/>
                                            </p:txEl>
                                          </p:spTgt>
                                        </p:tgtEl>
                                      </p:cBhvr>
                                    </p:animEffect>
                                    <p:anim calcmode="lin" valueType="num">
                                      <p:cBhvr>
                                        <p:cTn id="64" dur="1000" fill="hold"/>
                                        <p:tgtEl>
                                          <p:spTgt spid="1204227">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1204227">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204227">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1204227">
                                            <p:txEl>
                                              <p:pRg st="8" end="8"/>
                                            </p:txEl>
                                          </p:spTgt>
                                        </p:tgtEl>
                                        <p:attrNameLst>
                                          <p:attrName>style.visibility</p:attrName>
                                        </p:attrNameLst>
                                      </p:cBhvr>
                                      <p:to>
                                        <p:strVal val="visible"/>
                                      </p:to>
                                    </p:set>
                                    <p:animEffect transition="in" filter="fade">
                                      <p:cBhvr>
                                        <p:cTn id="71" dur="1000"/>
                                        <p:tgtEl>
                                          <p:spTgt spid="1204227">
                                            <p:txEl>
                                              <p:pRg st="8" end="8"/>
                                            </p:txEl>
                                          </p:spTgt>
                                        </p:tgtEl>
                                      </p:cBhvr>
                                    </p:animEffect>
                                    <p:anim calcmode="lin" valueType="num">
                                      <p:cBhvr>
                                        <p:cTn id="72" dur="1000" fill="hold"/>
                                        <p:tgtEl>
                                          <p:spTgt spid="1204227">
                                            <p:txEl>
                                              <p:pRg st="8" end="8"/>
                                            </p:txEl>
                                          </p:spTgt>
                                        </p:tgtEl>
                                        <p:attrNameLst>
                                          <p:attrName>ppt_x</p:attrName>
                                        </p:attrNameLst>
                                      </p:cBhvr>
                                      <p:tavLst>
                                        <p:tav tm="0">
                                          <p:val>
                                            <p:strVal val="#ppt_x"/>
                                          </p:val>
                                        </p:tav>
                                        <p:tav tm="100000">
                                          <p:val>
                                            <p:strVal val="#ppt_x"/>
                                          </p:val>
                                        </p:tav>
                                      </p:tavLst>
                                    </p:anim>
                                    <p:anim calcmode="lin" valueType="num">
                                      <p:cBhvr>
                                        <p:cTn id="73" dur="900" decel="100000" fill="hold"/>
                                        <p:tgtEl>
                                          <p:spTgt spid="1204227">
                                            <p:txEl>
                                              <p:pRg st="8" end="8"/>
                                            </p:tx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204227">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1204227">
                                            <p:txEl>
                                              <p:pRg st="9" end="9"/>
                                            </p:txEl>
                                          </p:spTgt>
                                        </p:tgtEl>
                                        <p:attrNameLst>
                                          <p:attrName>style.visibility</p:attrName>
                                        </p:attrNameLst>
                                      </p:cBhvr>
                                      <p:to>
                                        <p:strVal val="visible"/>
                                      </p:to>
                                    </p:set>
                                    <p:animEffect transition="in" filter="fade">
                                      <p:cBhvr>
                                        <p:cTn id="79" dur="1000"/>
                                        <p:tgtEl>
                                          <p:spTgt spid="1204227">
                                            <p:txEl>
                                              <p:pRg st="9" end="9"/>
                                            </p:txEl>
                                          </p:spTgt>
                                        </p:tgtEl>
                                      </p:cBhvr>
                                    </p:animEffect>
                                    <p:anim calcmode="lin" valueType="num">
                                      <p:cBhvr>
                                        <p:cTn id="80" dur="1000" fill="hold"/>
                                        <p:tgtEl>
                                          <p:spTgt spid="1204227">
                                            <p:txEl>
                                              <p:pRg st="9" end="9"/>
                                            </p:txEl>
                                          </p:spTgt>
                                        </p:tgtEl>
                                        <p:attrNameLst>
                                          <p:attrName>ppt_x</p:attrName>
                                        </p:attrNameLst>
                                      </p:cBhvr>
                                      <p:tavLst>
                                        <p:tav tm="0">
                                          <p:val>
                                            <p:strVal val="#ppt_x"/>
                                          </p:val>
                                        </p:tav>
                                        <p:tav tm="100000">
                                          <p:val>
                                            <p:strVal val="#ppt_x"/>
                                          </p:val>
                                        </p:tav>
                                      </p:tavLst>
                                    </p:anim>
                                    <p:anim calcmode="lin" valueType="num">
                                      <p:cBhvr>
                                        <p:cTn id="81" dur="900" decel="100000" fill="hold"/>
                                        <p:tgtEl>
                                          <p:spTgt spid="1204227">
                                            <p:txEl>
                                              <p:pRg st="9" end="9"/>
                                            </p:tx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1204227">
                                            <p:txEl>
                                              <p:pRg st="9" end="9"/>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4227" grpId="0" build="p" bldLvl="2"/>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38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4465" name="Title 1"/>
          <p:cNvSpPr>
            <a:spLocks noGrp="1"/>
          </p:cNvSpPr>
          <p:nvPr>
            <p:ph type="title"/>
          </p:nvPr>
        </p:nvSpPr>
        <p:spPr>
          <a:xfrm>
            <a:off x="684213" y="115888"/>
            <a:ext cx="7772400" cy="720725"/>
          </a:xfrm>
          <a:extLst/>
        </p:spPr>
        <p:txBody>
          <a:bodyPr/>
          <a:lstStyle/>
          <a:p>
            <a:pPr>
              <a:defRPr/>
            </a:pPr>
            <a:r>
              <a:rPr lang="en-US" b="1" dirty="0">
                <a:solidFill>
                  <a:schemeClr val="bg1"/>
                </a:solidFill>
                <a:effectLst>
                  <a:glow rad="139700">
                    <a:schemeClr val="tx2"/>
                  </a:glow>
                </a:effectLst>
                <a:latin typeface="Arial" charset="0"/>
                <a:ea typeface="ＭＳ Ｐゴシック" charset="0"/>
              </a:rPr>
              <a:t>Who fears more?</a:t>
            </a:r>
          </a:p>
        </p:txBody>
      </p:sp>
      <p:grpSp>
        <p:nvGrpSpPr>
          <p:cNvPr id="7" name="Group 6"/>
          <p:cNvGrpSpPr>
            <a:grpSpLocks/>
          </p:cNvGrpSpPr>
          <p:nvPr/>
        </p:nvGrpSpPr>
        <p:grpSpPr bwMode="auto">
          <a:xfrm>
            <a:off x="34925" y="996950"/>
            <a:ext cx="4414838" cy="1279525"/>
            <a:chOff x="35496" y="997275"/>
            <a:chExt cx="4414777" cy="1279597"/>
          </a:xfrm>
        </p:grpSpPr>
        <p:sp>
          <p:nvSpPr>
            <p:cNvPr id="574470" name="Title 1"/>
            <p:cNvSpPr txBox="1">
              <a:spLocks/>
            </p:cNvSpPr>
            <p:nvPr/>
          </p:nvSpPr>
          <p:spPr bwMode="auto">
            <a:xfrm>
              <a:off x="35496" y="1628800"/>
              <a:ext cx="4392488"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39700">
                      <a:srgbClr val="000000"/>
                    </a:glow>
                  </a:effectLst>
                  <a:uLnTx/>
                  <a:uFillTx/>
                  <a:latin typeface="Arial" charset="0"/>
                  <a:ea typeface="ＭＳ Ｐゴシック" charset="0"/>
                  <a:cs typeface="Arial" charset="0"/>
                </a:rPr>
                <a:t>Persecutors?</a:t>
              </a:r>
            </a:p>
          </p:txBody>
        </p:sp>
        <p:sp>
          <p:nvSpPr>
            <p:cNvPr id="574471" name="Down Arrow 4"/>
            <p:cNvSpPr>
              <a:spLocks noChangeArrowheads="1"/>
            </p:cNvSpPr>
            <p:nvPr/>
          </p:nvSpPr>
          <p:spPr bwMode="auto">
            <a:xfrm rot="3327122">
              <a:off x="3514437" y="564705"/>
              <a:ext cx="503266" cy="1368406"/>
            </a:xfrm>
            <a:prstGeom prst="downArrow">
              <a:avLst>
                <a:gd name="adj1" fmla="val 50000"/>
                <a:gd name="adj2" fmla="val 50001"/>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glow rad="139700">
                    <a:srgbClr val="000000"/>
                  </a:glow>
                </a:effectLst>
                <a:uLnTx/>
                <a:uFillTx/>
                <a:latin typeface="Georgia" charset="0"/>
                <a:ea typeface="ＭＳ Ｐゴシック" charset="0"/>
              </a:endParaRPr>
            </a:p>
          </p:txBody>
        </p:sp>
      </p:grpSp>
      <p:grpSp>
        <p:nvGrpSpPr>
          <p:cNvPr id="8" name="Group 7"/>
          <p:cNvGrpSpPr>
            <a:grpSpLocks/>
          </p:cNvGrpSpPr>
          <p:nvPr/>
        </p:nvGrpSpPr>
        <p:grpSpPr bwMode="auto">
          <a:xfrm>
            <a:off x="4102100" y="996950"/>
            <a:ext cx="4933950" cy="1279525"/>
            <a:chOff x="4101936" y="996889"/>
            <a:chExt cx="4934560" cy="1279983"/>
          </a:xfrm>
        </p:grpSpPr>
        <p:sp>
          <p:nvSpPr>
            <p:cNvPr id="574468" name="Title 1"/>
            <p:cNvSpPr txBox="1">
              <a:spLocks/>
            </p:cNvSpPr>
            <p:nvPr/>
          </p:nvSpPr>
          <p:spPr bwMode="auto">
            <a:xfrm>
              <a:off x="4644008" y="1628800"/>
              <a:ext cx="4392488"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39700">
                      <a:srgbClr val="000000"/>
                    </a:glow>
                  </a:effectLst>
                  <a:uLnTx/>
                  <a:uFillTx/>
                  <a:latin typeface="Arial" charset="0"/>
                  <a:ea typeface="ＭＳ Ｐゴシック" charset="0"/>
                  <a:cs typeface="Arial" charset="0"/>
                </a:rPr>
                <a:t>Persecutees?</a:t>
              </a:r>
            </a:p>
          </p:txBody>
        </p:sp>
        <p:sp>
          <p:nvSpPr>
            <p:cNvPr id="574469" name="Down Arrow 5"/>
            <p:cNvSpPr>
              <a:spLocks noChangeArrowheads="1"/>
            </p:cNvSpPr>
            <p:nvPr/>
          </p:nvSpPr>
          <p:spPr bwMode="auto">
            <a:xfrm rot="-3323958">
              <a:off x="4534525" y="564300"/>
              <a:ext cx="503418" cy="1368594"/>
            </a:xfrm>
            <a:prstGeom prst="downArrow">
              <a:avLst>
                <a:gd name="adj1" fmla="val 50000"/>
                <a:gd name="adj2" fmla="val 50001"/>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glow rad="139700">
                    <a:srgbClr val="000000"/>
                  </a:glow>
                </a:effectLst>
                <a:uLnTx/>
                <a:uFillTx/>
                <a:latin typeface="Georgia" charset="0"/>
                <a:ea typeface="ＭＳ Ｐゴシック" charset="0"/>
              </a:endParaRPr>
            </a:p>
          </p:txBody>
        </p:sp>
      </p:grpSp>
      <p:sp>
        <p:nvSpPr>
          <p:cNvPr id="9" name="Title 1"/>
          <p:cNvSpPr txBox="1">
            <a:spLocks/>
          </p:cNvSpPr>
          <p:nvPr/>
        </p:nvSpPr>
        <p:spPr bwMode="auto">
          <a:xfrm>
            <a:off x="755576" y="3284984"/>
            <a:ext cx="7772400"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a:t>
            </a: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Do not fear </a:t>
            </a:r>
            <a:r>
              <a:rPr kumimoji="0" lang="en-US" sz="4400" b="1" i="0" u="none" strike="noStrike" kern="1200" cap="none" spc="0" normalizeH="0" baseline="0" noProof="0" dirty="0">
                <a:ln>
                  <a:noFill/>
                </a:ln>
                <a:solidFill>
                  <a:srgbClr val="FFFF00"/>
                </a:solidFill>
                <a:effectLst>
                  <a:glow rad="139700">
                    <a:srgbClr val="000000"/>
                  </a:glow>
                </a:effectLst>
                <a:uLnTx/>
                <a:uFillTx/>
                <a:latin typeface="Arial" charset="0"/>
                <a:ea typeface="ＭＳ Ｐゴシック" charset="0"/>
                <a:cs typeface="Arial"/>
              </a:rPr>
              <a:t>what they</a:t>
            </a: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 [persecutors] </a:t>
            </a:r>
            <a:r>
              <a:rPr kumimoji="0" lang="en-US" sz="4400" b="1" i="0" u="none" strike="noStrike" kern="1200" cap="none" spc="0" normalizeH="0" baseline="0" noProof="0" dirty="0">
                <a:ln>
                  <a:noFill/>
                </a:ln>
                <a:solidFill>
                  <a:srgbClr val="FFFF00"/>
                </a:solidFill>
                <a:effectLst>
                  <a:glow rad="139700">
                    <a:srgbClr val="000000"/>
                  </a:glow>
                </a:effectLst>
                <a:uLnTx/>
                <a:uFillTx/>
                <a:latin typeface="Arial" charset="0"/>
                <a:ea typeface="ＭＳ Ｐゴシック" charset="0"/>
                <a:cs typeface="Arial"/>
              </a:rPr>
              <a:t>fear</a:t>
            </a: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a:t>
            </a:r>
            <a:r>
              <a:rPr kumimoji="0" lang="ru-RU"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a:t>
            </a: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 </a:t>
            </a:r>
            <a:b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b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(1 Peter 3:4b)</a:t>
            </a:r>
          </a:p>
        </p:txBody>
      </p:sp>
    </p:spTree>
    <p:extLst>
      <p:ext uri="{BB962C8B-B14F-4D97-AF65-F5344CB8AC3E}">
        <p14:creationId xmlns:p14="http://schemas.microsoft.com/office/powerpoint/2010/main" val="37658463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theologizi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64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5" descr="pris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3962400"/>
            <a:ext cx="320040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7795" name="Text Box 6"/>
          <p:cNvSpPr txBox="1">
            <a:spLocks noChangeArrowheads="1"/>
          </p:cNvSpPr>
          <p:nvPr/>
        </p:nvSpPr>
        <p:spPr bwMode="auto">
          <a:xfrm>
            <a:off x="8305800" y="76200"/>
            <a:ext cx="793750" cy="457200"/>
          </a:xfrm>
          <a:prstGeom prst="rect">
            <a:avLst/>
          </a:prstGeom>
          <a:solidFill>
            <a:srgbClr val="105D1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chemeClr val="tx1"/>
                </a:solidFill>
                <a:latin typeface="Times New Roman" charset="0"/>
              </a:rPr>
              <a:t>283a</a:t>
            </a:r>
          </a:p>
        </p:txBody>
      </p:sp>
      <p:sp>
        <p:nvSpPr>
          <p:cNvPr id="417796" name="Rectangle 7"/>
          <p:cNvSpPr>
            <a:spLocks noGrp="1" noChangeArrowheads="1"/>
          </p:cNvSpPr>
          <p:nvPr>
            <p:ph type="title" idx="4294967295"/>
          </p:nvPr>
        </p:nvSpPr>
        <p:spPr>
          <a:xfrm>
            <a:off x="4343400" y="2057400"/>
            <a:ext cx="4800600" cy="1190625"/>
          </a:xfrm>
          <a:solidFill>
            <a:srgbClr val="00FFFF"/>
          </a:solidFill>
          <a:extLs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algn="ctr" eaLnBrk="1" hangingPunct="1"/>
            <a:r>
              <a:rPr lang="en-US" sz="3600" b="1">
                <a:solidFill>
                  <a:srgbClr val="FF0000"/>
                </a:solidFill>
                <a:effectLst/>
                <a:latin typeface="Georgia Ref" charset="0"/>
              </a:rPr>
              <a:t>Roh dalam Kekangan </a:t>
            </a:r>
            <a:br>
              <a:rPr lang="en-US" sz="3600" b="1">
                <a:solidFill>
                  <a:srgbClr val="FF0000"/>
                </a:solidFill>
                <a:effectLst/>
                <a:latin typeface="Georgia Ref" charset="0"/>
              </a:rPr>
            </a:br>
            <a:r>
              <a:rPr lang="en-US" sz="3600" b="1">
                <a:solidFill>
                  <a:srgbClr val="FF0000"/>
                </a:solidFill>
                <a:effectLst/>
                <a:latin typeface="Georgia Ref" charset="0"/>
              </a:rPr>
              <a:t>(1 Petrus 3:18-20)</a:t>
            </a:r>
            <a:endParaRPr lang="en-US" sz="3600">
              <a:solidFill>
                <a:srgbClr val="FF0000"/>
              </a:solidFill>
              <a:effectLst/>
              <a:latin typeface="Georgia Ref"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2000"/>
                                  </p:stCondLst>
                                  <p:childTnLst>
                                    <p:set>
                                      <p:cBhvr>
                                        <p:cTn id="6" dur="1" fill="hold">
                                          <p:stCondLst>
                                            <p:cond delay="0"/>
                                          </p:stCondLst>
                                        </p:cTn>
                                        <p:tgtEl>
                                          <p:spTgt spid="108549"/>
                                        </p:tgtEl>
                                        <p:attrNameLst>
                                          <p:attrName>style.visibility</p:attrName>
                                        </p:attrNameLst>
                                      </p:cBhvr>
                                      <p:to>
                                        <p:strVal val="visible"/>
                                      </p:to>
                                    </p:set>
                                    <p:anim calcmode="lin" valueType="num">
                                      <p:cBhvr>
                                        <p:cTn id="7" dur="5000" fill="hold"/>
                                        <p:tgtEl>
                                          <p:spTgt spid="108549"/>
                                        </p:tgtEl>
                                        <p:attrNameLst>
                                          <p:attrName>ppt_w</p:attrName>
                                        </p:attrNameLst>
                                      </p:cBhvr>
                                      <p:tavLst>
                                        <p:tav tm="0" fmla="#ppt_w*sin(2.5*pi*$)">
                                          <p:val>
                                            <p:fltVal val="0"/>
                                          </p:val>
                                        </p:tav>
                                        <p:tav tm="100000">
                                          <p:val>
                                            <p:fltVal val="1"/>
                                          </p:val>
                                        </p:tav>
                                      </p:tavLst>
                                    </p:anim>
                                    <p:anim calcmode="lin" valueType="num">
                                      <p:cBhvr>
                                        <p:cTn id="8" dur="5000" fill="hold"/>
                                        <p:tgtEl>
                                          <p:spTgt spid="108549"/>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08546"/>
                                        </p:tgtEl>
                                        <p:attrNameLst>
                                          <p:attrName>style.visibility</p:attrName>
                                        </p:attrNameLst>
                                      </p:cBhvr>
                                      <p:to>
                                        <p:strVal val="visible"/>
                                      </p:to>
                                    </p:set>
                                    <p:anim calcmode="lin" valueType="num">
                                      <p:cBhvr>
                                        <p:cTn id="13" dur="500" fill="hold"/>
                                        <p:tgtEl>
                                          <p:spTgt spid="108546"/>
                                        </p:tgtEl>
                                        <p:attrNameLst>
                                          <p:attrName>ppt_w</p:attrName>
                                        </p:attrNameLst>
                                      </p:cBhvr>
                                      <p:tavLst>
                                        <p:tav tm="0">
                                          <p:val>
                                            <p:fltVal val="0"/>
                                          </p:val>
                                        </p:tav>
                                        <p:tav tm="100000">
                                          <p:val>
                                            <p:strVal val="#ppt_w"/>
                                          </p:val>
                                        </p:tav>
                                      </p:tavLst>
                                    </p:anim>
                                    <p:anim calcmode="lin" valueType="num">
                                      <p:cBhvr>
                                        <p:cTn id="14" dur="500" fill="hold"/>
                                        <p:tgtEl>
                                          <p:spTgt spid="1085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4" name="Rectangle 6"/>
          <p:cNvSpPr>
            <a:spLocks noGrp="1" noChangeArrowheads="1"/>
          </p:cNvSpPr>
          <p:nvPr>
            <p:ph type="title" idx="4294967295"/>
          </p:nvPr>
        </p:nvSpPr>
        <p:spPr/>
        <p:txBody>
          <a:bodyPr/>
          <a:lstStyle/>
          <a:p>
            <a:pPr eaLnBrk="1" hangingPunct="1">
              <a:defRPr/>
            </a:pPr>
            <a:r>
              <a:rPr lang="en-US">
                <a:latin typeface="Tahoma" charset="0"/>
                <a:cs typeface="+mj-cs"/>
              </a:rPr>
              <a:t>1 Petrus 3:18-20</a:t>
            </a:r>
          </a:p>
        </p:txBody>
      </p:sp>
      <p:sp>
        <p:nvSpPr>
          <p:cNvPr id="418818" name="Rectangle 2"/>
          <p:cNvSpPr>
            <a:spLocks noChangeArrowheads="1"/>
          </p:cNvSpPr>
          <p:nvPr/>
        </p:nvSpPr>
        <p:spPr bwMode="auto">
          <a:xfrm>
            <a:off x="228600" y="304800"/>
            <a:ext cx="8605838" cy="3865563"/>
          </a:xfrm>
          <a:prstGeom prst="rect">
            <a:avLst/>
          </a:prstGeom>
          <a:solidFill>
            <a:schemeClr val="tx2"/>
          </a:solidFill>
          <a:ln w="9525">
            <a:solidFill>
              <a:srgbClr val="333399"/>
            </a:solidFill>
            <a:miter lim="800000"/>
            <a:headEnd/>
            <a:tailEnd/>
          </a:ln>
        </p:spPr>
        <p:txBody>
          <a:bodyPr>
            <a:spAutoFit/>
          </a:bodyPr>
          <a:lstStyle/>
          <a:p>
            <a:pPr eaLnBrk="1" hangingPunct="1"/>
            <a:r>
              <a:rPr lang="en-US" sz="2400" b="1">
                <a:solidFill>
                  <a:schemeClr val="bg1"/>
                </a:solidFill>
                <a:latin typeface="Georgia Ref" charset="0"/>
              </a:rPr>
              <a:t>1 Petrus 3:18-20 </a:t>
            </a:r>
            <a:r>
              <a:rPr lang="en-US" sz="2400">
                <a:solidFill>
                  <a:schemeClr val="bg1"/>
                </a:solidFill>
                <a:latin typeface="Georgia Ref" charset="0"/>
              </a:rPr>
              <a:t> (NASB)</a:t>
            </a:r>
          </a:p>
          <a:p>
            <a:pPr algn="just" eaLnBrk="1" hangingPunct="1"/>
            <a:r>
              <a:rPr lang="en-US" sz="2400" baseline="30000">
                <a:solidFill>
                  <a:schemeClr val="bg1"/>
                </a:solidFill>
                <a:latin typeface="Georgia Ref" charset="0"/>
              </a:rPr>
              <a:t>18 </a:t>
            </a:r>
            <a:r>
              <a:rPr lang="en-US" sz="2000">
                <a:solidFill>
                  <a:schemeClr val="bg1"/>
                </a:solidFill>
                <a:latin typeface="Georgia Ref" charset="0"/>
              </a:rPr>
              <a:t>Sebab juga Kristus telah mati sekali untuk segala dosa kita, Ia yang benar untuk orang-orang yang tidak benar, supaya Ia membawa kita kepada Allah; Ia, yang telah dibunuh dalam keadaanNya sebagai manusia, tetapi yang telah dibangkitkan menurut Roh.</a:t>
            </a:r>
            <a:r>
              <a:rPr lang="en-US" sz="2400">
                <a:solidFill>
                  <a:schemeClr val="bg1"/>
                </a:solidFill>
                <a:latin typeface="Georgia Ref" charset="0"/>
              </a:rPr>
              <a:t> </a:t>
            </a:r>
          </a:p>
          <a:p>
            <a:pPr algn="just" eaLnBrk="1" hangingPunct="1">
              <a:spcBef>
                <a:spcPct val="20000"/>
              </a:spcBef>
            </a:pPr>
            <a:r>
              <a:rPr lang="en-US" sz="2400">
                <a:solidFill>
                  <a:schemeClr val="bg1"/>
                </a:solidFill>
                <a:latin typeface="Georgia Ref" charset="0"/>
              </a:rPr>
              <a:t> </a:t>
            </a:r>
            <a:r>
              <a:rPr lang="en-US" sz="2400" baseline="30000">
                <a:solidFill>
                  <a:schemeClr val="bg1"/>
                </a:solidFill>
                <a:latin typeface="Georgia Ref" charset="0"/>
              </a:rPr>
              <a:t>19</a:t>
            </a:r>
            <a:r>
              <a:rPr lang="en-US" sz="2400" baseline="30000">
                <a:solidFill>
                  <a:schemeClr val="tx1"/>
                </a:solidFill>
                <a:latin typeface="Georgia Ref" charset="0"/>
              </a:rPr>
              <a:t> </a:t>
            </a:r>
            <a:r>
              <a:rPr lang="en-US" sz="2200" b="1">
                <a:solidFill>
                  <a:srgbClr val="CC3300"/>
                </a:solidFill>
                <a:latin typeface="Georgia Ref" charset="0"/>
              </a:rPr>
              <a:t>dan di dalam Roh itu juga memberitakan Injil kepada roh-roh yang di dalam penjara</a:t>
            </a:r>
            <a:endParaRPr lang="en-US" sz="2200">
              <a:solidFill>
                <a:schemeClr val="tx1"/>
              </a:solidFill>
              <a:latin typeface="Georgia Ref" charset="0"/>
            </a:endParaRPr>
          </a:p>
          <a:p>
            <a:pPr algn="just" eaLnBrk="1" hangingPunct="1">
              <a:spcBef>
                <a:spcPct val="20000"/>
              </a:spcBef>
            </a:pPr>
            <a:r>
              <a:rPr lang="en-US" sz="2400" baseline="30000">
                <a:solidFill>
                  <a:schemeClr val="bg1"/>
                </a:solidFill>
                <a:latin typeface="Georgia Ref" charset="0"/>
              </a:rPr>
              <a:t>20 </a:t>
            </a:r>
            <a:r>
              <a:rPr lang="en-US" sz="2200">
                <a:solidFill>
                  <a:schemeClr val="bg1"/>
                </a:solidFill>
                <a:latin typeface="Georgia Ref" charset="0"/>
              </a:rPr>
              <a:t>yaitu kepada roh-roh mereka yang dahulu pada waktu Nuh tidak taat kepada Allah, ketika Allah tetap menanti dengan sabar waktu Nuh sedang mempersiapkan bahteranya, di mana hanya sedikit, yaitu delapan orang yang diselamatkan oleh air bah itu.</a:t>
            </a:r>
            <a:r>
              <a:rPr lang="en-US" sz="2200">
                <a:solidFill>
                  <a:srgbClr val="FF9966"/>
                </a:solidFill>
                <a:latin typeface="Georgia Ref" charset="0"/>
              </a:rPr>
              <a:t> </a:t>
            </a:r>
          </a:p>
        </p:txBody>
      </p:sp>
      <p:sp>
        <p:nvSpPr>
          <p:cNvPr id="109571" name="Text Box 3"/>
          <p:cNvSpPr txBox="1">
            <a:spLocks noChangeArrowheads="1"/>
          </p:cNvSpPr>
          <p:nvPr/>
        </p:nvSpPr>
        <p:spPr bwMode="auto">
          <a:xfrm>
            <a:off x="381000" y="4343400"/>
            <a:ext cx="8321675" cy="1552575"/>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just" eaLnBrk="1" hangingPunct="1"/>
            <a:r>
              <a:rPr lang="ja-JP" altLang="en-US" sz="2400">
                <a:solidFill>
                  <a:srgbClr val="993300"/>
                </a:solidFill>
                <a:latin typeface="Georgia Ref" charset="0"/>
              </a:rPr>
              <a:t>“</a:t>
            </a:r>
            <a:r>
              <a:rPr lang="en-US" altLang="ja-JP" sz="2400">
                <a:solidFill>
                  <a:srgbClr val="993300"/>
                </a:solidFill>
                <a:latin typeface="Georgia Ref" charset="0"/>
              </a:rPr>
              <a:t>Ini adalah tulisan yang bagus dan juga tidak jelas jika dibandingkan dengan perikop-perikop lain di perjanjian baru, jadi saya tidak tau secara persis apa yang dimaksud oleh Petrus. </a:t>
            </a:r>
            <a:endParaRPr lang="en-US" sz="2400">
              <a:solidFill>
                <a:srgbClr val="993300"/>
              </a:solidFill>
              <a:latin typeface="Georgia Ref" charset="0"/>
            </a:endParaRPr>
          </a:p>
        </p:txBody>
      </p:sp>
      <p:sp>
        <p:nvSpPr>
          <p:cNvPr id="109572" name="Text Box 4"/>
          <p:cNvSpPr txBox="1">
            <a:spLocks noChangeArrowheads="1"/>
          </p:cNvSpPr>
          <p:nvPr/>
        </p:nvSpPr>
        <p:spPr bwMode="auto">
          <a:xfrm>
            <a:off x="6477000" y="5867400"/>
            <a:ext cx="2209800" cy="466725"/>
          </a:xfrm>
          <a:prstGeom prst="rect">
            <a:avLst/>
          </a:prstGeom>
          <a:solidFill>
            <a:srgbClr val="99CCFF"/>
          </a:solidFill>
          <a:ln w="9525">
            <a:solidFill>
              <a:srgbClr val="99CCFF"/>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a:solidFill>
                  <a:srgbClr val="993300"/>
                </a:solidFill>
                <a:latin typeface="Times New Roman" charset="0"/>
              </a:rPr>
              <a:t>Martin Luther</a:t>
            </a:r>
          </a:p>
        </p:txBody>
      </p:sp>
      <p:sp>
        <p:nvSpPr>
          <p:cNvPr id="418821" name="Text Box 7"/>
          <p:cNvSpPr txBox="1">
            <a:spLocks noChangeArrowheads="1"/>
          </p:cNvSpPr>
          <p:nvPr/>
        </p:nvSpPr>
        <p:spPr bwMode="auto">
          <a:xfrm>
            <a:off x="8305800" y="76200"/>
            <a:ext cx="793750" cy="457200"/>
          </a:xfrm>
          <a:prstGeom prst="rect">
            <a:avLst/>
          </a:prstGeom>
          <a:solidFill>
            <a:srgbClr val="105D1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chemeClr val="tx1"/>
                </a:solidFill>
                <a:latin typeface="Times New Roman" charset="0"/>
              </a:rPr>
              <a:t>283a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blinds(horizontal)">
                                      <p:cBhvr>
                                        <p:cTn id="7" dur="500"/>
                                        <p:tgtEl>
                                          <p:spTgt spid="1095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9572"/>
                                        </p:tgtEl>
                                        <p:attrNameLst>
                                          <p:attrName>style.visibility</p:attrName>
                                        </p:attrNameLst>
                                      </p:cBhvr>
                                      <p:to>
                                        <p:strVal val="visible"/>
                                      </p:to>
                                    </p:set>
                                    <p:animEffect transition="in" filter="blinds(horizontal)">
                                      <p:cBhvr>
                                        <p:cTn id="12"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nimBg="1" autoUpdateAnimBg="0"/>
      <p:bldP spid="109572"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12322" name="Rectangle 8"/>
          <p:cNvSpPr>
            <a:spLocks noGrp="1" noChangeArrowheads="1"/>
          </p:cNvSpPr>
          <p:nvPr>
            <p:ph type="title" idx="4294967295"/>
          </p:nvPr>
        </p:nvSpPr>
        <p:spPr>
          <a:xfrm>
            <a:off x="6934200" y="6553200"/>
            <a:ext cx="2133600" cy="304800"/>
          </a:xfrm>
        </p:spPr>
        <p:txBody>
          <a:bodyPr/>
          <a:lstStyle/>
          <a:p>
            <a:pPr algn="r" eaLnBrk="1" hangingPunct="1"/>
            <a:r>
              <a:rPr lang="en-US" sz="1600">
                <a:latin typeface="Calibri" charset="0"/>
              </a:rPr>
              <a:t>North Korea 1</a:t>
            </a:r>
          </a:p>
        </p:txBody>
      </p:sp>
      <p:sp>
        <p:nvSpPr>
          <p:cNvPr id="62466" name="WordArt 2" descr="Paper bag"/>
          <p:cNvSpPr>
            <a:spLocks noChangeArrowheads="1" noChangeShapeType="1" noTextEdit="1"/>
          </p:cNvSpPr>
          <p:nvPr/>
        </p:nvSpPr>
        <p:spPr bwMode="auto">
          <a:xfrm>
            <a:off x="1676400" y="2971800"/>
            <a:ext cx="990600" cy="2819400"/>
          </a:xfrm>
          <a:prstGeom prst="rect">
            <a:avLst/>
          </a:prstGeom>
        </p:spPr>
        <p:txBody>
          <a:bodyPr wrap="none" fromWordArt="1">
            <a:prstTxWarp prst="textCascadeUp">
              <a:avLst>
                <a:gd name="adj" fmla="val 76347"/>
              </a:avLst>
            </a:prstTxWarp>
            <a:scene3d>
              <a:camera prst="legacyPerspectiveTopLeft">
                <a:rot lat="0" lon="20819989"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3"/>
                  <a:srcRect/>
                  <a:tile tx="0" ty="0" sx="100000" sy="100000" flip="none" algn="tl"/>
                </a:blipFill>
                <a:latin typeface="Rockwell Extra Bold"/>
                <a:ea typeface="Rockwell Extra Bold"/>
                <a:cs typeface="Rockwell Extra Bold"/>
              </a:rPr>
              <a:t>1</a:t>
            </a:r>
          </a:p>
        </p:txBody>
      </p:sp>
      <p:sp>
        <p:nvSpPr>
          <p:cNvPr id="62467" name="WordArt 3" descr="Paper bag"/>
          <p:cNvSpPr>
            <a:spLocks noChangeArrowheads="1" noChangeShapeType="1" noTextEdit="1"/>
          </p:cNvSpPr>
          <p:nvPr/>
        </p:nvSpPr>
        <p:spPr bwMode="auto">
          <a:xfrm>
            <a:off x="2895600" y="2006600"/>
            <a:ext cx="1219200" cy="3074988"/>
          </a:xfrm>
          <a:prstGeom prst="rect">
            <a:avLst/>
          </a:prstGeom>
        </p:spPr>
        <p:txBody>
          <a:bodyPr wrap="none" fromWordArt="1">
            <a:prstTxWarp prst="textCascadeUp">
              <a:avLst>
                <a:gd name="adj" fmla="val 76347"/>
              </a:avLst>
            </a:prstTxWarp>
            <a:scene3d>
              <a:camera prst="legacyPerspectiveTopLeft">
                <a:rot lat="0" lon="20819989"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3"/>
                  <a:srcRect/>
                  <a:tile tx="0" ty="0" sx="100000" sy="100000" flip="none" algn="tl"/>
                </a:blipFill>
                <a:latin typeface="Rockwell Extra Bold"/>
                <a:ea typeface="Rockwell Extra Bold"/>
                <a:cs typeface="Rockwell Extra Bold"/>
              </a:rPr>
              <a:t>9</a:t>
            </a:r>
          </a:p>
        </p:txBody>
      </p:sp>
      <p:sp>
        <p:nvSpPr>
          <p:cNvPr id="62468" name="WordArt 4" descr="Paper bag"/>
          <p:cNvSpPr>
            <a:spLocks noChangeArrowheads="1" noChangeShapeType="1" noTextEdit="1"/>
          </p:cNvSpPr>
          <p:nvPr/>
        </p:nvSpPr>
        <p:spPr bwMode="auto">
          <a:xfrm>
            <a:off x="4419600" y="1219200"/>
            <a:ext cx="1295400" cy="3481388"/>
          </a:xfrm>
          <a:prstGeom prst="rect">
            <a:avLst/>
          </a:prstGeom>
        </p:spPr>
        <p:txBody>
          <a:bodyPr wrap="none" fromWordArt="1">
            <a:prstTxWarp prst="textCascadeUp">
              <a:avLst>
                <a:gd name="adj" fmla="val 76347"/>
              </a:avLst>
            </a:prstTxWarp>
            <a:scene3d>
              <a:camera prst="legacyPerspectiveTopLeft">
                <a:rot lat="0" lon="20819989"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3"/>
                  <a:srcRect/>
                  <a:tile tx="0" ty="0" sx="100000" sy="100000" flip="none" algn="tl"/>
                </a:blipFill>
                <a:latin typeface="Rockwell Extra Bold"/>
                <a:ea typeface="Rockwell Extra Bold"/>
                <a:cs typeface="Rockwell Extra Bold"/>
              </a:rPr>
              <a:t>9</a:t>
            </a:r>
          </a:p>
        </p:txBody>
      </p:sp>
      <p:grpSp>
        <p:nvGrpSpPr>
          <p:cNvPr id="2" name="Group 5"/>
          <p:cNvGrpSpPr>
            <a:grpSpLocks/>
          </p:cNvGrpSpPr>
          <p:nvPr/>
        </p:nvGrpSpPr>
        <p:grpSpPr bwMode="auto">
          <a:xfrm>
            <a:off x="5943600" y="609600"/>
            <a:ext cx="2286000" cy="3633788"/>
            <a:chOff x="3744" y="448"/>
            <a:chExt cx="1440" cy="2225"/>
          </a:xfrm>
        </p:grpSpPr>
        <p:sp>
          <p:nvSpPr>
            <p:cNvPr id="312327" name="WordArt 6" descr="Paper bag"/>
            <p:cNvSpPr>
              <a:spLocks noChangeArrowheads="1" noChangeShapeType="1" noTextEdit="1"/>
            </p:cNvSpPr>
            <p:nvPr/>
          </p:nvSpPr>
          <p:spPr bwMode="auto">
            <a:xfrm>
              <a:off x="3744" y="448"/>
              <a:ext cx="912" cy="2225"/>
            </a:xfrm>
            <a:prstGeom prst="rect">
              <a:avLst/>
            </a:prstGeom>
          </p:spPr>
          <p:txBody>
            <a:bodyPr wrap="none" fromWordArt="1">
              <a:prstTxWarp prst="textCascadeUp">
                <a:avLst>
                  <a:gd name="adj" fmla="val 76347"/>
                </a:avLst>
              </a:prstTxWarp>
              <a:scene3d>
                <a:camera prst="legacyPerspectiveTopLeft">
                  <a:rot lat="0" lon="21119989"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3"/>
                    <a:srcRect/>
                    <a:tile tx="0" ty="0" sx="100000" sy="100000" flip="none" algn="tl"/>
                  </a:blipFill>
                  <a:latin typeface="Rockwell Extra Bold"/>
                  <a:ea typeface="Rockwell Extra Bold"/>
                  <a:cs typeface="Rockwell Extra Bold"/>
                </a:rPr>
                <a:t>0</a:t>
              </a:r>
            </a:p>
          </p:txBody>
        </p:sp>
        <p:sp>
          <p:nvSpPr>
            <p:cNvPr id="312328" name="WordArt 7" descr="Paper bag"/>
            <p:cNvSpPr>
              <a:spLocks noChangeArrowheads="1" noChangeShapeType="1" noTextEdit="1"/>
            </p:cNvSpPr>
            <p:nvPr/>
          </p:nvSpPr>
          <p:spPr bwMode="auto">
            <a:xfrm>
              <a:off x="4752" y="1104"/>
              <a:ext cx="432" cy="1073"/>
            </a:xfrm>
            <a:prstGeom prst="rect">
              <a:avLst/>
            </a:prstGeom>
          </p:spPr>
          <p:txBody>
            <a:bodyPr wrap="none" fromWordArt="1">
              <a:prstTxWarp prst="textCascadeUp">
                <a:avLst>
                  <a:gd name="adj" fmla="val 76347"/>
                </a:avLst>
              </a:prstTxWarp>
              <a:scene3d>
                <a:camera prst="legacyPerspectiveTopLeft">
                  <a:rot lat="0" lon="21119989" rev="0"/>
                </a:camera>
                <a:lightRig rig="legacyHarsh3" dir="r"/>
              </a:scene3d>
              <a:sp3d extrusionH="430200" prstMaterial="legacyMatte">
                <a:extrusionClr>
                  <a:srgbClr val="006600"/>
                </a:extrusionClr>
              </a:sp3d>
            </a:bodyPr>
            <a:lstStyle/>
            <a:p>
              <a:pPr algn="ctr"/>
              <a:r>
                <a:rPr lang="en-US" sz="3600" kern="10">
                  <a:ln w="9525">
                    <a:round/>
                    <a:headEnd/>
                    <a:tailEnd/>
                  </a:ln>
                  <a:blipFill dpi="0" rotWithShape="0">
                    <a:blip r:embed="rId3"/>
                    <a:srcRect/>
                    <a:tile tx="0" ty="0" sx="100000" sy="100000" flip="none" algn="tl"/>
                  </a:blipFill>
                  <a:latin typeface="Rockwell Extra Bold"/>
                  <a:ea typeface="Rockwell Extra Bold"/>
                  <a:cs typeface="Rockwell Extra Bold"/>
                </a:rPr>
                <a:t>s</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with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additive="base">
                                        <p:cTn id="7" dur="500" fill="hold"/>
                                        <p:tgtEl>
                                          <p:spTgt spid="62466"/>
                                        </p:tgtEl>
                                        <p:attrNameLst>
                                          <p:attrName>ppt_x</p:attrName>
                                        </p:attrNameLst>
                                      </p:cBhvr>
                                      <p:tavLst>
                                        <p:tav tm="0">
                                          <p:val>
                                            <p:strVal val="1+#ppt_w/2"/>
                                          </p:val>
                                        </p:tav>
                                        <p:tav tm="100000">
                                          <p:val>
                                            <p:strVal val="#ppt_x"/>
                                          </p:val>
                                        </p:tav>
                                      </p:tavLst>
                                    </p:anim>
                                    <p:anim calcmode="lin" valueType="num">
                                      <p:cBhvr additive="base">
                                        <p:cTn id="8" dur="500" fill="hold"/>
                                        <p:tgtEl>
                                          <p:spTgt spid="6246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par>
                          <p:cTn id="9" fill="hold" nodeType="afterGroup">
                            <p:stCondLst>
                              <p:cond delay="500"/>
                            </p:stCondLst>
                            <p:childTnLst>
                              <p:par>
                                <p:cTn id="10" presetID="2" presetClass="entr" presetSubtype="3" fill="hold" grpId="0" nodeType="afterEffect">
                                  <p:stCondLst>
                                    <p:cond delay="0"/>
                                  </p:stCondLst>
                                  <p:childTnLst>
                                    <p:set>
                                      <p:cBhvr>
                                        <p:cTn id="11" dur="1" fill="hold">
                                          <p:stCondLst>
                                            <p:cond delay="0"/>
                                          </p:stCondLst>
                                        </p:cTn>
                                        <p:tgtEl>
                                          <p:spTgt spid="62467"/>
                                        </p:tgtEl>
                                        <p:attrNameLst>
                                          <p:attrName>style.visibility</p:attrName>
                                        </p:attrNameLst>
                                      </p:cBhvr>
                                      <p:to>
                                        <p:strVal val="visible"/>
                                      </p:to>
                                    </p:set>
                                    <p:anim calcmode="lin" valueType="num">
                                      <p:cBhvr additive="base">
                                        <p:cTn id="12" dur="500" fill="hold"/>
                                        <p:tgtEl>
                                          <p:spTgt spid="62467"/>
                                        </p:tgtEl>
                                        <p:attrNameLst>
                                          <p:attrName>ppt_x</p:attrName>
                                        </p:attrNameLst>
                                      </p:cBhvr>
                                      <p:tavLst>
                                        <p:tav tm="0">
                                          <p:val>
                                            <p:strVal val="1+#ppt_w/2"/>
                                          </p:val>
                                        </p:tav>
                                        <p:tav tm="100000">
                                          <p:val>
                                            <p:strVal val="#ppt_x"/>
                                          </p:val>
                                        </p:tav>
                                      </p:tavLst>
                                    </p:anim>
                                    <p:anim calcmode="lin" valueType="num">
                                      <p:cBhvr additive="base">
                                        <p:cTn id="13" dur="500" fill="hold"/>
                                        <p:tgtEl>
                                          <p:spTgt spid="6246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explode.wav"/>
                                        </p:tgtEl>
                                      </p:cMediaNode>
                                    </p:audio>
                                  </p:subTnLst>
                                </p:cTn>
                              </p:par>
                            </p:childTnLst>
                          </p:cTn>
                        </p:par>
                        <p:par>
                          <p:cTn id="14" fill="hold" nodeType="afterGroup">
                            <p:stCondLst>
                              <p:cond delay="1000"/>
                            </p:stCondLst>
                            <p:childTnLst>
                              <p:par>
                                <p:cTn id="15" presetID="2" presetClass="entr" presetSubtype="3" fill="hold" grpId="0" nodeType="afterEffect">
                                  <p:stCondLst>
                                    <p:cond delay="0"/>
                                  </p:stCondLst>
                                  <p:childTnLst>
                                    <p:set>
                                      <p:cBhvr>
                                        <p:cTn id="16" dur="1" fill="hold">
                                          <p:stCondLst>
                                            <p:cond delay="0"/>
                                          </p:stCondLst>
                                        </p:cTn>
                                        <p:tgtEl>
                                          <p:spTgt spid="62468"/>
                                        </p:tgtEl>
                                        <p:attrNameLst>
                                          <p:attrName>style.visibility</p:attrName>
                                        </p:attrNameLst>
                                      </p:cBhvr>
                                      <p:to>
                                        <p:strVal val="visible"/>
                                      </p:to>
                                    </p:set>
                                    <p:anim calcmode="lin" valueType="num">
                                      <p:cBhvr additive="base">
                                        <p:cTn id="17" dur="500" fill="hold"/>
                                        <p:tgtEl>
                                          <p:spTgt spid="62468"/>
                                        </p:tgtEl>
                                        <p:attrNameLst>
                                          <p:attrName>ppt_x</p:attrName>
                                        </p:attrNameLst>
                                      </p:cBhvr>
                                      <p:tavLst>
                                        <p:tav tm="0">
                                          <p:val>
                                            <p:strVal val="1+#ppt_w/2"/>
                                          </p:val>
                                        </p:tav>
                                        <p:tav tm="100000">
                                          <p:val>
                                            <p:strVal val="#ppt_x"/>
                                          </p:val>
                                        </p:tav>
                                      </p:tavLst>
                                    </p:anim>
                                    <p:anim calcmode="lin" valueType="num">
                                      <p:cBhvr additive="base">
                                        <p:cTn id="18" dur="500" fill="hold"/>
                                        <p:tgtEl>
                                          <p:spTgt spid="6246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explode.wav"/>
                                        </p:tgtEl>
                                      </p:cMediaNode>
                                    </p:audio>
                                  </p:subTnLst>
                                </p:cTn>
                              </p:par>
                            </p:childTnLst>
                          </p:cTn>
                        </p:par>
                        <p:par>
                          <p:cTn id="19" fill="hold" nodeType="afterGroup">
                            <p:stCondLst>
                              <p:cond delay="1500"/>
                            </p:stCondLst>
                            <p:childTnLst>
                              <p:par>
                                <p:cTn id="20" presetID="2" presetClass="entr" presetSubtype="3"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1+#ppt_w/2"/>
                                          </p:val>
                                        </p:tav>
                                        <p:tav tm="100000">
                                          <p:val>
                                            <p:strVal val="#ppt_x"/>
                                          </p:val>
                                        </p:tav>
                                      </p:tavLst>
                                    </p:anim>
                                    <p:anim calcmode="lin" valueType="num">
                                      <p:cBhvr additive="base">
                                        <p:cTn id="23"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p:bldP spid="62467" grpId="0" animBg="1"/>
      <p:bldP spid="62468"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685800" y="76200"/>
            <a:ext cx="7772400" cy="1143000"/>
          </a:xfrm>
        </p:spPr>
        <p:txBody>
          <a:bodyPr/>
          <a:lstStyle/>
          <a:p>
            <a:pPr eaLnBrk="1" hangingPunct="1"/>
            <a:r>
              <a:rPr lang="en-US">
                <a:solidFill>
                  <a:schemeClr val="bg1"/>
                </a:solidFill>
                <a:latin typeface="Times New Roman" charset="0"/>
              </a:rPr>
              <a:t>Apapun yang Anda Lihat…</a:t>
            </a:r>
          </a:p>
        </p:txBody>
      </p:sp>
      <p:pic>
        <p:nvPicPr>
          <p:cNvPr id="419843" name="Picture 3" descr="rocktigh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066800"/>
            <a:ext cx="5738813" cy="430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4" name="Rectangle 4"/>
          <p:cNvSpPr>
            <a:spLocks noChangeArrowheads="1"/>
          </p:cNvSpPr>
          <p:nvPr/>
        </p:nvSpPr>
        <p:spPr bwMode="auto">
          <a:xfrm>
            <a:off x="1066800" y="5505450"/>
            <a:ext cx="6934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4400">
                <a:solidFill>
                  <a:schemeClr val="bg1"/>
                </a:solidFill>
                <a:latin typeface="Times New Roman" charset="0"/>
              </a:rPr>
              <a:t>… Anda ada di antara sebuah batu dan sebuah tempat yang keras/ sulit!</a:t>
            </a:r>
          </a:p>
        </p:txBody>
      </p:sp>
      <p:sp>
        <p:nvSpPr>
          <p:cNvPr id="419845" name="WordArt 5"/>
          <p:cNvSpPr>
            <a:spLocks noChangeArrowheads="1" noChangeShapeType="1" noTextEdit="1"/>
          </p:cNvSpPr>
          <p:nvPr/>
        </p:nvSpPr>
        <p:spPr bwMode="auto">
          <a:xfrm>
            <a:off x="304800" y="1143000"/>
            <a:ext cx="2679700" cy="642938"/>
          </a:xfrm>
          <a:prstGeom prst="rect">
            <a:avLst/>
          </a:prstGeom>
        </p:spPr>
        <p:txBody>
          <a:bodyPr wrap="none" fromWordArt="1">
            <a:prstTxWarp prst="textDoubleWave1">
              <a:avLst>
                <a:gd name="adj1" fmla="val 6500"/>
                <a:gd name="adj2" fmla="val 0"/>
              </a:avLst>
            </a:prstTxWarp>
          </a:bodyPr>
          <a:lstStyle/>
          <a:p>
            <a:pPr algn="ctr"/>
            <a:r>
              <a:rPr lang="cs-CZ"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1 Peter 3:18-20</a:t>
            </a:r>
            <a:endPar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28600" y="838200"/>
            <a:ext cx="8686800" cy="1463675"/>
            <a:chOff x="144" y="624"/>
            <a:chExt cx="5472" cy="932"/>
          </a:xfrm>
        </p:grpSpPr>
        <p:sp>
          <p:nvSpPr>
            <p:cNvPr id="420876" name="Text Box 4"/>
            <p:cNvSpPr txBox="1">
              <a:spLocks noChangeArrowheads="1"/>
            </p:cNvSpPr>
            <p:nvPr/>
          </p:nvSpPr>
          <p:spPr bwMode="auto">
            <a:xfrm>
              <a:off x="144" y="624"/>
              <a:ext cx="1680" cy="93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a:solidFill>
                    <a:srgbClr val="993300"/>
                  </a:solidFill>
                  <a:latin typeface="Georgia Ref" charset="0"/>
                </a:rPr>
                <a:t>Yesus #3</a:t>
              </a:r>
            </a:p>
            <a:p>
              <a:pPr eaLnBrk="1" hangingPunct="1">
                <a:spcBef>
                  <a:spcPct val="50000"/>
                </a:spcBef>
              </a:pPr>
              <a:r>
                <a:rPr lang="en-US" sz="2000">
                  <a:solidFill>
                    <a:srgbClr val="993300"/>
                  </a:solidFill>
                  <a:latin typeface="Georgia Ref" charset="0"/>
                </a:rPr>
                <a:t>Roh dari orang-orang yang  lenyap dalam air bah di jaman Nuh</a:t>
              </a:r>
            </a:p>
          </p:txBody>
        </p:sp>
        <p:sp>
          <p:nvSpPr>
            <p:cNvPr id="420877" name="Text Box 5"/>
            <p:cNvSpPr txBox="1">
              <a:spLocks noChangeArrowheads="1"/>
            </p:cNvSpPr>
            <p:nvPr/>
          </p:nvSpPr>
          <p:spPr bwMode="auto">
            <a:xfrm>
              <a:off x="2064" y="816"/>
              <a:ext cx="163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endParaRPr lang="en-US" sz="2400">
                <a:solidFill>
                  <a:schemeClr val="tx1"/>
                </a:solidFill>
                <a:latin typeface="Times New Roman" charset="0"/>
              </a:endParaRPr>
            </a:p>
          </p:txBody>
        </p:sp>
        <p:sp>
          <p:nvSpPr>
            <p:cNvPr id="420878" name="Text Box 6"/>
            <p:cNvSpPr txBox="1">
              <a:spLocks noChangeArrowheads="1"/>
            </p:cNvSpPr>
            <p:nvPr/>
          </p:nvSpPr>
          <p:spPr bwMode="auto">
            <a:xfrm>
              <a:off x="1968" y="624"/>
              <a:ext cx="1824" cy="93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a:solidFill>
                    <a:srgbClr val="993300"/>
                  </a:solidFill>
                  <a:latin typeface="Georgia Ref" charset="0"/>
                </a:rPr>
                <a:t>Kristus dalam Nuh #1</a:t>
              </a:r>
            </a:p>
            <a:p>
              <a:pPr eaLnBrk="1" hangingPunct="1">
                <a:spcBef>
                  <a:spcPct val="50000"/>
                </a:spcBef>
              </a:pPr>
              <a:r>
                <a:rPr lang="en-US" sz="2000">
                  <a:solidFill>
                    <a:srgbClr val="993300"/>
                  </a:solidFill>
                  <a:latin typeface="Georgia Ref" charset="0"/>
                </a:rPr>
                <a:t>Mereka yang hidup pada jaman Nuh </a:t>
              </a:r>
            </a:p>
            <a:p>
              <a:pPr eaLnBrk="1" hangingPunct="1"/>
              <a:r>
                <a:rPr lang="en-US" sz="2000">
                  <a:solidFill>
                    <a:schemeClr val="tx1"/>
                  </a:solidFill>
                  <a:latin typeface="Georgia Ref" charset="0"/>
                </a:rPr>
                <a:t>                 </a:t>
              </a:r>
            </a:p>
          </p:txBody>
        </p:sp>
        <p:sp>
          <p:nvSpPr>
            <p:cNvPr id="420879" name="Text Box 7"/>
            <p:cNvSpPr txBox="1">
              <a:spLocks noChangeArrowheads="1"/>
            </p:cNvSpPr>
            <p:nvPr/>
          </p:nvSpPr>
          <p:spPr bwMode="auto">
            <a:xfrm>
              <a:off x="3888" y="624"/>
              <a:ext cx="1728" cy="932"/>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a:solidFill>
                    <a:srgbClr val="993300"/>
                  </a:solidFill>
                  <a:latin typeface="Georgia Ref" charset="0"/>
                </a:rPr>
                <a:t>Yesus #7</a:t>
              </a:r>
            </a:p>
            <a:p>
              <a:pPr eaLnBrk="1" hangingPunct="1">
                <a:spcBef>
                  <a:spcPct val="50000"/>
                </a:spcBef>
              </a:pPr>
              <a:r>
                <a:rPr lang="en-US" sz="2000">
                  <a:solidFill>
                    <a:srgbClr val="993300"/>
                  </a:solidFill>
                  <a:latin typeface="Georgia Ref" charset="0"/>
                </a:rPr>
                <a:t>Malaikat-malaikat yang jatuh di Kejadian 6</a:t>
              </a:r>
            </a:p>
          </p:txBody>
        </p:sp>
        <p:sp>
          <p:nvSpPr>
            <p:cNvPr id="420880" name="Line 8"/>
            <p:cNvSpPr>
              <a:spLocks noChangeShapeType="1"/>
            </p:cNvSpPr>
            <p:nvPr/>
          </p:nvSpPr>
          <p:spPr bwMode="auto">
            <a:xfrm>
              <a:off x="144" y="912"/>
              <a:ext cx="16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881" name="Line 9"/>
            <p:cNvSpPr>
              <a:spLocks noChangeShapeType="1"/>
            </p:cNvSpPr>
            <p:nvPr/>
          </p:nvSpPr>
          <p:spPr bwMode="auto">
            <a:xfrm>
              <a:off x="1968" y="912"/>
              <a:ext cx="18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882" name="Line 10"/>
            <p:cNvSpPr>
              <a:spLocks noChangeShapeType="1"/>
            </p:cNvSpPr>
            <p:nvPr/>
          </p:nvSpPr>
          <p:spPr bwMode="auto">
            <a:xfrm>
              <a:off x="3888" y="912"/>
              <a:ext cx="17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 name="Group 11"/>
          <p:cNvGrpSpPr>
            <a:grpSpLocks/>
          </p:cNvGrpSpPr>
          <p:nvPr/>
        </p:nvGrpSpPr>
        <p:grpSpPr bwMode="auto">
          <a:xfrm>
            <a:off x="228600" y="2438400"/>
            <a:ext cx="8686800" cy="701675"/>
            <a:chOff x="144" y="1584"/>
            <a:chExt cx="5472" cy="442"/>
          </a:xfrm>
        </p:grpSpPr>
        <p:sp>
          <p:nvSpPr>
            <p:cNvPr id="420873" name="Text Box 12"/>
            <p:cNvSpPr txBox="1">
              <a:spLocks noChangeArrowheads="1"/>
            </p:cNvSpPr>
            <p:nvPr/>
          </p:nvSpPr>
          <p:spPr bwMode="auto">
            <a:xfrm>
              <a:off x="144" y="1584"/>
              <a:ext cx="1680" cy="44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a:solidFill>
                    <a:srgbClr val="993300"/>
                  </a:solidFill>
                  <a:latin typeface="Georgia Ref" charset="0"/>
                </a:rPr>
                <a:t>Antara kematian dan kebangkitan</a:t>
              </a:r>
            </a:p>
          </p:txBody>
        </p:sp>
        <p:sp>
          <p:nvSpPr>
            <p:cNvPr id="420874" name="Text Box 13"/>
            <p:cNvSpPr txBox="1">
              <a:spLocks noChangeArrowheads="1"/>
            </p:cNvSpPr>
            <p:nvPr/>
          </p:nvSpPr>
          <p:spPr bwMode="auto">
            <a:xfrm>
              <a:off x="1968" y="1584"/>
              <a:ext cx="1824" cy="44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a:solidFill>
                    <a:srgbClr val="993300"/>
                  </a:solidFill>
                  <a:latin typeface="Georgia Ref" charset="0"/>
                </a:rPr>
                <a:t>Di jaman Nuh</a:t>
              </a:r>
            </a:p>
            <a:p>
              <a:pPr eaLnBrk="1" hangingPunct="1"/>
              <a:endParaRPr lang="en-US" sz="2000">
                <a:solidFill>
                  <a:srgbClr val="993300"/>
                </a:solidFill>
                <a:latin typeface="Georgia Ref" charset="0"/>
              </a:endParaRPr>
            </a:p>
          </p:txBody>
        </p:sp>
        <p:sp>
          <p:nvSpPr>
            <p:cNvPr id="420875" name="Text Box 14"/>
            <p:cNvSpPr txBox="1">
              <a:spLocks noChangeArrowheads="1"/>
            </p:cNvSpPr>
            <p:nvPr/>
          </p:nvSpPr>
          <p:spPr bwMode="auto">
            <a:xfrm>
              <a:off x="3888" y="1584"/>
              <a:ext cx="1728" cy="2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a:solidFill>
                    <a:srgbClr val="993300"/>
                  </a:solidFill>
                  <a:latin typeface="Georgia Ref" charset="0"/>
                </a:rPr>
                <a:t>Setelah kebangkitan</a:t>
              </a:r>
              <a:endParaRPr lang="en-US" sz="2000">
                <a:solidFill>
                  <a:schemeClr val="tx1"/>
                </a:solidFill>
                <a:latin typeface="Georgia Ref" charset="0"/>
              </a:endParaRPr>
            </a:p>
          </p:txBody>
        </p:sp>
      </p:grpSp>
      <p:grpSp>
        <p:nvGrpSpPr>
          <p:cNvPr id="4" name="Group 15"/>
          <p:cNvGrpSpPr>
            <a:grpSpLocks/>
          </p:cNvGrpSpPr>
          <p:nvPr/>
        </p:nvGrpSpPr>
        <p:grpSpPr bwMode="auto">
          <a:xfrm>
            <a:off x="228600" y="3200400"/>
            <a:ext cx="8686800" cy="4003675"/>
            <a:chOff x="144" y="1584"/>
            <a:chExt cx="5472" cy="2522"/>
          </a:xfrm>
        </p:grpSpPr>
        <p:sp>
          <p:nvSpPr>
            <p:cNvPr id="420870" name="Text Box 16"/>
            <p:cNvSpPr txBox="1">
              <a:spLocks noChangeArrowheads="1"/>
            </p:cNvSpPr>
            <p:nvPr/>
          </p:nvSpPr>
          <p:spPr bwMode="auto">
            <a:xfrm>
              <a:off x="144" y="1584"/>
              <a:ext cx="1680" cy="252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1600">
                  <a:solidFill>
                    <a:srgbClr val="993300"/>
                  </a:solidFill>
                  <a:latin typeface="Georgia Ref" charset="0"/>
                </a:rPr>
                <a:t>Untuk memberitakan Injil kepada orang-orang yang telah meningal dan memberikan kesempatan kedua untuk  bertobat</a:t>
              </a:r>
            </a:p>
            <a:p>
              <a:pPr eaLnBrk="1" hangingPunct="1">
                <a:spcBef>
                  <a:spcPct val="50000"/>
                </a:spcBef>
              </a:pPr>
              <a:r>
                <a:rPr lang="en-US" sz="1600">
                  <a:solidFill>
                    <a:srgbClr val="993300"/>
                  </a:solidFill>
                  <a:latin typeface="Georgia Ref" charset="0"/>
                </a:rPr>
                <a:t>Untuk memberitakan kelepasan bagi orang-orang yang benar yang telah meninggal dan sedang menanti kedatanganNya  </a:t>
              </a:r>
            </a:p>
            <a:p>
              <a:pPr eaLnBrk="1" hangingPunct="1">
                <a:spcBef>
                  <a:spcPct val="50000"/>
                </a:spcBef>
              </a:pPr>
              <a:r>
                <a:rPr lang="en-US" sz="1600">
                  <a:solidFill>
                    <a:srgbClr val="993300"/>
                  </a:solidFill>
                  <a:latin typeface="Georgia Ref" charset="0"/>
                </a:rPr>
                <a:t>Untuk memberitakan penhakiman bagi orang-orang jahat yang telah meninggal</a:t>
              </a:r>
            </a:p>
          </p:txBody>
        </p:sp>
        <p:sp>
          <p:nvSpPr>
            <p:cNvPr id="420871" name="Text Box 17"/>
            <p:cNvSpPr txBox="1">
              <a:spLocks noChangeArrowheads="1"/>
            </p:cNvSpPr>
            <p:nvPr/>
          </p:nvSpPr>
          <p:spPr bwMode="auto">
            <a:xfrm>
              <a:off x="1968" y="1584"/>
              <a:ext cx="1824" cy="121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a:solidFill>
                    <a:srgbClr val="993300"/>
                  </a:solidFill>
                  <a:latin typeface="Georgia Ref" charset="0"/>
                </a:rPr>
                <a:t>Untuk mengkotbahkan pertobatan untuk orang-orang benar dan memberitakan penghakiman untuk orang-orang jahat.</a:t>
              </a:r>
              <a:r>
                <a:rPr lang="en-US" sz="2000">
                  <a:solidFill>
                    <a:schemeClr val="tx1"/>
                  </a:solidFill>
                  <a:latin typeface="Georgia Ref" charset="0"/>
                </a:rPr>
                <a:t>                 </a:t>
              </a:r>
            </a:p>
          </p:txBody>
        </p:sp>
        <p:sp>
          <p:nvSpPr>
            <p:cNvPr id="420872" name="Text Box 18"/>
            <p:cNvSpPr txBox="1">
              <a:spLocks noChangeArrowheads="1"/>
            </p:cNvSpPr>
            <p:nvPr/>
          </p:nvSpPr>
          <p:spPr bwMode="auto">
            <a:xfrm>
              <a:off x="3888" y="1584"/>
              <a:ext cx="1728" cy="634"/>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000">
                  <a:solidFill>
                    <a:srgbClr val="993300"/>
                  </a:solidFill>
                  <a:latin typeface="Georgia Ref" charset="0"/>
                </a:rPr>
                <a:t>Untuk memberitakan kemenanganNya dan ajal mereka</a:t>
              </a:r>
            </a:p>
          </p:txBody>
        </p:sp>
      </p:grpSp>
      <p:sp>
        <p:nvSpPr>
          <p:cNvPr id="110613" name="Text Box 21"/>
          <p:cNvSpPr txBox="1">
            <a:spLocks noChangeArrowheads="1"/>
          </p:cNvSpPr>
          <p:nvPr/>
        </p:nvSpPr>
        <p:spPr bwMode="auto">
          <a:xfrm>
            <a:off x="8305800" y="76200"/>
            <a:ext cx="7937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defRPr/>
            </a:pPr>
            <a:r>
              <a:rPr lang="en-US" sz="2400" b="1">
                <a:solidFill>
                  <a:schemeClr val="tx1"/>
                </a:solidFill>
                <a:latin typeface="Times New Roman" pitchFamily="18" charset="0"/>
                <a:ea typeface="+mn-ea"/>
                <a:cs typeface="+mn-cs"/>
              </a:rPr>
              <a:t>283a</a:t>
            </a:r>
            <a:endParaRPr lang="en-US" sz="2000" b="1">
              <a:solidFill>
                <a:schemeClr val="tx1"/>
              </a:solidFill>
              <a:latin typeface="Times New Roman" pitchFamily="18" charset="0"/>
              <a:ea typeface="+mn-ea"/>
              <a:cs typeface="+mn-cs"/>
            </a:endParaRPr>
          </a:p>
        </p:txBody>
      </p:sp>
      <p:sp>
        <p:nvSpPr>
          <p:cNvPr id="420869" name="Rectangle 22"/>
          <p:cNvSpPr>
            <a:spLocks noGrp="1" noChangeArrowheads="1"/>
          </p:cNvSpPr>
          <p:nvPr>
            <p:ph type="title" idx="4294967295"/>
          </p:nvPr>
        </p:nvSpPr>
        <p:spPr>
          <a:xfrm>
            <a:off x="1752600" y="76200"/>
            <a:ext cx="5715000" cy="579438"/>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algn="ctr" eaLnBrk="1" hangingPunct="1"/>
            <a:r>
              <a:rPr lang="en-US" sz="3200">
                <a:solidFill>
                  <a:schemeClr val="tx1"/>
                </a:solidFill>
                <a:effectLst/>
                <a:latin typeface="Georgia Ref" charset="0"/>
              </a:rPr>
              <a:t>Tiga Penafsiran Utama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2"/>
          <p:cNvSpPr>
            <a:spLocks noChangeArrowheads="1"/>
          </p:cNvSpPr>
          <p:nvPr/>
        </p:nvSpPr>
        <p:spPr bwMode="auto">
          <a:xfrm>
            <a:off x="152400" y="746125"/>
            <a:ext cx="8682038" cy="3749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chemeClr val="bg1"/>
                </a:solidFill>
              </a:rPr>
              <a:t>18 Sebab juga Kristus telah mati sekali untuk segala dosa kita, Ia yang benar untuk orang-orang yang tidak benar, supaya Ia membawa kita kepada Allah; Ia, yang telah dibunuh dalam keadaanNya sebagai manusia, tetapi yang telah dibangkitkan menurut Roh. </a:t>
            </a:r>
          </a:p>
          <a:p>
            <a:endParaRPr lang="en-US" sz="2000">
              <a:solidFill>
                <a:schemeClr val="bg1"/>
              </a:solidFill>
            </a:endParaRPr>
          </a:p>
          <a:p>
            <a:r>
              <a:rPr lang="en-US" sz="2000">
                <a:solidFill>
                  <a:schemeClr val="bg1"/>
                </a:solidFill>
              </a:rPr>
              <a:t>19</a:t>
            </a:r>
            <a:r>
              <a:rPr lang="en-US" sz="2000">
                <a:solidFill>
                  <a:schemeClr val="tx1"/>
                </a:solidFill>
              </a:rPr>
              <a:t> </a:t>
            </a:r>
            <a:r>
              <a:rPr lang="en-US" sz="2000" b="1">
                <a:solidFill>
                  <a:srgbClr val="CC3300"/>
                </a:solidFill>
              </a:rPr>
              <a:t>dan di dalam Roh itu juga memberitakan Injil kepada roh-roh yang di dalam penjara</a:t>
            </a:r>
          </a:p>
          <a:p>
            <a:endParaRPr lang="en-US" sz="2000">
              <a:solidFill>
                <a:schemeClr val="tx1"/>
              </a:solidFill>
            </a:endParaRPr>
          </a:p>
          <a:p>
            <a:r>
              <a:rPr lang="en-US" sz="2000">
                <a:solidFill>
                  <a:schemeClr val="bg1"/>
                </a:solidFill>
              </a:rPr>
              <a:t>20 yaitu kepada roh-roh mereka yang dahulu pada waktu Nuh tidak taat kepada Allah, ketika Allah tetap menanti dengan sabar waktu Nuh sedang mempersiapkan bahteranya, di mana hanya sedikit, yaitu delapan orang yang diselamatkan oleh air bah itu.</a:t>
            </a:r>
            <a:r>
              <a:rPr lang="en-US" sz="2000"/>
              <a:t> </a:t>
            </a:r>
          </a:p>
        </p:txBody>
      </p:sp>
      <p:sp>
        <p:nvSpPr>
          <p:cNvPr id="111620" name="Text Box 4"/>
          <p:cNvSpPr txBox="1">
            <a:spLocks noChangeArrowheads="1"/>
          </p:cNvSpPr>
          <p:nvPr/>
        </p:nvSpPr>
        <p:spPr bwMode="auto">
          <a:xfrm>
            <a:off x="228600" y="5394325"/>
            <a:ext cx="85502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400">
                <a:solidFill>
                  <a:schemeClr val="tx1"/>
                </a:solidFill>
                <a:latin typeface="Georgia Ref" charset="0"/>
              </a:rPr>
              <a:t>2. Ibrani 9:27 menyatakan bahwa penghakiman (bukan kesempatan untuk percaya) mengikuti kematian setiap manusia. Ayat ini berkata, </a:t>
            </a:r>
            <a:r>
              <a:rPr lang="ja-JP" altLang="en-US" sz="2400">
                <a:solidFill>
                  <a:schemeClr val="tx1"/>
                </a:solidFill>
                <a:latin typeface="Georgia Ref" charset="0"/>
              </a:rPr>
              <a:t>“</a:t>
            </a:r>
            <a:r>
              <a:rPr lang="en-US" altLang="ja-JP" sz="2400">
                <a:solidFill>
                  <a:schemeClr val="tx1"/>
                </a:solidFill>
                <a:latin typeface="Georgia Ref" charset="0"/>
              </a:rPr>
              <a:t>manusia ditetapkan untuk mati sekali, dan setelah itu menghadapi penghakiman. </a:t>
            </a:r>
            <a:endParaRPr lang="en-US" sz="2400">
              <a:solidFill>
                <a:schemeClr val="tx1"/>
              </a:solidFill>
              <a:latin typeface="Georgia Ref" charset="0"/>
            </a:endParaRPr>
          </a:p>
        </p:txBody>
      </p:sp>
      <p:sp>
        <p:nvSpPr>
          <p:cNvPr id="111621" name="Text Box 5"/>
          <p:cNvSpPr txBox="1">
            <a:spLocks noChangeArrowheads="1"/>
          </p:cNvSpPr>
          <p:nvPr/>
        </p:nvSpPr>
        <p:spPr bwMode="auto">
          <a:xfrm>
            <a:off x="228600" y="4419600"/>
            <a:ext cx="85502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400">
                <a:solidFill>
                  <a:schemeClr val="tx1"/>
                </a:solidFill>
                <a:latin typeface="Georgia Ref" charset="0"/>
              </a:rPr>
              <a:t>1. Di salam tulisan tidak dinyatakan bahwa kesempatan kedua untuk percaya disediakan untuk penerima kabar.</a:t>
            </a:r>
          </a:p>
        </p:txBody>
      </p:sp>
      <p:sp>
        <p:nvSpPr>
          <p:cNvPr id="111622" name="Rectangle 6"/>
          <p:cNvSpPr>
            <a:spLocks noGrp="1" noChangeArrowheads="1"/>
          </p:cNvSpPr>
          <p:nvPr>
            <p:ph type="title" idx="4294967295"/>
          </p:nvPr>
        </p:nvSpPr>
        <p:spPr>
          <a:xfrm>
            <a:off x="0" y="0"/>
            <a:ext cx="9144000" cy="685800"/>
          </a:xfrm>
          <a:solidFill>
            <a:schemeClr val="bg2"/>
          </a:solidFill>
        </p:spPr>
        <p:txBody>
          <a:bodyPr/>
          <a:lstStyle/>
          <a:p>
            <a:pPr algn="ctr" eaLnBrk="1" hangingPunct="1">
              <a:defRPr/>
            </a:pPr>
            <a:r>
              <a:rPr lang="en-US">
                <a:latin typeface="Tahoma" charset="0"/>
                <a:cs typeface="+mj-cs"/>
              </a:rPr>
              <a:t>Tidak ada kesempatan kedua</a:t>
            </a:r>
          </a:p>
        </p:txBody>
      </p:sp>
      <p:sp>
        <p:nvSpPr>
          <p:cNvPr id="111623" name="Text Box 7"/>
          <p:cNvSpPr txBox="1">
            <a:spLocks noChangeArrowheads="1"/>
          </p:cNvSpPr>
          <p:nvPr/>
        </p:nvSpPr>
        <p:spPr bwMode="auto">
          <a:xfrm>
            <a:off x="8305800" y="76200"/>
            <a:ext cx="776288" cy="457200"/>
          </a:xfrm>
          <a:prstGeom prst="rect">
            <a:avLst/>
          </a:prstGeom>
          <a:solidFill>
            <a:srgbClr val="105D13"/>
          </a:solidFill>
          <a:ln w="9525">
            <a:noFill/>
            <a:miter lim="800000"/>
            <a:headEnd/>
            <a:tailEnd/>
          </a:ln>
          <a:effectLst>
            <a:outerShdw dist="35921" dir="2700000" algn="ctr" rotWithShape="0">
              <a:srgbClr val="808080"/>
            </a:outerShdw>
          </a:effectLst>
        </p:spPr>
        <p:txBody>
          <a:bodyPr wrap="none">
            <a:spAutoFit/>
          </a:bodyPr>
          <a:lstStyle/>
          <a:p>
            <a:pPr>
              <a:defRPr/>
            </a:pPr>
            <a:r>
              <a:rPr lang="en-US" sz="2400" b="1">
                <a:solidFill>
                  <a:schemeClr val="tx1"/>
                </a:solidFill>
                <a:latin typeface="Times New Roman" pitchFamily="18" charset="0"/>
                <a:ea typeface="+mn-ea"/>
                <a:cs typeface="+mn-cs"/>
              </a:rPr>
              <a:t>283c</a:t>
            </a:r>
            <a:endParaRPr lang="en-US" sz="2000" b="1">
              <a:solidFill>
                <a:schemeClr val="tx1"/>
              </a:solidFill>
              <a:latin typeface="Times New Roman" pitchFamily="18" charset="0"/>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1621"/>
                                        </p:tgtEl>
                                        <p:attrNameLst>
                                          <p:attrName>style.visibility</p:attrName>
                                        </p:attrNameLst>
                                      </p:cBhvr>
                                      <p:to>
                                        <p:strVal val="visible"/>
                                      </p:to>
                                    </p:set>
                                    <p:animEffect transition="in" filter="box(in)">
                                      <p:cBhvr>
                                        <p:cTn id="7" dur="500"/>
                                        <p:tgtEl>
                                          <p:spTgt spid="1116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1620"/>
                                        </p:tgtEl>
                                        <p:attrNameLst>
                                          <p:attrName>style.visibility</p:attrName>
                                        </p:attrNameLst>
                                      </p:cBhvr>
                                      <p:to>
                                        <p:strVal val="visible"/>
                                      </p:to>
                                    </p:set>
                                    <p:animEffect transition="in" filter="box(in)">
                                      <p:cBhvr>
                                        <p:cTn id="12" dur="500"/>
                                        <p:tgtEl>
                                          <p:spTgt spid="11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utoUpdateAnimBg="0"/>
      <p:bldP spid="111621"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6" name="Rectangle 6"/>
          <p:cNvSpPr>
            <a:spLocks noGrp="1" noChangeArrowheads="1"/>
          </p:cNvSpPr>
          <p:nvPr>
            <p:ph type="title" idx="4294967295"/>
          </p:nvPr>
        </p:nvSpPr>
        <p:spPr/>
        <p:txBody>
          <a:bodyPr/>
          <a:lstStyle/>
          <a:p>
            <a:pPr eaLnBrk="1" hangingPunct="1">
              <a:defRPr/>
            </a:pPr>
            <a:r>
              <a:rPr lang="en-US">
                <a:latin typeface="Tahoma" charset="0"/>
                <a:cs typeface="+mj-cs"/>
              </a:rPr>
              <a:t>Imprisoned Demons</a:t>
            </a:r>
          </a:p>
        </p:txBody>
      </p:sp>
      <p:sp>
        <p:nvSpPr>
          <p:cNvPr id="422914" name="Rectangle 2"/>
          <p:cNvSpPr>
            <a:spLocks noChangeArrowheads="1"/>
          </p:cNvSpPr>
          <p:nvPr/>
        </p:nvSpPr>
        <p:spPr bwMode="auto">
          <a:xfrm>
            <a:off x="228600" y="76200"/>
            <a:ext cx="8686800" cy="3444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2000" b="1">
                <a:solidFill>
                  <a:schemeClr val="bg2"/>
                </a:solidFill>
                <a:latin typeface="Georgia Ref" charset="0"/>
              </a:rPr>
              <a:t>1 Petrus 3:19-22 </a:t>
            </a:r>
            <a:r>
              <a:rPr lang="en-US" sz="2000">
                <a:solidFill>
                  <a:schemeClr val="bg2"/>
                </a:solidFill>
                <a:latin typeface="Georgia Ref" charset="0"/>
              </a:rPr>
              <a:t> (NASB)</a:t>
            </a:r>
          </a:p>
          <a:p>
            <a:r>
              <a:rPr lang="en-US" sz="2000">
                <a:solidFill>
                  <a:schemeClr val="bg1"/>
                </a:solidFill>
              </a:rPr>
              <a:t>19</a:t>
            </a:r>
            <a:r>
              <a:rPr lang="en-US" sz="2000">
                <a:solidFill>
                  <a:schemeClr val="tx1"/>
                </a:solidFill>
              </a:rPr>
              <a:t> </a:t>
            </a:r>
            <a:r>
              <a:rPr lang="en-US" sz="2000">
                <a:solidFill>
                  <a:schemeClr val="bg1"/>
                </a:solidFill>
              </a:rPr>
              <a:t>dan di dalam Roh itu juga memberitakan Injil kepada roh-roh yang di dalam penjara 20 yaitu kepada roh-roh mereka yang dahulu pada waktu Nuh tidak taat kepada Allah, ketika Allah tetap menanti dengan sabar waktu Nuh sedang mempersiapkan bahteranya, </a:t>
            </a:r>
          </a:p>
          <a:p>
            <a:endParaRPr lang="en-US" sz="2000">
              <a:solidFill>
                <a:schemeClr val="bg1"/>
              </a:solidFill>
            </a:endParaRPr>
          </a:p>
          <a:p>
            <a:r>
              <a:rPr lang="en-US" sz="2000">
                <a:solidFill>
                  <a:schemeClr val="bg1"/>
                </a:solidFill>
              </a:rPr>
              <a:t>21 Juga kamu sekarang diselamatkan oleh kiasannya yaitu baptisan – maksudnya bukan untuk membersihkan kenajisan jasmani, melainkan untuk memohonkan hati nurani yang baik kepada Allah –oleh kebangkitan Yesus kristus </a:t>
            </a:r>
          </a:p>
          <a:p>
            <a:endParaRPr lang="en-US" sz="2000">
              <a:solidFill>
                <a:schemeClr val="bg1"/>
              </a:solidFill>
            </a:endParaRPr>
          </a:p>
        </p:txBody>
      </p:sp>
      <p:sp>
        <p:nvSpPr>
          <p:cNvPr id="112643" name="Text Box 3"/>
          <p:cNvSpPr txBox="1">
            <a:spLocks noChangeArrowheads="1"/>
          </p:cNvSpPr>
          <p:nvPr/>
        </p:nvSpPr>
        <p:spPr bwMode="auto">
          <a:xfrm>
            <a:off x="228600" y="4175125"/>
            <a:ext cx="85502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400">
                <a:solidFill>
                  <a:schemeClr val="tx1"/>
                </a:solidFill>
                <a:latin typeface="Georgia Ref" charset="0"/>
              </a:rPr>
              <a:t>Petrus menjelaskan tentang kemenangan Kristus atas maut, kebangkitanNya dan kenaikanNya.</a:t>
            </a:r>
          </a:p>
        </p:txBody>
      </p:sp>
      <p:sp>
        <p:nvSpPr>
          <p:cNvPr id="112644" name="Text Box 4"/>
          <p:cNvSpPr txBox="1">
            <a:spLocks noChangeArrowheads="1"/>
          </p:cNvSpPr>
          <p:nvPr/>
        </p:nvSpPr>
        <p:spPr bwMode="auto">
          <a:xfrm>
            <a:off x="228600" y="5013325"/>
            <a:ext cx="8915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400">
                <a:solidFill>
                  <a:schemeClr val="tx1"/>
                </a:solidFill>
                <a:latin typeface="Georgia Ref" charset="0"/>
              </a:rPr>
              <a:t>Di konteks ini, Petrus menulis tentang Kristus mengkotbahkan kepada roh roh yang ada di penjara.</a:t>
            </a:r>
          </a:p>
        </p:txBody>
      </p:sp>
      <p:sp>
        <p:nvSpPr>
          <p:cNvPr id="112645" name="Text Box 5"/>
          <p:cNvSpPr txBox="1">
            <a:spLocks noChangeArrowheads="1"/>
          </p:cNvSpPr>
          <p:nvPr/>
        </p:nvSpPr>
        <p:spPr bwMode="auto">
          <a:xfrm>
            <a:off x="228600" y="5562600"/>
            <a:ext cx="8610600" cy="1562100"/>
          </a:xfrm>
          <a:prstGeom prst="rect">
            <a:avLst/>
          </a:prstGeom>
          <a:solidFill>
            <a:srgbClr val="FFFF00"/>
          </a:solidFill>
          <a:ln w="9525">
            <a:solidFill>
              <a:srgbClr val="FFFF00"/>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400">
                <a:solidFill>
                  <a:srgbClr val="993300"/>
                </a:solidFill>
                <a:latin typeface="Georgia Ref" charset="0"/>
              </a:rPr>
              <a:t>Fokus utama dari teks ini adalah tentang penderitaan Kristus yang hasilnya adalah kemenangan atas maut dan keselamatan bagi kita. Ayat 19-20 adalah pusat dari keseluruhan prinsip dari penderitaan orang-orang benar.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643"/>
                                        </p:tgtEl>
                                        <p:attrNameLst>
                                          <p:attrName>style.visibility</p:attrName>
                                        </p:attrNameLst>
                                      </p:cBhvr>
                                      <p:to>
                                        <p:strVal val="visible"/>
                                      </p:to>
                                    </p:set>
                                    <p:animEffect transition="in" filter="box(in)">
                                      <p:cBhvr>
                                        <p:cTn id="7" dur="500"/>
                                        <p:tgtEl>
                                          <p:spTgt spid="1126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2644"/>
                                        </p:tgtEl>
                                        <p:attrNameLst>
                                          <p:attrName>style.visibility</p:attrName>
                                        </p:attrNameLst>
                                      </p:cBhvr>
                                      <p:to>
                                        <p:strVal val="visible"/>
                                      </p:to>
                                    </p:set>
                                    <p:animEffect transition="in" filter="box(in)">
                                      <p:cBhvr>
                                        <p:cTn id="12" dur="500"/>
                                        <p:tgtEl>
                                          <p:spTgt spid="1126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2645"/>
                                        </p:tgtEl>
                                        <p:attrNameLst>
                                          <p:attrName>style.visibility</p:attrName>
                                        </p:attrNameLst>
                                      </p:cBhvr>
                                      <p:to>
                                        <p:strVal val="visible"/>
                                      </p:to>
                                    </p:set>
                                    <p:animEffect transition="in" filter="box(in)">
                                      <p:cBhvr>
                                        <p:cTn id="17" dur="500"/>
                                        <p:tgtEl>
                                          <p:spTgt spid="112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utoUpdateAnimBg="0"/>
      <p:bldP spid="112644" grpId="0" autoUpdateAnimBg="0"/>
      <p:bldP spid="112645" grpId="0" animBg="1"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2"/>
          <p:cNvSpPr>
            <a:spLocks noChangeArrowheads="1"/>
          </p:cNvSpPr>
          <p:nvPr/>
        </p:nvSpPr>
        <p:spPr bwMode="auto">
          <a:xfrm>
            <a:off x="304800" y="882650"/>
            <a:ext cx="8382000" cy="1616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n-US" sz="2000">
                <a:solidFill>
                  <a:schemeClr val="bg2"/>
                </a:solidFill>
                <a:latin typeface="Georgia Ref" charset="0"/>
              </a:rPr>
              <a:t>Ia, yang telah dibunuh dalam keadaan-Nya sebagai manusia, tetapi yang telah dibangkitkan menurut Roh, dan </a:t>
            </a:r>
            <a:r>
              <a:rPr lang="en-US" sz="2000" b="1">
                <a:solidFill>
                  <a:schemeClr val="bg2"/>
                </a:solidFill>
                <a:latin typeface="Georgia Ref" charset="0"/>
              </a:rPr>
              <a:t>di dalam Roh itu juga </a:t>
            </a:r>
            <a:r>
              <a:rPr lang="en-US" sz="2000">
                <a:solidFill>
                  <a:schemeClr val="bg2"/>
                </a:solidFill>
                <a:latin typeface="Georgia Ref" charset="0"/>
              </a:rPr>
              <a:t>Ia pergi memberitakan Injil kepada roh-roh yang di dalam penjara, yaitu kepada roh-roh mereka </a:t>
            </a:r>
            <a:r>
              <a:rPr lang="en-US" sz="2000" b="1">
                <a:solidFill>
                  <a:schemeClr val="bg2"/>
                </a:solidFill>
                <a:latin typeface="Georgia Ref" charset="0"/>
              </a:rPr>
              <a:t>yang dahulu </a:t>
            </a:r>
            <a:r>
              <a:rPr lang="en-US" sz="2000">
                <a:solidFill>
                  <a:schemeClr val="bg2"/>
                </a:solidFill>
                <a:latin typeface="Georgia Ref" charset="0"/>
              </a:rPr>
              <a:t>pada waktu Nuh tidak taat kepada Allah, </a:t>
            </a:r>
          </a:p>
        </p:txBody>
      </p:sp>
      <p:sp>
        <p:nvSpPr>
          <p:cNvPr id="113667" name="Text Box 3"/>
          <p:cNvSpPr txBox="1">
            <a:spLocks noChangeArrowheads="1"/>
          </p:cNvSpPr>
          <p:nvPr/>
        </p:nvSpPr>
        <p:spPr bwMode="auto">
          <a:xfrm>
            <a:off x="533400" y="2238375"/>
            <a:ext cx="8610600" cy="457200"/>
          </a:xfrm>
          <a:prstGeom prst="rect">
            <a:avLst/>
          </a:prstGeom>
          <a:noFill/>
          <a:ln w="9525">
            <a:noFill/>
            <a:miter lim="800000"/>
            <a:headEnd/>
            <a:tailEnd/>
          </a:ln>
          <a:effectLst>
            <a:outerShdw dist="35921" dir="2700000" algn="ctr" rotWithShape="0">
              <a:srgbClr val="808080"/>
            </a:outerShdw>
          </a:effectLst>
        </p:spPr>
        <p:txBody>
          <a:bodyPr>
            <a:spAutoFit/>
          </a:bodyPr>
          <a:lstStyle/>
          <a:p>
            <a:pPr algn="just" eaLnBrk="1" hangingPunct="1">
              <a:defRPr/>
            </a:pPr>
            <a:r>
              <a:rPr lang="en-US" sz="2400" b="1" dirty="0" err="1">
                <a:solidFill>
                  <a:schemeClr val="tx1"/>
                </a:solidFill>
                <a:latin typeface="Georgia Ref" pitchFamily="18" charset="0"/>
                <a:ea typeface="+mn-ea"/>
                <a:cs typeface="+mn-cs"/>
              </a:rPr>
              <a:t>TubuhNya</a:t>
            </a:r>
            <a:r>
              <a:rPr lang="en-US" sz="2400" b="1" dirty="0">
                <a:solidFill>
                  <a:schemeClr val="tx1"/>
                </a:solidFill>
                <a:latin typeface="Georgia Ref" pitchFamily="18" charset="0"/>
                <a:ea typeface="+mn-ea"/>
                <a:cs typeface="+mn-cs"/>
              </a:rPr>
              <a:t> </a:t>
            </a:r>
            <a:r>
              <a:rPr lang="en-US" sz="2400" b="1" dirty="0" err="1">
                <a:solidFill>
                  <a:schemeClr val="tx1"/>
                </a:solidFill>
                <a:latin typeface="Georgia Ref" pitchFamily="18" charset="0"/>
                <a:ea typeface="+mn-ea"/>
                <a:cs typeface="+mn-cs"/>
              </a:rPr>
              <a:t>mati</a:t>
            </a:r>
            <a:r>
              <a:rPr lang="en-US" sz="2400" b="1" dirty="0">
                <a:solidFill>
                  <a:schemeClr val="tx1"/>
                </a:solidFill>
                <a:latin typeface="Georgia Ref" pitchFamily="18" charset="0"/>
                <a:ea typeface="+mn-ea"/>
                <a:cs typeface="+mn-cs"/>
              </a:rPr>
              <a:t> </a:t>
            </a:r>
            <a:r>
              <a:rPr lang="en-US" sz="2400" b="1" dirty="0" err="1">
                <a:solidFill>
                  <a:schemeClr val="tx1"/>
                </a:solidFill>
                <a:latin typeface="Georgia Ref" pitchFamily="18" charset="0"/>
                <a:ea typeface="+mn-ea"/>
                <a:cs typeface="+mn-cs"/>
              </a:rPr>
              <a:t>tetapi</a:t>
            </a:r>
            <a:r>
              <a:rPr lang="en-US" sz="2400" b="1" dirty="0">
                <a:solidFill>
                  <a:schemeClr val="tx1"/>
                </a:solidFill>
                <a:latin typeface="Georgia Ref" pitchFamily="18" charset="0"/>
                <a:ea typeface="+mn-ea"/>
                <a:cs typeface="+mn-cs"/>
              </a:rPr>
              <a:t> </a:t>
            </a:r>
            <a:r>
              <a:rPr lang="en-US" sz="2400" b="1" dirty="0" err="1">
                <a:solidFill>
                  <a:schemeClr val="tx1"/>
                </a:solidFill>
                <a:latin typeface="Georgia Ref" pitchFamily="18" charset="0"/>
                <a:ea typeface="+mn-ea"/>
                <a:cs typeface="+mn-cs"/>
              </a:rPr>
              <a:t>rohNya</a:t>
            </a:r>
            <a:r>
              <a:rPr lang="en-US" sz="2400" b="1" dirty="0">
                <a:solidFill>
                  <a:schemeClr val="tx1"/>
                </a:solidFill>
                <a:latin typeface="Georgia Ref" pitchFamily="18" charset="0"/>
                <a:ea typeface="+mn-ea"/>
                <a:cs typeface="+mn-cs"/>
              </a:rPr>
              <a:t> </a:t>
            </a:r>
            <a:r>
              <a:rPr lang="en-US" sz="2400" b="1" dirty="0" err="1">
                <a:solidFill>
                  <a:schemeClr val="tx1"/>
                </a:solidFill>
                <a:latin typeface="Georgia Ref" pitchFamily="18" charset="0"/>
                <a:ea typeface="+mn-ea"/>
                <a:cs typeface="+mn-cs"/>
              </a:rPr>
              <a:t>terus</a:t>
            </a:r>
            <a:r>
              <a:rPr lang="en-US" sz="2400" b="1" dirty="0">
                <a:solidFill>
                  <a:schemeClr val="tx1"/>
                </a:solidFill>
                <a:latin typeface="Georgia Ref" pitchFamily="18" charset="0"/>
                <a:ea typeface="+mn-ea"/>
                <a:cs typeface="+mn-cs"/>
              </a:rPr>
              <a:t> </a:t>
            </a:r>
            <a:r>
              <a:rPr lang="en-US" sz="2400" b="1" dirty="0" err="1">
                <a:solidFill>
                  <a:schemeClr val="tx1"/>
                </a:solidFill>
                <a:latin typeface="Georgia Ref" pitchFamily="18" charset="0"/>
                <a:ea typeface="+mn-ea"/>
                <a:cs typeface="+mn-cs"/>
              </a:rPr>
              <a:t>hidup</a:t>
            </a:r>
            <a:r>
              <a:rPr lang="en-US" sz="2400" b="1" dirty="0">
                <a:solidFill>
                  <a:schemeClr val="tx1"/>
                </a:solidFill>
                <a:latin typeface="Georgia Ref" pitchFamily="18" charset="0"/>
                <a:ea typeface="+mn-ea"/>
                <a:cs typeface="+mn-cs"/>
              </a:rPr>
              <a:t>?</a:t>
            </a:r>
          </a:p>
        </p:txBody>
      </p:sp>
      <p:sp>
        <p:nvSpPr>
          <p:cNvPr id="113668" name="Text Box 4"/>
          <p:cNvSpPr txBox="1">
            <a:spLocks noChangeArrowheads="1"/>
          </p:cNvSpPr>
          <p:nvPr/>
        </p:nvSpPr>
        <p:spPr bwMode="auto">
          <a:xfrm>
            <a:off x="304800" y="3352800"/>
            <a:ext cx="8610600" cy="1927225"/>
          </a:xfrm>
          <a:prstGeom prst="rect">
            <a:avLst/>
          </a:prstGeom>
          <a:solidFill>
            <a:srgbClr val="FFFF00"/>
          </a:solidFill>
          <a:ln w="9525">
            <a:solidFill>
              <a:srgbClr val="FFFF00"/>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just" eaLnBrk="1" hangingPunct="1"/>
            <a:r>
              <a:rPr lang="en-US" sz="2400" b="1">
                <a:solidFill>
                  <a:srgbClr val="993300"/>
                </a:solidFill>
                <a:latin typeface="Georgia Ref" charset="0"/>
              </a:rPr>
              <a:t>1 Corinthians 15:44-45</a:t>
            </a:r>
          </a:p>
          <a:p>
            <a:pPr algn="just" eaLnBrk="1" hangingPunct="1"/>
            <a:r>
              <a:rPr lang="en-US" sz="2400" b="1">
                <a:solidFill>
                  <a:srgbClr val="993300"/>
                </a:solidFill>
                <a:latin typeface="Georgia Ref" charset="0"/>
              </a:rPr>
              <a:t>45 Seperti ada tertulis: </a:t>
            </a:r>
            <a:r>
              <a:rPr lang="ja-JP" altLang="en-US" sz="2400" b="1">
                <a:solidFill>
                  <a:srgbClr val="993300"/>
                </a:solidFill>
                <a:latin typeface="Georgia Ref" charset="0"/>
              </a:rPr>
              <a:t>“</a:t>
            </a:r>
            <a:r>
              <a:rPr lang="en-US" altLang="ja-JP" sz="2400" b="1">
                <a:solidFill>
                  <a:srgbClr val="993300"/>
                </a:solidFill>
                <a:latin typeface="Georgia Ref" charset="0"/>
              </a:rPr>
              <a:t>Manusia pertama, Adam menjadilan makhluk yang hidup</a:t>
            </a:r>
            <a:r>
              <a:rPr lang="ja-JP" altLang="en-US" sz="2400" b="1">
                <a:solidFill>
                  <a:srgbClr val="993300"/>
                </a:solidFill>
                <a:latin typeface="Georgia Ref" charset="0"/>
              </a:rPr>
              <a:t>”</a:t>
            </a:r>
            <a:r>
              <a:rPr lang="en-US" altLang="ja-JP" sz="2400" b="1">
                <a:solidFill>
                  <a:srgbClr val="993300"/>
                </a:solidFill>
                <a:latin typeface="Georgia Ref" charset="0"/>
              </a:rPr>
              <a:t>, tetapi Adam yang akhir  menjadi roh yang menghidupkan.</a:t>
            </a:r>
          </a:p>
          <a:p>
            <a:pPr algn="just" eaLnBrk="1" hangingPunct="1"/>
            <a:r>
              <a:rPr lang="en-US" sz="2400" b="1">
                <a:solidFill>
                  <a:srgbClr val="993300"/>
                </a:solidFill>
                <a:latin typeface="Georgia Ref" charset="0"/>
              </a:rPr>
              <a:t>46 Tetapi yang mula – mula </a:t>
            </a:r>
            <a:endParaRPr lang="en-US" sz="2400">
              <a:solidFill>
                <a:srgbClr val="993300"/>
              </a:solidFill>
              <a:latin typeface="Georgia Ref" charset="0"/>
            </a:endParaRPr>
          </a:p>
        </p:txBody>
      </p:sp>
      <p:sp>
        <p:nvSpPr>
          <p:cNvPr id="113669" name="Text Box 5"/>
          <p:cNvSpPr txBox="1">
            <a:spLocks noChangeArrowheads="1"/>
          </p:cNvSpPr>
          <p:nvPr/>
        </p:nvSpPr>
        <p:spPr bwMode="auto">
          <a:xfrm>
            <a:off x="304800" y="5470525"/>
            <a:ext cx="8610600" cy="11874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just" eaLnBrk="1" hangingPunct="1"/>
            <a:r>
              <a:rPr lang="en-US" sz="2400">
                <a:solidFill>
                  <a:srgbClr val="993300"/>
                </a:solidFill>
                <a:latin typeface="Georgia Ref" charset="0"/>
              </a:rPr>
              <a:t>Jadi, sangat mungkin bahwa Kristus mati, dibangkitkan, dan mengkotbahkan kemenaganNya atas maut kepada roh-roh jahat yang dipenjearakan sejak jaman Nuh. </a:t>
            </a:r>
          </a:p>
        </p:txBody>
      </p:sp>
      <p:sp>
        <p:nvSpPr>
          <p:cNvPr id="113670" name="Text Box 6"/>
          <p:cNvSpPr txBox="1">
            <a:spLocks noChangeArrowheads="1"/>
          </p:cNvSpPr>
          <p:nvPr/>
        </p:nvSpPr>
        <p:spPr bwMode="auto">
          <a:xfrm>
            <a:off x="533400" y="2787650"/>
            <a:ext cx="8610600" cy="457200"/>
          </a:xfrm>
          <a:prstGeom prst="rect">
            <a:avLst/>
          </a:prstGeom>
          <a:noFill/>
          <a:ln w="9525">
            <a:noFill/>
            <a:miter lim="800000"/>
            <a:headEnd/>
            <a:tailEnd/>
          </a:ln>
          <a:effectLst>
            <a:outerShdw dist="35921" dir="2700000" algn="ctr" rotWithShape="0">
              <a:srgbClr val="808080"/>
            </a:outerShdw>
          </a:effectLst>
        </p:spPr>
        <p:txBody>
          <a:bodyPr>
            <a:spAutoFit/>
          </a:bodyPr>
          <a:lstStyle/>
          <a:p>
            <a:pPr algn="just" eaLnBrk="1" hangingPunct="1">
              <a:spcBef>
                <a:spcPct val="25000"/>
              </a:spcBef>
              <a:defRPr/>
            </a:pPr>
            <a:r>
              <a:rPr lang="en-US" sz="2400" b="1" dirty="0" err="1">
                <a:solidFill>
                  <a:schemeClr val="tx1"/>
                </a:solidFill>
                <a:latin typeface="Georgia Ref" pitchFamily="18" charset="0"/>
                <a:ea typeface="+mn-ea"/>
                <a:cs typeface="+mn-cs"/>
              </a:rPr>
              <a:t>TubuhNya</a:t>
            </a:r>
            <a:r>
              <a:rPr lang="en-US" sz="2400" b="1" dirty="0">
                <a:solidFill>
                  <a:schemeClr val="tx1"/>
                </a:solidFill>
                <a:latin typeface="Georgia Ref" pitchFamily="18" charset="0"/>
                <a:ea typeface="+mn-ea"/>
                <a:cs typeface="+mn-cs"/>
              </a:rPr>
              <a:t> </a:t>
            </a:r>
            <a:r>
              <a:rPr lang="en-US" sz="2400" b="1" dirty="0" err="1">
                <a:solidFill>
                  <a:schemeClr val="tx1"/>
                </a:solidFill>
                <a:latin typeface="Georgia Ref" pitchFamily="18" charset="0"/>
                <a:ea typeface="+mn-ea"/>
                <a:cs typeface="+mn-cs"/>
              </a:rPr>
              <a:t>mati</a:t>
            </a:r>
            <a:r>
              <a:rPr lang="en-US" sz="2400" b="1" dirty="0">
                <a:solidFill>
                  <a:schemeClr val="tx1"/>
                </a:solidFill>
                <a:latin typeface="Georgia Ref" pitchFamily="18" charset="0"/>
                <a:ea typeface="+mn-ea"/>
                <a:cs typeface="+mn-cs"/>
              </a:rPr>
              <a:t> </a:t>
            </a:r>
            <a:r>
              <a:rPr lang="en-US" sz="2400" b="1" dirty="0" err="1">
                <a:solidFill>
                  <a:schemeClr val="tx1"/>
                </a:solidFill>
                <a:latin typeface="Georgia Ref" pitchFamily="18" charset="0"/>
                <a:ea typeface="+mn-ea"/>
                <a:cs typeface="+mn-cs"/>
              </a:rPr>
              <a:t>dan</a:t>
            </a:r>
            <a:r>
              <a:rPr lang="en-US" sz="2400" b="1" dirty="0">
                <a:solidFill>
                  <a:schemeClr val="tx1"/>
                </a:solidFill>
                <a:latin typeface="Georgia Ref" pitchFamily="18" charset="0"/>
                <a:ea typeface="+mn-ea"/>
                <a:cs typeface="+mn-cs"/>
              </a:rPr>
              <a:t> </a:t>
            </a:r>
            <a:r>
              <a:rPr lang="en-US" sz="2400" b="1" dirty="0" err="1">
                <a:solidFill>
                  <a:schemeClr val="tx1"/>
                </a:solidFill>
                <a:latin typeface="Georgia Ref" pitchFamily="18" charset="0"/>
                <a:ea typeface="+mn-ea"/>
                <a:cs typeface="+mn-cs"/>
              </a:rPr>
              <a:t>dibangkitkan</a:t>
            </a:r>
            <a:endParaRPr lang="en-US" sz="2400" b="1" dirty="0">
              <a:solidFill>
                <a:schemeClr val="tx1"/>
              </a:solidFill>
              <a:latin typeface="Georgia Ref" pitchFamily="18" charset="0"/>
              <a:ea typeface="+mn-ea"/>
              <a:cs typeface="+mn-cs"/>
            </a:endParaRPr>
          </a:p>
        </p:txBody>
      </p:sp>
      <p:sp>
        <p:nvSpPr>
          <p:cNvPr id="113671" name="Rectangle 7"/>
          <p:cNvSpPr>
            <a:spLocks noGrp="1" noChangeArrowheads="1"/>
          </p:cNvSpPr>
          <p:nvPr>
            <p:ph type="title" idx="4294967295"/>
          </p:nvPr>
        </p:nvSpPr>
        <p:spPr>
          <a:xfrm>
            <a:off x="457200" y="0"/>
            <a:ext cx="7696200" cy="850900"/>
          </a:xfrm>
        </p:spPr>
        <p:txBody>
          <a:bodyPr/>
          <a:lstStyle/>
          <a:p>
            <a:pPr algn="ctr" eaLnBrk="1" hangingPunct="1">
              <a:defRPr/>
            </a:pPr>
            <a:r>
              <a:rPr lang="en-US">
                <a:latin typeface="Tahoma" charset="0"/>
                <a:cs typeface="+mj-cs"/>
              </a:rPr>
              <a:t>Tubuh Kristus vs Roh Kristus</a:t>
            </a:r>
          </a:p>
        </p:txBody>
      </p:sp>
      <p:sp>
        <p:nvSpPr>
          <p:cNvPr id="113672" name="Text Box 8"/>
          <p:cNvSpPr txBox="1">
            <a:spLocks noChangeArrowheads="1"/>
          </p:cNvSpPr>
          <p:nvPr/>
        </p:nvSpPr>
        <p:spPr bwMode="auto">
          <a:xfrm>
            <a:off x="8305800" y="76200"/>
            <a:ext cx="793750" cy="457200"/>
          </a:xfrm>
          <a:prstGeom prst="rect">
            <a:avLst/>
          </a:prstGeom>
          <a:solidFill>
            <a:srgbClr val="105D13"/>
          </a:solidFill>
          <a:ln w="9525">
            <a:noFill/>
            <a:miter lim="800000"/>
            <a:headEnd/>
            <a:tailEnd/>
          </a:ln>
          <a:effectLst>
            <a:outerShdw dist="35921" dir="2700000" algn="ctr" rotWithShape="0">
              <a:srgbClr val="808080"/>
            </a:outerShdw>
          </a:effectLst>
        </p:spPr>
        <p:txBody>
          <a:bodyPr wrap="none">
            <a:spAutoFit/>
          </a:bodyPr>
          <a:lstStyle/>
          <a:p>
            <a:pPr>
              <a:defRPr/>
            </a:pPr>
            <a:r>
              <a:rPr lang="en-US" sz="2400" b="1">
                <a:solidFill>
                  <a:schemeClr val="tx1"/>
                </a:solidFill>
                <a:latin typeface="Times New Roman" pitchFamily="18" charset="0"/>
                <a:ea typeface="+mn-ea"/>
                <a:cs typeface="+mn-cs"/>
              </a:rPr>
              <a:t>283a</a:t>
            </a:r>
            <a:endParaRPr lang="en-US" sz="2000" b="1">
              <a:solidFill>
                <a:schemeClr val="tx1"/>
              </a:solidFill>
              <a:latin typeface="Times New Roman" pitchFamily="18" charset="0"/>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box(in)">
                                      <p:cBhvr>
                                        <p:cTn id="7" dur="500"/>
                                        <p:tgtEl>
                                          <p:spTgt spid="1136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3670"/>
                                        </p:tgtEl>
                                        <p:attrNameLst>
                                          <p:attrName>style.visibility</p:attrName>
                                        </p:attrNameLst>
                                      </p:cBhvr>
                                      <p:to>
                                        <p:strVal val="visible"/>
                                      </p:to>
                                    </p:set>
                                    <p:animEffect transition="in" filter="box(in)">
                                      <p:cBhvr>
                                        <p:cTn id="12" dur="500"/>
                                        <p:tgtEl>
                                          <p:spTgt spid="1136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3668"/>
                                        </p:tgtEl>
                                        <p:attrNameLst>
                                          <p:attrName>style.visibility</p:attrName>
                                        </p:attrNameLst>
                                      </p:cBhvr>
                                      <p:to>
                                        <p:strVal val="visible"/>
                                      </p:to>
                                    </p:set>
                                    <p:animEffect transition="in" filter="box(in)">
                                      <p:cBhvr>
                                        <p:cTn id="17" dur="500"/>
                                        <p:tgtEl>
                                          <p:spTgt spid="1136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13669"/>
                                        </p:tgtEl>
                                        <p:attrNameLst>
                                          <p:attrName>style.visibility</p:attrName>
                                        </p:attrNameLst>
                                      </p:cBhvr>
                                      <p:to>
                                        <p:strVal val="visible"/>
                                      </p:to>
                                    </p:set>
                                    <p:animEffect transition="in" filter="box(in)">
                                      <p:cBhvr>
                                        <p:cTn id="22" dur="500"/>
                                        <p:tgtEl>
                                          <p:spTgt spid="113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autoUpdateAnimBg="0"/>
      <p:bldP spid="113668" grpId="0" animBg="1" autoUpdateAnimBg="0"/>
      <p:bldP spid="113669" grpId="0" animBg="1" autoUpdateAnimBg="0"/>
      <p:bldP spid="113670"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4961" name="Group 3"/>
          <p:cNvGrpSpPr>
            <a:grpSpLocks/>
          </p:cNvGrpSpPr>
          <p:nvPr/>
        </p:nvGrpSpPr>
        <p:grpSpPr bwMode="auto">
          <a:xfrm>
            <a:off x="228600" y="838200"/>
            <a:ext cx="8686800" cy="1463675"/>
            <a:chOff x="144" y="624"/>
            <a:chExt cx="5472" cy="922"/>
          </a:xfrm>
        </p:grpSpPr>
        <p:sp>
          <p:nvSpPr>
            <p:cNvPr id="424984" name="Text Box 4"/>
            <p:cNvSpPr txBox="1">
              <a:spLocks noChangeArrowheads="1"/>
            </p:cNvSpPr>
            <p:nvPr/>
          </p:nvSpPr>
          <p:spPr bwMode="auto">
            <a:xfrm>
              <a:off x="144" y="624"/>
              <a:ext cx="1680" cy="92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a:solidFill>
                    <a:srgbClr val="993300"/>
                  </a:solidFill>
                  <a:latin typeface="Georgia Ref" charset="0"/>
                </a:rPr>
                <a:t>Jesus #3</a:t>
              </a:r>
            </a:p>
            <a:p>
              <a:pPr eaLnBrk="1" hangingPunct="1">
                <a:spcBef>
                  <a:spcPct val="50000"/>
                </a:spcBef>
              </a:pPr>
              <a:r>
                <a:rPr lang="en-US" sz="2000">
                  <a:solidFill>
                    <a:srgbClr val="993300"/>
                  </a:solidFill>
                  <a:latin typeface="Georgia Ref" charset="0"/>
                </a:rPr>
                <a:t>Roh mereka yang binasa di air bah di zaman Nuh</a:t>
              </a:r>
            </a:p>
          </p:txBody>
        </p:sp>
        <p:sp>
          <p:nvSpPr>
            <p:cNvPr id="424985" name="Text Box 5"/>
            <p:cNvSpPr txBox="1">
              <a:spLocks noChangeArrowheads="1"/>
            </p:cNvSpPr>
            <p:nvPr/>
          </p:nvSpPr>
          <p:spPr bwMode="auto">
            <a:xfrm>
              <a:off x="2064" y="816"/>
              <a:ext cx="16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endParaRPr lang="en-US" sz="2400">
                <a:solidFill>
                  <a:schemeClr val="tx1"/>
                </a:solidFill>
                <a:latin typeface="Times New Roman" charset="0"/>
              </a:endParaRPr>
            </a:p>
          </p:txBody>
        </p:sp>
        <p:sp>
          <p:nvSpPr>
            <p:cNvPr id="424986" name="Text Box 6"/>
            <p:cNvSpPr txBox="1">
              <a:spLocks noChangeArrowheads="1"/>
            </p:cNvSpPr>
            <p:nvPr/>
          </p:nvSpPr>
          <p:spPr bwMode="auto">
            <a:xfrm>
              <a:off x="1968" y="624"/>
              <a:ext cx="1824" cy="92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a:solidFill>
                    <a:srgbClr val="993300"/>
                  </a:solidFill>
                  <a:latin typeface="Georgia Ref" charset="0"/>
                </a:rPr>
                <a:t>Roh Yesus #1</a:t>
              </a:r>
            </a:p>
            <a:p>
              <a:pPr eaLnBrk="1" hangingPunct="1">
                <a:spcBef>
                  <a:spcPct val="50000"/>
                </a:spcBef>
              </a:pPr>
              <a:r>
                <a:rPr lang="en-US" sz="2000">
                  <a:solidFill>
                    <a:srgbClr val="993300"/>
                  </a:solidFill>
                  <a:latin typeface="Georgia Ref" charset="0"/>
                </a:rPr>
                <a:t>Mereka yang hidup di zaman Nuh</a:t>
              </a:r>
            </a:p>
            <a:p>
              <a:pPr eaLnBrk="1" hangingPunct="1"/>
              <a:r>
                <a:rPr lang="en-US" sz="2000">
                  <a:solidFill>
                    <a:schemeClr val="tx1"/>
                  </a:solidFill>
                  <a:latin typeface="Georgia Ref" charset="0"/>
                </a:rPr>
                <a:t>                 </a:t>
              </a:r>
            </a:p>
          </p:txBody>
        </p:sp>
        <p:sp>
          <p:nvSpPr>
            <p:cNvPr id="424987" name="Text Box 7"/>
            <p:cNvSpPr txBox="1">
              <a:spLocks noChangeArrowheads="1"/>
            </p:cNvSpPr>
            <p:nvPr/>
          </p:nvSpPr>
          <p:spPr bwMode="auto">
            <a:xfrm>
              <a:off x="3888" y="624"/>
              <a:ext cx="1728" cy="922"/>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a:solidFill>
                    <a:srgbClr val="993300"/>
                  </a:solidFill>
                  <a:latin typeface="Georgia Ref" charset="0"/>
                </a:rPr>
                <a:t>Yesus #7</a:t>
              </a:r>
            </a:p>
            <a:p>
              <a:pPr eaLnBrk="1" hangingPunct="1">
                <a:spcBef>
                  <a:spcPct val="50000"/>
                </a:spcBef>
              </a:pPr>
              <a:r>
                <a:rPr lang="en-US" sz="2000">
                  <a:solidFill>
                    <a:srgbClr val="993300"/>
                  </a:solidFill>
                  <a:latin typeface="Georgia Ref" charset="0"/>
                </a:rPr>
                <a:t>Malaikat yang jatuh sebagaimana tertulis di Kejadian 6</a:t>
              </a:r>
            </a:p>
          </p:txBody>
        </p:sp>
        <p:sp>
          <p:nvSpPr>
            <p:cNvPr id="424988" name="Line 8"/>
            <p:cNvSpPr>
              <a:spLocks noChangeShapeType="1"/>
            </p:cNvSpPr>
            <p:nvPr/>
          </p:nvSpPr>
          <p:spPr bwMode="auto">
            <a:xfrm>
              <a:off x="144" y="912"/>
              <a:ext cx="16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4989" name="Line 9"/>
            <p:cNvSpPr>
              <a:spLocks noChangeShapeType="1"/>
            </p:cNvSpPr>
            <p:nvPr/>
          </p:nvSpPr>
          <p:spPr bwMode="auto">
            <a:xfrm>
              <a:off x="1968" y="912"/>
              <a:ext cx="18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4990" name="Line 10"/>
            <p:cNvSpPr>
              <a:spLocks noChangeShapeType="1"/>
            </p:cNvSpPr>
            <p:nvPr/>
          </p:nvSpPr>
          <p:spPr bwMode="auto">
            <a:xfrm>
              <a:off x="3888" y="912"/>
              <a:ext cx="17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24962" name="Group 11"/>
          <p:cNvGrpSpPr>
            <a:grpSpLocks/>
          </p:cNvGrpSpPr>
          <p:nvPr/>
        </p:nvGrpSpPr>
        <p:grpSpPr bwMode="auto">
          <a:xfrm>
            <a:off x="228600" y="2438400"/>
            <a:ext cx="8686800" cy="701675"/>
            <a:chOff x="144" y="1584"/>
            <a:chExt cx="5472" cy="442"/>
          </a:xfrm>
        </p:grpSpPr>
        <p:sp>
          <p:nvSpPr>
            <p:cNvPr id="424981" name="Text Box 12"/>
            <p:cNvSpPr txBox="1">
              <a:spLocks noChangeArrowheads="1"/>
            </p:cNvSpPr>
            <p:nvPr/>
          </p:nvSpPr>
          <p:spPr bwMode="auto">
            <a:xfrm>
              <a:off x="144" y="1584"/>
              <a:ext cx="1680" cy="44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a:solidFill>
                    <a:schemeClr val="accent2"/>
                  </a:solidFill>
                  <a:latin typeface="Georgia Ref" charset="0"/>
                </a:rPr>
                <a:t>Di antara kematian dan kebangkitan</a:t>
              </a:r>
            </a:p>
          </p:txBody>
        </p:sp>
        <p:sp>
          <p:nvSpPr>
            <p:cNvPr id="424982" name="Text Box 13"/>
            <p:cNvSpPr txBox="1">
              <a:spLocks noChangeArrowheads="1"/>
            </p:cNvSpPr>
            <p:nvPr/>
          </p:nvSpPr>
          <p:spPr bwMode="auto">
            <a:xfrm>
              <a:off x="1968" y="1584"/>
              <a:ext cx="1824" cy="44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a:solidFill>
                    <a:schemeClr val="accent2"/>
                  </a:solidFill>
                  <a:latin typeface="Georgia Ref" charset="0"/>
                </a:rPr>
                <a:t>Di zaman Nuh</a:t>
              </a:r>
            </a:p>
            <a:p>
              <a:pPr eaLnBrk="1" hangingPunct="1"/>
              <a:endParaRPr lang="en-US" sz="2000">
                <a:solidFill>
                  <a:schemeClr val="accent2"/>
                </a:solidFill>
                <a:latin typeface="Georgia Ref" charset="0"/>
              </a:endParaRPr>
            </a:p>
          </p:txBody>
        </p:sp>
        <p:sp>
          <p:nvSpPr>
            <p:cNvPr id="424983" name="Text Box 14"/>
            <p:cNvSpPr txBox="1">
              <a:spLocks noChangeArrowheads="1"/>
            </p:cNvSpPr>
            <p:nvPr/>
          </p:nvSpPr>
          <p:spPr bwMode="auto">
            <a:xfrm>
              <a:off x="3888" y="1584"/>
              <a:ext cx="1728" cy="442"/>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a:solidFill>
                    <a:schemeClr val="accent2"/>
                  </a:solidFill>
                  <a:latin typeface="Georgia Ref" charset="0"/>
                </a:rPr>
                <a:t>Setelah Kebangkitan</a:t>
              </a:r>
              <a:endParaRPr lang="en-US" sz="2000">
                <a:solidFill>
                  <a:srgbClr val="993300"/>
                </a:solidFill>
                <a:latin typeface="Georgia Ref" charset="0"/>
              </a:endParaRPr>
            </a:p>
            <a:p>
              <a:pPr eaLnBrk="1" hangingPunct="1"/>
              <a:endParaRPr lang="en-US" sz="2000">
                <a:solidFill>
                  <a:srgbClr val="993300"/>
                </a:solidFill>
                <a:latin typeface="Georgia Ref" charset="0"/>
              </a:endParaRPr>
            </a:p>
          </p:txBody>
        </p:sp>
      </p:grpSp>
      <p:grpSp>
        <p:nvGrpSpPr>
          <p:cNvPr id="424963" name="Group 15"/>
          <p:cNvGrpSpPr>
            <a:grpSpLocks/>
          </p:cNvGrpSpPr>
          <p:nvPr/>
        </p:nvGrpSpPr>
        <p:grpSpPr bwMode="auto">
          <a:xfrm>
            <a:off x="228600" y="3200400"/>
            <a:ext cx="8686800" cy="3938588"/>
            <a:chOff x="144" y="1584"/>
            <a:chExt cx="5472" cy="2129"/>
          </a:xfrm>
        </p:grpSpPr>
        <p:sp>
          <p:nvSpPr>
            <p:cNvPr id="424978" name="Text Box 16"/>
            <p:cNvSpPr txBox="1">
              <a:spLocks noChangeArrowheads="1"/>
            </p:cNvSpPr>
            <p:nvPr/>
          </p:nvSpPr>
          <p:spPr bwMode="auto">
            <a:xfrm>
              <a:off x="144" y="1584"/>
              <a:ext cx="1680" cy="2129"/>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1800">
                  <a:solidFill>
                    <a:srgbClr val="993300"/>
                  </a:solidFill>
                  <a:latin typeface="Georgia Ref" charset="0"/>
                </a:rPr>
                <a:t>Memberitakan Injil kepada orang mati dan memberikan kesempatan kedua untuk bertobat.</a:t>
              </a:r>
            </a:p>
            <a:p>
              <a:pPr eaLnBrk="1" hangingPunct="1">
                <a:spcBef>
                  <a:spcPct val="50000"/>
                </a:spcBef>
              </a:pPr>
              <a:r>
                <a:rPr lang="en-US" sz="1800">
                  <a:solidFill>
                    <a:srgbClr val="993300"/>
                  </a:solidFill>
                  <a:latin typeface="Georgia Ref" charset="0"/>
                </a:rPr>
                <a:t>Memberitakan pembebasan bagi orang benar yang telah mati dan sedang menunggu kedatangan-Nya</a:t>
              </a:r>
            </a:p>
            <a:p>
              <a:pPr eaLnBrk="1" hangingPunct="1">
                <a:spcBef>
                  <a:spcPct val="50000"/>
                </a:spcBef>
              </a:pPr>
              <a:r>
                <a:rPr lang="en-US" sz="1800">
                  <a:solidFill>
                    <a:srgbClr val="993300"/>
                  </a:solidFill>
                  <a:latin typeface="Georgia Ref" charset="0"/>
                </a:rPr>
                <a:t>Untuk memberitakan penghakiman bagi orang mati yang jahat</a:t>
              </a:r>
            </a:p>
          </p:txBody>
        </p:sp>
        <p:sp>
          <p:nvSpPr>
            <p:cNvPr id="424979" name="Text Box 17"/>
            <p:cNvSpPr txBox="1">
              <a:spLocks noChangeArrowheads="1"/>
            </p:cNvSpPr>
            <p:nvPr/>
          </p:nvSpPr>
          <p:spPr bwMode="auto">
            <a:xfrm>
              <a:off x="1968" y="1584"/>
              <a:ext cx="1824" cy="87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000">
                  <a:solidFill>
                    <a:srgbClr val="993300"/>
                  </a:solidFill>
                  <a:latin typeface="Georgia Ref" charset="0"/>
                </a:rPr>
                <a:t>Memberitakan pertobatan bagi orang benar dan penghakiman bagi orang jahat</a:t>
              </a:r>
            </a:p>
          </p:txBody>
        </p:sp>
        <p:sp>
          <p:nvSpPr>
            <p:cNvPr id="424980" name="Text Box 18"/>
            <p:cNvSpPr txBox="1">
              <a:spLocks noChangeArrowheads="1"/>
            </p:cNvSpPr>
            <p:nvPr/>
          </p:nvSpPr>
          <p:spPr bwMode="auto">
            <a:xfrm>
              <a:off x="3888" y="1584"/>
              <a:ext cx="1728" cy="544"/>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000">
                  <a:solidFill>
                    <a:srgbClr val="993300"/>
                  </a:solidFill>
                  <a:latin typeface="Georgia Ref" charset="0"/>
                </a:rPr>
                <a:t>Memberitakan kemenangan-Nya dan kekalahan mereka</a:t>
              </a:r>
            </a:p>
          </p:txBody>
        </p:sp>
      </p:grpSp>
      <p:sp>
        <p:nvSpPr>
          <p:cNvPr id="114707" name="Line 19"/>
          <p:cNvSpPr>
            <a:spLocks noChangeShapeType="1"/>
          </p:cNvSpPr>
          <p:nvPr/>
        </p:nvSpPr>
        <p:spPr bwMode="auto">
          <a:xfrm>
            <a:off x="228600" y="2438400"/>
            <a:ext cx="2590800" cy="6858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08" name="Line 20"/>
          <p:cNvSpPr>
            <a:spLocks noChangeShapeType="1"/>
          </p:cNvSpPr>
          <p:nvPr/>
        </p:nvSpPr>
        <p:spPr bwMode="auto">
          <a:xfrm flipH="1">
            <a:off x="228600" y="2438400"/>
            <a:ext cx="2667000" cy="6858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09" name="Line 21"/>
          <p:cNvSpPr>
            <a:spLocks noChangeShapeType="1"/>
          </p:cNvSpPr>
          <p:nvPr/>
        </p:nvSpPr>
        <p:spPr bwMode="auto">
          <a:xfrm>
            <a:off x="228600" y="3276600"/>
            <a:ext cx="2667000" cy="12192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10" name="Line 22"/>
          <p:cNvSpPr>
            <a:spLocks noChangeShapeType="1"/>
          </p:cNvSpPr>
          <p:nvPr/>
        </p:nvSpPr>
        <p:spPr bwMode="auto">
          <a:xfrm flipV="1">
            <a:off x="228600" y="3276600"/>
            <a:ext cx="2743200" cy="12192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11" name="Line 23"/>
          <p:cNvSpPr>
            <a:spLocks noChangeShapeType="1"/>
          </p:cNvSpPr>
          <p:nvPr/>
        </p:nvSpPr>
        <p:spPr bwMode="auto">
          <a:xfrm>
            <a:off x="228600" y="4648200"/>
            <a:ext cx="2590800" cy="9144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12" name="Line 24"/>
          <p:cNvSpPr>
            <a:spLocks noChangeShapeType="1"/>
          </p:cNvSpPr>
          <p:nvPr/>
        </p:nvSpPr>
        <p:spPr bwMode="auto">
          <a:xfrm flipV="1">
            <a:off x="228600" y="4648200"/>
            <a:ext cx="2590800" cy="9144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 name="Group 25"/>
          <p:cNvGrpSpPr>
            <a:grpSpLocks/>
          </p:cNvGrpSpPr>
          <p:nvPr/>
        </p:nvGrpSpPr>
        <p:grpSpPr bwMode="auto">
          <a:xfrm>
            <a:off x="6629400" y="5105400"/>
            <a:ext cx="1676400" cy="1447800"/>
            <a:chOff x="4176" y="3024"/>
            <a:chExt cx="1296" cy="1104"/>
          </a:xfrm>
        </p:grpSpPr>
        <p:sp>
          <p:nvSpPr>
            <p:cNvPr id="424976" name="AutoShape 26"/>
            <p:cNvSpPr>
              <a:spLocks noChangeArrowheads="1"/>
            </p:cNvSpPr>
            <p:nvPr/>
          </p:nvSpPr>
          <p:spPr bwMode="auto">
            <a:xfrm rot="8789108">
              <a:off x="4176" y="3024"/>
              <a:ext cx="1296" cy="1104"/>
            </a:xfrm>
            <a:prstGeom prst="wedgeEllipseCallout">
              <a:avLst>
                <a:gd name="adj1" fmla="val -51903"/>
                <a:gd name="adj2" fmla="val 85352"/>
              </a:avLst>
            </a:prstGeom>
            <a:solidFill>
              <a:schemeClr val="accent1"/>
            </a:solidFill>
            <a:ln w="9525">
              <a:solidFill>
                <a:schemeClr val="tx1"/>
              </a:solidFill>
              <a:miter lim="800000"/>
              <a:headEnd/>
              <a:tailEnd/>
            </a:ln>
          </p:spPr>
          <p:txBody>
            <a:bodyPr rot="10800000"/>
            <a:lstStyle/>
            <a:p>
              <a:pPr algn="ctr" eaLnBrk="1" hangingPunct="1"/>
              <a:endParaRPr lang="en-US" sz="2400">
                <a:solidFill>
                  <a:schemeClr val="tx1"/>
                </a:solidFill>
                <a:latin typeface="Times New Roman" charset="0"/>
              </a:endParaRPr>
            </a:p>
          </p:txBody>
        </p:sp>
        <p:sp>
          <p:nvSpPr>
            <p:cNvPr id="424977" name="Text Box 27"/>
            <p:cNvSpPr txBox="1">
              <a:spLocks noChangeArrowheads="1"/>
            </p:cNvSpPr>
            <p:nvPr/>
          </p:nvSpPr>
          <p:spPr bwMode="auto">
            <a:xfrm>
              <a:off x="4176" y="3264"/>
              <a:ext cx="1233"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400">
                  <a:solidFill>
                    <a:srgbClr val="333399"/>
                  </a:solidFill>
                  <a:latin typeface="Times New Roman" charset="0"/>
                </a:rPr>
                <a:t>Penafsiran Harafiah</a:t>
              </a:r>
            </a:p>
          </p:txBody>
        </p:sp>
      </p:grpSp>
      <p:grpSp>
        <p:nvGrpSpPr>
          <p:cNvPr id="6" name="Group 28"/>
          <p:cNvGrpSpPr>
            <a:grpSpLocks/>
          </p:cNvGrpSpPr>
          <p:nvPr/>
        </p:nvGrpSpPr>
        <p:grpSpPr bwMode="auto">
          <a:xfrm>
            <a:off x="3276600" y="5486400"/>
            <a:ext cx="2225675" cy="974725"/>
            <a:chOff x="2064" y="3456"/>
            <a:chExt cx="1402" cy="614"/>
          </a:xfrm>
        </p:grpSpPr>
        <p:sp>
          <p:nvSpPr>
            <p:cNvPr id="424974" name="AutoShape 29"/>
            <p:cNvSpPr>
              <a:spLocks noChangeArrowheads="1"/>
            </p:cNvSpPr>
            <p:nvPr/>
          </p:nvSpPr>
          <p:spPr bwMode="auto">
            <a:xfrm rot="10588200">
              <a:off x="2064" y="3456"/>
              <a:ext cx="1392" cy="576"/>
            </a:xfrm>
            <a:prstGeom prst="wedgeRoundRectCallout">
              <a:avLst>
                <a:gd name="adj1" fmla="val -33704"/>
                <a:gd name="adj2" fmla="val 134463"/>
                <a:gd name="adj3" fmla="val 16667"/>
              </a:avLst>
            </a:prstGeom>
            <a:solidFill>
              <a:srgbClr val="FFFF66"/>
            </a:solidFill>
            <a:ln w="9525">
              <a:solidFill>
                <a:schemeClr val="tx1"/>
              </a:solidFill>
              <a:miter lim="800000"/>
              <a:headEnd/>
              <a:tailEnd/>
            </a:ln>
          </p:spPr>
          <p:txBody>
            <a:bodyPr rot="10800000"/>
            <a:lstStyle/>
            <a:p>
              <a:pPr algn="ctr" eaLnBrk="1" hangingPunct="1"/>
              <a:endParaRPr lang="en-US" sz="2400">
                <a:solidFill>
                  <a:schemeClr val="tx1"/>
                </a:solidFill>
                <a:latin typeface="Times New Roman" charset="0"/>
              </a:endParaRPr>
            </a:p>
          </p:txBody>
        </p:sp>
        <p:sp>
          <p:nvSpPr>
            <p:cNvPr id="424975" name="Text Box 30"/>
            <p:cNvSpPr txBox="1">
              <a:spLocks noChangeArrowheads="1"/>
            </p:cNvSpPr>
            <p:nvPr/>
          </p:nvSpPr>
          <p:spPr bwMode="auto">
            <a:xfrm>
              <a:off x="2160" y="3552"/>
              <a:ext cx="130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400">
                  <a:solidFill>
                    <a:schemeClr val="bg1"/>
                  </a:solidFill>
                  <a:latin typeface="Times New Roman" charset="0"/>
                </a:rPr>
                <a:t>Penafsiran kerohanian</a:t>
              </a:r>
            </a:p>
          </p:txBody>
        </p:sp>
      </p:grpSp>
      <p:sp>
        <p:nvSpPr>
          <p:cNvPr id="424972" name="Rectangle 31"/>
          <p:cNvSpPr>
            <a:spLocks noGrp="1" noChangeArrowheads="1"/>
          </p:cNvSpPr>
          <p:nvPr>
            <p:ph type="title" idx="4294967295"/>
          </p:nvPr>
        </p:nvSpPr>
        <p:spPr>
          <a:xfrm>
            <a:off x="2427288" y="9525"/>
            <a:ext cx="4056062" cy="579438"/>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p>
            <a:pPr algn="ctr" eaLnBrk="1" hangingPunct="1"/>
            <a:r>
              <a:rPr lang="en-US" sz="3200">
                <a:solidFill>
                  <a:schemeClr val="tx1"/>
                </a:solidFill>
                <a:effectLst/>
                <a:latin typeface="Georgia Ref" charset="0"/>
              </a:rPr>
              <a:t>Tiga Interpretas Utama </a:t>
            </a:r>
          </a:p>
        </p:txBody>
      </p:sp>
      <p:sp>
        <p:nvSpPr>
          <p:cNvPr id="114720" name="Text Box 32"/>
          <p:cNvSpPr txBox="1">
            <a:spLocks noChangeArrowheads="1"/>
          </p:cNvSpPr>
          <p:nvPr/>
        </p:nvSpPr>
        <p:spPr bwMode="auto">
          <a:xfrm>
            <a:off x="8305800" y="76200"/>
            <a:ext cx="793750" cy="457200"/>
          </a:xfrm>
          <a:prstGeom prst="rect">
            <a:avLst/>
          </a:prstGeom>
          <a:solidFill>
            <a:srgbClr val="105D13"/>
          </a:solidFill>
          <a:ln w="9525">
            <a:noFill/>
            <a:miter lim="800000"/>
            <a:headEnd/>
            <a:tailEnd/>
          </a:ln>
          <a:effectLst>
            <a:outerShdw dist="35921" dir="2700000" algn="ctr" rotWithShape="0">
              <a:srgbClr val="808080"/>
            </a:outerShdw>
          </a:effectLst>
        </p:spPr>
        <p:txBody>
          <a:bodyPr wrap="none">
            <a:spAutoFit/>
          </a:bodyPr>
          <a:lstStyle/>
          <a:p>
            <a:pPr>
              <a:defRPr/>
            </a:pPr>
            <a:r>
              <a:rPr lang="en-US" sz="2400" b="1">
                <a:solidFill>
                  <a:schemeClr val="tx1"/>
                </a:solidFill>
                <a:latin typeface="Times New Roman" pitchFamily="18" charset="0"/>
                <a:ea typeface="+mn-ea"/>
                <a:cs typeface="+mn-cs"/>
              </a:rPr>
              <a:t>283a</a:t>
            </a:r>
            <a:endParaRPr lang="en-US" sz="2000" b="1">
              <a:solidFill>
                <a:schemeClr val="tx1"/>
              </a:solidFill>
              <a:latin typeface="Times New Roman" pitchFamily="18" charset="0"/>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4707"/>
                                        </p:tgtEl>
                                        <p:attrNameLst>
                                          <p:attrName>style.visibility</p:attrName>
                                        </p:attrNameLst>
                                      </p:cBhvr>
                                      <p:to>
                                        <p:strVal val="visible"/>
                                      </p:to>
                                    </p:set>
                                    <p:animEffect transition="in" filter="dissolve">
                                      <p:cBhvr>
                                        <p:cTn id="7" dur="1000"/>
                                        <p:tgtEl>
                                          <p:spTgt spid="114707"/>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14708"/>
                                        </p:tgtEl>
                                        <p:attrNameLst>
                                          <p:attrName>style.visibility</p:attrName>
                                        </p:attrNameLst>
                                      </p:cBhvr>
                                      <p:to>
                                        <p:strVal val="visible"/>
                                      </p:to>
                                    </p:set>
                                    <p:animEffect transition="in" filter="dissolve">
                                      <p:cBhvr>
                                        <p:cTn id="11" dur="500"/>
                                        <p:tgtEl>
                                          <p:spTgt spid="11470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14709"/>
                                        </p:tgtEl>
                                        <p:attrNameLst>
                                          <p:attrName>style.visibility</p:attrName>
                                        </p:attrNameLst>
                                      </p:cBhvr>
                                      <p:to>
                                        <p:strVal val="visible"/>
                                      </p:to>
                                    </p:set>
                                    <p:animEffect transition="in" filter="dissolve">
                                      <p:cBhvr>
                                        <p:cTn id="16" dur="500"/>
                                        <p:tgtEl>
                                          <p:spTgt spid="11470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14710"/>
                                        </p:tgtEl>
                                        <p:attrNameLst>
                                          <p:attrName>style.visibility</p:attrName>
                                        </p:attrNameLst>
                                      </p:cBhvr>
                                      <p:to>
                                        <p:strVal val="visible"/>
                                      </p:to>
                                    </p:set>
                                    <p:animEffect transition="in" filter="dissolve">
                                      <p:cBhvr>
                                        <p:cTn id="20" dur="1000"/>
                                        <p:tgtEl>
                                          <p:spTgt spid="11471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4711"/>
                                        </p:tgtEl>
                                        <p:attrNameLst>
                                          <p:attrName>style.visibility</p:attrName>
                                        </p:attrNameLst>
                                      </p:cBhvr>
                                      <p:to>
                                        <p:strVal val="visible"/>
                                      </p:to>
                                    </p:set>
                                    <p:animEffect transition="in" filter="dissolve">
                                      <p:cBhvr>
                                        <p:cTn id="25" dur="500"/>
                                        <p:tgtEl>
                                          <p:spTgt spid="114711"/>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14712"/>
                                        </p:tgtEl>
                                        <p:attrNameLst>
                                          <p:attrName>style.visibility</p:attrName>
                                        </p:attrNameLst>
                                      </p:cBhvr>
                                      <p:to>
                                        <p:strVal val="visible"/>
                                      </p:to>
                                    </p:set>
                                    <p:animEffect transition="in" filter="dissolve">
                                      <p:cBhvr>
                                        <p:cTn id="29" dur="1000"/>
                                        <p:tgtEl>
                                          <p:spTgt spid="11471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linds(horizontal)">
                                      <p:cBhvr>
                                        <p:cTn id="34" dur="10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7" grpId="0" animBg="1"/>
      <p:bldP spid="114708" grpId="0" animBg="1"/>
      <p:bldP spid="114709" grpId="0" animBg="1"/>
      <p:bldP spid="114710" grpId="0" animBg="1"/>
      <p:bldP spid="114711" grpId="0" animBg="1"/>
      <p:bldP spid="11471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25" name="Rectangle 13"/>
          <p:cNvSpPr>
            <a:spLocks noGrp="1" noChangeArrowheads="1"/>
          </p:cNvSpPr>
          <p:nvPr>
            <p:ph type="title" idx="4294967295"/>
          </p:nvPr>
        </p:nvSpPr>
        <p:spPr>
          <a:xfrm>
            <a:off x="5334000" y="381000"/>
            <a:ext cx="3429000" cy="4724400"/>
          </a:xfrm>
        </p:spPr>
        <p:txBody>
          <a:bodyPr/>
          <a:lstStyle/>
          <a:p>
            <a:pPr eaLnBrk="1" hangingPunct="1">
              <a:defRPr/>
            </a:pPr>
            <a:r>
              <a:rPr lang="en-US">
                <a:latin typeface="Tahoma" charset="0"/>
                <a:cs typeface="+mj-cs"/>
              </a:rPr>
              <a:t>Two ways texts are interpreted</a:t>
            </a:r>
          </a:p>
        </p:txBody>
      </p:sp>
      <p:sp>
        <p:nvSpPr>
          <p:cNvPr id="425986" name="Text Box 2"/>
          <p:cNvSpPr txBox="1">
            <a:spLocks noChangeArrowheads="1"/>
          </p:cNvSpPr>
          <p:nvPr/>
        </p:nvSpPr>
        <p:spPr bwMode="auto">
          <a:xfrm>
            <a:off x="228600" y="76200"/>
            <a:ext cx="4038600" cy="5191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800" b="1">
                <a:solidFill>
                  <a:schemeClr val="tx1"/>
                </a:solidFill>
                <a:latin typeface="Times New Roman" charset="0"/>
              </a:rPr>
              <a:t>Penafsiran Harafiah</a:t>
            </a:r>
          </a:p>
        </p:txBody>
      </p:sp>
      <p:sp>
        <p:nvSpPr>
          <p:cNvPr id="425987" name="Text Box 3"/>
          <p:cNvSpPr txBox="1">
            <a:spLocks noChangeArrowheads="1"/>
          </p:cNvSpPr>
          <p:nvPr/>
        </p:nvSpPr>
        <p:spPr bwMode="auto">
          <a:xfrm>
            <a:off x="5257800" y="76200"/>
            <a:ext cx="3429000" cy="381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1900" b="1">
                <a:solidFill>
                  <a:schemeClr val="tx1"/>
                </a:solidFill>
                <a:latin typeface="Times New Roman" charset="0"/>
              </a:rPr>
              <a:t>Penafsiran Kerohanian</a:t>
            </a:r>
          </a:p>
        </p:txBody>
      </p:sp>
      <p:sp>
        <p:nvSpPr>
          <p:cNvPr id="115716" name="Text Box 4"/>
          <p:cNvSpPr txBox="1">
            <a:spLocks noChangeArrowheads="1"/>
          </p:cNvSpPr>
          <p:nvPr/>
        </p:nvSpPr>
        <p:spPr bwMode="auto">
          <a:xfrm>
            <a:off x="228600" y="609600"/>
            <a:ext cx="4038600" cy="2771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0033CC"/>
                </a:solidFill>
                <a:latin typeface="Georgia Ref" charset="0"/>
              </a:rPr>
              <a:t>2 Pet 2:5</a:t>
            </a:r>
            <a:r>
              <a:rPr lang="en-US" sz="2200">
                <a:solidFill>
                  <a:srgbClr val="0033CC"/>
                </a:solidFill>
                <a:latin typeface="Georgia Ref" charset="0"/>
              </a:rPr>
              <a:t>  </a:t>
            </a:r>
          </a:p>
          <a:p>
            <a:pPr eaLnBrk="1" hangingPunct="1"/>
            <a:r>
              <a:rPr lang="en-US" sz="2200">
                <a:solidFill>
                  <a:srgbClr val="0033CC"/>
                </a:solidFill>
                <a:latin typeface="Georgia Ref" charset="0"/>
              </a:rPr>
              <a:t>Dan jika Allah tidak menyayangkan dunia purba, tetapi hanya menyelamatkan Nuh, pemberita kebenaran itu, dengan tujuh orang lain, ketika Dia mendatangkan air bah atas dunia orang – orang fasik.</a:t>
            </a:r>
          </a:p>
        </p:txBody>
      </p:sp>
      <p:sp>
        <p:nvSpPr>
          <p:cNvPr id="115717" name="Text Box 5"/>
          <p:cNvSpPr txBox="1">
            <a:spLocks noChangeArrowheads="1"/>
          </p:cNvSpPr>
          <p:nvPr/>
        </p:nvSpPr>
        <p:spPr bwMode="auto">
          <a:xfrm>
            <a:off x="228600" y="2073275"/>
            <a:ext cx="4038600" cy="14319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0033CC"/>
                </a:solidFill>
                <a:latin typeface="Georgia Ref" charset="0"/>
              </a:rPr>
              <a:t>Jude 1:6 </a:t>
            </a:r>
          </a:p>
          <a:p>
            <a:pPr eaLnBrk="1" hangingPunct="1"/>
            <a:r>
              <a:rPr lang="en-US" sz="2200">
                <a:solidFill>
                  <a:srgbClr val="0033CC"/>
                </a:solidFill>
                <a:latin typeface="Georgia Ref" charset="0"/>
              </a:rPr>
              <a:t>Beberapa malaikat dipenjara kekal dalam kegelapan untuk penghakiman di hari akhir</a:t>
            </a:r>
          </a:p>
        </p:txBody>
      </p:sp>
      <p:sp>
        <p:nvSpPr>
          <p:cNvPr id="115718" name="Text Box 6"/>
          <p:cNvSpPr txBox="1">
            <a:spLocks noChangeArrowheads="1"/>
          </p:cNvSpPr>
          <p:nvPr/>
        </p:nvSpPr>
        <p:spPr bwMode="auto">
          <a:xfrm>
            <a:off x="228600" y="3514725"/>
            <a:ext cx="4038600" cy="1766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0033CC"/>
                </a:solidFill>
                <a:latin typeface="Georgia Ref" charset="0"/>
              </a:rPr>
              <a:t>1 Henokh 21:1-2</a:t>
            </a:r>
            <a:r>
              <a:rPr lang="en-US" sz="2200">
                <a:solidFill>
                  <a:srgbClr val="0033CC"/>
                </a:solidFill>
                <a:latin typeface="Georgia Ref" charset="0"/>
              </a:rPr>
              <a:t>  </a:t>
            </a:r>
          </a:p>
          <a:p>
            <a:pPr eaLnBrk="1" hangingPunct="1"/>
            <a:r>
              <a:rPr lang="en-US" sz="2200">
                <a:solidFill>
                  <a:srgbClr val="0033CC"/>
                </a:solidFill>
                <a:latin typeface="Georgia Ref" charset="0"/>
              </a:rPr>
              <a:t>Tempat ini adalah penjara para malaikat dan mereka akan dipenjarakan di sini selamanya</a:t>
            </a:r>
          </a:p>
        </p:txBody>
      </p:sp>
      <p:sp>
        <p:nvSpPr>
          <p:cNvPr id="115719" name="Text Box 7"/>
          <p:cNvSpPr txBox="1">
            <a:spLocks noChangeArrowheads="1"/>
          </p:cNvSpPr>
          <p:nvPr/>
        </p:nvSpPr>
        <p:spPr bwMode="auto">
          <a:xfrm>
            <a:off x="4343400" y="609600"/>
            <a:ext cx="4800600" cy="1616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000">
                <a:solidFill>
                  <a:srgbClr val="0033CC"/>
                </a:solidFill>
                <a:latin typeface="Georgia Ref" charset="0"/>
              </a:rPr>
              <a:t>Di zaman Nuh, hanya manusia dapat terhindar dari penghakiman, bukan malaikat jatuh. Tidak ada alasan bagi Allah untuk menunggu dengan sabar untuk para malaikat</a:t>
            </a:r>
          </a:p>
        </p:txBody>
      </p:sp>
      <p:sp>
        <p:nvSpPr>
          <p:cNvPr id="115720" name="Text Box 8"/>
          <p:cNvSpPr txBox="1">
            <a:spLocks noChangeArrowheads="1"/>
          </p:cNvSpPr>
          <p:nvPr/>
        </p:nvSpPr>
        <p:spPr bwMode="auto">
          <a:xfrm>
            <a:off x="4419600" y="5114925"/>
            <a:ext cx="4648200" cy="21018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200">
                <a:solidFill>
                  <a:srgbClr val="990033"/>
                </a:solidFill>
                <a:latin typeface="Georgia Ref" charset="0"/>
              </a:rPr>
              <a:t>Petrus menggunakan bahtera untuk mengartikan kematian untuk mereka yang tidak percaya. Nuh digunakan sebagai model untuk menunjukkan bahwa sekarang, keselamatan ada di dalam Kristus.</a:t>
            </a:r>
          </a:p>
        </p:txBody>
      </p:sp>
      <p:sp>
        <p:nvSpPr>
          <p:cNvPr id="115721" name="Text Box 9"/>
          <p:cNvSpPr txBox="1">
            <a:spLocks noChangeArrowheads="1"/>
          </p:cNvSpPr>
          <p:nvPr/>
        </p:nvSpPr>
        <p:spPr bwMode="auto">
          <a:xfrm>
            <a:off x="228600" y="5114925"/>
            <a:ext cx="4038600" cy="1766888"/>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200">
                <a:solidFill>
                  <a:srgbClr val="990033"/>
                </a:solidFill>
                <a:latin typeface="Georgia Ref" charset="0"/>
              </a:rPr>
              <a:t>Yesus, setelah kebangkitanNya pergi untuk memberitakan penghakiman kepada roh-roh yang ada di penjara. </a:t>
            </a:r>
          </a:p>
        </p:txBody>
      </p:sp>
      <p:sp>
        <p:nvSpPr>
          <p:cNvPr id="115722" name="Text Box 10"/>
          <p:cNvSpPr txBox="1">
            <a:spLocks noChangeArrowheads="1"/>
          </p:cNvSpPr>
          <p:nvPr/>
        </p:nvSpPr>
        <p:spPr bwMode="auto">
          <a:xfrm>
            <a:off x="4343400" y="1981200"/>
            <a:ext cx="4800600" cy="1096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a:solidFill>
                  <a:srgbClr val="0033CC"/>
                </a:solidFill>
                <a:latin typeface="Georgia Ref" charset="0"/>
              </a:rPr>
              <a:t>Di 1 Henokh , malaikat yang tidak taat berdosa bukan di zaman Nuh namun di zaman Jared.</a:t>
            </a:r>
          </a:p>
        </p:txBody>
      </p:sp>
      <p:sp>
        <p:nvSpPr>
          <p:cNvPr id="115723" name="Text Box 11"/>
          <p:cNvSpPr txBox="1">
            <a:spLocks noChangeArrowheads="1"/>
          </p:cNvSpPr>
          <p:nvPr/>
        </p:nvSpPr>
        <p:spPr bwMode="auto">
          <a:xfrm>
            <a:off x="4343400" y="3200400"/>
            <a:ext cx="4800600" cy="31067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0033CC"/>
                </a:solidFill>
                <a:latin typeface="Georgia Ref" charset="0"/>
              </a:rPr>
              <a:t>1Pet 1:10-11</a:t>
            </a:r>
          </a:p>
          <a:p>
            <a:pPr eaLnBrk="1" hangingPunct="1"/>
            <a:r>
              <a:rPr lang="en-US" sz="2200">
                <a:solidFill>
                  <a:srgbClr val="0033CC"/>
                </a:solidFill>
                <a:latin typeface="Georgia Ref" charset="0"/>
              </a:rPr>
              <a:t>Keselamatan itulah yang dimilki dan diselidiki oleh nabi – nabi, yang telah bernebuat tentang kasih karunia yang diuntukkan bagi mu.</a:t>
            </a:r>
          </a:p>
          <a:p>
            <a:pPr eaLnBrk="1" hangingPunct="1"/>
            <a:r>
              <a:rPr lang="en-US" sz="2200">
                <a:solidFill>
                  <a:srgbClr val="0033CC"/>
                </a:solidFill>
                <a:latin typeface="Georgia Ref" charset="0"/>
              </a:rPr>
              <a:t>Dan dalam </a:t>
            </a:r>
            <a:r>
              <a:rPr lang="en-US" sz="2200" b="1">
                <a:solidFill>
                  <a:srgbClr val="0033CC"/>
                </a:solidFill>
                <a:latin typeface="Georgia Ref" charset="0"/>
              </a:rPr>
              <a:t>2 Pet 2:5</a:t>
            </a:r>
            <a:r>
              <a:rPr lang="en-US" sz="2200">
                <a:solidFill>
                  <a:srgbClr val="0033CC"/>
                </a:solidFill>
                <a:latin typeface="Georgia Ref" charset="0"/>
              </a:rPr>
              <a:t>,  Dan jikalau Allah tidak menyayangkan dunia purba, tetapi hanya menyelamatkan Nuh,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wipe(up)">
                                      <p:cBhvr>
                                        <p:cTn id="7" dur="500"/>
                                        <p:tgtEl>
                                          <p:spTgt spid="115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5717"/>
                                        </p:tgtEl>
                                        <p:attrNameLst>
                                          <p:attrName>style.visibility</p:attrName>
                                        </p:attrNameLst>
                                      </p:cBhvr>
                                      <p:to>
                                        <p:strVal val="visible"/>
                                      </p:to>
                                    </p:set>
                                    <p:animEffect transition="in" filter="wipe(up)">
                                      <p:cBhvr>
                                        <p:cTn id="12" dur="500"/>
                                        <p:tgtEl>
                                          <p:spTgt spid="1157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5718"/>
                                        </p:tgtEl>
                                        <p:attrNameLst>
                                          <p:attrName>style.visibility</p:attrName>
                                        </p:attrNameLst>
                                      </p:cBhvr>
                                      <p:to>
                                        <p:strVal val="visible"/>
                                      </p:to>
                                    </p:set>
                                    <p:animEffect transition="in" filter="wipe(up)">
                                      <p:cBhvr>
                                        <p:cTn id="17" dur="500"/>
                                        <p:tgtEl>
                                          <p:spTgt spid="1157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5721"/>
                                        </p:tgtEl>
                                        <p:attrNameLst>
                                          <p:attrName>style.visibility</p:attrName>
                                        </p:attrNameLst>
                                      </p:cBhvr>
                                      <p:to>
                                        <p:strVal val="visible"/>
                                      </p:to>
                                    </p:set>
                                    <p:animEffect transition="in" filter="wipe(up)">
                                      <p:cBhvr>
                                        <p:cTn id="22" dur="500"/>
                                        <p:tgtEl>
                                          <p:spTgt spid="1157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5719"/>
                                        </p:tgtEl>
                                        <p:attrNameLst>
                                          <p:attrName>style.visibility</p:attrName>
                                        </p:attrNameLst>
                                      </p:cBhvr>
                                      <p:to>
                                        <p:strVal val="visible"/>
                                      </p:to>
                                    </p:set>
                                    <p:animEffect transition="in" filter="wipe(up)">
                                      <p:cBhvr>
                                        <p:cTn id="27" dur="500"/>
                                        <p:tgtEl>
                                          <p:spTgt spid="1157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5722"/>
                                        </p:tgtEl>
                                        <p:attrNameLst>
                                          <p:attrName>style.visibility</p:attrName>
                                        </p:attrNameLst>
                                      </p:cBhvr>
                                      <p:to>
                                        <p:strVal val="visible"/>
                                      </p:to>
                                    </p:set>
                                    <p:animEffect transition="in" filter="wipe(up)">
                                      <p:cBhvr>
                                        <p:cTn id="32" dur="500"/>
                                        <p:tgtEl>
                                          <p:spTgt spid="1157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5723"/>
                                        </p:tgtEl>
                                        <p:attrNameLst>
                                          <p:attrName>style.visibility</p:attrName>
                                        </p:attrNameLst>
                                      </p:cBhvr>
                                      <p:to>
                                        <p:strVal val="visible"/>
                                      </p:to>
                                    </p:set>
                                    <p:animEffect transition="in" filter="wipe(up)">
                                      <p:cBhvr>
                                        <p:cTn id="37" dur="500"/>
                                        <p:tgtEl>
                                          <p:spTgt spid="11572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15720"/>
                                        </p:tgtEl>
                                        <p:attrNameLst>
                                          <p:attrName>style.visibility</p:attrName>
                                        </p:attrNameLst>
                                      </p:cBhvr>
                                      <p:to>
                                        <p:strVal val="visible"/>
                                      </p:to>
                                    </p:set>
                                    <p:animEffect transition="in" filter="wipe(up)">
                                      <p:cBhvr>
                                        <p:cTn id="42" dur="500"/>
                                        <p:tgtEl>
                                          <p:spTgt spid="115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animBg="1" autoUpdateAnimBg="0"/>
      <p:bldP spid="115717" grpId="0" animBg="1" autoUpdateAnimBg="0"/>
      <p:bldP spid="115718" grpId="0" animBg="1" autoUpdateAnimBg="0"/>
      <p:bldP spid="115719" grpId="0" animBg="1" autoUpdateAnimBg="0"/>
      <p:bldP spid="115720" grpId="0" animBg="1" autoUpdateAnimBg="0"/>
      <p:bldP spid="115721" grpId="0" animBg="1" autoUpdateAnimBg="0"/>
      <p:bldP spid="115722" grpId="0" animBg="1" autoUpdateAnimBg="0"/>
      <p:bldP spid="115723" grpId="0" animBg="1"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46850" y="4910138"/>
            <a:ext cx="259715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Hell</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E3EBF1"/>
                </a:solidFill>
                <a:effectLst>
                  <a:glow rad="127000">
                    <a:srgbClr val="000000">
                      <a:alpha val="75000"/>
                    </a:srgbClr>
                  </a:glow>
                </a:effectLst>
                <a:uLnTx/>
                <a:uFillTx/>
                <a:latin typeface="Arial" charset="0"/>
                <a:ea typeface="ＭＳ Ｐゴシック" charset="0"/>
                <a:cs typeface="Arial"/>
              </a:rPr>
              <a:t>Gehenna</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Lake of Fire</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Lake of Burning Sulfur</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Second Death</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S</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H</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E</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O</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L</a:t>
              </a:r>
              <a:endPar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sp>
        <p:nvSpPr>
          <p:cNvPr id="198659" name="Rectangle 3"/>
          <p:cNvSpPr>
            <a:spLocks noGrp="1" noChangeArrowheads="1"/>
          </p:cNvSpPr>
          <p:nvPr>
            <p:ph type="title"/>
          </p:nvPr>
        </p:nvSpPr>
        <p:spPr>
          <a:xfrm>
            <a:off x="0" y="0"/>
            <a:ext cx="3733800"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i="1" dirty="0">
                <a:latin typeface="Arial" charset="0"/>
                <a:ea typeface="ＭＳ Ｐゴシック" charset="0"/>
              </a:rPr>
              <a:t>The Transfer of Paradise</a:t>
            </a:r>
            <a:endParaRPr lang="en-US" sz="4000" b="1" i="1" dirty="0">
              <a:latin typeface="Arial" charset="0"/>
              <a:ea typeface="ＭＳ Ｐゴシック" charset="0"/>
            </a:endParaRPr>
          </a:p>
        </p:txBody>
      </p:sp>
      <p:sp>
        <p:nvSpPr>
          <p:cNvPr id="515077" name="Text Box 1041"/>
          <p:cNvSpPr txBox="1">
            <a:spLocks noChangeArrowheads="1"/>
          </p:cNvSpPr>
          <p:nvPr/>
        </p:nvSpPr>
        <p:spPr bwMode="auto">
          <a:xfrm>
            <a:off x="7848600" y="28575"/>
            <a:ext cx="1262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 &amp; 16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Paradise</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pic>
        <p:nvPicPr>
          <p:cNvPr id="515079" name="Picture 1" descr="rev 20 c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16"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HEAVEN</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pic>
        <p:nvPicPr>
          <p:cNvPr id="20" name="Picture 1" descr="Rev 20.14 Big_Throne1.247160053_st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48550" y="2068513"/>
            <a:ext cx="1538288"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3"/>
          <p:cNvSpPr txBox="1">
            <a:spLocks noChangeArrowheads="1"/>
          </p:cNvSpPr>
          <p:nvPr/>
        </p:nvSpPr>
        <p:spPr bwMode="auto">
          <a:xfrm>
            <a:off x="5067300"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Rev. 20:14-15</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Eph. 4:8-10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grpSp>
        <p:nvGrpSpPr>
          <p:cNvPr id="3" name="Group 2"/>
          <p:cNvGrpSpPr>
            <a:grpSpLocks/>
          </p:cNvGrpSpPr>
          <p:nvPr/>
        </p:nvGrpSpPr>
        <p:grpSpPr bwMode="auto">
          <a:xfrm>
            <a:off x="0" y="5791200"/>
            <a:ext cx="4114800" cy="1066800"/>
            <a:chOff x="0" y="5791200"/>
            <a:chExt cx="4114800" cy="1066800"/>
          </a:xfrm>
        </p:grpSpPr>
        <p:sp>
          <p:nvSpPr>
            <p:cNvPr id="2" name="Rectangular Callout 1"/>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35" name="Rectangle 3"/>
            <p:cNvSpPr txBox="1">
              <a:spLocks noChangeArrowheads="1"/>
            </p:cNvSpPr>
            <p:nvPr/>
          </p:nvSpPr>
          <p:spPr bwMode="auto">
            <a:xfrm>
              <a:off x="0" y="5867400"/>
              <a:ext cx="41148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ru-RU"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…there is a great chasm separating us. No one can cross over to you from here, and no one can cross over to us from there.</a:t>
              </a:r>
              <a:r>
                <a:rPr kumimoji="0" lang="ru-RU"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515091" name="Text Box 1041"/>
          <p:cNvSpPr txBox="1">
            <a:spLocks noChangeArrowheads="1"/>
          </p:cNvSpPr>
          <p:nvPr/>
        </p:nvSpPr>
        <p:spPr bwMode="auto">
          <a:xfrm>
            <a:off x="8218488" y="381000"/>
            <a:ext cx="62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NLT</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9" name="Group 8"/>
          <p:cNvGrpSpPr>
            <a:grpSpLocks/>
          </p:cNvGrpSpPr>
          <p:nvPr/>
        </p:nvGrpSpPr>
        <p:grpSpPr bwMode="auto">
          <a:xfrm>
            <a:off x="76200" y="1905000"/>
            <a:ext cx="2514600" cy="609600"/>
            <a:chOff x="76200" y="1905000"/>
            <a:chExt cx="2514600" cy="609600"/>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0" name="Rectangle 3"/>
            <p:cNvSpPr txBox="1">
              <a:spLocks noChangeArrowheads="1"/>
            </p:cNvSpPr>
            <p:nvPr/>
          </p:nvSpPr>
          <p:spPr bwMode="auto">
            <a:xfrm>
              <a:off x="76200" y="1917151"/>
              <a:ext cx="251460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ru-RU"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…today you will be with me in paradise.</a:t>
              </a:r>
              <a:r>
                <a:rPr kumimoji="0" lang="ru-RU"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6" name="Group 5"/>
          <p:cNvGrpSpPr>
            <a:grpSpLocks/>
          </p:cNvGrpSpPr>
          <p:nvPr/>
        </p:nvGrpSpPr>
        <p:grpSpPr bwMode="auto">
          <a:xfrm>
            <a:off x="4724400" y="2667000"/>
            <a:ext cx="4419600" cy="3048000"/>
            <a:chOff x="4648200" y="2667000"/>
            <a:chExt cx="4495800" cy="3048000"/>
          </a:xfrm>
        </p:grpSpPr>
        <p:sp>
          <p:nvSpPr>
            <p:cNvPr id="37" name="Rectangular Callout 36"/>
            <p:cNvSpPr/>
            <p:nvPr/>
          </p:nvSpPr>
          <p:spPr bwMode="auto">
            <a:xfrm>
              <a:off x="4648200" y="2667000"/>
              <a:ext cx="4495800" cy="3048000"/>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38" name="Rectangle 3"/>
            <p:cNvSpPr txBox="1">
              <a:spLocks noChangeArrowheads="1"/>
            </p:cNvSpPr>
            <p:nvPr/>
          </p:nvSpPr>
          <p:spPr bwMode="auto">
            <a:xfrm>
              <a:off x="4800601" y="2743200"/>
              <a:ext cx="4343399" cy="2438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ru-RU"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Christ suffered for our sins once for all time. He never sinned, but he died for sinners to bring you safely home to God. He suffered physical death, but he was raised to life in the Spirit. </a:t>
              </a:r>
            </a:p>
            <a:p>
              <a:pPr marL="0" marR="0" lvl="0" indent="0" algn="l" defTabSz="457200" rtl="0" eaLnBrk="1" fontAlgn="base" latinLnBrk="0" hangingPunct="1">
                <a:lnSpc>
                  <a:spcPct val="8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19</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So he went and preached to the spirits in prison—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20</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those who disobeyed God long ago when God waited patiently while Noah was building his boat. Only eight people were saved from drowning in that terrible flood.</a:t>
              </a:r>
              <a:r>
                <a:rPr kumimoji="0" lang="ru-RU"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5" name="Group 4"/>
          <p:cNvGrpSpPr>
            <a:grpSpLocks/>
          </p:cNvGrpSpPr>
          <p:nvPr/>
        </p:nvGrpSpPr>
        <p:grpSpPr bwMode="auto">
          <a:xfrm>
            <a:off x="4114800" y="5791200"/>
            <a:ext cx="5037138" cy="1066800"/>
            <a:chOff x="4114800" y="5791200"/>
            <a:chExt cx="5037364" cy="1066800"/>
          </a:xfrm>
        </p:grpSpPr>
        <p:sp>
          <p:nvSpPr>
            <p:cNvPr id="41" name="Rectangular Callout 40"/>
            <p:cNvSpPr/>
            <p:nvPr/>
          </p:nvSpPr>
          <p:spPr bwMode="auto">
            <a:xfrm>
              <a:off x="4114800" y="5791200"/>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2" name="Rectangle 3"/>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ru-RU"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Then death and [Hades] were thrown into the lake of fire...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15</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And anyone whose name was not found recorded in the Book of Life was thrown into the lake of fire.</a:t>
              </a:r>
              <a:r>
                <a:rPr kumimoji="0" lang="ru-RU"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7" name="Group 6"/>
          <p:cNvGrpSpPr>
            <a:grpSpLocks/>
          </p:cNvGrpSpPr>
          <p:nvPr/>
        </p:nvGrpSpPr>
        <p:grpSpPr bwMode="auto">
          <a:xfrm>
            <a:off x="3733800" y="0"/>
            <a:ext cx="5410200" cy="2133600"/>
            <a:chOff x="3733800" y="0"/>
            <a:chExt cx="5410200" cy="2133600"/>
          </a:xfrm>
        </p:grpSpPr>
        <p:sp>
          <p:nvSpPr>
            <p:cNvPr id="43" name="Rectangular Callout 42"/>
            <p:cNvSpPr/>
            <p:nvPr/>
          </p:nvSpPr>
          <p:spPr bwMode="auto">
            <a:xfrm>
              <a:off x="3733800" y="0"/>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4" name="Rectangle 3"/>
            <p:cNvSpPr txBox="1">
              <a:spLocks noChangeArrowheads="1"/>
            </p:cNvSpPr>
            <p:nvPr/>
          </p:nvSpPr>
          <p:spPr bwMode="auto">
            <a:xfrm>
              <a:off x="3810000" y="0"/>
              <a:ext cx="533400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ru-RU"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That is why the Scriptures say, </a:t>
              </a:r>
              <a:r>
                <a:rPr kumimoji="0" lang="uk-UA"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When he ascended to the heights, he led a crowd of captives and gave gifts to his people.</a:t>
              </a:r>
              <a:r>
                <a:rPr kumimoji="0" lang="uk-UA"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 </a:t>
              </a:r>
              <a:b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b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9</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Notice that it says </a:t>
              </a:r>
              <a:r>
                <a:rPr kumimoji="0" lang="uk-UA"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he ascended.</a:t>
              </a:r>
              <a:r>
                <a:rPr kumimoji="0" lang="uk-UA"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 This clearly means that Christ also descended to our lowly world.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10</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And the same one who descended is the one who ascended higher than all the heavens, so that he might fill the entire universe with himself.</a:t>
              </a:r>
              <a:r>
                <a:rPr kumimoji="0" lang="ru-RU"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16:26</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nvGrpSpPr>
          <p:cNvPr id="50" name="Group 49"/>
          <p:cNvGrpSpPr>
            <a:grpSpLocks/>
          </p:cNvGrpSpPr>
          <p:nvPr/>
        </p:nvGrpSpPr>
        <p:grpSpPr bwMode="auto">
          <a:xfrm>
            <a:off x="6477000" y="1828800"/>
            <a:ext cx="2819400"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ru-RU"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I was caught up to the third heaven…I was caught up to paradise</a:t>
              </a:r>
              <a:r>
                <a:rPr kumimoji="0" lang="ru-RU"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1" name="Rectangle 3"/>
          <p:cNvSpPr txBox="1">
            <a:spLocks noChangeArrowheads="1"/>
          </p:cNvSpPr>
          <p:nvPr/>
        </p:nvSpPr>
        <p:spPr bwMode="auto">
          <a:xfrm>
            <a:off x="4460875"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2 Cor. 12:2-4</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23:43</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1 Pet. 3:18-20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335695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a:xfrm>
            <a:off x="228600" y="381000"/>
            <a:ext cx="7162800" cy="2057400"/>
          </a:xfrm>
        </p:spPr>
        <p:txBody>
          <a:bodyPr/>
          <a:lstStyle/>
          <a:p>
            <a:pPr eaLnBrk="1" hangingPunct="1"/>
            <a:r>
              <a:rPr lang="en-US" sz="4800" b="1">
                <a:solidFill>
                  <a:schemeClr val="bg1"/>
                </a:solidFill>
                <a:latin typeface="Times New Roman" charset="0"/>
              </a:rPr>
              <a:t>Tentang Menirukan Ketidakegoisan Kristus …</a:t>
            </a:r>
          </a:p>
        </p:txBody>
      </p:sp>
      <p:sp>
        <p:nvSpPr>
          <p:cNvPr id="427011" name="Text Box 3"/>
          <p:cNvSpPr txBox="1">
            <a:spLocks noChangeArrowheads="1"/>
          </p:cNvSpPr>
          <p:nvPr/>
        </p:nvSpPr>
        <p:spPr bwMode="auto">
          <a:xfrm>
            <a:off x="609600" y="2730500"/>
            <a:ext cx="8001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3550" indent="-463550">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buFontTx/>
              <a:buChar char="•"/>
            </a:pPr>
            <a:r>
              <a:rPr lang="en-US" sz="4000" b="1">
                <a:solidFill>
                  <a:schemeClr val="bg1"/>
                </a:solidFill>
                <a:latin typeface="Times New Roman" charset="0"/>
              </a:rPr>
              <a:t>Apakah teman2mu mengatakan bahwa kamu tidak egois dalam membantu mereka?</a:t>
            </a:r>
          </a:p>
          <a:p>
            <a:pPr>
              <a:buFontTx/>
              <a:buChar char="•"/>
            </a:pPr>
            <a:r>
              <a:rPr lang="en-US" sz="4000" b="1">
                <a:solidFill>
                  <a:schemeClr val="bg1"/>
                </a:solidFill>
                <a:latin typeface="Times New Roman" charset="0"/>
              </a:rPr>
              <a:t>Bagaimana kamu menunjukkan jiwa yang tidak egois ketika berhubungan dengan sesama?</a:t>
            </a:r>
          </a:p>
        </p:txBody>
      </p:sp>
      <p:sp>
        <p:nvSpPr>
          <p:cNvPr id="1200132" name="Rectangle 4"/>
          <p:cNvSpPr>
            <a:spLocks noChangeArrowheads="1"/>
          </p:cNvSpPr>
          <p:nvPr/>
        </p:nvSpPr>
        <p:spPr bwMode="auto">
          <a:xfrm>
            <a:off x="8245475" y="76200"/>
            <a:ext cx="725488"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defRPr/>
            </a:pPr>
            <a:r>
              <a:rPr lang="en-US" sz="2400" b="1">
                <a:solidFill>
                  <a:schemeClr val="bg1"/>
                </a:solidFill>
                <a:latin typeface="Times New Roman" pitchFamily="18" charset="0"/>
                <a:ea typeface="+mn-ea"/>
                <a:cs typeface="+mn-cs"/>
              </a:rPr>
              <a:t>280</a:t>
            </a:r>
            <a:r>
              <a:rPr lang="en-US" sz="2400" b="1" i="1">
                <a:solidFill>
                  <a:schemeClr val="bg1"/>
                </a:solidFill>
                <a:latin typeface="Times New Roman" pitchFamily="18" charset="0"/>
                <a:ea typeface="+mn-ea"/>
                <a:cs typeface="+mn-cs"/>
              </a:rPr>
              <a:t>l</a:t>
            </a:r>
            <a:endParaRPr lang="en-US" sz="2400" b="1">
              <a:solidFill>
                <a:schemeClr val="bg1"/>
              </a:solidFill>
              <a:latin typeface="Times New Roman" pitchFamily="18" charset="0"/>
              <a:ea typeface="+mn-ea"/>
              <a:cs typeface="+mn-cs"/>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4"/>
          <p:cNvSpPr>
            <a:spLocks noGrp="1" noChangeArrowheads="1"/>
          </p:cNvSpPr>
          <p:nvPr>
            <p:ph type="title" idx="4294967295"/>
          </p:nvPr>
        </p:nvSpPr>
        <p:spPr>
          <a:xfrm>
            <a:off x="762000" y="0"/>
            <a:ext cx="7772400" cy="1311275"/>
          </a:xfrm>
          <a:effectLst>
            <a:outerShdw blurRad="63500" dist="35921" dir="2700000" algn="ctr" rotWithShape="0">
              <a:srgbClr val="000000">
                <a:alpha val="74997"/>
              </a:srgbClr>
            </a:outerShdw>
          </a:effectLst>
        </p:spPr>
        <p:txBody>
          <a:bodyPr anchor="t">
            <a:spAutoFit/>
          </a:bodyPr>
          <a:lstStyle/>
          <a:p>
            <a:pPr eaLnBrk="1" hangingPunct="1">
              <a:defRPr/>
            </a:pPr>
            <a:r>
              <a:rPr lang="en-US" sz="4000" b="1">
                <a:solidFill>
                  <a:schemeClr val="bg1"/>
                </a:solidFill>
                <a:latin typeface="Arial" charset="0"/>
                <a:ea typeface="+mj-ea"/>
                <a:cs typeface="+mj-cs"/>
              </a:rPr>
              <a:t>Bagaimana kita menderita untuk Kristus pada saat ini? </a:t>
            </a:r>
          </a:p>
        </p:txBody>
      </p:sp>
      <p:sp>
        <p:nvSpPr>
          <p:cNvPr id="73733" name="Text Box 5"/>
          <p:cNvSpPr txBox="1">
            <a:spLocks noChangeArrowheads="1"/>
          </p:cNvSpPr>
          <p:nvPr/>
        </p:nvSpPr>
        <p:spPr bwMode="auto">
          <a:xfrm>
            <a:off x="4495800" y="2057400"/>
            <a:ext cx="4572000" cy="3503613"/>
          </a:xfrm>
          <a:prstGeom prst="rect">
            <a:avLst/>
          </a:prstGeom>
          <a:noFill/>
          <a:ln w="9525">
            <a:noFill/>
            <a:miter lim="800000"/>
            <a:headEnd/>
            <a:tailEnd/>
          </a:ln>
          <a:effectLst>
            <a:outerShdw dist="35921" dir="2700000" algn="ctr" rotWithShape="0">
              <a:srgbClr val="808080"/>
            </a:outerShdw>
          </a:effectLst>
        </p:spPr>
        <p:txBody>
          <a:bodyPr>
            <a:spAutoFit/>
          </a:bodyPr>
          <a:lstStyle/>
          <a:p>
            <a:pPr marL="457200" indent="-457200">
              <a:buFont typeface="Arial" charset="0"/>
              <a:buAutoNum type="arabicPeriod"/>
              <a:defRPr/>
            </a:pPr>
            <a:r>
              <a:rPr lang="en-US" b="1" dirty="0" err="1">
                <a:solidFill>
                  <a:schemeClr val="bg1"/>
                </a:solidFill>
                <a:latin typeface="Arial" charset="0"/>
                <a:ea typeface="+mn-ea"/>
                <a:cs typeface="+mn-cs"/>
              </a:rPr>
              <a:t>Ketidaksukaan</a:t>
            </a:r>
            <a:r>
              <a:rPr lang="en-US" b="1" dirty="0">
                <a:solidFill>
                  <a:schemeClr val="bg1"/>
                </a:solidFill>
                <a:latin typeface="Arial" charset="0"/>
                <a:ea typeface="+mn-ea"/>
                <a:cs typeface="+mn-cs"/>
              </a:rPr>
              <a:t>?</a:t>
            </a:r>
          </a:p>
          <a:p>
            <a:pPr marL="457200" indent="-457200">
              <a:buFont typeface="Arial" charset="0"/>
              <a:buAutoNum type="arabicPeriod"/>
              <a:defRPr/>
            </a:pPr>
            <a:r>
              <a:rPr lang="en-US" b="1" dirty="0" err="1">
                <a:solidFill>
                  <a:schemeClr val="bg1"/>
                </a:solidFill>
                <a:latin typeface="Arial" charset="0"/>
                <a:ea typeface="+mn-ea"/>
                <a:cs typeface="+mn-cs"/>
              </a:rPr>
              <a:t>Pikiran</a:t>
            </a:r>
            <a:r>
              <a:rPr lang="en-US" b="1" dirty="0">
                <a:solidFill>
                  <a:schemeClr val="bg1"/>
                </a:solidFill>
                <a:latin typeface="Arial" charset="0"/>
                <a:ea typeface="+mn-ea"/>
                <a:cs typeface="+mn-cs"/>
              </a:rPr>
              <a:t> yang </a:t>
            </a:r>
            <a:r>
              <a:rPr lang="en-US" b="1" dirty="0" err="1">
                <a:solidFill>
                  <a:schemeClr val="bg1"/>
                </a:solidFill>
                <a:latin typeface="Arial" charset="0"/>
                <a:ea typeface="+mn-ea"/>
                <a:cs typeface="+mn-cs"/>
              </a:rPr>
              <a:t>tidak</a:t>
            </a:r>
            <a:r>
              <a:rPr lang="en-US" b="1" dirty="0">
                <a:solidFill>
                  <a:schemeClr val="bg1"/>
                </a:solidFill>
                <a:latin typeface="Arial" charset="0"/>
                <a:ea typeface="+mn-ea"/>
                <a:cs typeface="+mn-cs"/>
              </a:rPr>
              <a:t> </a:t>
            </a:r>
            <a:r>
              <a:rPr lang="en-US" b="1" dirty="0" err="1">
                <a:solidFill>
                  <a:schemeClr val="bg1"/>
                </a:solidFill>
                <a:latin typeface="Arial" charset="0"/>
                <a:ea typeface="+mn-ea"/>
                <a:cs typeface="+mn-cs"/>
              </a:rPr>
              <a:t>mau</a:t>
            </a:r>
            <a:r>
              <a:rPr lang="en-US" b="1" dirty="0">
                <a:solidFill>
                  <a:schemeClr val="bg1"/>
                </a:solidFill>
                <a:latin typeface="Arial" charset="0"/>
                <a:ea typeface="+mn-ea"/>
                <a:cs typeface="+mn-cs"/>
              </a:rPr>
              <a:t> </a:t>
            </a:r>
            <a:r>
              <a:rPr lang="en-US" b="1" dirty="0" err="1">
                <a:solidFill>
                  <a:schemeClr val="bg1"/>
                </a:solidFill>
                <a:latin typeface="Arial" charset="0"/>
                <a:ea typeface="+mn-ea"/>
                <a:cs typeface="+mn-cs"/>
              </a:rPr>
              <a:t>bertoleransi</a:t>
            </a:r>
            <a:r>
              <a:rPr lang="en-US" b="1" dirty="0">
                <a:solidFill>
                  <a:schemeClr val="bg1"/>
                </a:solidFill>
                <a:latin typeface="Arial" charset="0"/>
                <a:ea typeface="+mn-ea"/>
                <a:cs typeface="+mn-cs"/>
              </a:rPr>
              <a:t>?</a:t>
            </a:r>
          </a:p>
          <a:p>
            <a:pPr marL="457200" indent="-457200">
              <a:buFont typeface="Arial" charset="0"/>
              <a:buAutoNum type="arabicPeriod"/>
              <a:defRPr/>
            </a:pPr>
            <a:r>
              <a:rPr lang="en-US" b="1" dirty="0" err="1">
                <a:solidFill>
                  <a:schemeClr val="bg1"/>
                </a:solidFill>
                <a:latin typeface="Arial" charset="0"/>
                <a:ea typeface="+mn-ea"/>
                <a:cs typeface="+mn-cs"/>
              </a:rPr>
              <a:t>Bekerja</a:t>
            </a:r>
            <a:r>
              <a:rPr lang="en-US" b="1" dirty="0">
                <a:solidFill>
                  <a:schemeClr val="bg1"/>
                </a:solidFill>
                <a:latin typeface="Arial" charset="0"/>
                <a:ea typeface="+mn-ea"/>
                <a:cs typeface="+mn-cs"/>
              </a:rPr>
              <a:t> yang </a:t>
            </a:r>
            <a:r>
              <a:rPr lang="en-US" b="1" dirty="0" err="1">
                <a:solidFill>
                  <a:schemeClr val="bg1"/>
                </a:solidFill>
                <a:latin typeface="Arial" charset="0"/>
                <a:ea typeface="+mn-ea"/>
                <a:cs typeface="+mn-cs"/>
              </a:rPr>
              <a:t>berlebihan</a:t>
            </a:r>
            <a:r>
              <a:rPr lang="en-US" b="1" dirty="0">
                <a:solidFill>
                  <a:schemeClr val="bg1"/>
                </a:solidFill>
                <a:latin typeface="Arial" charset="0"/>
                <a:ea typeface="+mn-ea"/>
                <a:cs typeface="+mn-cs"/>
              </a:rPr>
              <a:t>?</a:t>
            </a:r>
          </a:p>
          <a:p>
            <a:pPr marL="457200" indent="-457200">
              <a:buFont typeface="Arial" charset="0"/>
              <a:buAutoNum type="arabicPeriod"/>
              <a:defRPr/>
            </a:pPr>
            <a:r>
              <a:rPr lang="en-US" b="1" dirty="0" err="1">
                <a:solidFill>
                  <a:schemeClr val="bg1"/>
                </a:solidFill>
                <a:latin typeface="Arial" charset="0"/>
                <a:ea typeface="+mn-ea"/>
                <a:cs typeface="+mn-cs"/>
              </a:rPr>
              <a:t>Kesendirian</a:t>
            </a:r>
            <a:r>
              <a:rPr lang="en-US" b="1" dirty="0">
                <a:solidFill>
                  <a:schemeClr val="bg1"/>
                </a:solidFill>
                <a:latin typeface="Arial" charset="0"/>
                <a:ea typeface="+mn-ea"/>
                <a:cs typeface="+mn-cs"/>
              </a:rPr>
              <a:t>?</a:t>
            </a:r>
          </a:p>
          <a:p>
            <a:pPr marL="457200" indent="-457200">
              <a:buFont typeface="Arial" charset="0"/>
              <a:buAutoNum type="arabicPeriod"/>
              <a:defRPr/>
            </a:pPr>
            <a:r>
              <a:rPr lang="en-US" b="1" dirty="0" err="1">
                <a:solidFill>
                  <a:schemeClr val="bg1"/>
                </a:solidFill>
                <a:latin typeface="Arial" charset="0"/>
                <a:ea typeface="+mn-ea"/>
                <a:cs typeface="+mn-cs"/>
              </a:rPr>
              <a:t>Bagaimana</a:t>
            </a:r>
            <a:r>
              <a:rPr lang="en-US" b="1" dirty="0">
                <a:solidFill>
                  <a:schemeClr val="bg1"/>
                </a:solidFill>
                <a:latin typeface="Arial" charset="0"/>
                <a:ea typeface="+mn-ea"/>
                <a:cs typeface="+mn-cs"/>
              </a:rPr>
              <a:t> </a:t>
            </a:r>
            <a:r>
              <a:rPr lang="en-US" b="1" dirty="0" err="1">
                <a:solidFill>
                  <a:schemeClr val="bg1"/>
                </a:solidFill>
                <a:latin typeface="Arial" charset="0"/>
                <a:ea typeface="+mn-ea"/>
                <a:cs typeface="+mn-cs"/>
              </a:rPr>
              <a:t>lagi</a:t>
            </a:r>
            <a:r>
              <a:rPr lang="en-US" b="1" dirty="0">
                <a:solidFill>
                  <a:schemeClr val="bg1"/>
                </a:solidFill>
                <a:latin typeface="Arial" charset="0"/>
                <a:ea typeface="+mn-ea"/>
                <a:cs typeface="+mn-cs"/>
              </a:rPr>
              <a:t>?</a:t>
            </a:r>
          </a:p>
        </p:txBody>
      </p:sp>
      <p:sp>
        <p:nvSpPr>
          <p:cNvPr id="73734" name="Rectangle 6"/>
          <p:cNvSpPr>
            <a:spLocks noChangeArrowheads="1"/>
          </p:cNvSpPr>
          <p:nvPr/>
        </p:nvSpPr>
        <p:spPr bwMode="auto">
          <a:xfrm>
            <a:off x="685800" y="2971800"/>
            <a:ext cx="3276600" cy="2971800"/>
          </a:xfrm>
          <a:prstGeom prst="rect">
            <a:avLst/>
          </a:prstGeom>
          <a:noFill/>
          <a:ln w="9525">
            <a:noFill/>
            <a:miter lim="800000"/>
            <a:headEnd/>
            <a:tailEnd/>
          </a:ln>
          <a:effectLst>
            <a:outerShdw dist="35921" dir="2700000" algn="ctr" rotWithShape="0">
              <a:srgbClr val="808080"/>
            </a:outerShdw>
          </a:effectLst>
        </p:spPr>
        <p:txBody>
          <a:bodyPr/>
          <a:lstStyle/>
          <a:p>
            <a:pPr marL="342900" indent="-342900" eaLnBrk="1" hangingPunct="1">
              <a:spcBef>
                <a:spcPct val="20000"/>
              </a:spcBef>
              <a:buFontTx/>
              <a:buChar char="•"/>
              <a:defRPr/>
            </a:pPr>
            <a:r>
              <a:rPr lang="en-US" b="1" dirty="0" err="1">
                <a:solidFill>
                  <a:schemeClr val="bg1"/>
                </a:solidFill>
                <a:latin typeface="Times New Roman" pitchFamily="18" charset="0"/>
                <a:ea typeface="+mn-ea"/>
                <a:cs typeface="+mn-cs"/>
              </a:rPr>
              <a:t>Pekerjaan</a:t>
            </a:r>
            <a:r>
              <a:rPr lang="en-US" b="1" dirty="0">
                <a:solidFill>
                  <a:schemeClr val="bg1"/>
                </a:solidFill>
                <a:latin typeface="Times New Roman" pitchFamily="18" charset="0"/>
                <a:ea typeface="+mn-ea"/>
                <a:cs typeface="+mn-cs"/>
              </a:rPr>
              <a:t>?</a:t>
            </a:r>
          </a:p>
          <a:p>
            <a:pPr marL="342900" indent="-342900" eaLnBrk="1" hangingPunct="1">
              <a:spcBef>
                <a:spcPct val="20000"/>
              </a:spcBef>
              <a:buFontTx/>
              <a:buChar char="•"/>
              <a:defRPr/>
            </a:pPr>
            <a:r>
              <a:rPr lang="en-US" b="1" dirty="0" err="1">
                <a:solidFill>
                  <a:schemeClr val="bg1"/>
                </a:solidFill>
                <a:latin typeface="Times New Roman" pitchFamily="18" charset="0"/>
                <a:ea typeface="+mn-ea"/>
                <a:cs typeface="+mn-cs"/>
              </a:rPr>
              <a:t>Sekolah</a:t>
            </a:r>
            <a:r>
              <a:rPr lang="en-US" b="1" dirty="0">
                <a:solidFill>
                  <a:schemeClr val="bg1"/>
                </a:solidFill>
                <a:latin typeface="Times New Roman" pitchFamily="18" charset="0"/>
                <a:ea typeface="+mn-ea"/>
                <a:cs typeface="+mn-cs"/>
              </a:rPr>
              <a:t>?</a:t>
            </a:r>
          </a:p>
          <a:p>
            <a:pPr marL="342900" indent="-342900" eaLnBrk="1" hangingPunct="1">
              <a:spcBef>
                <a:spcPct val="20000"/>
              </a:spcBef>
              <a:buFontTx/>
              <a:buChar char="•"/>
              <a:defRPr/>
            </a:pPr>
            <a:r>
              <a:rPr lang="en-US" b="1" dirty="0" err="1">
                <a:solidFill>
                  <a:schemeClr val="bg1"/>
                </a:solidFill>
                <a:latin typeface="Times New Roman" pitchFamily="18" charset="0"/>
                <a:ea typeface="+mn-ea"/>
                <a:cs typeface="+mn-cs"/>
              </a:rPr>
              <a:t>Rumah</a:t>
            </a:r>
            <a:r>
              <a:rPr lang="en-US" b="1" dirty="0">
                <a:solidFill>
                  <a:schemeClr val="bg1"/>
                </a:solidFill>
                <a:latin typeface="Times New Roman" pitchFamily="18" charset="0"/>
                <a:ea typeface="+mn-ea"/>
                <a:cs typeface="+mn-cs"/>
              </a:rPr>
              <a:t>?</a:t>
            </a:r>
          </a:p>
          <a:p>
            <a:pPr marL="342900" indent="-342900" eaLnBrk="1" hangingPunct="1">
              <a:spcBef>
                <a:spcPct val="20000"/>
              </a:spcBef>
              <a:buFontTx/>
              <a:buChar char="•"/>
              <a:defRPr/>
            </a:pPr>
            <a:r>
              <a:rPr lang="en-US" b="1" dirty="0" err="1">
                <a:solidFill>
                  <a:schemeClr val="bg1"/>
                </a:solidFill>
                <a:latin typeface="Times New Roman" pitchFamily="18" charset="0"/>
                <a:ea typeface="+mn-ea"/>
                <a:cs typeface="+mn-cs"/>
              </a:rPr>
              <a:t>Gereja</a:t>
            </a:r>
            <a:r>
              <a:rPr lang="en-US" b="1" dirty="0">
                <a:solidFill>
                  <a:schemeClr val="bg1"/>
                </a:solidFill>
                <a:latin typeface="Times New Roman" pitchFamily="18" charset="0"/>
                <a:ea typeface="+mn-ea"/>
                <a:cs typeface="+mn-cs"/>
              </a:rPr>
              <a:t>?</a:t>
            </a:r>
          </a:p>
          <a:p>
            <a:pPr marL="342900" indent="-342900" eaLnBrk="1" hangingPunct="1">
              <a:spcBef>
                <a:spcPct val="20000"/>
              </a:spcBef>
              <a:buFontTx/>
              <a:buChar char="•"/>
              <a:defRPr/>
            </a:pPr>
            <a:r>
              <a:rPr lang="en-US" b="1" dirty="0" err="1">
                <a:solidFill>
                  <a:schemeClr val="bg1"/>
                </a:solidFill>
                <a:latin typeface="Times New Roman" pitchFamily="18" charset="0"/>
                <a:ea typeface="+mn-ea"/>
                <a:cs typeface="+mn-cs"/>
              </a:rPr>
              <a:t>Teman-teman</a:t>
            </a:r>
            <a:r>
              <a:rPr lang="en-US" b="1" dirty="0">
                <a:solidFill>
                  <a:schemeClr val="bg1"/>
                </a:solidFill>
                <a:latin typeface="Times New Roman" pitchFamily="18" charset="0"/>
                <a:ea typeface="+mn-ea"/>
                <a:cs typeface="+mn-cs"/>
              </a:rPr>
              <a:t>?</a:t>
            </a:r>
          </a:p>
          <a:p>
            <a:pPr marL="342900" indent="-342900" eaLnBrk="1" hangingPunct="1">
              <a:spcBef>
                <a:spcPct val="20000"/>
              </a:spcBef>
              <a:buFontTx/>
              <a:buChar char="•"/>
              <a:defRPr/>
            </a:pPr>
            <a:r>
              <a:rPr lang="en-US" b="1" dirty="0" err="1">
                <a:solidFill>
                  <a:schemeClr val="bg1"/>
                </a:solidFill>
                <a:latin typeface="Times New Roman" pitchFamily="18" charset="0"/>
                <a:ea typeface="+mn-ea"/>
                <a:cs typeface="+mn-cs"/>
              </a:rPr>
              <a:t>Pemerintah</a:t>
            </a:r>
            <a:r>
              <a:rPr lang="en-US" b="1" dirty="0">
                <a:solidFill>
                  <a:schemeClr val="bg1"/>
                </a:solidFill>
                <a:latin typeface="Times New Roman" pitchFamily="18" charset="0"/>
                <a:ea typeface="+mn-ea"/>
                <a:cs typeface="+mn-cs"/>
              </a:rPr>
              <a:t>?</a:t>
            </a:r>
          </a:p>
        </p:txBody>
      </p:sp>
      <p:sp>
        <p:nvSpPr>
          <p:cNvPr id="73735" name="Rectangle 7"/>
          <p:cNvSpPr>
            <a:spLocks noChangeArrowheads="1"/>
          </p:cNvSpPr>
          <p:nvPr/>
        </p:nvSpPr>
        <p:spPr bwMode="auto">
          <a:xfrm>
            <a:off x="8245475" y="76200"/>
            <a:ext cx="8953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defRPr/>
            </a:pPr>
            <a:r>
              <a:rPr lang="en-US" sz="2400" b="1">
                <a:solidFill>
                  <a:schemeClr val="bg1"/>
                </a:solidFill>
                <a:latin typeface="Times New Roman" pitchFamily="18" charset="0"/>
                <a:ea typeface="+mn-ea"/>
                <a:cs typeface="+mn-cs"/>
              </a:rPr>
              <a:t>280m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p:bldP spid="7373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graphicFrame>
        <p:nvGraphicFramePr>
          <p:cNvPr id="385026" name="Object 2"/>
          <p:cNvGraphicFramePr>
            <a:graphicFrameLocks noChangeAspect="1"/>
          </p:cNvGraphicFramePr>
          <p:nvPr/>
        </p:nvGraphicFramePr>
        <p:xfrm>
          <a:off x="228600" y="914400"/>
          <a:ext cx="8763000" cy="4953000"/>
        </p:xfrm>
        <a:graphic>
          <a:graphicData uri="http://schemas.openxmlformats.org/presentationml/2006/ole">
            <mc:AlternateContent xmlns:mc="http://schemas.openxmlformats.org/markup-compatibility/2006">
              <mc:Choice xmlns:v="urn:schemas-microsoft-com:vml" Requires="v">
                <p:oleObj spid="_x0000_s437273" name="Bitmap Image" r:id="rId3" imgW="2857899" imgH="1714739" progId="Paint.Picture">
                  <p:embed/>
                </p:oleObj>
              </mc:Choice>
              <mc:Fallback>
                <p:oleObj name="Bitmap Image" r:id="rId3" imgW="2857899" imgH="1714739" progId="Paint.Picture">
                  <p:embed/>
                  <p:pic>
                    <p:nvPicPr>
                      <p:cNvPr id="385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763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3491" name="Text Box 3"/>
          <p:cNvSpPr txBox="1">
            <a:spLocks noChangeArrowheads="1"/>
          </p:cNvSpPr>
          <p:nvPr/>
        </p:nvSpPr>
        <p:spPr bwMode="auto">
          <a:xfrm>
            <a:off x="500985" y="5821363"/>
            <a:ext cx="81483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5400" b="1" i="0" u="none" strike="noStrike" kern="1200" cap="none" spc="0" normalizeH="0" baseline="0" noProof="0">
                <a:ln>
                  <a:noFill/>
                </a:ln>
                <a:solidFill>
                  <a:srgbClr val="000000"/>
                </a:solidFill>
                <a:effectLst/>
                <a:uLnTx/>
                <a:uFillTx/>
                <a:latin typeface="Arial Black" charset="0"/>
                <a:ea typeface="ＭＳ Ｐゴシック" charset="0"/>
              </a:rPr>
              <a:t>K O R E A   U T A R A</a:t>
            </a:r>
          </a:p>
        </p:txBody>
      </p:sp>
      <p:sp>
        <p:nvSpPr>
          <p:cNvPr id="385028" name="Rectangle 5"/>
          <p:cNvSpPr>
            <a:spLocks noGrp="1" noChangeArrowheads="1"/>
          </p:cNvSpPr>
          <p:nvPr>
            <p:ph type="title" idx="4294967295"/>
          </p:nvPr>
        </p:nvSpPr>
        <p:spPr>
          <a:xfrm>
            <a:off x="9324975" y="6237288"/>
            <a:ext cx="1600200" cy="381000"/>
          </a:xfrm>
        </p:spPr>
        <p:txBody>
          <a:bodyPr/>
          <a:lstStyle/>
          <a:p>
            <a:pPr algn="r" eaLnBrk="1" hangingPunct="1"/>
            <a:r>
              <a:rPr lang="en-US" sz="1600">
                <a:latin typeface="Times New Roman" charset="0"/>
                <a:ea typeface="ＭＳ Ｐゴシック" charset="0"/>
                <a:cs typeface="ＭＳ Ｐゴシック" charset="0"/>
              </a:rPr>
              <a:t>North Korea 2</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13349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checkerboard(across)">
                                      <p:cBhvr>
                                        <p:cTn id="7" dur="500"/>
                                        <p:tgtEl>
                                          <p:spTgt spid="6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4" descr="cross_on_blu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0066" name="Rectangle 2"/>
          <p:cNvSpPr>
            <a:spLocks noGrp="1" noChangeArrowheads="1"/>
          </p:cNvSpPr>
          <p:nvPr>
            <p:ph type="ctrTitle"/>
          </p:nvPr>
        </p:nvSpPr>
        <p:spPr>
          <a:xfrm>
            <a:off x="228600" y="1524000"/>
            <a:ext cx="8686800" cy="685800"/>
          </a:xfrm>
        </p:spPr>
        <p:txBody>
          <a:bodyPr/>
          <a:lstStyle/>
          <a:p>
            <a:pPr eaLnBrk="1" hangingPunct="1">
              <a:defRPr/>
            </a:pPr>
            <a:r>
              <a:rPr lang="en-US" b="1">
                <a:ea typeface="+mj-ea"/>
                <a:cs typeface="+mj-cs"/>
              </a:rPr>
              <a:t>Menderita untuk kebenaran</a:t>
            </a:r>
            <a:endParaRPr lang="en-US">
              <a:ea typeface="+mj-ea"/>
              <a:cs typeface="+mj-cs"/>
            </a:endParaRPr>
          </a:p>
        </p:txBody>
      </p:sp>
      <p:sp>
        <p:nvSpPr>
          <p:cNvPr id="1240067" name="Rectangle 3"/>
          <p:cNvSpPr>
            <a:spLocks noGrp="1" noChangeArrowheads="1"/>
          </p:cNvSpPr>
          <p:nvPr>
            <p:ph type="subTitle" idx="1"/>
          </p:nvPr>
        </p:nvSpPr>
        <p:spPr>
          <a:xfrm>
            <a:off x="609600" y="2514600"/>
            <a:ext cx="7696200" cy="1828800"/>
          </a:xfrm>
        </p:spPr>
        <p:txBody>
          <a:bodyPr/>
          <a:lstStyle/>
          <a:p>
            <a:pPr marL="458788" indent="-458788" algn="l" eaLnBrk="1" hangingPunct="1">
              <a:buFontTx/>
              <a:buChar char="•"/>
              <a:defRPr/>
            </a:pPr>
            <a:r>
              <a:rPr lang="en-US" b="1">
                <a:latin typeface="Tahoma" charset="0"/>
                <a:cs typeface="+mn-cs"/>
              </a:rPr>
              <a:t>Menunjukkan perhatian yang tidak egois (7-11)</a:t>
            </a:r>
          </a:p>
          <a:p>
            <a:pPr marL="458788" indent="-458788" algn="l" eaLnBrk="1" hangingPunct="1">
              <a:buFontTx/>
              <a:buChar char="•"/>
              <a:defRPr/>
            </a:pPr>
            <a:r>
              <a:rPr lang="en-US" b="1">
                <a:latin typeface="Tahoma" charset="0"/>
                <a:cs typeface="+mn-cs"/>
              </a:rPr>
              <a:t>Kamu akan diberkati (12-18)</a:t>
            </a:r>
          </a:p>
        </p:txBody>
      </p:sp>
      <p:sp>
        <p:nvSpPr>
          <p:cNvPr id="1240069" name="Rectangle 5"/>
          <p:cNvSpPr>
            <a:spLocks noChangeArrowheads="1"/>
          </p:cNvSpPr>
          <p:nvPr/>
        </p:nvSpPr>
        <p:spPr bwMode="auto">
          <a:xfrm>
            <a:off x="8248650" y="76200"/>
            <a:ext cx="8953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defRPr/>
            </a:pPr>
            <a:r>
              <a:rPr lang="en-US" sz="2400" b="1">
                <a:solidFill>
                  <a:schemeClr val="tx1"/>
                </a:solidFill>
                <a:latin typeface="Times New Roman" pitchFamily="18" charset="0"/>
                <a:ea typeface="+mn-ea"/>
                <a:cs typeface="+mn-cs"/>
              </a:rPr>
              <a:t>280m</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1 Petrus</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4</a:t>
            </a:r>
          </a:p>
        </p:txBody>
      </p:sp>
    </p:spTree>
    <p:extLst>
      <p:ext uri="{BB962C8B-B14F-4D97-AF65-F5344CB8AC3E}">
        <p14:creationId xmlns:p14="http://schemas.microsoft.com/office/powerpoint/2010/main" val="3605110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endParaRPr lang="en-US"/>
          </a:p>
        </p:txBody>
      </p:sp>
      <p:sp>
        <p:nvSpPr>
          <p:cNvPr id="6" name="Footer Placeholder 2"/>
          <p:cNvSpPr>
            <a:spLocks noGrp="1"/>
          </p:cNvSpPr>
          <p:nvPr>
            <p:ph type="ftr" sz="quarter" idx="11"/>
          </p:nvPr>
        </p:nvSpPr>
        <p:spPr/>
        <p:txBody>
          <a:bodyPr/>
          <a:lstStyle/>
          <a:p>
            <a:pPr>
              <a:defRPr/>
            </a:pPr>
            <a:endParaRPr lang="en-US"/>
          </a:p>
        </p:txBody>
      </p:sp>
      <p:sp>
        <p:nvSpPr>
          <p:cNvPr id="1268738" name="Rectangle 2"/>
          <p:cNvSpPr>
            <a:spLocks noGrp="1" noChangeArrowheads="1"/>
          </p:cNvSpPr>
          <p:nvPr>
            <p:ph type="title" idx="4294967295"/>
          </p:nvPr>
        </p:nvSpPr>
        <p:spPr>
          <a:xfrm>
            <a:off x="152400" y="762000"/>
            <a:ext cx="8686800" cy="1676400"/>
          </a:xfrm>
          <a:solidFill>
            <a:schemeClr val="tx1"/>
          </a:solidFill>
          <a:effectLst>
            <a:outerShdw blurRad="63500" dist="35921" dir="2700000" algn="ctr" rotWithShape="0">
              <a:srgbClr val="DDDDDD">
                <a:alpha val="99962"/>
              </a:srgbClr>
            </a:outerShdw>
          </a:effectLst>
          <a:extLst/>
        </p:spPr>
        <p:txBody>
          <a:bodyPr/>
          <a:lstStyle/>
          <a:p>
            <a:pPr algn="r" eaLnBrk="1" hangingPunct="1">
              <a:defRPr/>
            </a:pPr>
            <a:r>
              <a:rPr lang="en-US" sz="4000">
                <a:solidFill>
                  <a:schemeClr val="bg2">
                    <a:lumMod val="20000"/>
                    <a:lumOff val="80000"/>
                  </a:schemeClr>
                </a:solidFill>
                <a:cs typeface="+mj-cs"/>
              </a:rPr>
              <a:t>Bagaimana menunjukaan perhatian yang tidak egois?(4:7-11)</a:t>
            </a:r>
            <a:endParaRPr lang="en-US" sz="4000" b="0">
              <a:solidFill>
                <a:schemeClr val="bg2">
                  <a:lumMod val="20000"/>
                  <a:lumOff val="80000"/>
                </a:schemeClr>
              </a:solidFill>
              <a:cs typeface="+mj-cs"/>
            </a:endParaRPr>
          </a:p>
        </p:txBody>
      </p:sp>
      <p:sp>
        <p:nvSpPr>
          <p:cNvPr id="1268739" name="Text Box 3"/>
          <p:cNvSpPr txBox="1">
            <a:spLocks noChangeArrowheads="1"/>
          </p:cNvSpPr>
          <p:nvPr/>
        </p:nvSpPr>
        <p:spPr bwMode="auto">
          <a:xfrm>
            <a:off x="0" y="3352800"/>
            <a:ext cx="9144000" cy="2862322"/>
          </a:xfrm>
          <a:prstGeom prst="rect">
            <a:avLst/>
          </a:prstGeom>
          <a:noFill/>
          <a:ln w="9525">
            <a:noFill/>
            <a:miter lim="800000"/>
            <a:headEnd/>
            <a:tailEnd/>
          </a:ln>
          <a:effectLst/>
        </p:spPr>
        <p:txBody>
          <a:bodyPr>
            <a:spAutoFit/>
          </a:bodyPr>
          <a:lstStyle>
            <a:defPPr>
              <a:defRPr lang="en-US"/>
            </a:defPPr>
            <a:lvl1pPr algn="r">
              <a:defRPr sz="4400" b="1">
                <a:solidFill>
                  <a:schemeClr val="accent3">
                    <a:lumMod val="20000"/>
                    <a:lumOff val="80000"/>
                  </a:schemeClr>
                </a:solidFill>
                <a:effectLst>
                  <a:glow rad="101600">
                    <a:schemeClr val="tx1">
                      <a:alpha val="91000"/>
                    </a:schemeClr>
                  </a:glow>
                  <a:outerShdw blurRad="50800" dist="88900" dir="2700000" algn="tl" rotWithShape="0">
                    <a:srgbClr val="000000"/>
                  </a:outerShdw>
                </a:effectLst>
                <a:latin typeface="Arial"/>
                <a:ea typeface="+mn-ea"/>
                <a:cs typeface="Arial"/>
              </a:defRPr>
            </a:lvl1pPr>
          </a:lstStyle>
          <a:p>
            <a:r>
              <a:rPr lang="en-US" sz="3600"/>
              <a:t>Berdoa dengan hati yang tenang (4:7)</a:t>
            </a:r>
          </a:p>
          <a:p>
            <a:r>
              <a:rPr lang="en-US" sz="3600"/>
              <a:t>Kasih (4:8)</a:t>
            </a:r>
          </a:p>
          <a:p>
            <a:r>
              <a:rPr lang="en-US" sz="3600"/>
              <a:t>Keramah-tamahan (4:9)</a:t>
            </a:r>
          </a:p>
          <a:p>
            <a:r>
              <a:rPr lang="en-US" sz="3600"/>
              <a:t>Menggunakan karunia yang telah dberikan oleh Tuhan (4:10-11)</a:t>
            </a:r>
          </a:p>
        </p:txBody>
      </p:sp>
      <p:sp>
        <p:nvSpPr>
          <p:cNvPr id="1268740" name="Rectangle 4"/>
          <p:cNvSpPr>
            <a:spLocks noChangeArrowheads="1"/>
          </p:cNvSpPr>
          <p:nvPr/>
        </p:nvSpPr>
        <p:spPr bwMode="auto">
          <a:xfrm>
            <a:off x="8153400" y="76200"/>
            <a:ext cx="895350" cy="457200"/>
          </a:xfrm>
          <a:prstGeom prst="rect">
            <a:avLst/>
          </a:prstGeom>
          <a:noFill/>
          <a:ln w="9525">
            <a:noFill/>
            <a:miter lim="800000"/>
            <a:headEnd/>
            <a:tailEnd/>
          </a:ln>
          <a:effectLst>
            <a:outerShdw dist="35921" dir="2700000" algn="ctr" rotWithShape="0">
              <a:srgbClr val="DDDDDD"/>
            </a:outerShdw>
          </a:effectLst>
        </p:spPr>
        <p:txBody>
          <a:bodyPr wrap="none">
            <a:spAutoFit/>
          </a:bodyPr>
          <a:lstStyle/>
          <a:p>
            <a:pPr>
              <a:defRPr/>
            </a:pPr>
            <a:r>
              <a:rPr lang="en-US" sz="2400" b="1">
                <a:solidFill>
                  <a:schemeClr val="tx1"/>
                </a:solidFill>
                <a:latin typeface="Times New Roman" pitchFamily="18" charset="0"/>
                <a:ea typeface="+mn-ea"/>
                <a:cs typeface="+mn-cs"/>
              </a:rPr>
              <a:t>280m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wd">
                                    <p:tmPct val="10000"/>
                                  </p:iterate>
                                  <p:childTnLst>
                                    <p:set>
                                      <p:cBhvr>
                                        <p:cTn id="6" dur="1" fill="hold">
                                          <p:stCondLst>
                                            <p:cond delay="0"/>
                                          </p:stCondLst>
                                        </p:cTn>
                                        <p:tgtEl>
                                          <p:spTgt spid="1268739">
                                            <p:txEl>
                                              <p:pRg st="0" end="0"/>
                                            </p:txEl>
                                          </p:spTgt>
                                        </p:tgtEl>
                                        <p:attrNameLst>
                                          <p:attrName>style.visibility</p:attrName>
                                        </p:attrNameLst>
                                      </p:cBhvr>
                                      <p:to>
                                        <p:strVal val="visible"/>
                                      </p:to>
                                    </p:set>
                                    <p:animEffect transition="in" filter="fade">
                                      <p:cBhvr>
                                        <p:cTn id="7" dur="1000"/>
                                        <p:tgtEl>
                                          <p:spTgt spid="1268739">
                                            <p:txEl>
                                              <p:pRg st="0" end="0"/>
                                            </p:txEl>
                                          </p:spTgt>
                                        </p:tgtEl>
                                      </p:cBhvr>
                                    </p:animEffect>
                                    <p:anim calcmode="lin" valueType="num">
                                      <p:cBhvr>
                                        <p:cTn id="8" dur="1000" fill="hold"/>
                                        <p:tgtEl>
                                          <p:spTgt spid="1268739">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12687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grpId="0" nodeType="clickEffect">
                                  <p:stCondLst>
                                    <p:cond delay="0"/>
                                  </p:stCondLst>
                                  <p:iterate type="wd">
                                    <p:tmPct val="10000"/>
                                  </p:iterate>
                                  <p:childTnLst>
                                    <p:set>
                                      <p:cBhvr>
                                        <p:cTn id="13" dur="1" fill="hold">
                                          <p:stCondLst>
                                            <p:cond delay="0"/>
                                          </p:stCondLst>
                                        </p:cTn>
                                        <p:tgtEl>
                                          <p:spTgt spid="1268739">
                                            <p:txEl>
                                              <p:pRg st="1" end="1"/>
                                            </p:txEl>
                                          </p:spTgt>
                                        </p:tgtEl>
                                        <p:attrNameLst>
                                          <p:attrName>style.visibility</p:attrName>
                                        </p:attrNameLst>
                                      </p:cBhvr>
                                      <p:to>
                                        <p:strVal val="visible"/>
                                      </p:to>
                                    </p:set>
                                    <p:animEffect transition="in" filter="fade">
                                      <p:cBhvr>
                                        <p:cTn id="14" dur="1000"/>
                                        <p:tgtEl>
                                          <p:spTgt spid="1268739">
                                            <p:txEl>
                                              <p:pRg st="1" end="1"/>
                                            </p:txEl>
                                          </p:spTgt>
                                        </p:tgtEl>
                                      </p:cBhvr>
                                    </p:animEffect>
                                    <p:anim calcmode="lin" valueType="num">
                                      <p:cBhvr>
                                        <p:cTn id="15" dur="1000" fill="hold"/>
                                        <p:tgtEl>
                                          <p:spTgt spid="1268739">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12687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grpId="0" nodeType="clickEffect">
                                  <p:stCondLst>
                                    <p:cond delay="0"/>
                                  </p:stCondLst>
                                  <p:iterate type="wd">
                                    <p:tmPct val="10000"/>
                                  </p:iterate>
                                  <p:childTnLst>
                                    <p:set>
                                      <p:cBhvr>
                                        <p:cTn id="20" dur="1" fill="hold">
                                          <p:stCondLst>
                                            <p:cond delay="0"/>
                                          </p:stCondLst>
                                        </p:cTn>
                                        <p:tgtEl>
                                          <p:spTgt spid="1268739">
                                            <p:txEl>
                                              <p:pRg st="2" end="2"/>
                                            </p:txEl>
                                          </p:spTgt>
                                        </p:tgtEl>
                                        <p:attrNameLst>
                                          <p:attrName>style.visibility</p:attrName>
                                        </p:attrNameLst>
                                      </p:cBhvr>
                                      <p:to>
                                        <p:strVal val="visible"/>
                                      </p:to>
                                    </p:set>
                                    <p:animEffect transition="in" filter="fade">
                                      <p:cBhvr>
                                        <p:cTn id="21" dur="1000"/>
                                        <p:tgtEl>
                                          <p:spTgt spid="1268739">
                                            <p:txEl>
                                              <p:pRg st="2" end="2"/>
                                            </p:txEl>
                                          </p:spTgt>
                                        </p:tgtEl>
                                      </p:cBhvr>
                                    </p:animEffect>
                                    <p:anim calcmode="lin" valueType="num">
                                      <p:cBhvr>
                                        <p:cTn id="22" dur="1000" fill="hold"/>
                                        <p:tgtEl>
                                          <p:spTgt spid="1268739">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12687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grpId="0" nodeType="clickEffect">
                                  <p:stCondLst>
                                    <p:cond delay="0"/>
                                  </p:stCondLst>
                                  <p:iterate type="wd">
                                    <p:tmPct val="10000"/>
                                  </p:iterate>
                                  <p:childTnLst>
                                    <p:set>
                                      <p:cBhvr>
                                        <p:cTn id="27" dur="1" fill="hold">
                                          <p:stCondLst>
                                            <p:cond delay="0"/>
                                          </p:stCondLst>
                                        </p:cTn>
                                        <p:tgtEl>
                                          <p:spTgt spid="1268739">
                                            <p:txEl>
                                              <p:pRg st="3" end="3"/>
                                            </p:txEl>
                                          </p:spTgt>
                                        </p:tgtEl>
                                        <p:attrNameLst>
                                          <p:attrName>style.visibility</p:attrName>
                                        </p:attrNameLst>
                                      </p:cBhvr>
                                      <p:to>
                                        <p:strVal val="visible"/>
                                      </p:to>
                                    </p:set>
                                    <p:animEffect transition="in" filter="fade">
                                      <p:cBhvr>
                                        <p:cTn id="28" dur="1000"/>
                                        <p:tgtEl>
                                          <p:spTgt spid="1268739">
                                            <p:txEl>
                                              <p:pRg st="3" end="3"/>
                                            </p:txEl>
                                          </p:spTgt>
                                        </p:tgtEl>
                                      </p:cBhvr>
                                    </p:animEffect>
                                    <p:anim calcmode="lin" valueType="num">
                                      <p:cBhvr>
                                        <p:cTn id="29" dur="1000" fill="hold"/>
                                        <p:tgtEl>
                                          <p:spTgt spid="1268739">
                                            <p:txEl>
                                              <p:pRg st="3" end="3"/>
                                            </p:txEl>
                                          </p:spTgt>
                                        </p:tgtEl>
                                        <p:attrNameLst>
                                          <p:attrName>ppt_x</p:attrName>
                                        </p:attrNameLst>
                                      </p:cBhvr>
                                      <p:tavLst>
                                        <p:tav tm="0">
                                          <p:val>
                                            <p:strVal val="#ppt_x-.1"/>
                                          </p:val>
                                        </p:tav>
                                        <p:tav tm="100000">
                                          <p:val>
                                            <p:strVal val="#ppt_x"/>
                                          </p:val>
                                        </p:tav>
                                      </p:tavLst>
                                    </p:anim>
                                    <p:anim calcmode="lin" valueType="num">
                                      <p:cBhvr>
                                        <p:cTn id="30" dur="1000" fill="hold"/>
                                        <p:tgtEl>
                                          <p:spTgt spid="12687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8739"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15873" name="Group 33"/>
          <p:cNvGraphicFramePr>
            <a:graphicFrameLocks noGrp="1"/>
          </p:cNvGraphicFramePr>
          <p:nvPr/>
        </p:nvGraphicFramePr>
        <p:xfrm>
          <a:off x="990600" y="1854200"/>
          <a:ext cx="7315200" cy="4875213"/>
        </p:xfrm>
        <a:graphic>
          <a:graphicData uri="http://schemas.openxmlformats.org/drawingml/2006/table">
            <a:tbl>
              <a:tblPr/>
              <a:tblGrid>
                <a:gridCol w="3657600">
                  <a:extLst>
                    <a:ext uri="{9D8B030D-6E8A-4147-A177-3AD203B41FA5}">
                      <a16:colId xmlns:a16="http://schemas.microsoft.com/office/drawing/2014/main" xmlns="" val="20000"/>
                    </a:ext>
                  </a:extLst>
                </a:gridCol>
                <a:gridCol w="3657600">
                  <a:extLst>
                    <a:ext uri="{9D8B030D-6E8A-4147-A177-3AD203B41FA5}">
                      <a16:colId xmlns:a16="http://schemas.microsoft.com/office/drawing/2014/main" xmlns="" val="20001"/>
                    </a:ext>
                  </a:extLst>
                </a:gridCol>
              </a:tblGrid>
              <a:tr h="73664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err="1">
                          <a:ln>
                            <a:noFill/>
                          </a:ln>
                          <a:solidFill>
                            <a:schemeClr val="bg1"/>
                          </a:solidFill>
                          <a:effectLst/>
                          <a:latin typeface="Times" pitchFamily="18" charset="0"/>
                        </a:rPr>
                        <a:t>Berkata-kata</a:t>
                      </a:r>
                      <a:endParaRPr kumimoji="0" lang="en-US" sz="3600" b="1" i="0" u="none" strike="noStrike" cap="none" normalizeH="0" baseline="0" dirty="0">
                        <a:ln>
                          <a:noFill/>
                        </a:ln>
                        <a:solidFill>
                          <a:schemeClr val="bg1"/>
                        </a:solidFill>
                        <a:effectLst/>
                        <a:latin typeface="Times"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err="1">
                          <a:ln>
                            <a:noFill/>
                          </a:ln>
                          <a:solidFill>
                            <a:schemeClr val="bg1"/>
                          </a:solidFill>
                          <a:effectLst/>
                          <a:latin typeface="Times" pitchFamily="18" charset="0"/>
                        </a:rPr>
                        <a:t>Melayani</a:t>
                      </a:r>
                      <a:endParaRPr kumimoji="0" lang="en-US" sz="3600" b="1" i="0" u="none" strike="noStrike" cap="none" normalizeH="0" baseline="0" dirty="0">
                        <a:ln>
                          <a:noFill/>
                        </a:ln>
                        <a:solidFill>
                          <a:schemeClr val="bg1"/>
                        </a:solidFill>
                        <a:effectLst/>
                        <a:latin typeface="Times" pitchFamily="18"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xmlns="" val="10000"/>
                  </a:ext>
                </a:extLst>
              </a:tr>
              <a:tr h="738236">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err="1">
                          <a:ln>
                            <a:noFill/>
                          </a:ln>
                          <a:solidFill>
                            <a:schemeClr val="bg1"/>
                          </a:solidFill>
                          <a:effectLst/>
                          <a:latin typeface="Times" pitchFamily="18" charset="0"/>
                        </a:rPr>
                        <a:t>Pengajaran</a:t>
                      </a:r>
                      <a:endParaRPr kumimoji="0" lang="en-US" sz="3600" b="1" i="0" u="none" strike="noStrike" cap="none" normalizeH="0" baseline="0" dirty="0">
                        <a:ln>
                          <a:noFill/>
                        </a:ln>
                        <a:solidFill>
                          <a:schemeClr val="bg1"/>
                        </a:solidFill>
                        <a:effectLst/>
                        <a:latin typeface="Times"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err="1">
                          <a:ln>
                            <a:noFill/>
                          </a:ln>
                          <a:solidFill>
                            <a:schemeClr val="bg1"/>
                          </a:solidFill>
                          <a:effectLst/>
                          <a:latin typeface="Times" pitchFamily="18" charset="0"/>
                        </a:rPr>
                        <a:t>Administrasi</a:t>
                      </a:r>
                      <a:endParaRPr kumimoji="0" lang="en-US" sz="3600" b="1" i="0" u="none" strike="noStrike" cap="none" normalizeH="0" baseline="0" dirty="0">
                        <a:ln>
                          <a:noFill/>
                        </a:ln>
                        <a:solidFill>
                          <a:schemeClr val="bg1"/>
                        </a:solidFill>
                        <a:effectLst/>
                        <a:latin typeface="Times" pitchFamily="18"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xmlns="" val="10001"/>
                  </a:ext>
                </a:extLst>
              </a:tr>
              <a:tr h="73664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err="1">
                          <a:ln>
                            <a:noFill/>
                          </a:ln>
                          <a:solidFill>
                            <a:schemeClr val="bg1"/>
                          </a:solidFill>
                          <a:effectLst/>
                          <a:latin typeface="Times" pitchFamily="18" charset="0"/>
                        </a:rPr>
                        <a:t>Penginjilan</a:t>
                      </a:r>
                      <a:endParaRPr kumimoji="0" lang="en-US" sz="3600" b="1" i="0" u="none" strike="noStrike" cap="none" normalizeH="0" baseline="0" dirty="0">
                        <a:ln>
                          <a:noFill/>
                        </a:ln>
                        <a:solidFill>
                          <a:schemeClr val="bg1"/>
                        </a:solidFill>
                        <a:effectLst/>
                        <a:latin typeface="Times"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err="1">
                          <a:ln>
                            <a:noFill/>
                          </a:ln>
                          <a:solidFill>
                            <a:schemeClr val="bg1"/>
                          </a:solidFill>
                          <a:effectLst/>
                          <a:latin typeface="Times" pitchFamily="18" charset="0"/>
                        </a:rPr>
                        <a:t>Iman</a:t>
                      </a:r>
                      <a:endParaRPr kumimoji="0" lang="en-US" sz="3600" b="1" i="0" u="none" strike="noStrike" cap="none" normalizeH="0" baseline="0" dirty="0">
                        <a:ln>
                          <a:noFill/>
                        </a:ln>
                        <a:solidFill>
                          <a:schemeClr val="bg1"/>
                        </a:solidFill>
                        <a:effectLst/>
                        <a:latin typeface="Times" pitchFamily="18"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xmlns="" val="10002"/>
                  </a:ext>
                </a:extLst>
              </a:tr>
              <a:tr h="1188797">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err="1">
                          <a:ln>
                            <a:noFill/>
                          </a:ln>
                          <a:solidFill>
                            <a:schemeClr val="bg1"/>
                          </a:solidFill>
                          <a:effectLst/>
                          <a:latin typeface="Times" pitchFamily="18" charset="0"/>
                        </a:rPr>
                        <a:t>Gembala-Pengajar</a:t>
                      </a:r>
                      <a:endParaRPr kumimoji="0" lang="en-US" sz="3600" b="1" i="0" u="none" strike="noStrike" cap="none" normalizeH="0" baseline="0" dirty="0">
                        <a:ln>
                          <a:noFill/>
                        </a:ln>
                        <a:solidFill>
                          <a:schemeClr val="bg1"/>
                        </a:solidFill>
                        <a:effectLst/>
                        <a:latin typeface="Times"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err="1">
                          <a:ln>
                            <a:noFill/>
                          </a:ln>
                          <a:solidFill>
                            <a:schemeClr val="bg1"/>
                          </a:solidFill>
                          <a:effectLst/>
                          <a:latin typeface="Times" pitchFamily="18" charset="0"/>
                        </a:rPr>
                        <a:t>Memberi</a:t>
                      </a:r>
                      <a:endParaRPr kumimoji="0" lang="en-US" sz="3600" b="1" i="0" u="none" strike="noStrike" cap="none" normalizeH="0" baseline="0" dirty="0">
                        <a:ln>
                          <a:noFill/>
                        </a:ln>
                        <a:solidFill>
                          <a:schemeClr val="bg1"/>
                        </a:solidFill>
                        <a:effectLst/>
                        <a:latin typeface="Times" pitchFamily="18"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xmlns="" val="10003"/>
                  </a:ext>
                </a:extLst>
              </a:tr>
              <a:tr h="738236">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err="1">
                          <a:ln>
                            <a:noFill/>
                          </a:ln>
                          <a:solidFill>
                            <a:schemeClr val="bg1"/>
                          </a:solidFill>
                          <a:effectLst/>
                          <a:latin typeface="Times" pitchFamily="18" charset="0"/>
                        </a:rPr>
                        <a:t>Menguatkan</a:t>
                      </a:r>
                      <a:endParaRPr kumimoji="0" lang="en-US" sz="3600" b="1" i="0" u="none" strike="noStrike" cap="none" normalizeH="0" baseline="0" dirty="0">
                        <a:ln>
                          <a:noFill/>
                        </a:ln>
                        <a:solidFill>
                          <a:schemeClr val="bg1"/>
                        </a:solidFill>
                        <a:effectLst/>
                        <a:latin typeface="Times"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err="1">
                          <a:ln>
                            <a:noFill/>
                          </a:ln>
                          <a:solidFill>
                            <a:schemeClr val="bg1"/>
                          </a:solidFill>
                          <a:effectLst/>
                          <a:latin typeface="Times" pitchFamily="18" charset="0"/>
                        </a:rPr>
                        <a:t>Melayani</a:t>
                      </a:r>
                      <a:endParaRPr kumimoji="0" lang="en-US" sz="3600" b="1" i="0" u="none" strike="noStrike" cap="none" normalizeH="0" baseline="0" dirty="0">
                        <a:ln>
                          <a:noFill/>
                        </a:ln>
                        <a:solidFill>
                          <a:schemeClr val="bg1"/>
                        </a:solidFill>
                        <a:effectLst/>
                        <a:latin typeface="Times" pitchFamily="18"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xmlns="" val="10004"/>
                  </a:ext>
                </a:extLst>
              </a:tr>
              <a:tr h="7366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latin typeface="Times New Roman"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err="1">
                          <a:ln>
                            <a:noFill/>
                          </a:ln>
                          <a:solidFill>
                            <a:schemeClr val="bg1"/>
                          </a:solidFill>
                          <a:effectLst/>
                          <a:latin typeface="Times" pitchFamily="18" charset="0"/>
                        </a:rPr>
                        <a:t>Berkunjung</a:t>
                      </a:r>
                      <a:endParaRPr kumimoji="0" lang="en-US" sz="3600" b="1" i="0" u="none" strike="noStrike" cap="none" normalizeH="0" baseline="0" dirty="0">
                        <a:ln>
                          <a:noFill/>
                        </a:ln>
                        <a:solidFill>
                          <a:schemeClr val="bg1"/>
                        </a:solidFill>
                        <a:effectLst/>
                        <a:latin typeface="Times" pitchFamily="18"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xmlns="" val="10005"/>
                  </a:ext>
                </a:extLst>
              </a:tr>
            </a:tbl>
          </a:graphicData>
        </a:graphic>
      </p:graphicFrame>
      <p:sp>
        <p:nvSpPr>
          <p:cNvPr id="1315877" name="AutoShape 37"/>
          <p:cNvSpPr>
            <a:spLocks noChangeArrowheads="1"/>
          </p:cNvSpPr>
          <p:nvPr/>
        </p:nvSpPr>
        <p:spPr bwMode="auto">
          <a:xfrm>
            <a:off x="0" y="0"/>
            <a:ext cx="2667000" cy="2590800"/>
          </a:xfrm>
          <a:prstGeom prst="downArrow">
            <a:avLst>
              <a:gd name="adj1" fmla="val 50000"/>
              <a:gd name="adj2" fmla="val 25000"/>
            </a:avLst>
          </a:prstGeom>
          <a:solidFill>
            <a:schemeClr val="accent1">
              <a:lumMod val="20000"/>
              <a:lumOff val="80000"/>
            </a:schemeClr>
          </a:solidFill>
          <a:ln w="9525">
            <a:solidFill>
              <a:schemeClr val="tx1"/>
            </a:solidFill>
            <a:miter lim="800000"/>
            <a:headEnd/>
            <a:tailEnd/>
          </a:ln>
        </p:spPr>
        <p:txBody>
          <a:bodyPr wrap="none" anchor="ctr"/>
          <a:lstStyle/>
          <a:p>
            <a:pPr algn="ctr"/>
            <a:r>
              <a:rPr lang="en-US" sz="2000" b="1">
                <a:solidFill>
                  <a:schemeClr val="tx2"/>
                </a:solidFill>
                <a:latin typeface="Arial" charset="0"/>
                <a:cs typeface="Arial" charset="0"/>
              </a:rPr>
              <a:t>Dapat </a:t>
            </a:r>
          </a:p>
          <a:p>
            <a:pPr algn="ctr"/>
            <a:r>
              <a:rPr lang="en-US" sz="2000" b="1">
                <a:solidFill>
                  <a:schemeClr val="tx2"/>
                </a:solidFill>
                <a:latin typeface="Arial" charset="0"/>
                <a:cs typeface="Arial" charset="0"/>
              </a:rPr>
              <a:t>perkataan </a:t>
            </a:r>
          </a:p>
          <a:p>
            <a:pPr algn="ctr"/>
            <a:r>
              <a:rPr lang="en-US" sz="2000" b="1">
                <a:solidFill>
                  <a:schemeClr val="tx2"/>
                </a:solidFill>
                <a:latin typeface="Arial" charset="0"/>
                <a:cs typeface="Arial" charset="0"/>
              </a:rPr>
              <a:t>dari Allah</a:t>
            </a:r>
          </a:p>
        </p:txBody>
      </p:sp>
      <p:sp>
        <p:nvSpPr>
          <p:cNvPr id="431129" name="Rectangle 34"/>
          <p:cNvSpPr>
            <a:spLocks noChangeArrowheads="1"/>
          </p:cNvSpPr>
          <p:nvPr/>
        </p:nvSpPr>
        <p:spPr bwMode="auto">
          <a:xfrm>
            <a:off x="8305800" y="76200"/>
            <a:ext cx="81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a:solidFill>
                  <a:schemeClr val="bg1"/>
                </a:solidFill>
                <a:latin typeface="Times New Roman" charset="0"/>
              </a:rPr>
              <a:t>280n</a:t>
            </a:r>
          </a:p>
        </p:txBody>
      </p:sp>
      <p:sp>
        <p:nvSpPr>
          <p:cNvPr id="431130" name="Rectangle 35"/>
          <p:cNvSpPr>
            <a:spLocks noGrp="1" noChangeArrowheads="1"/>
          </p:cNvSpPr>
          <p:nvPr>
            <p:ph type="title" idx="4294967295"/>
          </p:nvPr>
        </p:nvSpPr>
        <p:spPr>
          <a:xfrm>
            <a:off x="609600" y="152400"/>
            <a:ext cx="7772400" cy="1524000"/>
          </a:xfrm>
        </p:spPr>
        <p:txBody>
          <a:bodyPr/>
          <a:lstStyle/>
          <a:p>
            <a:pPr eaLnBrk="1" hangingPunct="1"/>
            <a:r>
              <a:rPr lang="en-US" sz="4800" b="1">
                <a:solidFill>
                  <a:schemeClr val="bg1"/>
                </a:solidFill>
                <a:latin typeface="Times New Roman" charset="0"/>
              </a:rPr>
              <a:t>Kategori dari karunia Roh </a:t>
            </a:r>
            <a:br>
              <a:rPr lang="en-US" sz="4800" b="1">
                <a:solidFill>
                  <a:schemeClr val="bg1"/>
                </a:solidFill>
                <a:latin typeface="Times New Roman" charset="0"/>
              </a:rPr>
            </a:br>
            <a:r>
              <a:rPr lang="en-US" b="1">
                <a:solidFill>
                  <a:schemeClr val="bg1"/>
                </a:solidFill>
                <a:latin typeface="Times New Roman" charset="0"/>
              </a:rPr>
              <a:t>(1 Petrus 4:11)</a:t>
            </a:r>
            <a:endParaRPr lang="en-US" sz="4800">
              <a:latin typeface="Times New Roman" charset="0"/>
            </a:endParaRPr>
          </a:p>
        </p:txBody>
      </p:sp>
      <p:sp>
        <p:nvSpPr>
          <p:cNvPr id="1315879" name="AutoShape 39"/>
          <p:cNvSpPr>
            <a:spLocks noChangeArrowheads="1"/>
          </p:cNvSpPr>
          <p:nvPr/>
        </p:nvSpPr>
        <p:spPr bwMode="auto">
          <a:xfrm>
            <a:off x="6324600" y="0"/>
            <a:ext cx="2667000" cy="2590800"/>
          </a:xfrm>
          <a:prstGeom prst="downArrow">
            <a:avLst>
              <a:gd name="adj1" fmla="val 50000"/>
              <a:gd name="adj2" fmla="val 25000"/>
            </a:avLst>
          </a:prstGeom>
          <a:solidFill>
            <a:schemeClr val="accent1">
              <a:lumMod val="20000"/>
              <a:lumOff val="80000"/>
            </a:schemeClr>
          </a:solidFill>
          <a:ln w="9525">
            <a:solidFill>
              <a:schemeClr val="tx1"/>
            </a:solidFill>
            <a:miter lim="800000"/>
            <a:headEnd/>
            <a:tailEnd/>
          </a:ln>
        </p:spPr>
        <p:txBody>
          <a:bodyPr wrap="none" anchor="ctr"/>
          <a:lstStyle/>
          <a:p>
            <a:pPr algn="ctr"/>
            <a:r>
              <a:rPr lang="en-US" sz="2000" b="1">
                <a:solidFill>
                  <a:schemeClr val="tx2"/>
                </a:solidFill>
                <a:latin typeface="Arial" charset="0"/>
                <a:cs typeface="Arial" charset="0"/>
              </a:rPr>
              <a:t>Dapat</a:t>
            </a:r>
          </a:p>
          <a:p>
            <a:pPr algn="ctr"/>
            <a:r>
              <a:rPr lang="en-US" sz="2000" b="1">
                <a:solidFill>
                  <a:schemeClr val="tx2"/>
                </a:solidFill>
                <a:latin typeface="Arial" charset="0"/>
                <a:cs typeface="Arial" charset="0"/>
              </a:rPr>
              <a:t>kekuatan </a:t>
            </a:r>
          </a:p>
          <a:p>
            <a:pPr algn="ctr"/>
            <a:r>
              <a:rPr lang="en-US" sz="2000" b="1">
                <a:solidFill>
                  <a:schemeClr val="tx2"/>
                </a:solidFill>
                <a:latin typeface="Arial" charset="0"/>
                <a:cs typeface="Arial" charset="0"/>
              </a:rPr>
              <a:t>dari Allah</a:t>
            </a:r>
          </a:p>
        </p:txBody>
      </p:sp>
      <p:sp>
        <p:nvSpPr>
          <p:cNvPr id="431132" name="Rectangle 40"/>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15877"/>
                                        </p:tgtEl>
                                        <p:attrNameLst>
                                          <p:attrName>style.visibility</p:attrName>
                                        </p:attrNameLst>
                                      </p:cBhvr>
                                      <p:to>
                                        <p:strVal val="visible"/>
                                      </p:to>
                                    </p:set>
                                    <p:animEffect transition="in" filter="wipe(up)">
                                      <p:cBhvr>
                                        <p:cTn id="7" dur="500"/>
                                        <p:tgtEl>
                                          <p:spTgt spid="13158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15879"/>
                                        </p:tgtEl>
                                        <p:attrNameLst>
                                          <p:attrName>style.visibility</p:attrName>
                                        </p:attrNameLst>
                                      </p:cBhvr>
                                      <p:to>
                                        <p:strVal val="visible"/>
                                      </p:to>
                                    </p:set>
                                    <p:animEffect transition="in" filter="wipe(up)">
                                      <p:cBhvr>
                                        <p:cTn id="12" dur="500"/>
                                        <p:tgtEl>
                                          <p:spTgt spid="1315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5877" grpId="0" animBg="1"/>
      <p:bldP spid="1315879"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199106" name="Rectangle 2"/>
          <p:cNvSpPr>
            <a:spLocks noGrp="1" noChangeArrowheads="1"/>
          </p:cNvSpPr>
          <p:nvPr>
            <p:ph type="title" idx="4294967295"/>
          </p:nvPr>
        </p:nvSpPr>
        <p:spPr>
          <a:xfrm>
            <a:off x="0" y="2057400"/>
            <a:ext cx="2819400" cy="3657600"/>
          </a:xfrm>
        </p:spPr>
        <p:txBody>
          <a:bodyPr/>
          <a:lstStyle/>
          <a:p>
            <a:pPr eaLnBrk="1" hangingPunct="1">
              <a:defRPr/>
            </a:pPr>
            <a:r>
              <a:rPr lang="en-US">
                <a:latin typeface="Tahoma" charset="0"/>
                <a:cs typeface="+mj-cs"/>
              </a:rPr>
              <a:t>Why Petrus wrote…</a:t>
            </a:r>
          </a:p>
        </p:txBody>
      </p:sp>
      <p:pic>
        <p:nvPicPr>
          <p:cNvPr id="432131" name="Picture 3" descr="persecu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132" name="Text Box 4"/>
          <p:cNvSpPr txBox="1">
            <a:spLocks noChangeArrowheads="1"/>
          </p:cNvSpPr>
          <p:nvPr/>
        </p:nvSpPr>
        <p:spPr bwMode="auto">
          <a:xfrm>
            <a:off x="914400" y="762000"/>
            <a:ext cx="678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endParaRPr lang="en-US"/>
          </a:p>
        </p:txBody>
      </p:sp>
      <p:sp>
        <p:nvSpPr>
          <p:cNvPr id="1199109" name="Text Box 5"/>
          <p:cNvSpPr txBox="1">
            <a:spLocks noChangeArrowheads="1"/>
          </p:cNvSpPr>
          <p:nvPr/>
        </p:nvSpPr>
        <p:spPr bwMode="auto">
          <a:xfrm>
            <a:off x="0" y="0"/>
            <a:ext cx="9144000" cy="946150"/>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a:spcBef>
                <a:spcPct val="50000"/>
              </a:spcBef>
              <a:defRPr/>
            </a:pPr>
            <a:r>
              <a:rPr lang="en-US" sz="2800" b="1">
                <a:solidFill>
                  <a:schemeClr val="tx1"/>
                </a:solidFill>
                <a:latin typeface="Georgia" pitchFamily="18" charset="0"/>
                <a:ea typeface="+mn-ea"/>
                <a:cs typeface="+mn-cs"/>
              </a:rPr>
              <a:t>Mengapa pembaca surat Petrus membutuhkan penguatan?</a:t>
            </a:r>
          </a:p>
        </p:txBody>
      </p:sp>
      <p:sp>
        <p:nvSpPr>
          <p:cNvPr id="1199110" name="Rectangle 6"/>
          <p:cNvSpPr>
            <a:spLocks noChangeArrowheads="1"/>
          </p:cNvSpPr>
          <p:nvPr/>
        </p:nvSpPr>
        <p:spPr bwMode="auto">
          <a:xfrm>
            <a:off x="2851150" y="1020763"/>
            <a:ext cx="2874963" cy="579437"/>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lgn="ctr">
              <a:spcBef>
                <a:spcPct val="50000"/>
              </a:spcBef>
              <a:defRPr/>
            </a:pPr>
            <a:r>
              <a:rPr lang="en-US" b="1">
                <a:solidFill>
                  <a:schemeClr val="tx1"/>
                </a:solidFill>
                <a:latin typeface="Georgia" pitchFamily="18" charset="0"/>
                <a:ea typeface="+mn-ea"/>
                <a:cs typeface="+mn-cs"/>
              </a:rPr>
              <a:t>1 Pet. 4:12-13</a:t>
            </a:r>
          </a:p>
        </p:txBody>
      </p:sp>
      <p:sp>
        <p:nvSpPr>
          <p:cNvPr id="1199111" name="Rectangle 7"/>
          <p:cNvSpPr>
            <a:spLocks noChangeArrowheads="1"/>
          </p:cNvSpPr>
          <p:nvPr/>
        </p:nvSpPr>
        <p:spPr bwMode="auto">
          <a:xfrm>
            <a:off x="2819400" y="1635125"/>
            <a:ext cx="6400800" cy="5276850"/>
          </a:xfrm>
          <a:prstGeom prst="rect">
            <a:avLst/>
          </a:prstGeom>
          <a:solidFill>
            <a:srgbClr val="000000">
              <a:alpha val="64000"/>
            </a:srgbClr>
          </a:solidFill>
          <a:ln w="9525">
            <a:solidFill>
              <a:schemeClr val="tx1"/>
            </a:solidFill>
            <a:miter lim="800000"/>
            <a:headEnd/>
            <a:tailEnd/>
          </a:ln>
          <a:effectLst/>
        </p:spPr>
        <p:txBody>
          <a:bodyPr>
            <a:spAutoFit/>
          </a:bodyPr>
          <a:lstStyle/>
          <a:p>
            <a:pPr>
              <a:lnSpc>
                <a:spcPct val="50000"/>
              </a:lnSpc>
              <a:spcBef>
                <a:spcPct val="50000"/>
              </a:spcBef>
              <a:defRPr/>
            </a:pPr>
            <a:endParaRPr lang="en-US">
              <a:solidFill>
                <a:schemeClr val="tx1"/>
              </a:solidFill>
              <a:effectLst>
                <a:outerShdw blurRad="38100" dist="38100" dir="2700000" algn="tl">
                  <a:srgbClr val="010199"/>
                </a:outerShdw>
              </a:effectLst>
              <a:cs typeface="+mn-cs"/>
            </a:endParaRPr>
          </a:p>
          <a:p>
            <a:pPr>
              <a:lnSpc>
                <a:spcPct val="80000"/>
              </a:lnSpc>
              <a:spcBef>
                <a:spcPct val="50000"/>
              </a:spcBef>
              <a:defRPr/>
            </a:pPr>
            <a:r>
              <a:rPr lang="ja-JP" altLang="en-US">
                <a:solidFill>
                  <a:schemeClr val="tx1"/>
                </a:solidFill>
                <a:effectLst>
                  <a:outerShdw blurRad="38100" dist="38100" dir="2700000" algn="tl">
                    <a:srgbClr val="010199"/>
                  </a:outerShdw>
                </a:effectLst>
                <a:cs typeface="+mn-cs"/>
              </a:rPr>
              <a:t>“</a:t>
            </a:r>
            <a:r>
              <a:rPr lang="en-US">
                <a:solidFill>
                  <a:schemeClr val="tx1"/>
                </a:solidFill>
                <a:effectLst>
                  <a:outerShdw blurRad="38100" dist="38100" dir="2700000" algn="tl">
                    <a:srgbClr val="010199"/>
                  </a:outerShdw>
                </a:effectLst>
                <a:cs typeface="+mn-cs"/>
              </a:rPr>
              <a:t>Saudara-saudara yang kekasih, janganlah kamu heran akan nyala api siksaan yang datang kepadamu sebagai ujian, seolah-olah ada sesuatu yang luar biasa terjadi atas kami. Sebaliknya, bersukacitalah, sesuai dengan bagian yang kamu dapat dalam penderitaan Kristus, supaya kamu juga boleh bergembira dan bersukacita pada waktu Ia menyatakan kemuliaanNya.</a:t>
            </a:r>
          </a:p>
        </p:txBody>
      </p:sp>
      <p:sp>
        <p:nvSpPr>
          <p:cNvPr id="1199112" name="Rectangle 8"/>
          <p:cNvSpPr>
            <a:spLocks noChangeArrowheads="1"/>
          </p:cNvSpPr>
          <p:nvPr/>
        </p:nvSpPr>
        <p:spPr bwMode="auto">
          <a:xfrm>
            <a:off x="8229600" y="76200"/>
            <a:ext cx="811213"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defRPr/>
            </a:pPr>
            <a:r>
              <a:rPr lang="en-US" sz="2400" b="1">
                <a:solidFill>
                  <a:schemeClr val="tx1"/>
                </a:solidFill>
                <a:latin typeface="Times New Roman" pitchFamily="18" charset="0"/>
                <a:ea typeface="+mn-ea"/>
                <a:cs typeface="+mn-cs"/>
              </a:rPr>
              <a:t>280n</a:t>
            </a:r>
          </a:p>
        </p:txBody>
      </p:sp>
      <p:pic>
        <p:nvPicPr>
          <p:cNvPr id="1199113" name="Picture 9" descr="Ne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635125"/>
            <a:ext cx="287655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9114" name="Rectangle 10"/>
          <p:cNvSpPr>
            <a:spLocks noChangeArrowheads="1"/>
          </p:cNvSpPr>
          <p:nvPr/>
        </p:nvSpPr>
        <p:spPr bwMode="auto">
          <a:xfrm>
            <a:off x="0" y="1774825"/>
            <a:ext cx="854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2400">
                <a:solidFill>
                  <a:schemeClr val="tx1"/>
                </a:solidFill>
              </a:rPr>
              <a:t>Nero</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91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32" fill="hold" grpId="0" nodeType="clickEffect">
                                  <p:stCondLst>
                                    <p:cond delay="0"/>
                                  </p:stCondLst>
                                  <p:childTnLst>
                                    <p:set>
                                      <p:cBhvr>
                                        <p:cTn id="10" dur="1" fill="hold">
                                          <p:stCondLst>
                                            <p:cond delay="0"/>
                                          </p:stCondLst>
                                        </p:cTn>
                                        <p:tgtEl>
                                          <p:spTgt spid="1199110"/>
                                        </p:tgtEl>
                                        <p:attrNameLst>
                                          <p:attrName>style.visibility</p:attrName>
                                        </p:attrNameLst>
                                      </p:cBhvr>
                                      <p:to>
                                        <p:strVal val="visible"/>
                                      </p:to>
                                    </p:set>
                                    <p:animEffect transition="in" filter="diamond(out)">
                                      <p:cBhvr>
                                        <p:cTn id="11" dur="500"/>
                                        <p:tgtEl>
                                          <p:spTgt spid="1199110"/>
                                        </p:tgtEl>
                                      </p:cBhvr>
                                    </p:animEffect>
                                  </p:childTnLst>
                                </p:cTn>
                              </p:par>
                            </p:childTnLst>
                          </p:cTn>
                        </p:par>
                        <p:par>
                          <p:cTn id="12" fill="hold" nodeType="afterGroup">
                            <p:stCondLst>
                              <p:cond delay="500"/>
                            </p:stCondLst>
                            <p:childTnLst>
                              <p:par>
                                <p:cTn id="13" presetID="2" presetClass="entr" presetSubtype="6" fill="hold" grpId="0" nodeType="afterEffect">
                                  <p:stCondLst>
                                    <p:cond delay="0"/>
                                  </p:stCondLst>
                                  <p:childTnLst>
                                    <p:set>
                                      <p:cBhvr>
                                        <p:cTn id="14" dur="1" fill="hold">
                                          <p:stCondLst>
                                            <p:cond delay="0"/>
                                          </p:stCondLst>
                                        </p:cTn>
                                        <p:tgtEl>
                                          <p:spTgt spid="1199111"/>
                                        </p:tgtEl>
                                        <p:attrNameLst>
                                          <p:attrName>style.visibility</p:attrName>
                                        </p:attrNameLst>
                                      </p:cBhvr>
                                      <p:to>
                                        <p:strVal val="visible"/>
                                      </p:to>
                                    </p:set>
                                    <p:anim calcmode="lin" valueType="num">
                                      <p:cBhvr additive="base">
                                        <p:cTn id="15" dur="500" fill="hold"/>
                                        <p:tgtEl>
                                          <p:spTgt spid="1199111"/>
                                        </p:tgtEl>
                                        <p:attrNameLst>
                                          <p:attrName>ppt_x</p:attrName>
                                        </p:attrNameLst>
                                      </p:cBhvr>
                                      <p:tavLst>
                                        <p:tav tm="0">
                                          <p:val>
                                            <p:strVal val="1+#ppt_w/2"/>
                                          </p:val>
                                        </p:tav>
                                        <p:tav tm="100000">
                                          <p:val>
                                            <p:strVal val="#ppt_x"/>
                                          </p:val>
                                        </p:tav>
                                      </p:tavLst>
                                    </p:anim>
                                    <p:anim calcmode="lin" valueType="num">
                                      <p:cBhvr additive="base">
                                        <p:cTn id="16" dur="500" fill="hold"/>
                                        <p:tgtEl>
                                          <p:spTgt spid="1199111"/>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ntr" presetSubtype="32" fill="hold" grpId="0" nodeType="clickEffect">
                                  <p:stCondLst>
                                    <p:cond delay="0"/>
                                  </p:stCondLst>
                                  <p:childTnLst>
                                    <p:set>
                                      <p:cBhvr>
                                        <p:cTn id="20" dur="1" fill="hold">
                                          <p:stCondLst>
                                            <p:cond delay="0"/>
                                          </p:stCondLst>
                                        </p:cTn>
                                        <p:tgtEl>
                                          <p:spTgt spid="1199114"/>
                                        </p:tgtEl>
                                        <p:attrNameLst>
                                          <p:attrName>style.visibility</p:attrName>
                                        </p:attrNameLst>
                                      </p:cBhvr>
                                      <p:to>
                                        <p:strVal val="visible"/>
                                      </p:to>
                                    </p:set>
                                    <p:animEffect transition="in" filter="diamond(out)">
                                      <p:cBhvr>
                                        <p:cTn id="21" dur="500"/>
                                        <p:tgtEl>
                                          <p:spTgt spid="1199114"/>
                                        </p:tgtEl>
                                      </p:cBhvr>
                                    </p:animEffect>
                                  </p:childTnLst>
                                </p:cTn>
                              </p:par>
                            </p:childTnLst>
                          </p:cTn>
                        </p:par>
                        <p:par>
                          <p:cTn id="22" fill="hold" nodeType="afterGroup">
                            <p:stCondLst>
                              <p:cond delay="500"/>
                            </p:stCondLst>
                            <p:childTnLst>
                              <p:par>
                                <p:cTn id="23" presetID="9" presetClass="entr" presetSubtype="0" fill="hold" nodeType="afterEffect">
                                  <p:stCondLst>
                                    <p:cond delay="0"/>
                                  </p:stCondLst>
                                  <p:childTnLst>
                                    <p:set>
                                      <p:cBhvr>
                                        <p:cTn id="24" dur="1" fill="hold">
                                          <p:stCondLst>
                                            <p:cond delay="0"/>
                                          </p:stCondLst>
                                        </p:cTn>
                                        <p:tgtEl>
                                          <p:spTgt spid="1199113"/>
                                        </p:tgtEl>
                                        <p:attrNameLst>
                                          <p:attrName>style.visibility</p:attrName>
                                        </p:attrNameLst>
                                      </p:cBhvr>
                                      <p:to>
                                        <p:strVal val="visible"/>
                                      </p:to>
                                    </p:set>
                                    <p:animEffect transition="in" filter="dissolve">
                                      <p:cBhvr>
                                        <p:cTn id="25" dur="500"/>
                                        <p:tgtEl>
                                          <p:spTgt spid="1199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9109" grpId="0" autoUpdateAnimBg="0"/>
      <p:bldP spid="1199110" grpId="0" autoUpdateAnimBg="0"/>
      <p:bldP spid="1199111" grpId="0" animBg="1" autoUpdateAnimBg="0"/>
      <p:bldP spid="1199114" grpId="0"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3153"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433187" name="Slide" r:id="rId3" imgW="4572000" imgH="3429000" progId="PowerPoint.Slide.8">
                  <p:embed/>
                </p:oleObj>
              </mc:Choice>
              <mc:Fallback>
                <p:oleObj name="Slide" r:id="rId3" imgW="4572000" imgH="3429000"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33154" name="Rectangle 4"/>
          <p:cNvSpPr>
            <a:spLocks noGrp="1" noChangeArrowheads="1"/>
          </p:cNvSpPr>
          <p:nvPr>
            <p:ph type="title" idx="4294967295"/>
          </p:nvPr>
        </p:nvSpPr>
        <p:spPr>
          <a:xfrm>
            <a:off x="228600" y="533400"/>
            <a:ext cx="8610600" cy="990600"/>
          </a:xfrm>
          <a:solidFill>
            <a:schemeClr val="tx1"/>
          </a:solidFill>
          <a:ln>
            <a:noFill/>
          </a:ln>
        </p:spPr>
        <p:txBody>
          <a:bodyPr vert="horz" wrap="square" lIns="91440" tIns="45720" rIns="91440" bIns="45720" numCol="1" anchor="ctr" anchorCtr="0" compatLnSpc="1">
            <a:prstTxWarp prst="textNoShape">
              <a:avLst/>
            </a:prstTxWarp>
          </a:bodyPr>
          <a:lstStyle/>
          <a:p>
            <a:pPr eaLnBrk="1" hangingPunct="1"/>
            <a:r>
              <a:rPr lang="en-US" sz="3200" b="1">
                <a:solidFill>
                  <a:srgbClr val="FFFFFF"/>
                </a:solidFill>
                <a:latin typeface="Arial" charset="0"/>
                <a:cs typeface="Arial"/>
              </a:rPr>
              <a:t>Berkat dari Bersukacita Dalam Penderitaan (4:13-18)</a:t>
            </a:r>
          </a:p>
        </p:txBody>
      </p:sp>
      <p:sp>
        <p:nvSpPr>
          <p:cNvPr id="74757" name="Rectangle 5"/>
          <p:cNvSpPr>
            <a:spLocks noChangeArrowheads="1"/>
          </p:cNvSpPr>
          <p:nvPr/>
        </p:nvSpPr>
        <p:spPr bwMode="auto">
          <a:xfrm>
            <a:off x="8153400" y="76200"/>
            <a:ext cx="811213" cy="457200"/>
          </a:xfrm>
          <a:prstGeom prst="rect">
            <a:avLst/>
          </a:prstGeom>
          <a:noFill/>
          <a:ln w="9525">
            <a:noFill/>
            <a:miter lim="800000"/>
            <a:headEnd/>
            <a:tailEnd/>
          </a:ln>
          <a:effectLst>
            <a:outerShdw dist="35921" dir="2700000" algn="ctr" rotWithShape="0">
              <a:srgbClr val="DDDDDD"/>
            </a:outerShdw>
          </a:effectLst>
        </p:spPr>
        <p:txBody>
          <a:bodyPr wrap="none">
            <a:spAutoFit/>
          </a:bodyPr>
          <a:lstStyle/>
          <a:p>
            <a:pPr>
              <a:defRPr/>
            </a:pPr>
            <a:r>
              <a:rPr lang="en-US" sz="2400" b="1">
                <a:solidFill>
                  <a:schemeClr val="tx1"/>
                </a:solidFill>
                <a:latin typeface="Times New Roman" pitchFamily="18" charset="0"/>
                <a:ea typeface="+mn-ea"/>
                <a:cs typeface="+mn-cs"/>
              </a:rPr>
              <a:t>280n</a:t>
            </a:r>
          </a:p>
        </p:txBody>
      </p:sp>
      <p:sp>
        <p:nvSpPr>
          <p:cNvPr id="74759" name="Text Box 7"/>
          <p:cNvSpPr txBox="1">
            <a:spLocks noChangeArrowheads="1"/>
          </p:cNvSpPr>
          <p:nvPr/>
        </p:nvSpPr>
        <p:spPr bwMode="auto">
          <a:xfrm>
            <a:off x="228600" y="2178050"/>
            <a:ext cx="8915400" cy="1631216"/>
          </a:xfrm>
          <a:prstGeom prst="rect">
            <a:avLst/>
          </a:prstGeom>
          <a:noFill/>
          <a:ln w="9525">
            <a:noFill/>
            <a:miter lim="800000"/>
            <a:headEnd/>
            <a:tailEnd/>
          </a:ln>
          <a:effectLst/>
        </p:spPr>
        <p:txBody>
          <a:bodyPr>
            <a:spAutoFit/>
          </a:bodyPr>
          <a:lstStyle>
            <a:defPPr>
              <a:defRPr lang="en-US"/>
            </a:defPPr>
            <a:lvl1pPr marL="635000" indent="-635000">
              <a:buFont typeface="Arial" charset="0"/>
              <a:buAutoNum type="arabicPeriod"/>
              <a:defRPr b="1">
                <a:solidFill>
                  <a:schemeClr val="bg1"/>
                </a:solidFill>
                <a:effectLst>
                  <a:glow rad="228600">
                    <a:schemeClr val="tx1"/>
                  </a:glow>
                </a:effectLst>
                <a:latin typeface="Arial"/>
                <a:ea typeface="+mn-ea"/>
                <a:cs typeface="Arial"/>
              </a:defRPr>
            </a:lvl1pPr>
          </a:lstStyle>
          <a:p>
            <a:r>
              <a:rPr lang="en-US"/>
              <a:t>Bersuka cita pada saat kedatangan Kristus (4:13)</a:t>
            </a:r>
          </a:p>
          <a:p>
            <a:r>
              <a:rPr lang="en-US"/>
              <a:t>Pelayanan Roh Kudus (4:14)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4759">
                                            <p:txEl>
                                              <p:pRg st="0" end="0"/>
                                            </p:txEl>
                                          </p:spTgt>
                                        </p:tgtEl>
                                        <p:attrNameLst>
                                          <p:attrName>style.visibility</p:attrName>
                                        </p:attrNameLst>
                                      </p:cBhvr>
                                      <p:to>
                                        <p:strVal val="visible"/>
                                      </p:to>
                                    </p:set>
                                    <p:animEffect transition="in" filter="slide(fromBottom)">
                                      <p:cBhvr>
                                        <p:cTn id="7" dur="500"/>
                                        <p:tgtEl>
                                          <p:spTgt spid="747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4759">
                                            <p:txEl>
                                              <p:pRg st="1" end="1"/>
                                            </p:txEl>
                                          </p:spTgt>
                                        </p:tgtEl>
                                        <p:attrNameLst>
                                          <p:attrName>style.visibility</p:attrName>
                                        </p:attrNameLst>
                                      </p:cBhvr>
                                      <p:to>
                                        <p:strVal val="visible"/>
                                      </p:to>
                                    </p:set>
                                    <p:animEffect transition="in" filter="slide(fromBottom)">
                                      <p:cBhvr>
                                        <p:cTn id="12" dur="500"/>
                                        <p:tgtEl>
                                          <p:spTgt spid="747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Grp="1" noChangeArrowheads="1"/>
          </p:cNvSpPr>
          <p:nvPr>
            <p:ph type="ctrTitle"/>
          </p:nvPr>
        </p:nvSpPr>
        <p:spPr>
          <a:xfrm>
            <a:off x="39688" y="1066800"/>
            <a:ext cx="9028112" cy="1143000"/>
          </a:xfrm>
          <a:noFill/>
        </p:spPr>
        <p:txBody>
          <a:bodyPr/>
          <a:lstStyle/>
          <a:p>
            <a:pPr eaLnBrk="1" hangingPunct="1"/>
            <a:r>
              <a:rPr lang="en-US" sz="6000" b="1">
                <a:solidFill>
                  <a:schemeClr val="bg1"/>
                </a:solidFill>
                <a:latin typeface="Times New Roman" charset="0"/>
              </a:rPr>
              <a:t>Apakah Anugrah itu?</a:t>
            </a:r>
            <a:endParaRPr lang="en-US" sz="5400">
              <a:solidFill>
                <a:schemeClr val="bg1"/>
              </a:solidFill>
              <a:latin typeface="Times New Roman" charset="0"/>
            </a:endParaRPr>
          </a:p>
        </p:txBody>
      </p:sp>
      <p:sp>
        <p:nvSpPr>
          <p:cNvPr id="171011" name="Rectangle 3"/>
          <p:cNvSpPr>
            <a:spLocks noGrp="1" noChangeArrowheads="1"/>
          </p:cNvSpPr>
          <p:nvPr>
            <p:ph type="subTitle" idx="1"/>
          </p:nvPr>
        </p:nvSpPr>
        <p:spPr>
          <a:xfrm>
            <a:off x="1211263" y="3048000"/>
            <a:ext cx="7094537" cy="2819400"/>
          </a:xfrm>
        </p:spPr>
        <p:txBody>
          <a:bodyPr/>
          <a:lstStyle/>
          <a:p>
            <a:pPr eaLnBrk="1" hangingPunct="1">
              <a:lnSpc>
                <a:spcPct val="80000"/>
              </a:lnSpc>
            </a:pPr>
            <a:r>
              <a:rPr lang="ja-JP" altLang="en-US" sz="4000" b="1" i="1">
                <a:solidFill>
                  <a:schemeClr val="bg1"/>
                </a:solidFill>
                <a:latin typeface="Times New Roman" charset="0"/>
              </a:rPr>
              <a:t>“</a:t>
            </a:r>
            <a:r>
              <a:rPr lang="en-US" altLang="ja-JP" sz="4000" b="1" i="1">
                <a:solidFill>
                  <a:schemeClr val="bg1"/>
                </a:solidFill>
                <a:latin typeface="Times New Roman" charset="0"/>
              </a:rPr>
              <a:t>Kekuatan untuk melakukan kehendak Tuhan</a:t>
            </a:r>
            <a:r>
              <a:rPr lang="ja-JP" altLang="en-US" sz="4000" b="1" i="1">
                <a:solidFill>
                  <a:schemeClr val="bg1"/>
                </a:solidFill>
                <a:latin typeface="Times New Roman" charset="0"/>
              </a:rPr>
              <a:t>”</a:t>
            </a:r>
            <a:endParaRPr lang="en-US" altLang="ja-JP" sz="4000" b="1" i="1">
              <a:solidFill>
                <a:schemeClr val="bg1"/>
              </a:solidFill>
              <a:latin typeface="Times New Roman" charset="0"/>
            </a:endParaRPr>
          </a:p>
          <a:p>
            <a:pPr eaLnBrk="1" hangingPunct="1">
              <a:lnSpc>
                <a:spcPct val="80000"/>
              </a:lnSpc>
            </a:pPr>
            <a:endParaRPr lang="en-US" sz="4000" b="1" i="1">
              <a:solidFill>
                <a:schemeClr val="bg1"/>
              </a:solidFill>
              <a:latin typeface="Times New Roman" charset="0"/>
            </a:endParaRPr>
          </a:p>
          <a:p>
            <a:pPr eaLnBrk="1" hangingPunct="1">
              <a:lnSpc>
                <a:spcPct val="80000"/>
              </a:lnSpc>
            </a:pPr>
            <a:r>
              <a:rPr lang="en-US" b="1" i="1">
                <a:solidFill>
                  <a:schemeClr val="bg1"/>
                </a:solidFill>
                <a:latin typeface="Times New Roman" charset="0"/>
              </a:rPr>
              <a:t>- Bill Gothard </a:t>
            </a:r>
            <a:br>
              <a:rPr lang="en-US" b="1" i="1">
                <a:solidFill>
                  <a:schemeClr val="bg1"/>
                </a:solidFill>
                <a:latin typeface="Times New Roman" charset="0"/>
              </a:rPr>
            </a:br>
            <a:r>
              <a:rPr lang="en-US" b="1" i="1">
                <a:solidFill>
                  <a:schemeClr val="bg1"/>
                </a:solidFill>
                <a:latin typeface="Times New Roman" charset="0"/>
              </a:rPr>
              <a:t>(Institute in Basic Life Principles)</a:t>
            </a:r>
            <a:endParaRPr lang="en-US" sz="3600" b="1">
              <a:solidFill>
                <a:schemeClr val="bg1"/>
              </a:solidFill>
              <a:latin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Bottom)">
                                      <p:cBhvr>
                                        <p:cTn id="7" dur="500"/>
                                        <p:tgtEl>
                                          <p:spTgt spid="171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1011">
                                            <p:txEl>
                                              <p:pRg st="2" end="2"/>
                                            </p:txEl>
                                          </p:spTgt>
                                        </p:tgtEl>
                                        <p:attrNameLst>
                                          <p:attrName>style.visibility</p:attrName>
                                        </p:attrNameLst>
                                      </p:cBhvr>
                                      <p:to>
                                        <p:strVal val="visible"/>
                                      </p:to>
                                    </p:set>
                                    <p:animEffect transition="in" filter="slide(fromBottom)">
                                      <p:cBhvr>
                                        <p:cTn id="12" dur="500"/>
                                        <p:tgtEl>
                                          <p:spTgt spid="1710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6225"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436259" name="Slide" r:id="rId3" imgW="4572000" imgH="3429000" progId="PowerPoint.Slide.8">
                  <p:embed/>
                </p:oleObj>
              </mc:Choice>
              <mc:Fallback>
                <p:oleObj name="Slide" r:id="rId3" imgW="4572000" imgH="3429000"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36226" name="Rectangle 3"/>
          <p:cNvSpPr>
            <a:spLocks noGrp="1" noChangeArrowheads="1"/>
          </p:cNvSpPr>
          <p:nvPr>
            <p:ph type="title" idx="4294967295"/>
          </p:nvPr>
        </p:nvSpPr>
        <p:spPr>
          <a:xfrm>
            <a:off x="228600" y="533400"/>
            <a:ext cx="8610600" cy="990600"/>
          </a:xfrm>
          <a:solidFill>
            <a:schemeClr val="tx1"/>
          </a:solidFill>
          <a:ln>
            <a:noFill/>
          </a:ln>
        </p:spPr>
        <p:txBody>
          <a:bodyPr vert="horz" wrap="square" lIns="91440" tIns="45720" rIns="91440" bIns="45720" numCol="1" anchor="ctr" anchorCtr="0" compatLnSpc="1">
            <a:prstTxWarp prst="textNoShape">
              <a:avLst/>
            </a:prstTxWarp>
          </a:bodyPr>
          <a:lstStyle/>
          <a:p>
            <a:pPr eaLnBrk="1" hangingPunct="1"/>
            <a:r>
              <a:rPr lang="en-US" sz="3200" b="1">
                <a:solidFill>
                  <a:srgbClr val="FFFFFF"/>
                </a:solidFill>
                <a:latin typeface="Arial" charset="0"/>
                <a:cs typeface="Arial"/>
              </a:rPr>
              <a:t>Blessings from Berkat dari Bersukacita Dalam Penderitaan (4:13-18)</a:t>
            </a:r>
          </a:p>
        </p:txBody>
      </p:sp>
      <p:sp>
        <p:nvSpPr>
          <p:cNvPr id="1452036" name="Rectangle 4"/>
          <p:cNvSpPr>
            <a:spLocks noChangeArrowheads="1"/>
          </p:cNvSpPr>
          <p:nvPr/>
        </p:nvSpPr>
        <p:spPr bwMode="auto">
          <a:xfrm>
            <a:off x="8153400" y="76200"/>
            <a:ext cx="811213" cy="457200"/>
          </a:xfrm>
          <a:prstGeom prst="rect">
            <a:avLst/>
          </a:prstGeom>
          <a:noFill/>
          <a:ln w="9525">
            <a:noFill/>
            <a:miter lim="800000"/>
            <a:headEnd/>
            <a:tailEnd/>
          </a:ln>
          <a:effectLst>
            <a:outerShdw dist="35921" dir="2700000" algn="ctr" rotWithShape="0">
              <a:srgbClr val="DDDDDD"/>
            </a:outerShdw>
          </a:effectLst>
        </p:spPr>
        <p:txBody>
          <a:bodyPr wrap="none">
            <a:spAutoFit/>
          </a:bodyPr>
          <a:lstStyle/>
          <a:p>
            <a:pPr>
              <a:defRPr/>
            </a:pPr>
            <a:r>
              <a:rPr lang="en-US" sz="2400" b="1">
                <a:solidFill>
                  <a:schemeClr val="tx1"/>
                </a:solidFill>
                <a:latin typeface="Times New Roman" pitchFamily="18" charset="0"/>
                <a:ea typeface="+mn-ea"/>
                <a:cs typeface="+mn-cs"/>
              </a:rPr>
              <a:t>280n</a:t>
            </a:r>
          </a:p>
        </p:txBody>
      </p:sp>
      <p:sp>
        <p:nvSpPr>
          <p:cNvPr id="1452037" name="Text Box 5"/>
          <p:cNvSpPr txBox="1">
            <a:spLocks noChangeArrowheads="1"/>
          </p:cNvSpPr>
          <p:nvPr/>
        </p:nvSpPr>
        <p:spPr bwMode="auto">
          <a:xfrm>
            <a:off x="228600" y="2178050"/>
            <a:ext cx="8915400" cy="3046988"/>
          </a:xfrm>
          <a:prstGeom prst="rect">
            <a:avLst/>
          </a:prstGeom>
          <a:noFill/>
          <a:ln w="9525">
            <a:noFill/>
            <a:miter lim="800000"/>
            <a:headEnd/>
            <a:tailEnd/>
          </a:ln>
          <a:effectLst/>
        </p:spPr>
        <p:txBody>
          <a:bodyPr>
            <a:spAutoFit/>
          </a:bodyPr>
          <a:lstStyle>
            <a:defPPr>
              <a:defRPr lang="en-US"/>
            </a:defPPr>
            <a:lvl1pPr marL="635000" indent="-635000">
              <a:buFont typeface="Arial" charset="0"/>
              <a:buAutoNum type="arabicPeriod"/>
              <a:defRPr b="1">
                <a:solidFill>
                  <a:schemeClr val="bg1"/>
                </a:solidFill>
                <a:effectLst>
                  <a:glow rad="228600">
                    <a:schemeClr val="tx1"/>
                  </a:glow>
                </a:effectLst>
                <a:latin typeface="Arial"/>
                <a:ea typeface="+mn-ea"/>
                <a:cs typeface="Arial"/>
              </a:defRPr>
            </a:lvl1pPr>
          </a:lstStyle>
          <a:p>
            <a:r>
              <a:rPr lang="en-US"/>
              <a:t>Bersukacita bersaat ke datangan Christus (4:13)</a:t>
            </a:r>
          </a:p>
          <a:p>
            <a:r>
              <a:rPr lang="en-US"/>
              <a:t>Pelayanan Roh Kudus (4:14)</a:t>
            </a:r>
          </a:p>
          <a:p>
            <a:r>
              <a:rPr lang="en-US"/>
              <a:t>Membawa nama Christus (4:15-16)</a:t>
            </a:r>
          </a:p>
          <a:p>
            <a:r>
              <a:rPr lang="en-US"/>
              <a:t>Peringatan ketangung jawapanReminder (4:17-18)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52037">
                                            <p:txEl>
                                              <p:pRg st="2" end="2"/>
                                            </p:txEl>
                                          </p:spTgt>
                                        </p:tgtEl>
                                        <p:attrNameLst>
                                          <p:attrName>style.visibility</p:attrName>
                                        </p:attrNameLst>
                                      </p:cBhvr>
                                      <p:to>
                                        <p:strVal val="visible"/>
                                      </p:to>
                                    </p:set>
                                    <p:animEffect transition="in" filter="slide(fromBottom)">
                                      <p:cBhvr>
                                        <p:cTn id="7" dur="500"/>
                                        <p:tgtEl>
                                          <p:spTgt spid="145203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452037">
                                            <p:txEl>
                                              <p:pRg st="3" end="3"/>
                                            </p:txEl>
                                          </p:spTgt>
                                        </p:tgtEl>
                                        <p:attrNameLst>
                                          <p:attrName>style.visibility</p:attrName>
                                        </p:attrNameLst>
                                      </p:cBhvr>
                                      <p:to>
                                        <p:strVal val="visible"/>
                                      </p:to>
                                    </p:set>
                                    <p:animEffect transition="in" filter="slide(fromBottom)">
                                      <p:cBhvr>
                                        <p:cTn id="12" dur="500"/>
                                        <p:tgtEl>
                                          <p:spTgt spid="14520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2037"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49"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66675" y="0"/>
            <a:ext cx="921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4"/>
          <p:cNvSpPr>
            <a:spLocks noGrp="1" noChangeArrowheads="1"/>
          </p:cNvSpPr>
          <p:nvPr>
            <p:ph type="title" idx="4294967295"/>
          </p:nvPr>
        </p:nvSpPr>
        <p:spPr>
          <a:xfrm>
            <a:off x="685800" y="304800"/>
            <a:ext cx="7772400" cy="1143000"/>
          </a:xfr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eaLnBrk="1" hangingPunct="1"/>
            <a:r>
              <a:rPr lang="en-US" b="1">
                <a:solidFill>
                  <a:schemeClr val="bg1"/>
                </a:solidFill>
                <a:effectLst>
                  <a:glow rad="228600">
                    <a:schemeClr val="tx1"/>
                  </a:glow>
                </a:effectLst>
                <a:latin typeface="Arial"/>
                <a:cs typeface="Arial"/>
              </a:rPr>
              <a:t>Kesimpulan Petrus</a:t>
            </a:r>
          </a:p>
        </p:txBody>
      </p:sp>
      <p:sp>
        <p:nvSpPr>
          <p:cNvPr id="83971" name="Text Box 3"/>
          <p:cNvSpPr txBox="1">
            <a:spLocks noChangeArrowheads="1"/>
          </p:cNvSpPr>
          <p:nvPr/>
        </p:nvSpPr>
        <p:spPr bwMode="auto">
          <a:xfrm>
            <a:off x="533400" y="2057400"/>
            <a:ext cx="7696200" cy="43592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algn="ctr" eaLnBrk="1" hangingPunct="1">
              <a:defRPr sz="3600" b="1">
                <a:solidFill>
                  <a:schemeClr val="bg1"/>
                </a:solidFill>
                <a:effectLst>
                  <a:glow rad="228600">
                    <a:schemeClr val="tx1"/>
                  </a:glow>
                </a:effectLst>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a:t>   Karena itu baiklah juga mereka yang harus menderita karena kehendak Allah, menyerahkan jiwanya, dengan selalu berbuat baik, kepada Pencipta yang setia.</a:t>
            </a:r>
          </a:p>
          <a:p>
            <a:endParaRPr lang="en-US"/>
          </a:p>
          <a:p>
            <a:r>
              <a:rPr lang="en-US"/>
              <a:t>1 Petrus 4:19</a:t>
            </a:r>
          </a:p>
        </p:txBody>
      </p:sp>
      <p:sp>
        <p:nvSpPr>
          <p:cNvPr id="83973" name="Rectangle 5"/>
          <p:cNvSpPr>
            <a:spLocks noChangeArrowheads="1"/>
          </p:cNvSpPr>
          <p:nvPr/>
        </p:nvSpPr>
        <p:spPr bwMode="auto">
          <a:xfrm>
            <a:off x="8229600" y="76200"/>
            <a:ext cx="811213"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defRPr/>
            </a:pPr>
            <a:r>
              <a:rPr lang="en-US" sz="2400" b="1">
                <a:solidFill>
                  <a:schemeClr val="bg1"/>
                </a:solidFill>
                <a:latin typeface="Times New Roman" pitchFamily="18" charset="0"/>
                <a:ea typeface="+mn-ea"/>
                <a:cs typeface="+mn-cs"/>
              </a:rPr>
              <a:t>280n</a:t>
            </a:r>
          </a:p>
        </p:txBody>
      </p:sp>
    </p:spTree>
  </p:cSld>
  <p:clrMapOvr>
    <a:masterClrMapping/>
  </p:clrMapOvr>
  <p:transition xmlns:p14="http://schemas.microsoft.com/office/powerpoint/2010/main">
    <p:zoom dir="in"/>
  </p:transition>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6337"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You are My Hiding Place 1/3</a:t>
            </a:r>
          </a:p>
        </p:txBody>
      </p:sp>
      <p:pic>
        <p:nvPicPr>
          <p:cNvPr id="526338" name="Picture 3"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66675" y="0"/>
            <a:ext cx="921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252" name="Text Box 4"/>
          <p:cNvSpPr txBox="1">
            <a:spLocks noChangeArrowheads="1"/>
          </p:cNvSpPr>
          <p:nvPr/>
        </p:nvSpPr>
        <p:spPr bwMode="auto">
          <a:xfrm>
            <a:off x="0" y="911225"/>
            <a:ext cx="9144000" cy="403187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algn="ctr" eaLnBrk="1" hangingPunct="1">
              <a:defRPr sz="3600" b="1">
                <a:solidFill>
                  <a:schemeClr val="bg1"/>
                </a:solidFill>
                <a:effectLst>
                  <a:glow rad="228600">
                    <a:schemeClr val="tx1"/>
                  </a:glow>
                </a:effectLst>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You are my hiding place,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You always fill my heart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with songs of deliverance,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whenever I am afraid I will trust in You.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 will trust in You.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Let the weak say, </a:t>
            </a:r>
            <a:r>
              <a:rPr kumimoji="0" lang="ru-RU" altLang="ja-JP"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t>
            </a:r>
            <a:r>
              <a:rPr kumimoji="0" lang="en-US" altLang="ja-JP"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 am strong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in the strength of the Lord.</a:t>
            </a:r>
            <a:r>
              <a:rPr kumimoji="0" lang="ru-RU" altLang="ja-JP"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1611880282"/>
      </p:ext>
    </p:extLst>
  </p:cSld>
  <p:clrMapOvr>
    <a:masterClrMapping/>
  </p:clrMapOvr>
  <p:transition xmlns:p14="http://schemas.microsoft.com/office/powerpoint/2010/main">
    <p:zoom dir="in"/>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4370" name="Rectangle 7"/>
          <p:cNvSpPr>
            <a:spLocks noGrp="1" noChangeArrowheads="1"/>
          </p:cNvSpPr>
          <p:nvPr>
            <p:ph type="title" idx="4294967295"/>
          </p:nvPr>
        </p:nvSpPr>
        <p:spPr/>
        <p:txBody>
          <a:bodyPr/>
          <a:lstStyle/>
          <a:p>
            <a:pPr eaLnBrk="1" hangingPunct="1"/>
            <a:r>
              <a:rPr lang="en-US" sz="1600">
                <a:latin typeface="Calibri" charset="0"/>
              </a:rPr>
              <a:t>North Korea 3</a:t>
            </a:r>
            <a:endParaRPr lang="en-US">
              <a:latin typeface="Calibri" charset="0"/>
            </a:endParaRPr>
          </a:p>
        </p:txBody>
      </p:sp>
      <p:graphicFrame>
        <p:nvGraphicFramePr>
          <p:cNvPr id="64514" name="Object 2"/>
          <p:cNvGraphicFramePr>
            <a:graphicFrameLocks noChangeAspect="1"/>
          </p:cNvGraphicFramePr>
          <p:nvPr/>
        </p:nvGraphicFramePr>
        <p:xfrm>
          <a:off x="2667000" y="2133600"/>
          <a:ext cx="3810000" cy="2667000"/>
        </p:xfrm>
        <a:graphic>
          <a:graphicData uri="http://schemas.openxmlformats.org/presentationml/2006/ole">
            <mc:AlternateContent xmlns:mc="http://schemas.openxmlformats.org/markup-compatibility/2006">
              <mc:Choice xmlns:v="urn:schemas-microsoft-com:vml" Requires="v">
                <p:oleObj spid="_x0000_s314454" name="Bitmap Image" r:id="rId4" imgW="4638095" imgH="3247619" progId="Paint.Picture">
                  <p:embed/>
                </p:oleObj>
              </mc:Choice>
              <mc:Fallback>
                <p:oleObj name="Bitmap Image" r:id="rId4" imgW="4638095" imgH="3247619"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133600"/>
                        <a:ext cx="3810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4515" name="Object 3"/>
          <p:cNvGraphicFramePr>
            <a:graphicFrameLocks noChangeAspect="1"/>
          </p:cNvGraphicFramePr>
          <p:nvPr/>
        </p:nvGraphicFramePr>
        <p:xfrm>
          <a:off x="1752600" y="1463675"/>
          <a:ext cx="5638800" cy="3946525"/>
        </p:xfrm>
        <a:graphic>
          <a:graphicData uri="http://schemas.openxmlformats.org/presentationml/2006/ole">
            <mc:AlternateContent xmlns:mc="http://schemas.openxmlformats.org/markup-compatibility/2006">
              <mc:Choice xmlns:v="urn:schemas-microsoft-com:vml" Requires="v">
                <p:oleObj spid="_x0000_s314455" name="Bitmap Image" r:id="rId6" imgW="4638095" imgH="3247619" progId="Paint.Picture">
                  <p:embed/>
                </p:oleObj>
              </mc:Choice>
              <mc:Fallback>
                <p:oleObj name="Bitmap Image" r:id="rId6" imgW="4638095" imgH="3247619"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463675"/>
                        <a:ext cx="5638800" cy="394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4516" name="Object 4"/>
          <p:cNvGraphicFramePr>
            <a:graphicFrameLocks noChangeAspect="1"/>
          </p:cNvGraphicFramePr>
          <p:nvPr/>
        </p:nvGraphicFramePr>
        <p:xfrm>
          <a:off x="0" y="230188"/>
          <a:ext cx="9144000" cy="6399212"/>
        </p:xfrm>
        <a:graphic>
          <a:graphicData uri="http://schemas.openxmlformats.org/presentationml/2006/ole">
            <mc:AlternateContent xmlns:mc="http://schemas.openxmlformats.org/markup-compatibility/2006">
              <mc:Choice xmlns:v="urn:schemas-microsoft-com:vml" Requires="v">
                <p:oleObj spid="_x0000_s314456" name="Bitmap Image" r:id="rId7" imgW="4638095" imgH="3247619" progId="Paint.Picture">
                  <p:embed/>
                </p:oleObj>
              </mc:Choice>
              <mc:Fallback>
                <p:oleObj name="Bitmap Image" r:id="rId7" imgW="4638095" imgH="3247619"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0188"/>
                        <a:ext cx="9144000" cy="639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4517" name="Oval 5"/>
          <p:cNvSpPr>
            <a:spLocks noChangeArrowheads="1"/>
          </p:cNvSpPr>
          <p:nvPr/>
        </p:nvSpPr>
        <p:spPr bwMode="auto">
          <a:xfrm>
            <a:off x="2819400" y="1676400"/>
            <a:ext cx="2743200" cy="1600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solidFill>
                <a:schemeClr val="tx1"/>
              </a:solidFill>
              <a:latin typeface="Calibri"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box(out)">
                                      <p:cBhvr>
                                        <p:cTn id="7" dur="5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64515"/>
                                        </p:tgtEl>
                                        <p:attrNameLst>
                                          <p:attrName>style.visibility</p:attrName>
                                        </p:attrNameLst>
                                      </p:cBhvr>
                                      <p:to>
                                        <p:strVal val="visible"/>
                                      </p:to>
                                    </p:set>
                                    <p:animEffect transition="in" filter="box(out)">
                                      <p:cBhvr>
                                        <p:cTn id="12" dur="500"/>
                                        <p:tgtEl>
                                          <p:spTgt spid="645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64516"/>
                                        </p:tgtEl>
                                        <p:attrNameLst>
                                          <p:attrName>style.visibility</p:attrName>
                                        </p:attrNameLst>
                                      </p:cBhvr>
                                      <p:to>
                                        <p:strVal val="visible"/>
                                      </p:to>
                                    </p:set>
                                    <p:animEffect transition="in" filter="box(out)">
                                      <p:cBhvr>
                                        <p:cTn id="17" dur="500"/>
                                        <p:tgtEl>
                                          <p:spTgt spid="645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64517"/>
                                        </p:tgtEl>
                                        <p:attrNameLst>
                                          <p:attrName>style.visibility</p:attrName>
                                        </p:attrNameLst>
                                      </p:cBhvr>
                                      <p:to>
                                        <p:strVal val="visible"/>
                                      </p:to>
                                    </p:set>
                                    <p:animEffect transition="in" filter="wipe(right)">
                                      <p:cBhvr>
                                        <p:cTn id="22" dur="500"/>
                                        <p:tgtEl>
                                          <p:spTgt spid="64517"/>
                                        </p:tgtEl>
                                      </p:cBhvr>
                                    </p:animEffect>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7361" name="Rectangle 4"/>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You are My Hiding Place 2/3</a:t>
            </a:r>
          </a:p>
        </p:txBody>
      </p:sp>
      <p:pic>
        <p:nvPicPr>
          <p:cNvPr id="527362" name="Picture 2" descr="Sunrise &amp; Sunset 1568"/>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12886" y="914400"/>
            <a:ext cx="9167626" cy="458587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algn="ctr" eaLnBrk="1" hangingPunct="1">
              <a:defRPr sz="3600" b="1">
                <a:solidFill>
                  <a:schemeClr val="bg1"/>
                </a:solidFill>
                <a:effectLst>
                  <a:glow rad="228600">
                    <a:schemeClr val="tx1"/>
                  </a:glow>
                </a:effectLst>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You are my hiding place,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You always fill my heart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with songs of deliverance,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whenever I am afraid I will trust in You.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 will trust in You.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Let the weak say, </a:t>
            </a:r>
            <a:r>
              <a:rPr kumimoji="0" lang="ru-RU" altLang="ja-JP"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t>
            </a:r>
            <a:r>
              <a:rPr kumimoji="0" lang="en-US" altLang="ja-JP"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 am strong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in the strength of the Lord.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 will trust in You.</a:t>
            </a:r>
            <a:r>
              <a:rPr kumimoji="0" lang="ru-RU" altLang="ja-JP"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3023044303"/>
      </p:ext>
    </p:extLst>
  </p:cSld>
  <p:clrMapOvr>
    <a:masterClrMapping/>
  </p:clrMapOvr>
  <p:transition xmlns:p14="http://schemas.microsoft.com/office/powerpoint/2010/main">
    <p:randomBar dir="vert"/>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2" descr="Sunrise &amp; Sunset 1558"/>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66675" y="0"/>
            <a:ext cx="921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275" name="Rectangle 3"/>
          <p:cNvSpPr>
            <a:spLocks noGrp="1" noChangeArrowheads="1"/>
          </p:cNvSpPr>
          <p:nvPr>
            <p:ph type="title" idx="4294967295"/>
          </p:nvPr>
        </p:nvSpPr>
        <p:spPr>
          <a:xfrm>
            <a:off x="685800" y="304800"/>
            <a:ext cx="7772400" cy="1143000"/>
          </a:xfrm>
          <a:noFill/>
          <a:ln>
            <a:noFill/>
            <a:miter lim="800000"/>
            <a:headEnd/>
            <a:tailEnd/>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spAutoFit/>
          </a:bodyPr>
          <a:lstStyle/>
          <a:p>
            <a:pPr eaLnBrk="1" hangingPunct="1"/>
            <a:r>
              <a:rPr lang="en-US" sz="5400" b="1" kern="1200">
                <a:solidFill>
                  <a:schemeClr val="bg1"/>
                </a:solidFill>
                <a:effectLst>
                  <a:glow rad="228600">
                    <a:schemeClr val="tx1"/>
                  </a:glow>
                </a:effectLst>
                <a:latin typeface="Arial"/>
                <a:cs typeface="Arial"/>
              </a:rPr>
              <a:t>Kesimpulan Kita </a:t>
            </a:r>
          </a:p>
        </p:txBody>
      </p:sp>
      <p:sp>
        <p:nvSpPr>
          <p:cNvPr id="1334276" name="Text Box 4"/>
          <p:cNvSpPr txBox="1">
            <a:spLocks noChangeArrowheads="1"/>
          </p:cNvSpPr>
          <p:nvPr/>
        </p:nvSpPr>
        <p:spPr bwMode="auto">
          <a:xfrm>
            <a:off x="533400" y="2057400"/>
            <a:ext cx="7696200" cy="43592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algn="ctr" eaLnBrk="1" hangingPunct="1">
              <a:defRPr sz="3600" b="1">
                <a:solidFill>
                  <a:schemeClr val="bg1"/>
                </a:solidFill>
                <a:effectLst>
                  <a:glow rad="228600">
                    <a:schemeClr val="tx1"/>
                  </a:glow>
                </a:effectLst>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a:t>Secara khas bagai mana harus kita </a:t>
            </a:r>
            <a:br>
              <a:rPr lang="en-US"/>
            </a:br>
            <a:r>
              <a:rPr lang="en-US"/>
              <a:t>(1) menyerahkan diri kepada Pencipta yang setia kita, dan  </a:t>
            </a:r>
            <a:br>
              <a:rPr lang="en-US"/>
            </a:br>
            <a:r>
              <a:rPr lang="en-US"/>
              <a:t>(2) selalu berbuat baik?</a:t>
            </a:r>
          </a:p>
          <a:p>
            <a:endParaRPr lang="en-US"/>
          </a:p>
          <a:p>
            <a:r>
              <a:rPr lang="en-US"/>
              <a:t>1 Petrus 4:19</a:t>
            </a:r>
          </a:p>
        </p:txBody>
      </p:sp>
      <p:sp>
        <p:nvSpPr>
          <p:cNvPr id="1334277" name="Rectangle 5"/>
          <p:cNvSpPr>
            <a:spLocks noChangeArrowheads="1"/>
          </p:cNvSpPr>
          <p:nvPr/>
        </p:nvSpPr>
        <p:spPr bwMode="auto">
          <a:xfrm>
            <a:off x="8229600" y="76200"/>
            <a:ext cx="811213"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defRPr/>
            </a:pPr>
            <a:r>
              <a:rPr lang="en-US" sz="2400" b="1">
                <a:solidFill>
                  <a:schemeClr val="bg1"/>
                </a:solidFill>
                <a:latin typeface="Times New Roman" pitchFamily="18" charset="0"/>
                <a:ea typeface="+mn-ea"/>
                <a:cs typeface="+mn-cs"/>
              </a:rPr>
              <a:t>280n</a:t>
            </a:r>
          </a:p>
        </p:txBody>
      </p:sp>
    </p:spTree>
  </p:cSld>
  <p:clrMapOvr>
    <a:masterClrMapping/>
  </p:clrMapOvr>
  <p:transition xmlns:p14="http://schemas.microsoft.com/office/powerpoint/2010/main">
    <p:zoom dir="in"/>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ChangeArrowheads="1"/>
          </p:cNvSpPr>
          <p:nvPr>
            <p:ph type="title"/>
          </p:nvPr>
        </p:nvSpPr>
        <p:spPr/>
        <p:txBody>
          <a:bodyPr/>
          <a:lstStyle/>
          <a:p>
            <a:pPr eaLnBrk="1" hangingPunct="1"/>
            <a:r>
              <a:rPr lang="en-US">
                <a:latin typeface="Helvetica" charset="0"/>
                <a:ea typeface="Osaka" charset="0"/>
                <a:cs typeface="Osaka" charset="0"/>
              </a:rPr>
              <a:t>What do you do for a living?</a:t>
            </a:r>
          </a:p>
        </p:txBody>
      </p:sp>
      <p:pic>
        <p:nvPicPr>
          <p:cNvPr id="342018" name="Picture 4" descr="BeMoreVague"/>
          <p:cNvPicPr>
            <a:picLocks noChangeAspect="1" noChangeArrowheads="1"/>
          </p:cNvPicPr>
          <p:nvPr/>
        </p:nvPicPr>
        <p:blipFill>
          <a:blip r:embed="rId3" cstate="screen">
            <a:extLst>
              <a:ext uri="{28A0092B-C50C-407E-A947-70E740481C1C}">
                <a14:useLocalDpi xmlns:a14="http://schemas.microsoft.com/office/drawing/2010/main"/>
              </a:ext>
            </a:extLst>
          </a:blip>
          <a:srcRect l="24228" t="10992" r="20599" b="59821"/>
          <a:stretch>
            <a:fillRect/>
          </a:stretch>
        </p:blipFill>
        <p:spPr bwMode="auto">
          <a:xfrm>
            <a:off x="0" y="0"/>
            <a:ext cx="9164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19" name="Rounded Rectangular Callout 2"/>
          <p:cNvSpPr>
            <a:spLocks noChangeArrowheads="1"/>
          </p:cNvSpPr>
          <p:nvPr/>
        </p:nvSpPr>
        <p:spPr bwMode="auto">
          <a:xfrm rot="10800000" flipV="1">
            <a:off x="0" y="-34925"/>
            <a:ext cx="5400675" cy="1773238"/>
          </a:xfrm>
          <a:prstGeom prst="wedgeRoundRectCallout">
            <a:avLst>
              <a:gd name="adj1" fmla="val -23028"/>
              <a:gd name="adj2" fmla="val 98759"/>
              <a:gd name="adj3" fmla="val 16667"/>
            </a:avLst>
          </a:prstGeom>
          <a:solidFill>
            <a:srgbClr val="860000"/>
          </a:solidFill>
          <a:ln w="9525">
            <a:solidFill>
              <a:schemeClr val="tx1"/>
            </a:solidFill>
            <a:round/>
            <a:headEnd/>
            <a:tailEnd/>
          </a:ln>
        </p:spPr>
        <p:txBody>
          <a:bodyPr/>
          <a:lstStyle/>
          <a:p>
            <a:pPr algn="ctr"/>
            <a:r>
              <a:rPr lang="en-US" dirty="0" err="1" smtClean="0">
                <a:solidFill>
                  <a:srgbClr val="FFFFFF"/>
                </a:solidFill>
                <a:latin typeface="Arial" charset="0"/>
                <a:cs typeface="Osaka"/>
              </a:rPr>
              <a:t>Bagaimana</a:t>
            </a:r>
            <a:r>
              <a:rPr lang="en-US" dirty="0" smtClean="0">
                <a:solidFill>
                  <a:srgbClr val="FFFFFF"/>
                </a:solidFill>
                <a:latin typeface="Arial" charset="0"/>
                <a:cs typeface="Osaka"/>
              </a:rPr>
              <a:t> </a:t>
            </a:r>
            <a:r>
              <a:rPr lang="en-US" dirty="0" err="1" smtClean="0">
                <a:solidFill>
                  <a:srgbClr val="FFFFFF"/>
                </a:solidFill>
                <a:latin typeface="Arial" charset="0"/>
                <a:cs typeface="Osaka"/>
              </a:rPr>
              <a:t>cara</a:t>
            </a:r>
            <a:r>
              <a:rPr lang="en-US" dirty="0" smtClean="0">
                <a:solidFill>
                  <a:srgbClr val="FFFFFF"/>
                </a:solidFill>
                <a:latin typeface="Arial" charset="0"/>
                <a:cs typeface="Osaka"/>
              </a:rPr>
              <a:t> </a:t>
            </a:r>
            <a:r>
              <a:rPr lang="en-US" dirty="0" err="1" smtClean="0">
                <a:solidFill>
                  <a:srgbClr val="FFFFFF"/>
                </a:solidFill>
                <a:latin typeface="Arial" charset="0"/>
                <a:cs typeface="Osaka"/>
              </a:rPr>
              <a:t>anda</a:t>
            </a:r>
            <a:r>
              <a:rPr lang="en-US" dirty="0" smtClean="0">
                <a:solidFill>
                  <a:srgbClr val="FFFFFF"/>
                </a:solidFill>
                <a:latin typeface="Arial" charset="0"/>
                <a:cs typeface="Osaka"/>
              </a:rPr>
              <a:t> </a:t>
            </a:r>
            <a:r>
              <a:rPr lang="en-US" dirty="0" err="1" smtClean="0">
                <a:solidFill>
                  <a:srgbClr val="FFFFFF"/>
                </a:solidFill>
                <a:latin typeface="Arial" charset="0"/>
                <a:cs typeface="Osaka"/>
              </a:rPr>
              <a:t>mendapatkan</a:t>
            </a:r>
            <a:r>
              <a:rPr lang="en-US" dirty="0" smtClean="0">
                <a:solidFill>
                  <a:srgbClr val="FFFFFF"/>
                </a:solidFill>
                <a:latin typeface="Arial" charset="0"/>
                <a:cs typeface="Osaka"/>
              </a:rPr>
              <a:t> </a:t>
            </a:r>
            <a:r>
              <a:rPr lang="en-US" dirty="0" err="1" smtClean="0">
                <a:solidFill>
                  <a:srgbClr val="FFFFFF"/>
                </a:solidFill>
                <a:latin typeface="Arial" charset="0"/>
                <a:cs typeface="Osaka"/>
              </a:rPr>
              <a:t>nafkah</a:t>
            </a:r>
            <a:r>
              <a:rPr lang="en-US" dirty="0" smtClean="0">
                <a:solidFill>
                  <a:srgbClr val="FFFFFF"/>
                </a:solidFill>
                <a:latin typeface="Arial" charset="0"/>
                <a:cs typeface="Osaka"/>
              </a:rPr>
              <a:t>?</a:t>
            </a:r>
            <a:r>
              <a:rPr lang="en-US" sz="4800" dirty="0" smtClean="0">
                <a:solidFill>
                  <a:srgbClr val="FFFFFF"/>
                </a:solidFill>
                <a:latin typeface="Arial" charset="0"/>
                <a:cs typeface="Osaka"/>
              </a:rPr>
              <a:t>?</a:t>
            </a:r>
            <a:endParaRPr lang="en-US" sz="2400" dirty="0">
              <a:solidFill>
                <a:srgbClr val="FFFFFF"/>
              </a:solidFill>
              <a:latin typeface="Arial" charset="0"/>
              <a:cs typeface="Osaka"/>
            </a:endParaRPr>
          </a:p>
        </p:txBody>
      </p:sp>
      <p:sp>
        <p:nvSpPr>
          <p:cNvPr id="342020" name="Rounded Rectangular Callout 5"/>
          <p:cNvSpPr>
            <a:spLocks noChangeArrowheads="1"/>
          </p:cNvSpPr>
          <p:nvPr/>
        </p:nvSpPr>
        <p:spPr bwMode="auto">
          <a:xfrm rot="10800000" flipV="1">
            <a:off x="5761038" y="115888"/>
            <a:ext cx="3419475" cy="1728787"/>
          </a:xfrm>
          <a:prstGeom prst="wedgeRoundRectCallout">
            <a:avLst>
              <a:gd name="adj1" fmla="val -24500"/>
              <a:gd name="adj2" fmla="val 114708"/>
              <a:gd name="adj3" fmla="val 16667"/>
            </a:avLst>
          </a:prstGeom>
          <a:solidFill>
            <a:schemeClr val="bg1"/>
          </a:solidFill>
          <a:ln w="9525">
            <a:solidFill>
              <a:schemeClr val="tx1"/>
            </a:solidFill>
            <a:round/>
            <a:headEnd/>
            <a:tailEnd/>
          </a:ln>
        </p:spPr>
        <p:txBody>
          <a:bodyPr/>
          <a:lstStyle/>
          <a:p>
            <a:pPr algn="ctr"/>
            <a:endParaRPr lang="en-US" sz="2400">
              <a:solidFill>
                <a:srgbClr val="FFFFFF"/>
              </a:solidFill>
              <a:latin typeface="Arial" charset="0"/>
              <a:cs typeface="Osaka"/>
            </a:endParaRPr>
          </a:p>
        </p:txBody>
      </p:sp>
      <p:sp>
        <p:nvSpPr>
          <p:cNvPr id="4" name="TextBox 3"/>
          <p:cNvSpPr txBox="1">
            <a:spLocks noChangeArrowheads="1"/>
          </p:cNvSpPr>
          <p:nvPr/>
        </p:nvSpPr>
        <p:spPr bwMode="auto">
          <a:xfrm>
            <a:off x="5867400" y="332656"/>
            <a:ext cx="3276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4400" dirty="0" err="1" smtClean="0">
                <a:solidFill>
                  <a:srgbClr val="FFFFFF"/>
                </a:solidFill>
                <a:latin typeface="Arial" charset="0"/>
              </a:rPr>
              <a:t>Saya</a:t>
            </a:r>
            <a:r>
              <a:rPr lang="en-US" sz="4400" dirty="0" smtClean="0">
                <a:solidFill>
                  <a:srgbClr val="FFFFFF"/>
                </a:solidFill>
                <a:latin typeface="Arial" charset="0"/>
              </a:rPr>
              <a:t> </a:t>
            </a:r>
            <a:r>
              <a:rPr lang="en-US" sz="4400" dirty="0" err="1" smtClean="0">
                <a:solidFill>
                  <a:srgbClr val="FFFFFF"/>
                </a:solidFill>
                <a:latin typeface="Arial" charset="0"/>
              </a:rPr>
              <a:t>bekerja</a:t>
            </a:r>
            <a:r>
              <a:rPr lang="en-US" sz="4400" dirty="0" smtClean="0">
                <a:solidFill>
                  <a:srgbClr val="FFFFFF"/>
                </a:solidFill>
                <a:latin typeface="Arial" charset="0"/>
              </a:rPr>
              <a:t>.</a:t>
            </a:r>
            <a:endParaRPr lang="en-US" sz="4400" dirty="0">
              <a:solidFill>
                <a:srgbClr val="FFFFFF"/>
              </a:solidFill>
              <a:latin typeface="Arial" charset="0"/>
            </a:endParaRPr>
          </a:p>
        </p:txBody>
      </p:sp>
    </p:spTree>
    <p:extLst>
      <p:ext uri="{BB962C8B-B14F-4D97-AF65-F5344CB8AC3E}">
        <p14:creationId xmlns:p14="http://schemas.microsoft.com/office/powerpoint/2010/main" val="2213095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2"/>
          <p:cNvSpPr>
            <a:spLocks noGrp="1" noChangeArrowheads="1"/>
          </p:cNvSpPr>
          <p:nvPr>
            <p:ph type="title"/>
          </p:nvPr>
        </p:nvSpPr>
        <p:spPr/>
        <p:txBody>
          <a:bodyPr/>
          <a:lstStyle/>
          <a:p>
            <a:pPr eaLnBrk="1" hangingPunct="1"/>
            <a:r>
              <a:rPr lang="en-US">
                <a:latin typeface="Helvetica" charset="0"/>
                <a:ea typeface="Osaka" charset="0"/>
                <a:cs typeface="Osaka" charset="0"/>
              </a:rPr>
              <a:t>Could you be more vague?</a:t>
            </a:r>
          </a:p>
        </p:txBody>
      </p:sp>
      <p:pic>
        <p:nvPicPr>
          <p:cNvPr id="344066" name="Picture 3" descr="BeMoreVague"/>
          <p:cNvPicPr>
            <a:picLocks noChangeAspect="1" noChangeArrowheads="1"/>
          </p:cNvPicPr>
          <p:nvPr/>
        </p:nvPicPr>
        <p:blipFill>
          <a:blip r:embed="rId3" cstate="screen">
            <a:extLst>
              <a:ext uri="{28A0092B-C50C-407E-A947-70E740481C1C}">
                <a14:useLocalDpi xmlns:a14="http://schemas.microsoft.com/office/drawing/2010/main"/>
              </a:ext>
            </a:extLst>
          </a:blip>
          <a:srcRect l="24228" t="44395" r="20599" b="26418"/>
          <a:stretch>
            <a:fillRect/>
          </a:stretch>
        </p:blipFill>
        <p:spPr bwMode="auto">
          <a:xfrm>
            <a:off x="0" y="0"/>
            <a:ext cx="9164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0500" name="Rectangle 4"/>
          <p:cNvSpPr>
            <a:spLocks noChangeArrowheads="1"/>
          </p:cNvSpPr>
          <p:nvPr/>
        </p:nvSpPr>
        <p:spPr bwMode="auto">
          <a:xfrm rot="-780458">
            <a:off x="1196975" y="4556125"/>
            <a:ext cx="7086600" cy="15240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kumimoji="1" lang="en-US" sz="7200" b="1" dirty="0" err="1" smtClean="0">
                <a:solidFill>
                  <a:srgbClr val="FFFFFF"/>
                </a:solidFill>
                <a:latin typeface="Arial" charset="0"/>
                <a:ea typeface="Osaka" charset="0"/>
                <a:cs typeface="Osaka"/>
              </a:rPr>
              <a:t>Harus</a:t>
            </a:r>
            <a:r>
              <a:rPr kumimoji="1" lang="en-US" sz="7200" b="1" dirty="0" smtClean="0">
                <a:solidFill>
                  <a:srgbClr val="FFFFFF"/>
                </a:solidFill>
                <a:latin typeface="Arial" charset="0"/>
                <a:ea typeface="Osaka" charset="0"/>
                <a:cs typeface="Osaka"/>
              </a:rPr>
              <a:t> </a:t>
            </a:r>
            <a:r>
              <a:rPr kumimoji="1" lang="en-US" sz="7200" b="1" dirty="0" err="1" smtClean="0">
                <a:solidFill>
                  <a:srgbClr val="FFFFFF"/>
                </a:solidFill>
                <a:latin typeface="Arial" charset="0"/>
                <a:ea typeface="Osaka" charset="0"/>
                <a:cs typeface="Osaka"/>
              </a:rPr>
              <a:t>spesifik</a:t>
            </a:r>
            <a:r>
              <a:rPr kumimoji="1" lang="en-US" sz="7200" b="1" dirty="0" smtClean="0">
                <a:solidFill>
                  <a:srgbClr val="FFFFFF"/>
                </a:solidFill>
                <a:latin typeface="Arial" charset="0"/>
                <a:ea typeface="Osaka" charset="0"/>
                <a:cs typeface="Osaka"/>
              </a:rPr>
              <a:t>!</a:t>
            </a:r>
            <a:endParaRPr kumimoji="1" lang="en-US" sz="7200" dirty="0">
              <a:solidFill>
                <a:srgbClr val="FFFFFF"/>
              </a:solidFill>
              <a:latin typeface="Arial" charset="0"/>
              <a:ea typeface="Osaka" charset="0"/>
              <a:cs typeface="Osaka"/>
            </a:endParaRPr>
          </a:p>
        </p:txBody>
      </p:sp>
      <p:sp>
        <p:nvSpPr>
          <p:cNvPr id="344068" name="Rounded Rectangular Callout 4"/>
          <p:cNvSpPr>
            <a:spLocks noChangeArrowheads="1"/>
          </p:cNvSpPr>
          <p:nvPr/>
        </p:nvSpPr>
        <p:spPr bwMode="auto">
          <a:xfrm rot="10800000" flipV="1">
            <a:off x="0" y="-34925"/>
            <a:ext cx="5724525" cy="2095500"/>
          </a:xfrm>
          <a:prstGeom prst="wedgeRoundRectCallout">
            <a:avLst>
              <a:gd name="adj1" fmla="val -20310"/>
              <a:gd name="adj2" fmla="val 83329"/>
              <a:gd name="adj3" fmla="val 16667"/>
            </a:avLst>
          </a:prstGeom>
          <a:solidFill>
            <a:srgbClr val="860000"/>
          </a:solidFill>
          <a:ln w="9525">
            <a:solidFill>
              <a:schemeClr val="tx1"/>
            </a:solidFill>
            <a:round/>
            <a:headEnd/>
            <a:tailEnd/>
          </a:ln>
        </p:spPr>
        <p:txBody>
          <a:bodyPr/>
          <a:lstStyle/>
          <a:p>
            <a:pPr algn="ctr"/>
            <a:r>
              <a:rPr lang="en-US" sz="4800" dirty="0" err="1" smtClean="0">
                <a:solidFill>
                  <a:srgbClr val="FFFFFF"/>
                </a:solidFill>
                <a:latin typeface="Arial" charset="0"/>
                <a:cs typeface="Osaka"/>
              </a:rPr>
              <a:t>Bisakah</a:t>
            </a:r>
            <a:r>
              <a:rPr lang="en-US" sz="4800" dirty="0" smtClean="0">
                <a:solidFill>
                  <a:srgbClr val="FFFFFF"/>
                </a:solidFill>
                <a:latin typeface="Arial" charset="0"/>
                <a:cs typeface="Osaka"/>
              </a:rPr>
              <a:t> </a:t>
            </a:r>
            <a:r>
              <a:rPr lang="en-US" sz="4800" dirty="0" err="1" smtClean="0">
                <a:solidFill>
                  <a:srgbClr val="FFFFFF"/>
                </a:solidFill>
                <a:latin typeface="Arial" charset="0"/>
                <a:cs typeface="Osaka"/>
              </a:rPr>
              <a:t>anda</a:t>
            </a:r>
            <a:r>
              <a:rPr lang="en-US" sz="4800" dirty="0" smtClean="0">
                <a:solidFill>
                  <a:srgbClr val="FFFFFF"/>
                </a:solidFill>
                <a:latin typeface="Arial" charset="0"/>
                <a:cs typeface="Osaka"/>
              </a:rPr>
              <a:t> </a:t>
            </a:r>
            <a:r>
              <a:rPr lang="en-US" sz="4800" dirty="0" err="1" smtClean="0">
                <a:solidFill>
                  <a:srgbClr val="FFFFFF"/>
                </a:solidFill>
                <a:latin typeface="Arial" charset="0"/>
                <a:cs typeface="Osaka"/>
              </a:rPr>
              <a:t>lebih</a:t>
            </a:r>
            <a:r>
              <a:rPr lang="en-US" sz="4800" dirty="0" smtClean="0">
                <a:solidFill>
                  <a:srgbClr val="FFFFFF"/>
                </a:solidFill>
                <a:latin typeface="Arial" charset="0"/>
                <a:cs typeface="Osaka"/>
              </a:rPr>
              <a:t> </a:t>
            </a:r>
            <a:r>
              <a:rPr lang="en-US" sz="4800" dirty="0" err="1" smtClean="0">
                <a:solidFill>
                  <a:srgbClr val="FFFFFF"/>
                </a:solidFill>
                <a:latin typeface="Arial" charset="0"/>
                <a:cs typeface="Osaka"/>
              </a:rPr>
              <a:t>tidak</a:t>
            </a:r>
            <a:r>
              <a:rPr lang="en-US" sz="4800" dirty="0" smtClean="0">
                <a:solidFill>
                  <a:srgbClr val="FFFFFF"/>
                </a:solidFill>
                <a:latin typeface="Arial" charset="0"/>
                <a:cs typeface="Osaka"/>
              </a:rPr>
              <a:t> </a:t>
            </a:r>
            <a:r>
              <a:rPr lang="en-US" sz="4800" dirty="0" err="1" smtClean="0">
                <a:solidFill>
                  <a:srgbClr val="FFFFFF"/>
                </a:solidFill>
                <a:latin typeface="Arial" charset="0"/>
                <a:cs typeface="Osaka"/>
              </a:rPr>
              <a:t>jelas</a:t>
            </a:r>
            <a:r>
              <a:rPr lang="en-US" sz="4800" dirty="0" smtClean="0">
                <a:solidFill>
                  <a:srgbClr val="FFFFFF"/>
                </a:solidFill>
                <a:latin typeface="Arial" charset="0"/>
                <a:cs typeface="Osaka"/>
              </a:rPr>
              <a:t> </a:t>
            </a:r>
            <a:r>
              <a:rPr lang="en-US" sz="4800" dirty="0" err="1" smtClean="0">
                <a:solidFill>
                  <a:srgbClr val="FFFFFF"/>
                </a:solidFill>
                <a:latin typeface="Arial" charset="0"/>
                <a:cs typeface="Osaka"/>
              </a:rPr>
              <a:t>lagi</a:t>
            </a:r>
            <a:r>
              <a:rPr lang="en-US" sz="4800" dirty="0" smtClean="0">
                <a:solidFill>
                  <a:srgbClr val="FFFFFF"/>
                </a:solidFill>
                <a:latin typeface="Arial" charset="0"/>
                <a:cs typeface="Osaka"/>
              </a:rPr>
              <a:t>?</a:t>
            </a:r>
            <a:endParaRPr lang="en-US" sz="2400" dirty="0">
              <a:solidFill>
                <a:srgbClr val="FFFFFF"/>
              </a:solidFill>
              <a:latin typeface="Arial" charset="0"/>
              <a:cs typeface="Osaka"/>
            </a:endParaRPr>
          </a:p>
        </p:txBody>
      </p:sp>
    </p:spTree>
    <p:extLst>
      <p:ext uri="{BB962C8B-B14F-4D97-AF65-F5344CB8AC3E}">
        <p14:creationId xmlns:p14="http://schemas.microsoft.com/office/powerpoint/2010/main" val="6288948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90500"/>
                                        </p:tgtEl>
                                        <p:attrNameLst>
                                          <p:attrName>style.visibility</p:attrName>
                                        </p:attrNameLst>
                                      </p:cBhvr>
                                      <p:to>
                                        <p:strVal val="visible"/>
                                      </p:to>
                                    </p:set>
                                    <p:anim calcmode="lin" valueType="num">
                                      <p:cBhvr>
                                        <p:cTn id="7" dur="500" fill="hold"/>
                                        <p:tgtEl>
                                          <p:spTgt spid="490500"/>
                                        </p:tgtEl>
                                        <p:attrNameLst>
                                          <p:attrName>ppt_w</p:attrName>
                                        </p:attrNameLst>
                                      </p:cBhvr>
                                      <p:tavLst>
                                        <p:tav tm="0">
                                          <p:val>
                                            <p:fltVal val="0"/>
                                          </p:val>
                                        </p:tav>
                                        <p:tav tm="100000">
                                          <p:val>
                                            <p:strVal val="#ppt_w"/>
                                          </p:val>
                                        </p:tav>
                                      </p:tavLst>
                                    </p:anim>
                                    <p:anim calcmode="lin" valueType="num">
                                      <p:cBhvr>
                                        <p:cTn id="8" dur="500" fill="hold"/>
                                        <p:tgtEl>
                                          <p:spTgt spid="4905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0"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443394" name="Group 10"/>
          <p:cNvGrpSpPr>
            <a:grpSpLocks/>
          </p:cNvGrpSpPr>
          <p:nvPr/>
        </p:nvGrpSpPr>
        <p:grpSpPr bwMode="auto">
          <a:xfrm>
            <a:off x="0" y="0"/>
            <a:ext cx="9144000" cy="6858000"/>
            <a:chOff x="0" y="0"/>
            <a:chExt cx="5760" cy="4320"/>
          </a:xfrm>
        </p:grpSpPr>
        <p:pic>
          <p:nvPicPr>
            <p:cNvPr id="44339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
              <a:ext cx="5760" cy="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8" name="Rectangle 5"/>
            <p:cNvSpPr>
              <a:spLocks noChangeArrowheads="1"/>
            </p:cNvSpPr>
            <p:nvPr/>
          </p:nvSpPr>
          <p:spPr bwMode="auto">
            <a:xfrm>
              <a:off x="3984" y="0"/>
              <a:ext cx="1728" cy="48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443399" name="Rectangle 8"/>
            <p:cNvSpPr>
              <a:spLocks noChangeArrowheads="1"/>
            </p:cNvSpPr>
            <p:nvPr/>
          </p:nvSpPr>
          <p:spPr bwMode="auto">
            <a:xfrm>
              <a:off x="2304" y="2592"/>
              <a:ext cx="3360" cy="1584"/>
            </a:xfrm>
            <a:prstGeom prst="rect">
              <a:avLst/>
            </a:prstGeom>
            <a:solidFill>
              <a:srgbClr val="000000"/>
            </a:solidFill>
            <a:ln w="9525">
              <a:solidFill>
                <a:schemeClr val="tx1"/>
              </a:solidFill>
              <a:miter lim="800000"/>
              <a:headEnd/>
              <a:tailEnd/>
            </a:ln>
          </p:spPr>
          <p:txBody>
            <a:bodyPr wrap="none" anchor="ctr"/>
            <a:lstStyle/>
            <a:p>
              <a:endParaRPr lang="en-US"/>
            </a:p>
          </p:txBody>
        </p:sp>
      </p:grpSp>
      <p:sp>
        <p:nvSpPr>
          <p:cNvPr id="443395" name="Rectangle 4"/>
          <p:cNvSpPr>
            <a:spLocks noGrp="1" noChangeArrowheads="1"/>
          </p:cNvSpPr>
          <p:nvPr>
            <p:ph type="title" idx="4294967295"/>
          </p:nvPr>
        </p:nvSpPr>
        <p:spPr>
          <a:xfrm>
            <a:off x="3429000" y="4267200"/>
            <a:ext cx="5715000" cy="2438400"/>
          </a:xfrm>
          <a:solidFill>
            <a:schemeClr val="tx1"/>
          </a:solidFill>
        </p:spPr>
        <p:txBody>
          <a:bodyPr/>
          <a:lstStyle/>
          <a:p>
            <a:pPr eaLnBrk="1" hangingPunct="1"/>
            <a:r>
              <a:rPr lang="en-US" sz="4800" b="1">
                <a:solidFill>
                  <a:schemeClr val="bg1"/>
                </a:solidFill>
                <a:latin typeface="Times New Roman" charset="0"/>
              </a:rPr>
              <a:t>Penatua?</a:t>
            </a:r>
            <a:br>
              <a:rPr lang="en-US" sz="4800" b="1">
                <a:solidFill>
                  <a:schemeClr val="bg1"/>
                </a:solidFill>
                <a:latin typeface="Times New Roman" charset="0"/>
              </a:rPr>
            </a:br>
            <a:r>
              <a:rPr lang="en-US" sz="4800" b="1">
                <a:solidFill>
                  <a:schemeClr val="bg1"/>
                </a:solidFill>
                <a:latin typeface="Times New Roman" charset="0"/>
              </a:rPr>
              <a:t>Apa hubungannya dengan saya?</a:t>
            </a:r>
            <a:endParaRPr lang="en-US" sz="4800" b="1">
              <a:solidFill>
                <a:schemeClr val="accent1"/>
              </a:solidFill>
              <a:latin typeface="Times New Roman" charset="0"/>
            </a:endParaRPr>
          </a:p>
        </p:txBody>
      </p:sp>
      <p:sp>
        <p:nvSpPr>
          <p:cNvPr id="1525766" name="Rectangle 6"/>
          <p:cNvSpPr>
            <a:spLocks noChangeArrowheads="1"/>
          </p:cNvSpPr>
          <p:nvPr/>
        </p:nvSpPr>
        <p:spPr bwMode="auto">
          <a:xfrm>
            <a:off x="8229600" y="76200"/>
            <a:ext cx="7937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defRPr/>
            </a:pPr>
            <a:r>
              <a:rPr lang="en-US" sz="2400" b="1">
                <a:solidFill>
                  <a:schemeClr val="bg1"/>
                </a:solidFill>
                <a:latin typeface="Times New Roman" pitchFamily="18" charset="0"/>
                <a:ea typeface="+mn-ea"/>
                <a:cs typeface="+mn-cs"/>
              </a:rPr>
              <a:t>280o</a:t>
            </a:r>
          </a:p>
        </p:txBody>
      </p:sp>
    </p:spTree>
  </p:cSld>
  <p:clrMapOvr>
    <a:masterClrMapping/>
  </p:clrMapOvr>
  <p:transition xmlns:p14="http://schemas.microsoft.com/office/powerpoint/2010/main" spd="med">
    <p:randomBar dir="ver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906" name="Rectangle 2"/>
          <p:cNvSpPr>
            <a:spLocks noGrp="1" noChangeArrowheads="1"/>
          </p:cNvSpPr>
          <p:nvPr>
            <p:ph type="ctrTitle"/>
          </p:nvPr>
        </p:nvSpPr>
        <p:spPr>
          <a:xfrm>
            <a:off x="0" y="685800"/>
            <a:ext cx="9144000" cy="990600"/>
          </a:xfrm>
          <a:solidFill>
            <a:schemeClr val="hlink"/>
          </a:solidFill>
        </p:spPr>
        <p:txBody>
          <a:bodyPr/>
          <a:lstStyle/>
          <a:p>
            <a:pPr eaLnBrk="1" hangingPunct="1"/>
            <a:r>
              <a:rPr lang="en-US" sz="4800" b="1">
                <a:solidFill>
                  <a:srgbClr val="FFFFFF"/>
                </a:solidFill>
                <a:latin typeface="Arial" charset="0"/>
                <a:ea typeface="ＭＳ Ｐゴシック" charset="0"/>
              </a:rPr>
              <a:t>Jenis apakah pemimpin anda?</a:t>
            </a:r>
            <a:endParaRPr lang="en-US" sz="6600" b="1">
              <a:solidFill>
                <a:srgbClr val="FFFFFF"/>
              </a:solidFill>
              <a:latin typeface="Arial" charset="0"/>
              <a:ea typeface="ＭＳ Ｐゴシック" charset="0"/>
            </a:endParaRPr>
          </a:p>
        </p:txBody>
      </p:sp>
      <p:sp>
        <p:nvSpPr>
          <p:cNvPr id="1531907" name="Rectangle 3"/>
          <p:cNvSpPr>
            <a:spLocks noGrp="1" noChangeArrowheads="1"/>
          </p:cNvSpPr>
          <p:nvPr>
            <p:ph type="subTitle" idx="1"/>
          </p:nvPr>
        </p:nvSpPr>
        <p:spPr>
          <a:xfrm>
            <a:off x="1828800" y="1752600"/>
            <a:ext cx="6477000" cy="4876800"/>
          </a:xfrm>
          <a:noFill/>
          <a:ln>
            <a:noFill/>
          </a:ln>
        </p:spPr>
        <p:txBody>
          <a:bodyPr vert="horz" wrap="square" lIns="91440" tIns="45720" rIns="91440" bIns="45720" numCol="1" anchor="t" anchorCtr="0" compatLnSpc="1">
            <a:prstTxWarp prst="textNoShape">
              <a:avLst/>
            </a:prstTxWarp>
          </a:bodyPr>
          <a:lstStyle/>
          <a:p>
            <a:pPr marL="533400" indent="-533400" algn="l" eaLnBrk="1" hangingPunct="1">
              <a:buFont typeface="Arial" charset="0"/>
              <a:buAutoNum type="arabicPeriod"/>
            </a:pPr>
            <a:r>
              <a:rPr lang="en-US" sz="2400" b="1" i="1">
                <a:solidFill>
                  <a:srgbClr val="FFFFFF"/>
                </a:solidFill>
                <a:effectLst>
                  <a:glow rad="228600">
                    <a:schemeClr val="tx1"/>
                  </a:glow>
                </a:effectLst>
                <a:latin typeface="Arial"/>
                <a:ea typeface="ＭＳ Ｐゴシック" charset="0"/>
                <a:cs typeface="Arial"/>
              </a:rPr>
              <a:t>Orang kelihatannya gemar mempunyai saya sebagai pemimpin mereka</a:t>
            </a:r>
          </a:p>
          <a:p>
            <a:pPr marL="533400" indent="-533400" algn="l" eaLnBrk="1" hangingPunct="1">
              <a:buFont typeface="Arial" charset="0"/>
              <a:buAutoNum type="arabicPeriod"/>
            </a:pPr>
            <a:r>
              <a:rPr lang="en-US" sz="2400" b="1" i="1">
                <a:solidFill>
                  <a:srgbClr val="FFFFFF"/>
                </a:solidFill>
                <a:effectLst>
                  <a:glow rad="228600">
                    <a:schemeClr val="tx1"/>
                  </a:glow>
                </a:effectLst>
                <a:latin typeface="Arial"/>
                <a:ea typeface="ＭＳ Ｐゴシック" charset="0"/>
                <a:cs typeface="Arial"/>
              </a:rPr>
              <a:t>Kalau saya memimpin, orang  menyusul</a:t>
            </a:r>
          </a:p>
          <a:p>
            <a:pPr marL="533400" indent="-533400" algn="l" eaLnBrk="1" hangingPunct="1">
              <a:buFont typeface="Arial" charset="0"/>
              <a:buAutoNum type="arabicPeriod"/>
            </a:pPr>
            <a:r>
              <a:rPr lang="en-US" sz="2400" b="1" i="1">
                <a:solidFill>
                  <a:srgbClr val="FFFFFF"/>
                </a:solidFill>
                <a:effectLst>
                  <a:glow rad="228600">
                    <a:schemeClr val="tx1"/>
                  </a:glow>
                </a:effectLst>
                <a:latin typeface="Arial"/>
                <a:ea typeface="ＭＳ Ｐゴシック" charset="0"/>
                <a:cs typeface="Arial"/>
              </a:rPr>
              <a:t>Saya memimpin orang lain karena saya mau melakukannya</a:t>
            </a:r>
          </a:p>
          <a:p>
            <a:pPr marL="533400" indent="-533400" algn="l" eaLnBrk="1" hangingPunct="1">
              <a:buFont typeface="Arial" charset="0"/>
              <a:buAutoNum type="arabicPeriod"/>
            </a:pPr>
            <a:r>
              <a:rPr lang="en-US" sz="2400" b="1" i="1">
                <a:solidFill>
                  <a:srgbClr val="FFFFFF"/>
                </a:solidFill>
                <a:effectLst>
                  <a:glow rad="228600">
                    <a:schemeClr val="tx1"/>
                  </a:glow>
                </a:effectLst>
                <a:latin typeface="Arial"/>
                <a:ea typeface="ＭＳ Ｐゴシック" charset="0"/>
                <a:cs typeface="Arial"/>
              </a:rPr>
              <a:t>Saya melayani orang di bawah asuhan saya daripada mengharapkan kedatangan mereka untuk melayani saya</a:t>
            </a:r>
          </a:p>
          <a:p>
            <a:pPr marL="533400" indent="-533400" algn="l" eaLnBrk="1" hangingPunct="1">
              <a:buFont typeface="Arial" charset="0"/>
              <a:buAutoNum type="arabicPeriod"/>
            </a:pPr>
            <a:r>
              <a:rPr lang="en-US" sz="2400" b="1" i="1">
                <a:solidFill>
                  <a:srgbClr val="FFFFFF"/>
                </a:solidFill>
                <a:effectLst>
                  <a:glow rad="228600">
                    <a:schemeClr val="tx1"/>
                  </a:glow>
                </a:effectLst>
                <a:latin typeface="Arial"/>
                <a:ea typeface="ＭＳ Ｐゴシック" charset="0"/>
                <a:cs typeface="Arial"/>
              </a:rPr>
              <a:t>Orang lain memberi tahu saya bahwa saya adalah contoh integritas untuk mereka</a:t>
            </a:r>
          </a:p>
        </p:txBody>
      </p:sp>
      <p:sp>
        <p:nvSpPr>
          <p:cNvPr id="445443" name="Text Box 5"/>
          <p:cNvSpPr txBox="1">
            <a:spLocks noChangeArrowheads="1"/>
          </p:cNvSpPr>
          <p:nvPr/>
        </p:nvSpPr>
        <p:spPr bwMode="auto">
          <a:xfrm>
            <a:off x="8210550" y="76200"/>
            <a:ext cx="854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000" b="1">
                <a:solidFill>
                  <a:srgbClr val="000000"/>
                </a:solidFill>
              </a:rPr>
              <a:t>280o</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19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190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190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190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1907">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19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1906" grpId="0" animBg="1"/>
      <p:bldP spid="1531907"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Israel 007"/>
          <p:cNvPicPr>
            <a:picLocks noChangeAspect="1" noChangeArrowheads="1"/>
          </p:cNvPicPr>
          <p:nvPr/>
        </p:nvPicPr>
        <p:blipFill>
          <a:blip r:embed="rId3" cstate="screen">
            <a:lum bright="-4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23" name="Rectangle 3"/>
          <p:cNvSpPr>
            <a:spLocks noGrp="1" noChangeArrowheads="1"/>
          </p:cNvSpPr>
          <p:nvPr>
            <p:ph type="title" idx="4294967295"/>
          </p:nvPr>
        </p:nvSpPr>
        <p:spPr>
          <a:xfrm>
            <a:off x="901700" y="533400"/>
            <a:ext cx="7340600" cy="701675"/>
          </a:xfrm>
          <a:solidFill>
            <a:srgbClr val="006600"/>
          </a:solidFill>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en-US" sz="4000" b="1">
                <a:solidFill>
                  <a:schemeClr val="bg1"/>
                </a:solidFill>
                <a:ea typeface="+mj-ea"/>
                <a:cs typeface="+mj-cs"/>
              </a:rPr>
              <a:t>Anda adalah jenis binatang apa?</a:t>
            </a:r>
            <a:endParaRPr lang="en-US" sz="4000" b="1" u="sng">
              <a:solidFill>
                <a:schemeClr val="bg1"/>
              </a:solidFill>
              <a:ea typeface="+mj-ea"/>
              <a:cs typeface="+mj-cs"/>
            </a:endParaRPr>
          </a:p>
        </p:txBody>
      </p:sp>
      <p:sp>
        <p:nvSpPr>
          <p:cNvPr id="1515524" name="Rectangle 4"/>
          <p:cNvSpPr>
            <a:spLocks noChangeArrowheads="1"/>
          </p:cNvSpPr>
          <p:nvPr/>
        </p:nvSpPr>
        <p:spPr bwMode="auto">
          <a:xfrm>
            <a:off x="914400" y="1189038"/>
            <a:ext cx="7340600" cy="701675"/>
          </a:xfrm>
          <a:prstGeom prst="rect">
            <a:avLst/>
          </a:prstGeom>
          <a:solidFill>
            <a:srgbClr val="006600"/>
          </a:soli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sz="4000" b="1">
                <a:solidFill>
                  <a:schemeClr val="bg1"/>
                </a:solidFill>
                <a:latin typeface="Times New Roman" charset="0"/>
              </a:rPr>
              <a:t>Secara alkitabiah…</a:t>
            </a:r>
            <a:endParaRPr lang="en-US" sz="4000" b="1" u="sng">
              <a:solidFill>
                <a:schemeClr val="bg1"/>
              </a:solidFill>
              <a:latin typeface="Times New Roman"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500"/>
                                  </p:iterate>
                                  <p:childTnLst>
                                    <p:set>
                                      <p:cBhvr>
                                        <p:cTn id="6" dur="1" fill="hold">
                                          <p:stCondLst>
                                            <p:cond delay="0"/>
                                          </p:stCondLst>
                                        </p:cTn>
                                        <p:tgtEl>
                                          <p:spTgt spid="15155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wd">
                                    <p:tmAbs val="500"/>
                                  </p:iterate>
                                  <p:childTnLst>
                                    <p:set>
                                      <p:cBhvr>
                                        <p:cTn id="10" dur="1" fill="hold">
                                          <p:stCondLst>
                                            <p:cond delay="0"/>
                                          </p:stCondLst>
                                        </p:cTn>
                                        <p:tgtEl>
                                          <p:spTgt spid="1515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23" grpId="0" animBg="1"/>
      <p:bldP spid="1515524"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9538" name="Picture 2" descr="mandonke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39" name="Rectangle 3"/>
          <p:cNvSpPr>
            <a:spLocks noGrp="1" noChangeArrowheads="1"/>
          </p:cNvSpPr>
          <p:nvPr>
            <p:ph type="title"/>
          </p:nvPr>
        </p:nvSpPr>
        <p:spPr>
          <a:xfrm>
            <a:off x="762000" y="56388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en-US" sz="4800" b="1">
                <a:latin typeface="Times New Roman" charset="0"/>
              </a:rPr>
              <a:t>Apakah anda seekor keledai?</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2"/>
          <p:cNvSpPr>
            <a:spLocks noGrp="1" noChangeArrowheads="1"/>
          </p:cNvSpPr>
          <p:nvPr>
            <p:ph type="ctrTitle"/>
          </p:nvPr>
        </p:nvSpPr>
        <p:spPr>
          <a:xfrm>
            <a:off x="685800" y="2286000"/>
            <a:ext cx="7772400" cy="1143000"/>
          </a:xfrm>
        </p:spPr>
        <p:txBody>
          <a:bodyPr/>
          <a:lstStyle/>
          <a:p>
            <a:pPr eaLnBrk="1" hangingPunct="1"/>
            <a:r>
              <a:rPr lang="en-US">
                <a:latin typeface="Times New Roman" charset="0"/>
              </a:rPr>
              <a:t>Camel nose</a:t>
            </a:r>
          </a:p>
        </p:txBody>
      </p:sp>
      <p:sp>
        <p:nvSpPr>
          <p:cNvPr id="451586" name="Rectangle 3"/>
          <p:cNvSpPr>
            <a:spLocks noGrp="1" noChangeArrowheads="1"/>
          </p:cNvSpPr>
          <p:nvPr>
            <p:ph type="subTitle" idx="1"/>
          </p:nvPr>
        </p:nvSpPr>
        <p:spPr/>
        <p:txBody>
          <a:bodyPr/>
          <a:lstStyle/>
          <a:p>
            <a:pPr eaLnBrk="1" hangingPunct="1"/>
            <a:endParaRPr lang="en-US">
              <a:latin typeface="Times New Roman" charset="0"/>
            </a:endParaRPr>
          </a:p>
        </p:txBody>
      </p:sp>
      <p:pic>
        <p:nvPicPr>
          <p:cNvPr id="451587" name="Picture 4" descr="cam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3" name="Picture 2" descr="Landscape 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7571" name="Rectangle 3"/>
          <p:cNvSpPr>
            <a:spLocks noGrp="1" noChangeArrowheads="1"/>
          </p:cNvSpPr>
          <p:nvPr>
            <p:ph type="title" idx="4294967295"/>
          </p:nvPr>
        </p:nvSpPr>
        <p:spPr>
          <a:xfrm>
            <a:off x="457200" y="76200"/>
            <a:ext cx="8229600" cy="914400"/>
          </a:xfrm>
          <a:effectLst>
            <a:outerShdw blurRad="63500" dist="107763" dir="2700000" algn="ctr" rotWithShape="0">
              <a:srgbClr val="000000"/>
            </a:outerShdw>
          </a:effectLst>
        </p:spPr>
        <p:txBody>
          <a:bodyPr/>
          <a:lstStyle/>
          <a:p>
            <a:pPr eaLnBrk="1" hangingPunct="1">
              <a:defRPr/>
            </a:pPr>
            <a:r>
              <a:rPr lang="en-US" sz="6000" b="1" dirty="0" err="1">
                <a:solidFill>
                  <a:schemeClr val="bg1"/>
                </a:solidFill>
                <a:latin typeface="Aramis Regular" pitchFamily="18" charset="0"/>
                <a:ea typeface="+mj-ea"/>
                <a:cs typeface="+mj-cs"/>
              </a:rPr>
              <a:t>Mazmur</a:t>
            </a:r>
            <a:r>
              <a:rPr lang="en-US" sz="6000" b="1" dirty="0">
                <a:solidFill>
                  <a:schemeClr val="bg1"/>
                </a:solidFill>
                <a:latin typeface="Aramis Regular" pitchFamily="18" charset="0"/>
                <a:ea typeface="+mj-ea"/>
                <a:cs typeface="+mj-cs"/>
              </a:rPr>
              <a:t> 23</a:t>
            </a:r>
            <a:endParaRPr lang="en-US" dirty="0">
              <a:ea typeface="+mj-ea"/>
              <a:cs typeface="+mj-cs"/>
            </a:endParaRPr>
          </a:p>
        </p:txBody>
      </p:sp>
      <p:sp>
        <p:nvSpPr>
          <p:cNvPr id="1517572" name="Text Box 4"/>
          <p:cNvSpPr txBox="1">
            <a:spLocks noChangeArrowheads="1"/>
          </p:cNvSpPr>
          <p:nvPr/>
        </p:nvSpPr>
        <p:spPr bwMode="auto">
          <a:xfrm>
            <a:off x="304800" y="1096963"/>
            <a:ext cx="8458200" cy="5078313"/>
          </a:xfrm>
          <a:prstGeom prst="rect">
            <a:avLst/>
          </a:prstGeom>
          <a:noFill/>
          <a:ln w="9525">
            <a:noFill/>
            <a:miter lim="800000"/>
            <a:headEnd/>
            <a:tailEnd/>
          </a:ln>
          <a:effectLst>
            <a:outerShdw dist="35921" dir="2700000" algn="ctr" rotWithShape="0">
              <a:srgbClr val="808080"/>
            </a:outerShdw>
          </a:effectLst>
        </p:spPr>
        <p:txBody>
          <a:bodyPr>
            <a:spAutoFit/>
          </a:bodyPr>
          <a:lstStyle/>
          <a:p>
            <a:pPr>
              <a:defRPr/>
            </a:pPr>
            <a:r>
              <a:rPr lang="en-US" sz="2700" b="1" baseline="30000">
                <a:solidFill>
                  <a:schemeClr val="bg1"/>
                </a:solidFill>
                <a:latin typeface="Arial" charset="0"/>
                <a:ea typeface="+mn-ea"/>
                <a:cs typeface="+mn-cs"/>
              </a:rPr>
              <a:t>1</a:t>
            </a:r>
            <a:r>
              <a:rPr lang="en-US" sz="2700" b="1">
                <a:solidFill>
                  <a:schemeClr val="bg1"/>
                </a:solidFill>
                <a:latin typeface="Arial" charset="0"/>
                <a:ea typeface="+mn-ea"/>
                <a:cs typeface="+mn-cs"/>
              </a:rPr>
              <a:t> </a:t>
            </a:r>
            <a:r>
              <a:rPr lang="en-US" sz="2700" b="1">
                <a:solidFill>
                  <a:schemeClr val="bg1"/>
                </a:solidFill>
                <a:latin typeface="Georgia Ref" pitchFamily="18" charset="0"/>
                <a:ea typeface="+mn-ea"/>
                <a:cs typeface="+mn-cs"/>
              </a:rPr>
              <a:t>TUHAN adalah gembalaku, takkan kekurangan aku. </a:t>
            </a:r>
            <a:r>
              <a:rPr lang="en-US" sz="2700" b="1" baseline="30000">
                <a:solidFill>
                  <a:schemeClr val="bg1"/>
                </a:solidFill>
                <a:latin typeface="Georgia Ref" pitchFamily="18" charset="0"/>
                <a:ea typeface="+mn-ea"/>
                <a:cs typeface="+mn-cs"/>
              </a:rPr>
              <a:t>2</a:t>
            </a:r>
            <a:r>
              <a:rPr lang="en-US" sz="2700" b="1">
                <a:solidFill>
                  <a:schemeClr val="bg1"/>
                </a:solidFill>
                <a:latin typeface="Georgia Ref" pitchFamily="18" charset="0"/>
                <a:ea typeface="+mn-ea"/>
                <a:cs typeface="+mn-cs"/>
              </a:rPr>
              <a:t> Ia membaringkan aku di padang yang berumput hijau, Ia membimbing aku ke air yang tenang; </a:t>
            </a:r>
          </a:p>
          <a:p>
            <a:pPr>
              <a:defRPr/>
            </a:pPr>
            <a:r>
              <a:rPr lang="en-US" sz="2700" b="1" baseline="30000">
                <a:solidFill>
                  <a:schemeClr val="bg1"/>
                </a:solidFill>
                <a:latin typeface="Georgia Ref" pitchFamily="18" charset="0"/>
                <a:ea typeface="+mn-ea"/>
                <a:cs typeface="+mn-cs"/>
              </a:rPr>
              <a:t>3</a:t>
            </a:r>
            <a:r>
              <a:rPr lang="en-US" sz="2700" b="1">
                <a:solidFill>
                  <a:schemeClr val="bg1"/>
                </a:solidFill>
                <a:latin typeface="Georgia Ref" pitchFamily="18" charset="0"/>
                <a:ea typeface="+mn-ea"/>
                <a:cs typeface="+mn-cs"/>
              </a:rPr>
              <a:t> Ia menyegarkan jiwaku. Ia menuntun aku di jalan yang benar oleh karena nama-Nya. </a:t>
            </a:r>
            <a:r>
              <a:rPr lang="en-US" sz="2700" b="1" baseline="30000">
                <a:solidFill>
                  <a:schemeClr val="bg1"/>
                </a:solidFill>
                <a:latin typeface="Georgia Ref" pitchFamily="18" charset="0"/>
                <a:ea typeface="+mn-ea"/>
                <a:cs typeface="+mn-cs"/>
              </a:rPr>
              <a:t>4</a:t>
            </a:r>
            <a:r>
              <a:rPr lang="en-US" sz="2700" b="1">
                <a:solidFill>
                  <a:schemeClr val="bg1"/>
                </a:solidFill>
                <a:latin typeface="Georgia Ref" pitchFamily="18" charset="0"/>
                <a:ea typeface="+mn-ea"/>
                <a:cs typeface="+mn-cs"/>
              </a:rPr>
              <a:t> Sekalipun aku berjalan dalam lembah kekelaman, aku tidak takut bahaya, sebab Engkau besertaku; gada-Mu dan tongkat-Mu, itulah yang menghibur aku. </a:t>
            </a:r>
            <a:r>
              <a:rPr lang="en-US" sz="2700" b="1" baseline="30000">
                <a:solidFill>
                  <a:schemeClr val="bg1"/>
                </a:solidFill>
                <a:latin typeface="Georgia Ref" pitchFamily="18" charset="0"/>
                <a:ea typeface="+mn-ea"/>
                <a:cs typeface="+mn-cs"/>
              </a:rPr>
              <a:t>5 </a:t>
            </a:r>
            <a:r>
              <a:rPr lang="en-US" sz="2700" b="1">
                <a:solidFill>
                  <a:schemeClr val="bg1"/>
                </a:solidFill>
                <a:latin typeface="Georgia Ref" pitchFamily="18" charset="0"/>
                <a:ea typeface="+mn-ea"/>
                <a:cs typeface="+mn-cs"/>
              </a:rPr>
              <a:t>Engkau menyediakan hidangan bagiku, di hadapan lawanku; Engkau mengurapi kepalaku dengan minyak; pialaku penuh melimpah. </a:t>
            </a:r>
            <a:r>
              <a:rPr lang="en-US" sz="2700" b="1" baseline="30000">
                <a:solidFill>
                  <a:schemeClr val="bg1"/>
                </a:solidFill>
                <a:latin typeface="Georgia Ref" pitchFamily="18" charset="0"/>
                <a:ea typeface="+mn-ea"/>
                <a:cs typeface="+mn-cs"/>
              </a:rPr>
              <a:t>6 </a:t>
            </a:r>
            <a:r>
              <a:rPr lang="en-US" sz="2700" b="1">
                <a:solidFill>
                  <a:schemeClr val="bg1"/>
                </a:solidFill>
                <a:latin typeface="Georgia Ref" pitchFamily="18" charset="0"/>
                <a:ea typeface="+mn-ea"/>
                <a:cs typeface="+mn-cs"/>
              </a:rPr>
              <a:t>Kebajikan dan kemurahan belaka akan mengikuti aku, seumur hidupku; dan aku akan diam dalam rumah TUHAN sepanjang masa.</a:t>
            </a:r>
            <a:r>
              <a:rPr lang="en-US" sz="2700" b="1">
                <a:solidFill>
                  <a:schemeClr val="bg1"/>
                </a:solidFill>
                <a:latin typeface="Georgia" pitchFamily="18" charset="0"/>
                <a:ea typeface="+mn-ea"/>
                <a:cs typeface="+mn-cs"/>
              </a:rPr>
              <a:t> </a:t>
            </a:r>
            <a:endParaRPr lang="en-US" sz="2700" b="1">
              <a:solidFill>
                <a:schemeClr val="bg1"/>
              </a:solidFill>
              <a:latin typeface="Arial" charset="0"/>
              <a:ea typeface="ＭＳ Ｐゴシック" pitchFamily="34" charset="-128"/>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11"/>
          <p:cNvSpPr>
            <a:spLocks noGrp="1" noChangeArrowheads="1"/>
          </p:cNvSpPr>
          <p:nvPr>
            <p:ph type="title" idx="4294967295"/>
          </p:nvPr>
        </p:nvSpPr>
        <p:spPr/>
        <p:txBody>
          <a:bodyPr/>
          <a:lstStyle/>
          <a:p>
            <a:pPr eaLnBrk="1" hangingPunct="1"/>
            <a:r>
              <a:rPr lang="en-US" sz="1600">
                <a:latin typeface="Calibri" charset="0"/>
              </a:rPr>
              <a:t>North Korea 4</a:t>
            </a:r>
            <a:endParaRPr lang="en-US">
              <a:latin typeface="Calibri" charset="0"/>
            </a:endParaRPr>
          </a:p>
        </p:txBody>
      </p:sp>
      <p:graphicFrame>
        <p:nvGraphicFramePr>
          <p:cNvPr id="65538" name="Object 2"/>
          <p:cNvGraphicFramePr>
            <a:graphicFrameLocks noChangeAspect="1"/>
          </p:cNvGraphicFramePr>
          <p:nvPr/>
        </p:nvGraphicFramePr>
        <p:xfrm>
          <a:off x="2381250" y="1857375"/>
          <a:ext cx="4381500" cy="3143250"/>
        </p:xfrm>
        <a:graphic>
          <a:graphicData uri="http://schemas.openxmlformats.org/presentationml/2006/ole">
            <mc:AlternateContent xmlns:mc="http://schemas.openxmlformats.org/markup-compatibility/2006">
              <mc:Choice xmlns:v="urn:schemas-microsoft-com:vml" Requires="v">
                <p:oleObj spid="_x0000_s315483" name="Bitmap Image" r:id="rId4" imgW="4382112" imgH="3142857" progId="Paint.Picture">
                  <p:embed/>
                </p:oleObj>
              </mc:Choice>
              <mc:Fallback>
                <p:oleObj name="Bitmap Image" r:id="rId4" imgW="4382112" imgH="3142857"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250" y="1857375"/>
                        <a:ext cx="438150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5539" name="Oval 3"/>
          <p:cNvSpPr>
            <a:spLocks noChangeArrowheads="1"/>
          </p:cNvSpPr>
          <p:nvPr/>
        </p:nvSpPr>
        <p:spPr bwMode="auto">
          <a:xfrm>
            <a:off x="4038600" y="3657600"/>
            <a:ext cx="18288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solidFill>
                <a:schemeClr val="tx1"/>
              </a:solidFill>
              <a:latin typeface="Calibri" charset="0"/>
            </a:endParaRPr>
          </a:p>
        </p:txBody>
      </p:sp>
      <p:sp>
        <p:nvSpPr>
          <p:cNvPr id="65540" name="Text Box 4"/>
          <p:cNvSpPr txBox="1">
            <a:spLocks noChangeArrowheads="1"/>
          </p:cNvSpPr>
          <p:nvPr/>
        </p:nvSpPr>
        <p:spPr bwMode="auto">
          <a:xfrm>
            <a:off x="2355850" y="1371600"/>
            <a:ext cx="44323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800" b="1">
                <a:solidFill>
                  <a:schemeClr val="bg1"/>
                </a:solidFill>
                <a:latin typeface="Arial Black" charset="0"/>
              </a:rPr>
              <a:t>N O R T H    K O R E A</a:t>
            </a:r>
          </a:p>
        </p:txBody>
      </p:sp>
      <p:graphicFrame>
        <p:nvGraphicFramePr>
          <p:cNvPr id="65541" name="Object 5"/>
          <p:cNvGraphicFramePr>
            <a:graphicFrameLocks noChangeAspect="1"/>
          </p:cNvGraphicFramePr>
          <p:nvPr/>
        </p:nvGraphicFramePr>
        <p:xfrm>
          <a:off x="1066800" y="992188"/>
          <a:ext cx="7010400" cy="4873625"/>
        </p:xfrm>
        <a:graphic>
          <a:graphicData uri="http://schemas.openxmlformats.org/presentationml/2006/ole">
            <mc:AlternateContent xmlns:mc="http://schemas.openxmlformats.org/markup-compatibility/2006">
              <mc:Choice xmlns:v="urn:schemas-microsoft-com:vml" Requires="v">
                <p:oleObj spid="_x0000_s315484" name="Bitmap Image" r:id="rId6" imgW="3858164" imgH="2467319" progId="Paint.Picture">
                  <p:embed/>
                </p:oleObj>
              </mc:Choice>
              <mc:Fallback>
                <p:oleObj name="Bitmap Image" r:id="rId6" imgW="3858164" imgH="2467319" progId="Paint.Picture">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992188"/>
                        <a:ext cx="7010400" cy="487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5542" name="Oval 6"/>
          <p:cNvSpPr>
            <a:spLocks noChangeArrowheads="1"/>
          </p:cNvSpPr>
          <p:nvPr/>
        </p:nvSpPr>
        <p:spPr bwMode="auto">
          <a:xfrm>
            <a:off x="3200400" y="3582988"/>
            <a:ext cx="3124200" cy="1219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solidFill>
                <a:schemeClr val="tx1"/>
              </a:solidFill>
              <a:latin typeface="Calibri" charset="0"/>
            </a:endParaRPr>
          </a:p>
        </p:txBody>
      </p:sp>
      <p:graphicFrame>
        <p:nvGraphicFramePr>
          <p:cNvPr id="65543" name="Object 7"/>
          <p:cNvGraphicFramePr>
            <a:graphicFrameLocks noChangeAspect="1"/>
          </p:cNvGraphicFramePr>
          <p:nvPr/>
        </p:nvGraphicFramePr>
        <p:xfrm>
          <a:off x="0" y="381000"/>
          <a:ext cx="9144000" cy="6096000"/>
        </p:xfrm>
        <a:graphic>
          <a:graphicData uri="http://schemas.openxmlformats.org/presentationml/2006/ole">
            <mc:AlternateContent xmlns:mc="http://schemas.openxmlformats.org/markup-compatibility/2006">
              <mc:Choice xmlns:v="urn:schemas-microsoft-com:vml" Requires="v">
                <p:oleObj spid="_x0000_s315485" name="Bitmap Image" r:id="rId8" imgW="2085714" imgH="1181265" progId="Paint.Picture">
                  <p:embed/>
                </p:oleObj>
              </mc:Choice>
              <mc:Fallback>
                <p:oleObj name="Bitmap Image" r:id="rId8" imgW="2085714" imgH="1181265" progId="Paint.Picture">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5544" name="AutoShape 8"/>
          <p:cNvSpPr>
            <a:spLocks noChangeArrowheads="1"/>
          </p:cNvSpPr>
          <p:nvPr/>
        </p:nvSpPr>
        <p:spPr bwMode="auto">
          <a:xfrm rot="8293394">
            <a:off x="1295400" y="2667000"/>
            <a:ext cx="1371600" cy="457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FF0000"/>
            </a:solidFill>
            <a:miter lim="800000"/>
            <a:headEnd/>
            <a:tailEnd/>
          </a:ln>
        </p:spPr>
        <p:txBody>
          <a:bodyPr wrap="none" anchor="ctr"/>
          <a:lstStyle/>
          <a:p>
            <a:endParaRPr lang="en-US"/>
          </a:p>
        </p:txBody>
      </p:sp>
      <p:sp>
        <p:nvSpPr>
          <p:cNvPr id="65545" name="Text Box 9"/>
          <p:cNvSpPr txBox="1">
            <a:spLocks noChangeArrowheads="1"/>
          </p:cNvSpPr>
          <p:nvPr/>
        </p:nvSpPr>
        <p:spPr bwMode="auto">
          <a:xfrm>
            <a:off x="2651125" y="2173288"/>
            <a:ext cx="4757738"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3600" b="1">
                <a:solidFill>
                  <a:schemeClr val="bg1"/>
                </a:solidFill>
                <a:latin typeface="Ari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t>Tempat persembunyian rahasia</a:t>
            </a:r>
          </a:p>
        </p:txBody>
      </p:sp>
      <p:sp>
        <p:nvSpPr>
          <p:cNvPr id="315403" name="Rectangle 10"/>
          <p:cNvSpPr>
            <a:spLocks noChangeArrowheads="1"/>
          </p:cNvSpPr>
          <p:nvPr/>
        </p:nvSpPr>
        <p:spPr bwMode="auto">
          <a:xfrm>
            <a:off x="6934200" y="65532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1" hangingPunct="1"/>
            <a:r>
              <a:rPr lang="en-US" sz="1600">
                <a:solidFill>
                  <a:schemeClr val="tx2"/>
                </a:solidFill>
                <a:latin typeface="Times New Roman" charset="0"/>
              </a:rPr>
              <a:t>North Korea 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6554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32" fill="hold" nodeType="clickEffect">
                                  <p:stCondLst>
                                    <p:cond delay="0"/>
                                  </p:stCondLst>
                                  <p:childTnLst>
                                    <p:set>
                                      <p:cBhvr>
                                        <p:cTn id="10" dur="1" fill="hold">
                                          <p:stCondLst>
                                            <p:cond delay="0"/>
                                          </p:stCondLst>
                                        </p:cTn>
                                        <p:tgtEl>
                                          <p:spTgt spid="65538"/>
                                        </p:tgtEl>
                                        <p:attrNameLst>
                                          <p:attrName>style.visibility</p:attrName>
                                        </p:attrNameLst>
                                      </p:cBhvr>
                                      <p:to>
                                        <p:strVal val="visible"/>
                                      </p:to>
                                    </p:set>
                                    <p:animEffect transition="in" filter="box(out)">
                                      <p:cBhvr>
                                        <p:cTn id="11" dur="500"/>
                                        <p:tgtEl>
                                          <p:spTgt spid="655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65539"/>
                                        </p:tgtEl>
                                        <p:attrNameLst>
                                          <p:attrName>style.visibility</p:attrName>
                                        </p:attrNameLst>
                                      </p:cBhvr>
                                      <p:to>
                                        <p:strVal val="visible"/>
                                      </p:to>
                                    </p:set>
                                    <p:animEffect transition="in" filter="box(out)">
                                      <p:cBhvr>
                                        <p:cTn id="16" dur="500"/>
                                        <p:tgtEl>
                                          <p:spTgt spid="6553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nodeType="clickEffect">
                                  <p:stCondLst>
                                    <p:cond delay="0"/>
                                  </p:stCondLst>
                                  <p:childTnLst>
                                    <p:set>
                                      <p:cBhvr>
                                        <p:cTn id="20" dur="1" fill="hold">
                                          <p:stCondLst>
                                            <p:cond delay="0"/>
                                          </p:stCondLst>
                                        </p:cTn>
                                        <p:tgtEl>
                                          <p:spTgt spid="65541"/>
                                        </p:tgtEl>
                                        <p:attrNameLst>
                                          <p:attrName>style.visibility</p:attrName>
                                        </p:attrNameLst>
                                      </p:cBhvr>
                                      <p:to>
                                        <p:strVal val="visible"/>
                                      </p:to>
                                    </p:set>
                                    <p:animEffect transition="in" filter="box(out)">
                                      <p:cBhvr>
                                        <p:cTn id="21" dur="500"/>
                                        <p:tgtEl>
                                          <p:spTgt spid="6554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65542"/>
                                        </p:tgtEl>
                                        <p:attrNameLst>
                                          <p:attrName>style.visibility</p:attrName>
                                        </p:attrNameLst>
                                      </p:cBhvr>
                                      <p:to>
                                        <p:strVal val="visible"/>
                                      </p:to>
                                    </p:set>
                                    <p:animEffect transition="in" filter="box(out)">
                                      <p:cBhvr>
                                        <p:cTn id="26" dur="500"/>
                                        <p:tgtEl>
                                          <p:spTgt spid="6554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32" fill="hold" nodeType="clickEffect">
                                  <p:stCondLst>
                                    <p:cond delay="0"/>
                                  </p:stCondLst>
                                  <p:childTnLst>
                                    <p:set>
                                      <p:cBhvr>
                                        <p:cTn id="30" dur="1" fill="hold">
                                          <p:stCondLst>
                                            <p:cond delay="0"/>
                                          </p:stCondLst>
                                        </p:cTn>
                                        <p:tgtEl>
                                          <p:spTgt spid="65543"/>
                                        </p:tgtEl>
                                        <p:attrNameLst>
                                          <p:attrName>style.visibility</p:attrName>
                                        </p:attrNameLst>
                                      </p:cBhvr>
                                      <p:to>
                                        <p:strVal val="visible"/>
                                      </p:to>
                                    </p:set>
                                    <p:animEffect transition="in" filter="box(out)">
                                      <p:cBhvr>
                                        <p:cTn id="31" dur="500"/>
                                        <p:tgtEl>
                                          <p:spTgt spid="6554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65544"/>
                                        </p:tgtEl>
                                        <p:attrNameLst>
                                          <p:attrName>style.visibility</p:attrName>
                                        </p:attrNameLst>
                                      </p:cBhvr>
                                      <p:to>
                                        <p:strVal val="visible"/>
                                      </p:to>
                                    </p:set>
                                    <p:animEffect transition="in" filter="blinds(horizontal)">
                                      <p:cBhvr>
                                        <p:cTn id="36" dur="500"/>
                                        <p:tgtEl>
                                          <p:spTgt spid="6554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iterate type="lt">
                                    <p:tmAbs val="75"/>
                                  </p:iterate>
                                  <p:childTnLst>
                                    <p:set>
                                      <p:cBhvr>
                                        <p:cTn id="40" dur="1" fill="hold">
                                          <p:stCondLst>
                                            <p:cond delay="74"/>
                                          </p:stCondLst>
                                        </p:cTn>
                                        <p:tgtEl>
                                          <p:spTgt spid="6554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nimBg="1"/>
      <p:bldP spid="65540" grpId="0" autoUpdateAnimBg="0"/>
      <p:bldP spid="65542" grpId="0" animBg="1"/>
      <p:bldP spid="65544" grpId="0" animBg="1"/>
      <p:bldP spid="65545" grpId="0" animBg="1"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682" name="Rectangle 3"/>
          <p:cNvSpPr>
            <a:spLocks noGrp="1" noChangeArrowheads="1"/>
          </p:cNvSpPr>
          <p:nvPr>
            <p:ph type="title"/>
          </p:nvPr>
        </p:nvSpPr>
        <p:spPr>
          <a:xfrm>
            <a:off x="0" y="3276600"/>
            <a:ext cx="3352800" cy="3581400"/>
          </a:xfrm>
          <a:gradFill rotWithShape="0">
            <a:gsLst>
              <a:gs pos="0">
                <a:srgbClr val="105D13">
                  <a:alpha val="60999"/>
                </a:srgbClr>
              </a:gs>
              <a:gs pos="100000">
                <a:srgbClr val="072B09">
                  <a:alpha val="64000"/>
                </a:srgbClr>
              </a:gs>
            </a:gsLst>
            <a:lin ang="5400000" scaled="1"/>
          </a:gradFill>
        </p:spPr>
        <p:txBody>
          <a:bodyPr/>
          <a:lstStyle/>
          <a:p>
            <a:r>
              <a:rPr lang="en-US">
                <a:solidFill>
                  <a:schemeClr val="tx1"/>
                </a:solidFill>
                <a:latin typeface="Times New Roman" charset="0"/>
              </a:rPr>
              <a:t>Apakah yang dimaksud dengan menggiring kawanan?</a:t>
            </a:r>
            <a:endParaRPr lang="en-US">
              <a:latin typeface="Times New Roman" charset="0"/>
            </a:endParaRPr>
          </a:p>
        </p:txBody>
      </p:sp>
      <p:sp>
        <p:nvSpPr>
          <p:cNvPr id="455683" name="Text Box 4"/>
          <p:cNvSpPr txBox="1">
            <a:spLocks noChangeArrowheads="1"/>
          </p:cNvSpPr>
          <p:nvPr/>
        </p:nvSpPr>
        <p:spPr bwMode="auto">
          <a:xfrm>
            <a:off x="8210550" y="76200"/>
            <a:ext cx="860425" cy="3968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000" b="1"/>
              <a:t>280p</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685800" y="3810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Times New Roman" charset="0"/>
              </a:rPr>
              <a:t>Menggiring</a:t>
            </a:r>
          </a:p>
        </p:txBody>
      </p:sp>
      <p:sp>
        <p:nvSpPr>
          <p:cNvPr id="457731"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endParaRPr lang="en-US" sz="2400">
              <a:solidFill>
                <a:schemeClr val="tx1"/>
              </a:solidFill>
              <a:latin typeface="Times New Roman" charset="0"/>
              <a:cs typeface="Times New Roman" charset="0"/>
            </a:endParaRPr>
          </a:p>
        </p:txBody>
      </p:sp>
      <p:sp>
        <p:nvSpPr>
          <p:cNvPr id="457732" name="Text Box 4"/>
          <p:cNvSpPr txBox="1">
            <a:spLocks noChangeArrowheads="1"/>
          </p:cNvSpPr>
          <p:nvPr/>
        </p:nvSpPr>
        <p:spPr bwMode="auto">
          <a:xfrm>
            <a:off x="1981200" y="5257800"/>
            <a:ext cx="1752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a:solidFill>
                  <a:schemeClr val="bg1"/>
                </a:solidFill>
                <a:latin typeface="Arial" charset="0"/>
                <a:cs typeface="Times New Roman" charset="0"/>
              </a:rPr>
              <a:t>Domba</a:t>
            </a:r>
          </a:p>
          <a:p>
            <a:pPr eaLnBrk="1" hangingPunct="1">
              <a:spcBef>
                <a:spcPct val="50000"/>
              </a:spcBef>
            </a:pPr>
            <a:endParaRPr lang="en-US">
              <a:solidFill>
                <a:schemeClr val="bg1"/>
              </a:solidFill>
              <a:latin typeface="Arial" charset="0"/>
              <a:cs typeface="Times New Roman" charset="0"/>
            </a:endParaRPr>
          </a:p>
        </p:txBody>
      </p:sp>
      <p:pic>
        <p:nvPicPr>
          <p:cNvPr id="457733" name="Picture 5" descr="Shee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905000"/>
            <a:ext cx="3886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734" name="Picture 6" descr="Young Goa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1905000"/>
            <a:ext cx="3657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7735" name="Text Box 7"/>
          <p:cNvSpPr txBox="1">
            <a:spLocks noChangeArrowheads="1"/>
          </p:cNvSpPr>
          <p:nvPr/>
        </p:nvSpPr>
        <p:spPr bwMode="auto">
          <a:xfrm>
            <a:off x="5257800" y="5257800"/>
            <a:ext cx="28956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a:solidFill>
                  <a:schemeClr val="bg1"/>
                </a:solidFill>
                <a:latin typeface="Arial" charset="0"/>
                <a:cs typeface="Times New Roman" charset="0"/>
              </a:rPr>
              <a:t>Kambing Muda</a:t>
            </a:r>
          </a:p>
          <a:p>
            <a:pPr eaLnBrk="1" hangingPunct="1">
              <a:spcBef>
                <a:spcPct val="50000"/>
              </a:spcBef>
            </a:pPr>
            <a:endParaRPr lang="en-US">
              <a:solidFill>
                <a:schemeClr val="bg1"/>
              </a:solidFill>
              <a:latin typeface="Arial" charset="0"/>
              <a:cs typeface="Times New Roman"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a:xfrm>
            <a:off x="685800" y="3810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Times New Roman" charset="0"/>
              </a:rPr>
              <a:t>Menggiring</a:t>
            </a:r>
          </a:p>
        </p:txBody>
      </p:sp>
      <p:sp>
        <p:nvSpPr>
          <p:cNvPr id="459779"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endParaRPr lang="en-US" sz="2400">
              <a:solidFill>
                <a:schemeClr val="tx1"/>
              </a:solidFill>
              <a:latin typeface="Times New Roman" charset="0"/>
              <a:cs typeface="Times New Roman" charset="0"/>
            </a:endParaRPr>
          </a:p>
        </p:txBody>
      </p:sp>
      <p:sp>
        <p:nvSpPr>
          <p:cNvPr id="459780" name="Text Box 4"/>
          <p:cNvSpPr txBox="1">
            <a:spLocks noChangeArrowheads="1"/>
          </p:cNvSpPr>
          <p:nvPr/>
        </p:nvSpPr>
        <p:spPr bwMode="auto">
          <a:xfrm>
            <a:off x="990600" y="5715000"/>
            <a:ext cx="7467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400">
                <a:solidFill>
                  <a:schemeClr val="bg1"/>
                </a:solidFill>
                <a:latin typeface="Arial" charset="0"/>
                <a:cs typeface="Times New Roman" charset="0"/>
              </a:rPr>
              <a:t>Pemandangan kawanan domba dan kambing sedikit di Jordan</a:t>
            </a:r>
          </a:p>
        </p:txBody>
      </p:sp>
      <p:pic>
        <p:nvPicPr>
          <p:cNvPr id="459781" name="Picture 5" descr="Shepherd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828800"/>
            <a:ext cx="76200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a:xfrm>
            <a:off x="685800" y="3810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en-US" b="1">
                <a:latin typeface="Times New Roman" charset="0"/>
              </a:rPr>
              <a:t>Menggiring</a:t>
            </a:r>
          </a:p>
        </p:txBody>
      </p:sp>
      <p:grpSp>
        <p:nvGrpSpPr>
          <p:cNvPr id="2" name="Group 9"/>
          <p:cNvGrpSpPr>
            <a:grpSpLocks/>
          </p:cNvGrpSpPr>
          <p:nvPr/>
        </p:nvGrpSpPr>
        <p:grpSpPr bwMode="auto">
          <a:xfrm>
            <a:off x="1143000" y="2590800"/>
            <a:ext cx="1676400" cy="3032125"/>
            <a:chOff x="720" y="1632"/>
            <a:chExt cx="1056" cy="1910"/>
          </a:xfrm>
        </p:grpSpPr>
        <p:sp>
          <p:nvSpPr>
            <p:cNvPr id="461834" name="Text Box 3"/>
            <p:cNvSpPr txBox="1">
              <a:spLocks noChangeArrowheads="1"/>
            </p:cNvSpPr>
            <p:nvPr/>
          </p:nvSpPr>
          <p:spPr bwMode="auto">
            <a:xfrm>
              <a:off x="720" y="3024"/>
              <a:ext cx="100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400">
                  <a:solidFill>
                    <a:schemeClr val="bg1"/>
                  </a:solidFill>
                  <a:latin typeface="Arial" charset="0"/>
                  <a:cs typeface="Times New Roman" charset="0"/>
                </a:rPr>
                <a:t>Gembala yang baik</a:t>
              </a:r>
              <a:endParaRPr lang="en-US">
                <a:solidFill>
                  <a:schemeClr val="bg1"/>
                </a:solidFill>
                <a:latin typeface="Arial" charset="0"/>
                <a:cs typeface="Times New Roman" charset="0"/>
              </a:endParaRPr>
            </a:p>
          </p:txBody>
        </p:sp>
        <p:pic>
          <p:nvPicPr>
            <p:cNvPr id="461835" name="Picture 4" descr="Sheep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8" y="1632"/>
              <a:ext cx="1008"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1"/>
          <p:cNvGrpSpPr>
            <a:grpSpLocks/>
          </p:cNvGrpSpPr>
          <p:nvPr/>
        </p:nvGrpSpPr>
        <p:grpSpPr bwMode="auto">
          <a:xfrm>
            <a:off x="6134100" y="2590800"/>
            <a:ext cx="2057400" cy="3032125"/>
            <a:chOff x="3864" y="1632"/>
            <a:chExt cx="1296" cy="1910"/>
          </a:xfrm>
        </p:grpSpPr>
        <p:pic>
          <p:nvPicPr>
            <p:cNvPr id="461832" name="Picture 5" descr="Sl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4" y="1632"/>
              <a:ext cx="1008"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33" name="Text Box 6"/>
            <p:cNvSpPr txBox="1">
              <a:spLocks noChangeArrowheads="1"/>
            </p:cNvSpPr>
            <p:nvPr/>
          </p:nvSpPr>
          <p:spPr bwMode="auto">
            <a:xfrm>
              <a:off x="3864" y="3024"/>
              <a:ext cx="129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400">
                  <a:solidFill>
                    <a:schemeClr val="bg1"/>
                  </a:solidFill>
                  <a:latin typeface="Arial" charset="0"/>
                  <a:cs typeface="Times New Roman" charset="0"/>
                </a:rPr>
                <a:t>Ketapel gembala</a:t>
              </a:r>
              <a:endParaRPr lang="en-US">
                <a:solidFill>
                  <a:schemeClr val="bg1"/>
                </a:solidFill>
                <a:latin typeface="Arial" charset="0"/>
                <a:cs typeface="Times New Roman" charset="0"/>
              </a:endParaRPr>
            </a:p>
          </p:txBody>
        </p:sp>
      </p:grpSp>
      <p:grpSp>
        <p:nvGrpSpPr>
          <p:cNvPr id="4" name="Group 10"/>
          <p:cNvGrpSpPr>
            <a:grpSpLocks/>
          </p:cNvGrpSpPr>
          <p:nvPr/>
        </p:nvGrpSpPr>
        <p:grpSpPr bwMode="auto">
          <a:xfrm>
            <a:off x="3276600" y="2590800"/>
            <a:ext cx="2362200" cy="3762375"/>
            <a:chOff x="2064" y="1632"/>
            <a:chExt cx="1488" cy="2370"/>
          </a:xfrm>
        </p:grpSpPr>
        <p:pic>
          <p:nvPicPr>
            <p:cNvPr id="461830" name="Picture 7" descr="Jacka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60" y="1632"/>
              <a:ext cx="1248"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31" name="Text Box 8"/>
            <p:cNvSpPr txBox="1">
              <a:spLocks noChangeArrowheads="1"/>
            </p:cNvSpPr>
            <p:nvPr/>
          </p:nvSpPr>
          <p:spPr bwMode="auto">
            <a:xfrm>
              <a:off x="2064" y="3024"/>
              <a:ext cx="1488"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400">
                  <a:solidFill>
                    <a:schemeClr val="bg1"/>
                  </a:solidFill>
                  <a:latin typeface="Arial" charset="0"/>
                  <a:cs typeface="Times New Roman" charset="0"/>
                </a:rPr>
                <a:t>Jackal – Salah satu bahaya untuk kawanan domba</a:t>
              </a:r>
              <a:endParaRPr lang="en-US">
                <a:solidFill>
                  <a:schemeClr val="bg1"/>
                </a:solidFill>
                <a:latin typeface="Arial" charset="0"/>
                <a:cs typeface="Times New Roman"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3" name="Picture 2" descr="9406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3715" name="Rectangle 3"/>
          <p:cNvSpPr>
            <a:spLocks noGrp="1" noChangeArrowheads="1"/>
          </p:cNvSpPr>
          <p:nvPr>
            <p:ph type="title" idx="4294967295"/>
          </p:nvPr>
        </p:nvSpPr>
        <p:spPr>
          <a:xfrm>
            <a:off x="0" y="0"/>
            <a:ext cx="9143999" cy="1143000"/>
          </a:xfrm>
          <a:solidFill>
            <a:srgbClr val="000000"/>
          </a:solidFill>
          <a:ln>
            <a:noFill/>
          </a:ln>
          <a:effectLst>
            <a:outerShdw blurRad="63500" dist="35921" dir="2700000" algn="ctr" rotWithShape="0">
              <a:schemeClr val="bg1">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en-US" sz="3600" b="1">
                <a:solidFill>
                  <a:srgbClr val="FFFFFF"/>
                </a:solidFill>
                <a:latin typeface="Arial" charset="0"/>
                <a:cs typeface="Arial"/>
              </a:rPr>
              <a:t>Ia membimbing aku ke air yang tenang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1" name="Picture 11" descr="Ancient Preaching"/>
          <p:cNvPicPr>
            <a:picLocks noChangeAspect="1" noChangeArrowheads="1"/>
          </p:cNvPicPr>
          <p:nvPr/>
        </p:nvPicPr>
        <p:blipFill>
          <a:blip r:embed="rId3">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77010" name="Group 50"/>
          <p:cNvGraphicFramePr>
            <a:graphicFrameLocks noGrp="1"/>
          </p:cNvGraphicFramePr>
          <p:nvPr/>
        </p:nvGraphicFramePr>
        <p:xfrm>
          <a:off x="2209800" y="1804988"/>
          <a:ext cx="6934200" cy="5056321"/>
        </p:xfrm>
        <a:graphic>
          <a:graphicData uri="http://schemas.openxmlformats.org/drawingml/2006/table">
            <a:tbl>
              <a:tblPr/>
              <a:tblGrid>
                <a:gridCol w="3657600">
                  <a:extLst>
                    <a:ext uri="{9D8B030D-6E8A-4147-A177-3AD203B41FA5}">
                      <a16:colId xmlns:a16="http://schemas.microsoft.com/office/drawing/2014/main" xmlns="" val="20000"/>
                    </a:ext>
                  </a:extLst>
                </a:gridCol>
                <a:gridCol w="3276600">
                  <a:extLst>
                    <a:ext uri="{9D8B030D-6E8A-4147-A177-3AD203B41FA5}">
                      <a16:colId xmlns:a16="http://schemas.microsoft.com/office/drawing/2014/main" xmlns="" val="20001"/>
                    </a:ext>
                  </a:extLst>
                </a:gridCol>
              </a:tblGrid>
              <a:tr h="162748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a:ln>
                            <a:noFill/>
                          </a:ln>
                          <a:solidFill>
                            <a:schemeClr val="tx1"/>
                          </a:solidFill>
                          <a:effectLst/>
                          <a:latin typeface="Times New Roman" charset="0"/>
                          <a:ea typeface="ＭＳ Ｐゴシック" charset="0"/>
                        </a:rPr>
                        <a:t>Apa yang Tidak di melakukan-</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a:ln>
                            <a:noFill/>
                          </a:ln>
                          <a:solidFill>
                            <a:schemeClr val="tx1"/>
                          </a:solidFill>
                          <a:effectLst/>
                          <a:latin typeface="Times New Roman" charset="0"/>
                          <a:ea typeface="ＭＳ Ｐゴシック" charset="0"/>
                        </a:rPr>
                        <a:t>Penatua sebaiknya jangan melakukan…</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a:ln>
                            <a:noFill/>
                          </a:ln>
                          <a:solidFill>
                            <a:schemeClr val="tx1"/>
                          </a:solidFill>
                          <a:effectLst/>
                          <a:latin typeface="Times New Roman" charset="0"/>
                          <a:ea typeface="ＭＳ Ｐゴシック" charset="0"/>
                        </a:rPr>
                        <a:t>Apa yang harus di melakukan--</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a:ln>
                            <a:noFill/>
                          </a:ln>
                          <a:solidFill>
                            <a:schemeClr val="tx1"/>
                          </a:solidFill>
                          <a:effectLst/>
                          <a:latin typeface="Times New Roman" charset="0"/>
                          <a:ea typeface="ＭＳ Ｐゴシック" charset="0"/>
                        </a:rPr>
                        <a:t>Penatua sebaiknya melakukan…</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xmlns="" val="10000"/>
                  </a:ext>
                </a:extLst>
              </a:tr>
              <a:tr h="114289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a:ln>
                            <a:noFill/>
                          </a:ln>
                          <a:solidFill>
                            <a:schemeClr val="bg2"/>
                          </a:solidFill>
                          <a:effectLst/>
                          <a:latin typeface="Times New Roman" charset="0"/>
                          <a:ea typeface="ＭＳ Ｐゴシック" charset="0"/>
                        </a:rPr>
                        <a:t>Be compelled (2b)</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a:ln>
                            <a:noFill/>
                          </a:ln>
                          <a:solidFill>
                            <a:schemeClr val="bg2"/>
                          </a:solidFill>
                          <a:effectLst/>
                          <a:latin typeface="Times New Roman" charset="0"/>
                          <a:ea typeface="ＭＳ Ｐゴシック" charset="0"/>
                        </a:rPr>
                        <a:t>Be willing (2c)</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14289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a:ln>
                            <a:noFill/>
                          </a:ln>
                          <a:solidFill>
                            <a:schemeClr val="bg2"/>
                          </a:solidFill>
                          <a:effectLst/>
                          <a:latin typeface="Times New Roman" charset="0"/>
                          <a:ea typeface="ＭＳ Ｐゴシック" charset="0"/>
                        </a:rPr>
                        <a:t>Be greedy (2d)</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a:ln>
                            <a:noFill/>
                          </a:ln>
                          <a:solidFill>
                            <a:schemeClr val="bg2"/>
                          </a:solidFill>
                          <a:effectLst/>
                          <a:latin typeface="Times New Roman" charset="0"/>
                          <a:ea typeface="ＭＳ Ｐゴシック" charset="0"/>
                        </a:rPr>
                        <a:t>Be serving (2e)</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14289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a:ln>
                            <a:noFill/>
                          </a:ln>
                          <a:solidFill>
                            <a:schemeClr val="bg2"/>
                          </a:solidFill>
                          <a:effectLst/>
                          <a:latin typeface="Times New Roman" charset="0"/>
                          <a:ea typeface="ＭＳ Ｐゴシック" charset="0"/>
                        </a:rPr>
                        <a:t>Be lording (3a)</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400" b="1" i="0" u="none" strike="noStrike" cap="none" normalizeH="0" baseline="0">
                          <a:ln>
                            <a:noFill/>
                          </a:ln>
                          <a:solidFill>
                            <a:schemeClr val="bg2"/>
                          </a:solidFill>
                          <a:effectLst/>
                          <a:latin typeface="Times New Roman" charset="0"/>
                          <a:ea typeface="ＭＳ Ｐゴシック" charset="0"/>
                        </a:rPr>
                        <a:t>Be examples (3b)</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465939" name="Rectangle 3"/>
          <p:cNvSpPr>
            <a:spLocks noGrp="1" noChangeArrowheads="1"/>
          </p:cNvSpPr>
          <p:nvPr>
            <p:ph type="title"/>
          </p:nvPr>
        </p:nvSpPr>
        <p:spPr>
          <a:xfrm>
            <a:off x="76200" y="228600"/>
            <a:ext cx="3048000" cy="3124200"/>
          </a:xfrm>
        </p:spPr>
        <p:txBody>
          <a:bodyPr/>
          <a:lstStyle/>
          <a:p>
            <a:pPr eaLnBrk="1" hangingPunct="1"/>
            <a:r>
              <a:rPr lang="en-US" sz="3600" b="1">
                <a:solidFill>
                  <a:srgbClr val="000000"/>
                </a:solidFill>
                <a:latin typeface="Times New Roman" charset="0"/>
              </a:rPr>
              <a:t>Motivasi untuk menggiringi</a:t>
            </a:r>
            <a:br>
              <a:rPr lang="en-US" sz="3600" b="1">
                <a:solidFill>
                  <a:srgbClr val="000000"/>
                </a:solidFill>
                <a:latin typeface="Times New Roman" charset="0"/>
              </a:rPr>
            </a:br>
            <a:r>
              <a:rPr lang="en-US" sz="3600" b="1">
                <a:solidFill>
                  <a:srgbClr val="000000"/>
                </a:solidFill>
                <a:latin typeface="Times New Roman" charset="0"/>
              </a:rPr>
              <a:t>(1 Petrus 5:2b)</a:t>
            </a:r>
            <a:r>
              <a:rPr lang="en-US" sz="6000" b="1">
                <a:solidFill>
                  <a:srgbClr val="000000"/>
                </a:solidFill>
                <a:latin typeface="Times New Roman" charset="0"/>
              </a:rPr>
              <a:t/>
            </a:r>
            <a:br>
              <a:rPr lang="en-US" sz="6000" b="1">
                <a:solidFill>
                  <a:srgbClr val="000000"/>
                </a:solidFill>
                <a:latin typeface="Times New Roman" charset="0"/>
              </a:rPr>
            </a:br>
            <a:endParaRPr lang="en-US" sz="6000" b="1">
              <a:solidFill>
                <a:srgbClr val="000000"/>
              </a:solidFill>
              <a:latin typeface="Times New Roman" charset="0"/>
            </a:endParaRPr>
          </a:p>
        </p:txBody>
      </p:sp>
      <p:sp>
        <p:nvSpPr>
          <p:cNvPr id="1576965" name="Rectangle 5"/>
          <p:cNvSpPr>
            <a:spLocks noChangeArrowheads="1"/>
          </p:cNvSpPr>
          <p:nvPr/>
        </p:nvSpPr>
        <p:spPr bwMode="auto">
          <a:xfrm>
            <a:off x="5715000" y="3352800"/>
            <a:ext cx="3429000" cy="14478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p>
        </p:txBody>
      </p:sp>
      <p:sp>
        <p:nvSpPr>
          <p:cNvPr id="1576966" name="Rectangle 6"/>
          <p:cNvSpPr>
            <a:spLocks noChangeArrowheads="1"/>
          </p:cNvSpPr>
          <p:nvPr/>
        </p:nvSpPr>
        <p:spPr bwMode="auto">
          <a:xfrm>
            <a:off x="2133600" y="3352800"/>
            <a:ext cx="3657600" cy="14478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p>
        </p:txBody>
      </p:sp>
      <p:sp>
        <p:nvSpPr>
          <p:cNvPr id="465942" name="Text Box 30"/>
          <p:cNvSpPr txBox="1">
            <a:spLocks noChangeArrowheads="1"/>
          </p:cNvSpPr>
          <p:nvPr/>
        </p:nvSpPr>
        <p:spPr bwMode="auto">
          <a:xfrm>
            <a:off x="8210550" y="93663"/>
            <a:ext cx="677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000" b="1">
                <a:solidFill>
                  <a:srgbClr val="000000"/>
                </a:solidFill>
                <a:latin typeface="Times" charset="0"/>
              </a:rPr>
              <a:t>280r</a:t>
            </a:r>
            <a:endParaRPr lang="en-US" sz="2000" b="1">
              <a:solidFill>
                <a:srgbClr val="000000"/>
              </a:solidFill>
            </a:endParaRPr>
          </a:p>
        </p:txBody>
      </p:sp>
      <p:sp>
        <p:nvSpPr>
          <p:cNvPr id="1576991" name="Rectangle 31"/>
          <p:cNvSpPr>
            <a:spLocks noChangeArrowheads="1"/>
          </p:cNvSpPr>
          <p:nvPr/>
        </p:nvSpPr>
        <p:spPr bwMode="auto">
          <a:xfrm>
            <a:off x="5715000" y="4495800"/>
            <a:ext cx="3429000" cy="14478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p>
        </p:txBody>
      </p:sp>
      <p:sp>
        <p:nvSpPr>
          <p:cNvPr id="1576992" name="Rectangle 32"/>
          <p:cNvSpPr>
            <a:spLocks noChangeArrowheads="1"/>
          </p:cNvSpPr>
          <p:nvPr/>
        </p:nvSpPr>
        <p:spPr bwMode="auto">
          <a:xfrm>
            <a:off x="2133600" y="4495800"/>
            <a:ext cx="3657600" cy="14478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p>
        </p:txBody>
      </p:sp>
      <p:sp>
        <p:nvSpPr>
          <p:cNvPr id="1576993" name="Rectangle 33"/>
          <p:cNvSpPr>
            <a:spLocks noChangeArrowheads="1"/>
          </p:cNvSpPr>
          <p:nvPr/>
        </p:nvSpPr>
        <p:spPr bwMode="auto">
          <a:xfrm>
            <a:off x="5715000" y="5638800"/>
            <a:ext cx="3429000" cy="14478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p>
        </p:txBody>
      </p:sp>
      <p:sp>
        <p:nvSpPr>
          <p:cNvPr id="1576994" name="Rectangle 34"/>
          <p:cNvSpPr>
            <a:spLocks noChangeArrowheads="1"/>
          </p:cNvSpPr>
          <p:nvPr/>
        </p:nvSpPr>
        <p:spPr bwMode="auto">
          <a:xfrm>
            <a:off x="2133600" y="5638800"/>
            <a:ext cx="3657600" cy="14478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576966"/>
                                        </p:tgtEl>
                                      </p:cBhvr>
                                    </p:animEffect>
                                    <p:set>
                                      <p:cBhvr>
                                        <p:cTn id="7" dur="1" fill="hold">
                                          <p:stCondLst>
                                            <p:cond delay="499"/>
                                          </p:stCondLst>
                                        </p:cTn>
                                        <p:tgtEl>
                                          <p:spTgt spid="157696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576965"/>
                                        </p:tgtEl>
                                      </p:cBhvr>
                                    </p:animEffect>
                                    <p:set>
                                      <p:cBhvr>
                                        <p:cTn id="12" dur="1" fill="hold">
                                          <p:stCondLst>
                                            <p:cond delay="499"/>
                                          </p:stCondLst>
                                        </p:cTn>
                                        <p:tgtEl>
                                          <p:spTgt spid="157696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576992"/>
                                        </p:tgtEl>
                                      </p:cBhvr>
                                    </p:animEffect>
                                    <p:set>
                                      <p:cBhvr>
                                        <p:cTn id="17" dur="1" fill="hold">
                                          <p:stCondLst>
                                            <p:cond delay="499"/>
                                          </p:stCondLst>
                                        </p:cTn>
                                        <p:tgtEl>
                                          <p:spTgt spid="157699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576991"/>
                                        </p:tgtEl>
                                      </p:cBhvr>
                                    </p:animEffect>
                                    <p:set>
                                      <p:cBhvr>
                                        <p:cTn id="22" dur="1" fill="hold">
                                          <p:stCondLst>
                                            <p:cond delay="499"/>
                                          </p:stCondLst>
                                        </p:cTn>
                                        <p:tgtEl>
                                          <p:spTgt spid="157699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1576994"/>
                                        </p:tgtEl>
                                      </p:cBhvr>
                                    </p:animEffect>
                                    <p:set>
                                      <p:cBhvr>
                                        <p:cTn id="27" dur="1" fill="hold">
                                          <p:stCondLst>
                                            <p:cond delay="499"/>
                                          </p:stCondLst>
                                        </p:cTn>
                                        <p:tgtEl>
                                          <p:spTgt spid="1576994"/>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1576993"/>
                                        </p:tgtEl>
                                      </p:cBhvr>
                                    </p:animEffect>
                                    <p:set>
                                      <p:cBhvr>
                                        <p:cTn id="32" dur="1" fill="hold">
                                          <p:stCondLst>
                                            <p:cond delay="499"/>
                                          </p:stCondLst>
                                        </p:cTn>
                                        <p:tgtEl>
                                          <p:spTgt spid="15769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65" grpId="0" animBg="1"/>
      <p:bldP spid="1576966" grpId="0" animBg="1"/>
      <p:bldP spid="1576991" grpId="0" animBg="1"/>
      <p:bldP spid="1576992" grpId="0" animBg="1"/>
      <p:bldP spid="1576993" grpId="0" animBg="1"/>
      <p:bldP spid="157699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2"/>
          <p:cNvSpPr>
            <a:spLocks noGrp="1" noChangeArrowheads="1"/>
          </p:cNvSpPr>
          <p:nvPr>
            <p:ph type="ctrTitle"/>
          </p:nvPr>
        </p:nvSpPr>
        <p:spPr>
          <a:xfrm>
            <a:off x="2209800" y="1828800"/>
            <a:ext cx="4800600" cy="3124200"/>
          </a:xfrm>
        </p:spPr>
        <p:txBody>
          <a:bodyPr/>
          <a:lstStyle/>
          <a:p>
            <a:pPr eaLnBrk="1" hangingPunct="1"/>
            <a:r>
              <a:rPr lang="en-US" sz="4800" b="1">
                <a:latin typeface="Trebuchet MS" charset="0"/>
                <a:ea typeface="ＭＳ Ｐゴシック" charset="0"/>
              </a:rPr>
              <a:t>Bahaya tentang </a:t>
            </a:r>
            <a:r>
              <a:rPr lang="ja-JP" altLang="en-US" sz="4800" b="1">
                <a:latin typeface="Trebuchet MS" charset="0"/>
                <a:ea typeface="ＭＳ Ｐゴシック" charset="0"/>
              </a:rPr>
              <a:t>“</a:t>
            </a:r>
            <a:r>
              <a:rPr lang="en-US" altLang="ja-JP" sz="4800" b="1">
                <a:latin typeface="Trebuchet MS" charset="0"/>
                <a:ea typeface="ＭＳ Ｐゴシック" charset="0"/>
              </a:rPr>
              <a:t>menguasai</a:t>
            </a:r>
            <a:r>
              <a:rPr lang="ja-JP" altLang="en-US" sz="4800" b="1">
                <a:latin typeface="Trebuchet MS" charset="0"/>
                <a:ea typeface="ＭＳ Ｐゴシック" charset="0"/>
              </a:rPr>
              <a:t>”</a:t>
            </a:r>
            <a:endParaRPr lang="en-US" sz="5400" b="1">
              <a:latin typeface="Trebuchet MS" charset="0"/>
              <a:ea typeface="ＭＳ Ｐゴシック" charset="0"/>
            </a:endParaRPr>
          </a:p>
        </p:txBody>
      </p:sp>
      <p:sp>
        <p:nvSpPr>
          <p:cNvPr id="467970" name="Rectangle 3"/>
          <p:cNvSpPr>
            <a:spLocks noGrp="1" noChangeArrowheads="1"/>
          </p:cNvSpPr>
          <p:nvPr>
            <p:ph type="subTitle" idx="1"/>
          </p:nvPr>
        </p:nvSpPr>
        <p:spPr>
          <a:xfrm>
            <a:off x="1371600" y="6096000"/>
            <a:ext cx="6553200" cy="762000"/>
          </a:xfrm>
        </p:spPr>
        <p:txBody>
          <a:bodyPr/>
          <a:lstStyle/>
          <a:p>
            <a:pPr eaLnBrk="1" hangingPunct="1">
              <a:buFont typeface="Trebuchet MS" charset="0"/>
              <a:buNone/>
            </a:pPr>
            <a:r>
              <a:rPr lang="en-US" sz="4000" b="1" i="1">
                <a:latin typeface="Trebuchet MS" charset="0"/>
                <a:ea typeface="ＭＳ Ｐゴシック" charset="0"/>
              </a:rPr>
              <a:t>Apakah maksudnya?</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1 Petrus</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5</a:t>
            </a:r>
          </a:p>
        </p:txBody>
      </p:sp>
    </p:spTree>
    <p:extLst>
      <p:ext uri="{BB962C8B-B14F-4D97-AF65-F5344CB8AC3E}">
        <p14:creationId xmlns:p14="http://schemas.microsoft.com/office/powerpoint/2010/main" val="35357713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7" name="Picture 2" descr="img3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2387" name="Rectangle 3"/>
          <p:cNvSpPr>
            <a:spLocks noGrp="1" noChangeArrowheads="1"/>
          </p:cNvSpPr>
          <p:nvPr>
            <p:ph type="title" idx="4294967295"/>
          </p:nvPr>
        </p:nvSpPr>
        <p:spPr>
          <a:xfrm>
            <a:off x="3505200" y="4953000"/>
            <a:ext cx="5638800" cy="1524000"/>
          </a:xfrm>
          <a:effectLst>
            <a:outerShdw blurRad="63500" dist="35921" dir="2700000" algn="ctr" rotWithShape="0">
              <a:schemeClr val="tx1"/>
            </a:outerShdw>
          </a:effectLst>
        </p:spPr>
        <p:txBody>
          <a:bodyPr/>
          <a:lstStyle/>
          <a:p>
            <a:pPr eaLnBrk="1" hangingPunct="1">
              <a:defRPr/>
            </a:pPr>
            <a:r>
              <a:rPr lang="en-US">
                <a:solidFill>
                  <a:schemeClr val="bg1"/>
                </a:solidFill>
                <a:latin typeface="Arial" charset="0"/>
                <a:ea typeface="Osaka" charset="0"/>
              </a:rPr>
              <a:t>Apabila Gembala Agung datang… (5:4a)</a:t>
            </a:r>
            <a:endParaRPr lang="en-US" sz="6600">
              <a:solidFill>
                <a:schemeClr val="bg1"/>
              </a:solidFill>
              <a:latin typeface="Arial" charset="0"/>
              <a:ea typeface="Osaka" charset="0"/>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5" name="Picture 2" descr="angel_trumpet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66" name="Rectangle 3"/>
          <p:cNvSpPr>
            <a:spLocks noGrp="1" noChangeArrowheads="1"/>
          </p:cNvSpPr>
          <p:nvPr>
            <p:ph type="title" idx="4294967295"/>
          </p:nvPr>
        </p:nvSpPr>
        <p:spPr>
          <a:xfrm>
            <a:off x="1066800" y="5410200"/>
            <a:ext cx="7772400" cy="1143000"/>
          </a:xfrm>
        </p:spPr>
        <p:txBody>
          <a:bodyPr/>
          <a:lstStyle/>
          <a:p>
            <a:pPr eaLnBrk="1" hangingPunct="1"/>
            <a:r>
              <a:rPr lang="en-US" sz="3600" b="1">
                <a:latin typeface="Arial" charset="0"/>
                <a:ea typeface="Osaka" charset="0"/>
              </a:rPr>
              <a:t>… kamu akan menerima mahkota kemuliaan yang tidak dapat layu(5:4b)</a:t>
            </a:r>
            <a:endParaRPr lang="en-US" b="1">
              <a:latin typeface="Arial" charset="0"/>
              <a:ea typeface="Osaka"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6418" name="Rectangle 15"/>
          <p:cNvSpPr>
            <a:spLocks noGrp="1" noChangeArrowheads="1"/>
          </p:cNvSpPr>
          <p:nvPr>
            <p:ph type="title" idx="4294967295"/>
          </p:nvPr>
        </p:nvSpPr>
        <p:spPr/>
        <p:txBody>
          <a:bodyPr/>
          <a:lstStyle/>
          <a:p>
            <a:pPr eaLnBrk="1" hangingPunct="1"/>
            <a:r>
              <a:rPr lang="en-US" sz="1600">
                <a:latin typeface="Calibri" charset="0"/>
              </a:rPr>
              <a:t>North Korea 5</a:t>
            </a:r>
            <a:endParaRPr lang="en-US">
              <a:latin typeface="Calibri" charset="0"/>
            </a:endParaRPr>
          </a:p>
        </p:txBody>
      </p:sp>
      <p:graphicFrame>
        <p:nvGraphicFramePr>
          <p:cNvPr id="66562" name="Object 2"/>
          <p:cNvGraphicFramePr>
            <a:graphicFrameLocks noChangeAspect="1"/>
          </p:cNvGraphicFramePr>
          <p:nvPr/>
        </p:nvGraphicFramePr>
        <p:xfrm>
          <a:off x="0" y="466725"/>
          <a:ext cx="9144000" cy="5924550"/>
        </p:xfrm>
        <a:graphic>
          <a:graphicData uri="http://schemas.openxmlformats.org/presentationml/2006/ole">
            <mc:AlternateContent xmlns:mc="http://schemas.openxmlformats.org/markup-compatibility/2006">
              <mc:Choice xmlns:v="urn:schemas-microsoft-com:vml" Requires="v">
                <p:oleObj spid="_x0000_s316536" name="Bitmap Image" r:id="rId4" imgW="3381847" imgH="2190476" progId="Paint.Picture">
                  <p:embed/>
                </p:oleObj>
              </mc:Choice>
              <mc:Fallback>
                <p:oleObj name="Bitmap Image" r:id="rId4" imgW="3381847" imgH="2190476"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6725"/>
                        <a:ext cx="9144000" cy="592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 name="Group 3"/>
          <p:cNvGrpSpPr>
            <a:grpSpLocks/>
          </p:cNvGrpSpPr>
          <p:nvPr/>
        </p:nvGrpSpPr>
        <p:grpSpPr bwMode="auto">
          <a:xfrm>
            <a:off x="1676400" y="2857500"/>
            <a:ext cx="4724400" cy="2057400"/>
            <a:chOff x="-1200" y="2400"/>
            <a:chExt cx="2976" cy="1296"/>
          </a:xfrm>
        </p:grpSpPr>
        <p:sp>
          <p:nvSpPr>
            <p:cNvPr id="316430" name="Oval 4"/>
            <p:cNvSpPr>
              <a:spLocks noChangeArrowheads="1"/>
            </p:cNvSpPr>
            <p:nvPr/>
          </p:nvSpPr>
          <p:spPr bwMode="auto">
            <a:xfrm>
              <a:off x="-1200" y="2592"/>
              <a:ext cx="2928" cy="1104"/>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solidFill>
                  <a:schemeClr val="tx1"/>
                </a:solidFill>
                <a:latin typeface="Calibri" charset="0"/>
              </a:endParaRPr>
            </a:p>
          </p:txBody>
        </p:sp>
        <p:sp>
          <p:nvSpPr>
            <p:cNvPr id="66565" name="AutoShape 5"/>
            <p:cNvSpPr>
              <a:spLocks noChangeArrowheads="1"/>
            </p:cNvSpPr>
            <p:nvPr/>
          </p:nvSpPr>
          <p:spPr bwMode="auto">
            <a:xfrm rot="8445322">
              <a:off x="672" y="2400"/>
              <a:ext cx="1104" cy="336"/>
            </a:xfrm>
            <a:custGeom>
              <a:avLst/>
              <a:gdLst>
                <a:gd name="G0" fmla="+- 13897 0 0"/>
                <a:gd name="G1" fmla="+- 6606 0 0"/>
                <a:gd name="G2" fmla="+- 21600 0 6606"/>
                <a:gd name="G3" fmla="+- 10800 0 6606"/>
                <a:gd name="G4" fmla="+- 21600 0 13897"/>
                <a:gd name="G5" fmla="*/ G4 G3 10800"/>
                <a:gd name="G6" fmla="+- 21600 0 G5"/>
                <a:gd name="T0" fmla="*/ 13897 w 21600"/>
                <a:gd name="T1" fmla="*/ 0 h 21600"/>
                <a:gd name="T2" fmla="*/ 0 w 21600"/>
                <a:gd name="T3" fmla="*/ 10800 h 21600"/>
                <a:gd name="T4" fmla="*/ 1389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897" y="0"/>
                  </a:moveTo>
                  <a:lnTo>
                    <a:pt x="13897" y="6606"/>
                  </a:lnTo>
                  <a:lnTo>
                    <a:pt x="3375" y="6606"/>
                  </a:lnTo>
                  <a:lnTo>
                    <a:pt x="3375" y="14994"/>
                  </a:lnTo>
                  <a:lnTo>
                    <a:pt x="13897" y="14994"/>
                  </a:lnTo>
                  <a:lnTo>
                    <a:pt x="13897" y="21600"/>
                  </a:lnTo>
                  <a:lnTo>
                    <a:pt x="21600" y="10800"/>
                  </a:lnTo>
                  <a:close/>
                </a:path>
                <a:path w="21600" h="21600">
                  <a:moveTo>
                    <a:pt x="1350" y="6606"/>
                  </a:moveTo>
                  <a:lnTo>
                    <a:pt x="1350" y="14994"/>
                  </a:lnTo>
                  <a:lnTo>
                    <a:pt x="2700" y="14994"/>
                  </a:lnTo>
                  <a:lnTo>
                    <a:pt x="2700" y="6606"/>
                  </a:lnTo>
                  <a:close/>
                </a:path>
                <a:path w="21600" h="21600">
                  <a:moveTo>
                    <a:pt x="0" y="6606"/>
                  </a:moveTo>
                  <a:lnTo>
                    <a:pt x="0" y="14994"/>
                  </a:lnTo>
                  <a:lnTo>
                    <a:pt x="675" y="14994"/>
                  </a:lnTo>
                  <a:lnTo>
                    <a:pt x="675" y="6606"/>
                  </a:lnTo>
                  <a:close/>
                </a:path>
              </a:pathLst>
            </a:custGeom>
            <a:solidFill>
              <a:srgbClr val="FF0000"/>
            </a:solidFill>
            <a:ln w="9525">
              <a:solidFill>
                <a:srgbClr val="FF0000"/>
              </a:solidFill>
              <a:miter lim="800000"/>
              <a:headEnd/>
              <a:tailEnd/>
            </a:ln>
            <a:effectLst>
              <a:outerShdw dist="63500" dir="3187806" algn="ctr" rotWithShape="0">
                <a:schemeClr val="tx1"/>
              </a:outerShdw>
            </a:effectLst>
          </p:spPr>
          <p:txBody>
            <a:bodyPr wrap="none" anchor="ctr"/>
            <a:lstStyle/>
            <a:p>
              <a:pPr eaLnBrk="1" fontAlgn="auto" hangingPunct="1">
                <a:spcBef>
                  <a:spcPts val="0"/>
                </a:spcBef>
                <a:spcAft>
                  <a:spcPts val="0"/>
                </a:spcAft>
                <a:defRPr/>
              </a:pPr>
              <a:endParaRPr lang="en-US" sz="1800">
                <a:solidFill>
                  <a:schemeClr val="tx1"/>
                </a:solidFill>
                <a:latin typeface="+mn-lt"/>
                <a:ea typeface="+mn-ea"/>
                <a:cs typeface="+mn-cs"/>
              </a:endParaRPr>
            </a:p>
          </p:txBody>
        </p:sp>
      </p:grpSp>
      <p:sp>
        <p:nvSpPr>
          <p:cNvPr id="66566" name="Text Box 6"/>
          <p:cNvSpPr txBox="1">
            <a:spLocks noChangeArrowheads="1"/>
          </p:cNvSpPr>
          <p:nvPr/>
        </p:nvSpPr>
        <p:spPr bwMode="auto">
          <a:xfrm>
            <a:off x="2016125" y="3124200"/>
            <a:ext cx="2555875"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400" b="1">
                <a:solidFill>
                  <a:srgbClr val="FF0000"/>
                </a:solidFill>
                <a:latin typeface="Arial" charset="0"/>
              </a:rPr>
              <a:t>secret gathering</a:t>
            </a:r>
          </a:p>
        </p:txBody>
      </p:sp>
      <p:graphicFrame>
        <p:nvGraphicFramePr>
          <p:cNvPr id="66567" name="Object 7"/>
          <p:cNvGraphicFramePr>
            <a:graphicFrameLocks noChangeAspect="1"/>
          </p:cNvGraphicFramePr>
          <p:nvPr/>
        </p:nvGraphicFramePr>
        <p:xfrm>
          <a:off x="0" y="457200"/>
          <a:ext cx="9144000" cy="5943600"/>
        </p:xfrm>
        <a:graphic>
          <a:graphicData uri="http://schemas.openxmlformats.org/presentationml/2006/ole">
            <mc:AlternateContent xmlns:mc="http://schemas.openxmlformats.org/markup-compatibility/2006">
              <mc:Choice xmlns:v="urn:schemas-microsoft-com:vml" Requires="v">
                <p:oleObj spid="_x0000_s316537" name="Bitmap Image" r:id="rId6" imgW="2257740" imgH="1448002" progId="Paint.Picture">
                  <p:embed/>
                </p:oleObj>
              </mc:Choice>
              <mc:Fallback>
                <p:oleObj name="Bitmap Image" r:id="rId6" imgW="2257740" imgH="1448002" progId="Paint.Picture">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720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3" name="Group 8"/>
          <p:cNvGrpSpPr>
            <a:grpSpLocks/>
          </p:cNvGrpSpPr>
          <p:nvPr/>
        </p:nvGrpSpPr>
        <p:grpSpPr bwMode="auto">
          <a:xfrm>
            <a:off x="1752600" y="3200400"/>
            <a:ext cx="4724400" cy="2057400"/>
            <a:chOff x="-1200" y="2400"/>
            <a:chExt cx="2976" cy="1296"/>
          </a:xfrm>
        </p:grpSpPr>
        <p:sp>
          <p:nvSpPr>
            <p:cNvPr id="316428" name="Oval 9"/>
            <p:cNvSpPr>
              <a:spLocks noChangeArrowheads="1"/>
            </p:cNvSpPr>
            <p:nvPr/>
          </p:nvSpPr>
          <p:spPr bwMode="auto">
            <a:xfrm>
              <a:off x="-1200" y="2592"/>
              <a:ext cx="2928" cy="1104"/>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1800">
                <a:solidFill>
                  <a:schemeClr val="tx1"/>
                </a:solidFill>
                <a:latin typeface="Calibri" charset="0"/>
              </a:endParaRPr>
            </a:p>
          </p:txBody>
        </p:sp>
        <p:sp>
          <p:nvSpPr>
            <p:cNvPr id="66570" name="AutoShape 10"/>
            <p:cNvSpPr>
              <a:spLocks noChangeArrowheads="1"/>
            </p:cNvSpPr>
            <p:nvPr/>
          </p:nvSpPr>
          <p:spPr bwMode="auto">
            <a:xfrm rot="8445322">
              <a:off x="672" y="2400"/>
              <a:ext cx="1104" cy="336"/>
            </a:xfrm>
            <a:custGeom>
              <a:avLst/>
              <a:gdLst>
                <a:gd name="G0" fmla="+- 13897 0 0"/>
                <a:gd name="G1" fmla="+- 6606 0 0"/>
                <a:gd name="G2" fmla="+- 21600 0 6606"/>
                <a:gd name="G3" fmla="+- 10800 0 6606"/>
                <a:gd name="G4" fmla="+- 21600 0 13897"/>
                <a:gd name="G5" fmla="*/ G4 G3 10800"/>
                <a:gd name="G6" fmla="+- 21600 0 G5"/>
                <a:gd name="T0" fmla="*/ 13897 w 21600"/>
                <a:gd name="T1" fmla="*/ 0 h 21600"/>
                <a:gd name="T2" fmla="*/ 0 w 21600"/>
                <a:gd name="T3" fmla="*/ 10800 h 21600"/>
                <a:gd name="T4" fmla="*/ 13897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3897" y="0"/>
                  </a:moveTo>
                  <a:lnTo>
                    <a:pt x="13897" y="6606"/>
                  </a:lnTo>
                  <a:lnTo>
                    <a:pt x="3375" y="6606"/>
                  </a:lnTo>
                  <a:lnTo>
                    <a:pt x="3375" y="14994"/>
                  </a:lnTo>
                  <a:lnTo>
                    <a:pt x="13897" y="14994"/>
                  </a:lnTo>
                  <a:lnTo>
                    <a:pt x="13897" y="21600"/>
                  </a:lnTo>
                  <a:lnTo>
                    <a:pt x="21600" y="10800"/>
                  </a:lnTo>
                  <a:close/>
                </a:path>
                <a:path w="21600" h="21600">
                  <a:moveTo>
                    <a:pt x="1350" y="6606"/>
                  </a:moveTo>
                  <a:lnTo>
                    <a:pt x="1350" y="14994"/>
                  </a:lnTo>
                  <a:lnTo>
                    <a:pt x="2700" y="14994"/>
                  </a:lnTo>
                  <a:lnTo>
                    <a:pt x="2700" y="6606"/>
                  </a:lnTo>
                  <a:close/>
                </a:path>
                <a:path w="21600" h="21600">
                  <a:moveTo>
                    <a:pt x="0" y="6606"/>
                  </a:moveTo>
                  <a:lnTo>
                    <a:pt x="0" y="14994"/>
                  </a:lnTo>
                  <a:lnTo>
                    <a:pt x="675" y="14994"/>
                  </a:lnTo>
                  <a:lnTo>
                    <a:pt x="675" y="6606"/>
                  </a:lnTo>
                  <a:close/>
                </a:path>
              </a:pathLst>
            </a:custGeom>
            <a:solidFill>
              <a:srgbClr val="FF0000"/>
            </a:solidFill>
            <a:ln w="9525">
              <a:solidFill>
                <a:srgbClr val="FF0000"/>
              </a:solidFill>
              <a:miter lim="800000"/>
              <a:headEnd/>
              <a:tailEnd/>
            </a:ln>
            <a:effectLst>
              <a:outerShdw dist="63500" dir="3187806" algn="ctr" rotWithShape="0">
                <a:schemeClr val="tx1"/>
              </a:outerShdw>
            </a:effectLst>
          </p:spPr>
          <p:txBody>
            <a:bodyPr wrap="none" anchor="ctr"/>
            <a:lstStyle/>
            <a:p>
              <a:pPr eaLnBrk="1" fontAlgn="auto" hangingPunct="1">
                <a:spcBef>
                  <a:spcPts val="0"/>
                </a:spcBef>
                <a:spcAft>
                  <a:spcPts val="0"/>
                </a:spcAft>
                <a:defRPr/>
              </a:pPr>
              <a:endParaRPr lang="en-US" sz="1800">
                <a:solidFill>
                  <a:schemeClr val="tx1"/>
                </a:solidFill>
                <a:latin typeface="+mn-lt"/>
                <a:ea typeface="+mn-ea"/>
                <a:cs typeface="+mn-cs"/>
              </a:endParaRPr>
            </a:p>
          </p:txBody>
        </p:sp>
      </p:grpSp>
      <p:graphicFrame>
        <p:nvGraphicFramePr>
          <p:cNvPr id="66571" name="Object 11"/>
          <p:cNvGraphicFramePr>
            <a:graphicFrameLocks noChangeAspect="1"/>
          </p:cNvGraphicFramePr>
          <p:nvPr/>
        </p:nvGraphicFramePr>
        <p:xfrm>
          <a:off x="6604000" y="419100"/>
          <a:ext cx="2540000" cy="3048000"/>
        </p:xfrm>
        <a:graphic>
          <a:graphicData uri="http://schemas.openxmlformats.org/presentationml/2006/ole">
            <mc:AlternateContent xmlns:mc="http://schemas.openxmlformats.org/markup-compatibility/2006">
              <mc:Choice xmlns:v="urn:schemas-microsoft-com:vml" Requires="v">
                <p:oleObj spid="_x0000_s316538" name="Bitmap Image" r:id="rId8" imgW="1428949" imgH="1714739" progId="Paint.Picture">
                  <p:embed/>
                </p:oleObj>
              </mc:Choice>
              <mc:Fallback>
                <p:oleObj name="Bitmap Image" r:id="rId8" imgW="1428949" imgH="1714739" progId="Paint.Picture">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4000" y="419100"/>
                        <a:ext cx="2540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6572" name="Object 12"/>
          <p:cNvGraphicFramePr>
            <a:graphicFrameLocks noChangeAspect="1"/>
          </p:cNvGraphicFramePr>
          <p:nvPr/>
        </p:nvGraphicFramePr>
        <p:xfrm>
          <a:off x="5905500" y="457200"/>
          <a:ext cx="3238500" cy="3886200"/>
        </p:xfrm>
        <a:graphic>
          <a:graphicData uri="http://schemas.openxmlformats.org/presentationml/2006/ole">
            <mc:AlternateContent xmlns:mc="http://schemas.openxmlformats.org/markup-compatibility/2006">
              <mc:Choice xmlns:v="urn:schemas-microsoft-com:vml" Requires="v">
                <p:oleObj spid="_x0000_s316539" name="Bitmap Image" r:id="rId10" imgW="1428949" imgH="1714739" progId="Paint.Picture">
                  <p:embed/>
                </p:oleObj>
              </mc:Choice>
              <mc:Fallback>
                <p:oleObj name="Bitmap Image" r:id="rId10" imgW="1428949" imgH="1714739" progId="Paint.Picture">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05500" y="457200"/>
                        <a:ext cx="32385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6573" name="WordArt 13"/>
          <p:cNvSpPr>
            <a:spLocks noChangeArrowheads="1" noChangeShapeType="1" noTextEdit="1"/>
          </p:cNvSpPr>
          <p:nvPr/>
        </p:nvSpPr>
        <p:spPr bwMode="auto">
          <a:xfrm rot="-786025">
            <a:off x="1573213" y="2438400"/>
            <a:ext cx="4827587" cy="901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effectLst>
                  <a:outerShdw blurRad="63500" dist="71842" dir="2700000" algn="ctr" rotWithShape="0">
                    <a:schemeClr val="tx1">
                      <a:alpha val="74997"/>
                    </a:schemeClr>
                  </a:outerShdw>
                </a:effectLst>
                <a:latin typeface="Rockwell Extra Bold"/>
                <a:ea typeface="Rockwell Extra Bold"/>
                <a:cs typeface="Rockwell Extra Bold"/>
              </a:rPr>
              <a:t>SERANG!</a:t>
            </a:r>
          </a:p>
        </p:txBody>
      </p:sp>
      <p:sp>
        <p:nvSpPr>
          <p:cNvPr id="316427" name="Rectangle 14"/>
          <p:cNvSpPr>
            <a:spLocks noChangeArrowheads="1"/>
          </p:cNvSpPr>
          <p:nvPr/>
        </p:nvSpPr>
        <p:spPr bwMode="auto">
          <a:xfrm>
            <a:off x="6934200" y="65532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1" hangingPunct="1"/>
            <a:r>
              <a:rPr lang="en-US" sz="1600">
                <a:solidFill>
                  <a:schemeClr val="tx2"/>
                </a:solidFill>
                <a:latin typeface="Times New Roman" charset="0"/>
              </a:rPr>
              <a:t>North Korea 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box(out)">
                                      <p:cBhvr>
                                        <p:cTn id="7" dur="500"/>
                                        <p:tgtEl>
                                          <p:spTgt spid="665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iterate type="lt">
                                    <p:tmPct val="100000"/>
                                  </p:iterate>
                                  <p:childTnLst>
                                    <p:set>
                                      <p:cBhvr>
                                        <p:cTn id="16" dur="1" fill="hold">
                                          <p:stCondLst>
                                            <p:cond delay="0"/>
                                          </p:stCondLst>
                                        </p:cTn>
                                        <p:tgtEl>
                                          <p:spTgt spid="66566"/>
                                        </p:tgtEl>
                                        <p:attrNameLst>
                                          <p:attrName>style.visibility</p:attrName>
                                        </p:attrNameLst>
                                      </p:cBhvr>
                                      <p:to>
                                        <p:strVal val="visible"/>
                                      </p:to>
                                    </p:set>
                                    <p:animEffect transition="in" filter="box(out)">
                                      <p:cBhvr>
                                        <p:cTn id="17" dur="75"/>
                                        <p:tgtEl>
                                          <p:spTgt spid="66566"/>
                                        </p:tgtEl>
                                      </p:cBhvr>
                                    </p:animEffect>
                                  </p:childTnLst>
                                  <p:subTnLst>
                                    <p:audio>
                                      <p:cMediaNode>
                                        <p:cTn display="0" masterRel="sameClick">
                                          <p:stCondLst>
                                            <p:cond evt="begin" delay="0">
                                              <p:tn val="15"/>
                                            </p:cond>
                                          </p:stCondLst>
                                          <p:endCondLst>
                                            <p:cond evt="onStopAudio" delay="0">
                                              <p:tgtEl>
                                                <p:sldTgt/>
                                              </p:tgtEl>
                                            </p:cond>
                                          </p:endCondLst>
                                        </p:cTn>
                                        <p:tgtEl>
                                          <p:sndTgt r:embed="rId3" name="type.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66567"/>
                                        </p:tgtEl>
                                        <p:attrNameLst>
                                          <p:attrName>style.visibility</p:attrName>
                                        </p:attrNameLst>
                                      </p:cBhvr>
                                      <p:to>
                                        <p:strVal val="visible"/>
                                      </p:to>
                                    </p:set>
                                    <p:animEffect transition="in" filter="box(out)">
                                      <p:cBhvr>
                                        <p:cTn id="22" dur="500"/>
                                        <p:tgtEl>
                                          <p:spTgt spid="6656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ox(in)">
                                      <p:cBhvr>
                                        <p:cTn id="27" dur="500"/>
                                        <p:tgtEl>
                                          <p:spTgt spid="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499"/>
                                          </p:stCondLst>
                                        </p:cTn>
                                        <p:tgtEl>
                                          <p:spTgt spid="66571"/>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499"/>
                                          </p:stCondLst>
                                        </p:cTn>
                                        <p:tgtEl>
                                          <p:spTgt spid="6657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32" fill="hold" grpId="0" nodeType="clickEffect">
                                  <p:stCondLst>
                                    <p:cond delay="0"/>
                                  </p:stCondLst>
                                  <p:childTnLst>
                                    <p:set>
                                      <p:cBhvr>
                                        <p:cTn id="39" dur="1" fill="hold">
                                          <p:stCondLst>
                                            <p:cond delay="0"/>
                                          </p:stCondLst>
                                        </p:cTn>
                                        <p:tgtEl>
                                          <p:spTgt spid="66573"/>
                                        </p:tgtEl>
                                        <p:attrNameLst>
                                          <p:attrName>style.visibility</p:attrName>
                                        </p:attrNameLst>
                                      </p:cBhvr>
                                      <p:to>
                                        <p:strVal val="visible"/>
                                      </p:to>
                                    </p:set>
                                    <p:anim calcmode="lin" valueType="num">
                                      <p:cBhvr>
                                        <p:cTn id="40" dur="500" fill="hold"/>
                                        <p:tgtEl>
                                          <p:spTgt spid="66573"/>
                                        </p:tgtEl>
                                        <p:attrNameLst>
                                          <p:attrName>ppt_w</p:attrName>
                                        </p:attrNameLst>
                                      </p:cBhvr>
                                      <p:tavLst>
                                        <p:tav tm="0">
                                          <p:val>
                                            <p:strVal val="4*#ppt_w"/>
                                          </p:val>
                                        </p:tav>
                                        <p:tav tm="100000">
                                          <p:val>
                                            <p:strVal val="#ppt_w"/>
                                          </p:val>
                                        </p:tav>
                                      </p:tavLst>
                                    </p:anim>
                                    <p:anim calcmode="lin" valueType="num">
                                      <p:cBhvr>
                                        <p:cTn id="41" dur="500" fill="hold"/>
                                        <p:tgtEl>
                                          <p:spTgt spid="6657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6" grpId="0" animBg="1" autoUpdateAnimBg="0"/>
      <p:bldP spid="66573"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58530"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dist="35921" dir="2700000" algn="ctr" rotWithShape="0">
              <a:srgbClr val="808080"/>
            </a:outerShdw>
          </a:effectLst>
        </p:spPr>
        <p:txBody>
          <a:bodyPr wrap="none" anchor="ctr"/>
          <a:lstStyle/>
          <a:p>
            <a:pPr>
              <a:defRPr/>
            </a:pPr>
            <a:endParaRPr lang="en-US">
              <a:latin typeface="Georgia" pitchFamily="18" charset="0"/>
              <a:ea typeface="+mn-ea"/>
              <a:cs typeface="+mn-cs"/>
            </a:endParaRPr>
          </a:p>
        </p:txBody>
      </p:sp>
      <p:sp>
        <p:nvSpPr>
          <p:cNvPr id="1558531" name="Line 3"/>
          <p:cNvSpPr>
            <a:spLocks noChangeShapeType="1"/>
          </p:cNvSpPr>
          <p:nvPr/>
        </p:nvSpPr>
        <p:spPr bwMode="auto">
          <a:xfrm>
            <a:off x="1487488" y="2600325"/>
            <a:ext cx="0" cy="1371600"/>
          </a:xfrm>
          <a:prstGeom prst="line">
            <a:avLst/>
          </a:prstGeom>
          <a:noFill/>
          <a:ln w="38100">
            <a:solidFill>
              <a:srgbClr val="00CCFF"/>
            </a:solidFill>
            <a:round/>
            <a:headEnd/>
            <a:tailEnd type="triangle" w="med" len="med"/>
          </a:ln>
          <a:effectLst>
            <a:outerShdw dist="35921" dir="2700000" algn="ctr" rotWithShape="0">
              <a:srgbClr val="808080"/>
            </a:outerShdw>
          </a:effectLst>
        </p:spPr>
        <p:txBody>
          <a:bodyPr wrap="none" anchor="ctr"/>
          <a:lstStyle/>
          <a:p>
            <a:pPr>
              <a:defRPr/>
            </a:pPr>
            <a:endParaRPr lang="en-US">
              <a:latin typeface="Georgia" pitchFamily="18" charset="0"/>
              <a:ea typeface="+mn-ea"/>
              <a:cs typeface="+mn-cs"/>
            </a:endParaRPr>
          </a:p>
        </p:txBody>
      </p:sp>
      <p:sp>
        <p:nvSpPr>
          <p:cNvPr id="1558532" name="Text Box 4"/>
          <p:cNvSpPr txBox="1">
            <a:spLocks noChangeArrowheads="1"/>
          </p:cNvSpPr>
          <p:nvPr/>
        </p:nvSpPr>
        <p:spPr bwMode="auto">
          <a:xfrm rot="-5400000">
            <a:off x="-675481" y="3723481"/>
            <a:ext cx="3119438" cy="701675"/>
          </a:xfrm>
          <a:prstGeom prst="rect">
            <a:avLst/>
          </a:prstGeom>
          <a:noFill/>
          <a:ln w="38100">
            <a:noFill/>
            <a:miter lim="800000"/>
            <a:headEnd/>
            <a:tailEnd/>
          </a:ln>
          <a:effectLst>
            <a:outerShdw dist="35921" dir="2700000" algn="ctr" rotWithShape="0">
              <a:srgbClr val="808080"/>
            </a:outerShdw>
          </a:effectLst>
        </p:spPr>
        <p:txBody>
          <a:bodyPr>
            <a:spAutoFit/>
          </a:bodyPr>
          <a:lstStyle/>
          <a:p>
            <a:pPr algn="ctr">
              <a:spcBef>
                <a:spcPct val="50000"/>
              </a:spcBef>
              <a:defRPr/>
            </a:pPr>
            <a:r>
              <a:rPr lang="en-US" sz="4000" b="1">
                <a:solidFill>
                  <a:schemeClr val="bg1"/>
                </a:solidFill>
                <a:latin typeface="Times New Roman" pitchFamily="18" charset="0"/>
                <a:ea typeface="+mn-ea"/>
                <a:cs typeface="+mn-cs"/>
              </a:rPr>
              <a:t>Church Age</a:t>
            </a:r>
          </a:p>
        </p:txBody>
      </p:sp>
      <p:sp>
        <p:nvSpPr>
          <p:cNvPr id="1558533" name="Text Box 5"/>
          <p:cNvSpPr txBox="1">
            <a:spLocks noChangeArrowheads="1"/>
          </p:cNvSpPr>
          <p:nvPr/>
        </p:nvSpPr>
        <p:spPr bwMode="auto">
          <a:xfrm>
            <a:off x="381000" y="1219200"/>
            <a:ext cx="3200400" cy="1373188"/>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a:spcBef>
                <a:spcPct val="50000"/>
              </a:spcBef>
              <a:defRPr/>
            </a:pPr>
            <a:r>
              <a:rPr lang="en-US" sz="2800" b="1" dirty="0" err="1">
                <a:solidFill>
                  <a:srgbClr val="00CCFF"/>
                </a:solidFill>
                <a:latin typeface="Times New Roman" pitchFamily="18" charset="0"/>
                <a:ea typeface="+mn-ea"/>
                <a:cs typeface="+mn-cs"/>
              </a:rPr>
              <a:t>Upah</a:t>
            </a:r>
            <a:r>
              <a:rPr lang="en-US" sz="2800" b="1" dirty="0">
                <a:solidFill>
                  <a:srgbClr val="00CCFF"/>
                </a:solidFill>
                <a:latin typeface="Times New Roman" pitchFamily="18" charset="0"/>
                <a:ea typeface="+mn-ea"/>
                <a:cs typeface="+mn-cs"/>
              </a:rPr>
              <a:t> yang </a:t>
            </a:r>
            <a:r>
              <a:rPr lang="en-US" sz="2800" b="1" dirty="0" err="1">
                <a:solidFill>
                  <a:srgbClr val="00CCFF"/>
                </a:solidFill>
                <a:latin typeface="Times New Roman" pitchFamily="18" charset="0"/>
                <a:ea typeface="+mn-ea"/>
                <a:cs typeface="+mn-cs"/>
              </a:rPr>
              <a:t>diberikan</a:t>
            </a:r>
            <a:r>
              <a:rPr lang="en-US" sz="2800" b="1" dirty="0">
                <a:solidFill>
                  <a:srgbClr val="00CCFF"/>
                </a:solidFill>
                <a:latin typeface="Times New Roman" pitchFamily="18" charset="0"/>
                <a:ea typeface="+mn-ea"/>
                <a:cs typeface="+mn-cs"/>
              </a:rPr>
              <a:t> </a:t>
            </a:r>
            <a:r>
              <a:rPr lang="en-US" sz="2800" b="1" dirty="0" err="1">
                <a:solidFill>
                  <a:srgbClr val="00CCFF"/>
                </a:solidFill>
                <a:latin typeface="Times New Roman" pitchFamily="18" charset="0"/>
                <a:ea typeface="+mn-ea"/>
                <a:cs typeface="+mn-cs"/>
              </a:rPr>
              <a:t>saat</a:t>
            </a:r>
            <a:r>
              <a:rPr lang="en-US" sz="2800" b="1" dirty="0">
                <a:solidFill>
                  <a:srgbClr val="00CCFF"/>
                </a:solidFill>
                <a:latin typeface="Times New Roman" pitchFamily="18" charset="0"/>
                <a:ea typeface="+mn-ea"/>
                <a:cs typeface="+mn-cs"/>
              </a:rPr>
              <a:t> </a:t>
            </a:r>
            <a:r>
              <a:rPr lang="en-US" sz="2800" b="1" dirty="0" err="1">
                <a:solidFill>
                  <a:srgbClr val="00CCFF"/>
                </a:solidFill>
                <a:latin typeface="Times New Roman" pitchFamily="18" charset="0"/>
                <a:ea typeface="+mn-ea"/>
                <a:cs typeface="+mn-cs"/>
              </a:rPr>
              <a:t>pengangkatan</a:t>
            </a:r>
            <a:endParaRPr lang="en-US" sz="2800" b="1" dirty="0">
              <a:solidFill>
                <a:schemeClr val="tx1"/>
              </a:solidFill>
              <a:latin typeface="Times New Roman" pitchFamily="18" charset="0"/>
              <a:ea typeface="+mn-ea"/>
              <a:cs typeface="+mn-cs"/>
            </a:endParaRPr>
          </a:p>
        </p:txBody>
      </p:sp>
      <p:sp>
        <p:nvSpPr>
          <p:cNvPr id="1558534" name="Text Box 6"/>
          <p:cNvSpPr txBox="1">
            <a:spLocks noChangeArrowheads="1"/>
          </p:cNvSpPr>
          <p:nvPr/>
        </p:nvSpPr>
        <p:spPr bwMode="auto">
          <a:xfrm>
            <a:off x="1600200" y="3276600"/>
            <a:ext cx="2743200" cy="604838"/>
          </a:xfrm>
          <a:prstGeom prst="rect">
            <a:avLst/>
          </a:prstGeom>
          <a:noFill/>
          <a:ln w="9525">
            <a:solidFill>
              <a:srgbClr val="FF66FF"/>
            </a:solidFill>
            <a:miter lim="800000"/>
            <a:headEnd/>
            <a:tailEnd/>
          </a:ln>
          <a:effectLst>
            <a:outerShdw dist="35921" dir="2700000" algn="ctr" rotWithShape="0">
              <a:srgbClr val="808080"/>
            </a:outerShdw>
          </a:effectLst>
        </p:spPr>
        <p:txBody>
          <a:bodyPr>
            <a:spAutoFit/>
          </a:bodyPr>
          <a:lstStyle/>
          <a:p>
            <a:pPr algn="ctr">
              <a:spcBef>
                <a:spcPct val="50000"/>
              </a:spcBef>
              <a:defRPr/>
            </a:pPr>
            <a:r>
              <a:rPr lang="en-US" sz="3300" b="1" dirty="0" err="1">
                <a:solidFill>
                  <a:schemeClr val="bg1"/>
                </a:solidFill>
                <a:latin typeface="Times New Roman" pitchFamily="18" charset="0"/>
                <a:ea typeface="+mn-ea"/>
                <a:cs typeface="+mn-cs"/>
              </a:rPr>
              <a:t>Penganiayaan</a:t>
            </a:r>
            <a:endParaRPr lang="en-US" sz="3300" b="1" dirty="0">
              <a:solidFill>
                <a:schemeClr val="tx1"/>
              </a:solidFill>
              <a:latin typeface="Times New Roman" pitchFamily="18" charset="0"/>
              <a:ea typeface="+mn-ea"/>
              <a:cs typeface="+mn-cs"/>
            </a:endParaRPr>
          </a:p>
        </p:txBody>
      </p:sp>
      <p:sp>
        <p:nvSpPr>
          <p:cNvPr id="1558535" name="Text Box 7"/>
          <p:cNvSpPr txBox="1">
            <a:spLocks noChangeArrowheads="1"/>
          </p:cNvSpPr>
          <p:nvPr/>
        </p:nvSpPr>
        <p:spPr bwMode="auto">
          <a:xfrm>
            <a:off x="1905000" y="4267200"/>
            <a:ext cx="2362200" cy="7016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a:spcBef>
                <a:spcPct val="50000"/>
              </a:spcBef>
              <a:defRPr/>
            </a:pPr>
            <a:r>
              <a:rPr lang="en-US" sz="4000" b="1" dirty="0">
                <a:solidFill>
                  <a:srgbClr val="FF66FF"/>
                </a:solidFill>
                <a:latin typeface="Times New Roman" pitchFamily="18" charset="0"/>
                <a:ea typeface="+mn-ea"/>
                <a:cs typeface="+mn-cs"/>
              </a:rPr>
              <a:t>7 </a:t>
            </a:r>
            <a:r>
              <a:rPr lang="en-US" sz="4000" b="1" dirty="0" err="1">
                <a:solidFill>
                  <a:srgbClr val="FF66FF"/>
                </a:solidFill>
                <a:latin typeface="Times New Roman" pitchFamily="18" charset="0"/>
                <a:ea typeface="+mn-ea"/>
                <a:cs typeface="+mn-cs"/>
              </a:rPr>
              <a:t>tahun</a:t>
            </a:r>
            <a:endParaRPr lang="en-US" sz="4000" b="1" dirty="0">
              <a:solidFill>
                <a:schemeClr val="tx1"/>
              </a:solidFill>
              <a:latin typeface="Times New Roman" pitchFamily="18" charset="0"/>
              <a:ea typeface="+mn-ea"/>
              <a:cs typeface="+mn-cs"/>
            </a:endParaRPr>
          </a:p>
        </p:txBody>
      </p:sp>
      <p:sp>
        <p:nvSpPr>
          <p:cNvPr id="1558536" name="Text Box 8"/>
          <p:cNvSpPr txBox="1">
            <a:spLocks noChangeArrowheads="1"/>
          </p:cNvSpPr>
          <p:nvPr/>
        </p:nvSpPr>
        <p:spPr bwMode="auto">
          <a:xfrm>
            <a:off x="4724400" y="3276600"/>
            <a:ext cx="3200400" cy="650875"/>
          </a:xfrm>
          <a:prstGeom prst="rect">
            <a:avLst/>
          </a:prstGeom>
          <a:noFill/>
          <a:ln w="9525">
            <a:solidFill>
              <a:srgbClr val="FF66FF"/>
            </a:solidFill>
            <a:miter lim="800000"/>
            <a:headEnd/>
            <a:tailEnd/>
          </a:ln>
          <a:effectLst>
            <a:outerShdw dist="35921" dir="2700000" algn="ctr" rotWithShape="0">
              <a:srgbClr val="808080"/>
            </a:outerShdw>
          </a:effectLst>
        </p:spPr>
        <p:txBody>
          <a:bodyPr>
            <a:spAutoFit/>
          </a:bodyPr>
          <a:lstStyle/>
          <a:p>
            <a:pPr algn="ctr">
              <a:spcBef>
                <a:spcPct val="50000"/>
              </a:spcBef>
              <a:defRPr/>
            </a:pPr>
            <a:r>
              <a:rPr lang="en-US" sz="3600" b="1" dirty="0" err="1">
                <a:solidFill>
                  <a:schemeClr val="bg1"/>
                </a:solidFill>
                <a:latin typeface="Times New Roman" pitchFamily="18" charset="0"/>
                <a:ea typeface="+mn-ea"/>
                <a:cs typeface="+mn-cs"/>
              </a:rPr>
              <a:t>Masa</a:t>
            </a:r>
            <a:r>
              <a:rPr lang="en-US" sz="3600" b="1" dirty="0">
                <a:solidFill>
                  <a:schemeClr val="bg1"/>
                </a:solidFill>
                <a:latin typeface="Times New Roman" pitchFamily="18" charset="0"/>
                <a:ea typeface="+mn-ea"/>
                <a:cs typeface="+mn-cs"/>
              </a:rPr>
              <a:t> 1000 </a:t>
            </a:r>
            <a:r>
              <a:rPr lang="en-US" sz="3600" b="1" dirty="0" err="1">
                <a:solidFill>
                  <a:schemeClr val="bg1"/>
                </a:solidFill>
                <a:latin typeface="Times New Roman" pitchFamily="18" charset="0"/>
                <a:ea typeface="+mn-ea"/>
                <a:cs typeface="+mn-cs"/>
              </a:rPr>
              <a:t>thn</a:t>
            </a:r>
            <a:endParaRPr lang="en-US" sz="3600" b="1" dirty="0">
              <a:solidFill>
                <a:schemeClr val="tx1"/>
              </a:solidFill>
              <a:latin typeface="Times New Roman" pitchFamily="18" charset="0"/>
              <a:ea typeface="+mn-ea"/>
              <a:cs typeface="+mn-cs"/>
            </a:endParaRPr>
          </a:p>
        </p:txBody>
      </p:sp>
      <p:sp>
        <p:nvSpPr>
          <p:cNvPr id="1558537" name="Text Box 9"/>
          <p:cNvSpPr txBox="1">
            <a:spLocks noChangeArrowheads="1"/>
          </p:cNvSpPr>
          <p:nvPr/>
        </p:nvSpPr>
        <p:spPr bwMode="auto">
          <a:xfrm>
            <a:off x="4953000" y="4267200"/>
            <a:ext cx="2743200" cy="7016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a:spcBef>
                <a:spcPct val="50000"/>
              </a:spcBef>
              <a:defRPr/>
            </a:pPr>
            <a:r>
              <a:rPr lang="en-US" sz="4000" b="1" dirty="0">
                <a:solidFill>
                  <a:srgbClr val="FF66FF"/>
                </a:solidFill>
                <a:latin typeface="Times New Roman" pitchFamily="18" charset="0"/>
                <a:ea typeface="+mn-ea"/>
                <a:cs typeface="+mn-cs"/>
              </a:rPr>
              <a:t>1000 </a:t>
            </a:r>
            <a:r>
              <a:rPr lang="en-US" sz="4000" b="1" dirty="0" err="1">
                <a:solidFill>
                  <a:srgbClr val="FF66FF"/>
                </a:solidFill>
                <a:latin typeface="Times New Roman" pitchFamily="18" charset="0"/>
                <a:ea typeface="+mn-ea"/>
                <a:cs typeface="+mn-cs"/>
              </a:rPr>
              <a:t>tahun</a:t>
            </a:r>
            <a:endParaRPr lang="en-US" sz="4000" b="1" dirty="0">
              <a:solidFill>
                <a:schemeClr val="tx1"/>
              </a:solidFill>
              <a:latin typeface="Times New Roman" pitchFamily="18" charset="0"/>
              <a:ea typeface="+mn-ea"/>
              <a:cs typeface="+mn-cs"/>
            </a:endParaRPr>
          </a:p>
        </p:txBody>
      </p:sp>
      <p:sp>
        <p:nvSpPr>
          <p:cNvPr id="1558538" name="Text Box 10"/>
          <p:cNvSpPr txBox="1">
            <a:spLocks noChangeArrowheads="1"/>
          </p:cNvSpPr>
          <p:nvPr/>
        </p:nvSpPr>
        <p:spPr bwMode="auto">
          <a:xfrm rot="5400000" flipH="1">
            <a:off x="5865019" y="3883819"/>
            <a:ext cx="4951413" cy="7016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a:spcBef>
                <a:spcPct val="50000"/>
              </a:spcBef>
              <a:defRPr/>
            </a:pPr>
            <a:r>
              <a:rPr lang="en-US" sz="4000" b="1" dirty="0" err="1">
                <a:solidFill>
                  <a:srgbClr val="FFCC00"/>
                </a:solidFill>
                <a:latin typeface="Times New Roman" pitchFamily="18" charset="0"/>
                <a:ea typeface="+mn-ea"/>
                <a:cs typeface="+mn-cs"/>
              </a:rPr>
              <a:t>Kerajaan</a:t>
            </a:r>
            <a:r>
              <a:rPr lang="en-US" sz="4000" b="1" dirty="0">
                <a:solidFill>
                  <a:srgbClr val="FFCC00"/>
                </a:solidFill>
                <a:latin typeface="Times New Roman" pitchFamily="18" charset="0"/>
                <a:ea typeface="+mn-ea"/>
                <a:cs typeface="+mn-cs"/>
              </a:rPr>
              <a:t> </a:t>
            </a:r>
            <a:r>
              <a:rPr lang="en-US" sz="4000" b="1" dirty="0" err="1">
                <a:solidFill>
                  <a:srgbClr val="FFCC00"/>
                </a:solidFill>
                <a:latin typeface="Times New Roman" pitchFamily="18" charset="0"/>
                <a:ea typeface="+mn-ea"/>
                <a:cs typeface="+mn-cs"/>
              </a:rPr>
              <a:t>Abadi</a:t>
            </a:r>
            <a:endParaRPr lang="en-US" sz="4000" b="1" dirty="0">
              <a:solidFill>
                <a:srgbClr val="FFCC00"/>
              </a:solidFill>
              <a:latin typeface="Times New Roman" pitchFamily="18" charset="0"/>
              <a:ea typeface="+mn-ea"/>
              <a:cs typeface="+mn-cs"/>
            </a:endParaRPr>
          </a:p>
        </p:txBody>
      </p:sp>
      <p:sp>
        <p:nvSpPr>
          <p:cNvPr id="1558539" name="Text Box 11"/>
          <p:cNvSpPr txBox="1">
            <a:spLocks noChangeArrowheads="1"/>
          </p:cNvSpPr>
          <p:nvPr/>
        </p:nvSpPr>
        <p:spPr bwMode="auto">
          <a:xfrm rot="5381629">
            <a:off x="6262688" y="4821238"/>
            <a:ext cx="3124200" cy="641350"/>
          </a:xfrm>
          <a:prstGeom prst="rect">
            <a:avLst/>
          </a:prstGeom>
          <a:noFill/>
          <a:ln w="9525">
            <a:noFill/>
            <a:miter lim="800000"/>
            <a:headEnd/>
            <a:tailEnd/>
          </a:ln>
          <a:effectLst>
            <a:outerShdw dist="35921" dir="2700000" algn="ctr" rotWithShape="0">
              <a:srgbClr val="808080"/>
            </a:outerShdw>
          </a:effectLst>
        </p:spPr>
        <p:txBody>
          <a:bodyPr>
            <a:spAutoFit/>
          </a:bodyPr>
          <a:lstStyle/>
          <a:p>
            <a:pPr>
              <a:spcBef>
                <a:spcPct val="50000"/>
              </a:spcBef>
              <a:defRPr/>
            </a:pPr>
            <a:r>
              <a:rPr lang="en-US" sz="3600" b="1" dirty="0" err="1">
                <a:solidFill>
                  <a:srgbClr val="FF0066"/>
                </a:solidFill>
                <a:latin typeface="Times New Roman" pitchFamily="18" charset="0"/>
                <a:ea typeface="+mn-ea"/>
                <a:cs typeface="+mn-cs"/>
              </a:rPr>
              <a:t>Penghakiman</a:t>
            </a:r>
            <a:endParaRPr lang="en-US" sz="3600" b="1" dirty="0">
              <a:solidFill>
                <a:schemeClr val="tx1"/>
              </a:solidFill>
              <a:latin typeface="Times New Roman" pitchFamily="18" charset="0"/>
              <a:ea typeface="+mn-ea"/>
              <a:cs typeface="+mn-cs"/>
            </a:endParaRPr>
          </a:p>
        </p:txBody>
      </p:sp>
      <p:sp>
        <p:nvSpPr>
          <p:cNvPr id="1558541" name="Rectangle 13"/>
          <p:cNvSpPr>
            <a:spLocks noGrp="1" noChangeArrowheads="1"/>
          </p:cNvSpPr>
          <p:nvPr>
            <p:ph type="title" idx="4294967295"/>
          </p:nvPr>
        </p:nvSpPr>
        <p:spPr>
          <a:xfrm>
            <a:off x="685800" y="457200"/>
            <a:ext cx="7772400" cy="762000"/>
          </a:xfrm>
          <a:effectLst>
            <a:outerShdw blurRad="63500" dist="35921" dir="2700000" algn="ctr" rotWithShape="0">
              <a:srgbClr val="000000">
                <a:alpha val="74997"/>
              </a:srgbClr>
            </a:outerShdw>
          </a:effectLst>
        </p:spPr>
        <p:txBody>
          <a:bodyPr anchor="t">
            <a:spAutoFit/>
          </a:bodyPr>
          <a:lstStyle/>
          <a:p>
            <a:pPr eaLnBrk="1" hangingPunct="1">
              <a:spcBef>
                <a:spcPct val="50000"/>
              </a:spcBef>
              <a:defRPr/>
            </a:pPr>
            <a:r>
              <a:rPr lang="en-US" b="1">
                <a:solidFill>
                  <a:srgbClr val="FFFFFF"/>
                </a:solidFill>
                <a:latin typeface="Arial" charset="0"/>
                <a:ea typeface="Osaka" charset="0"/>
              </a:rPr>
              <a:t>Upah akan datang…</a:t>
            </a:r>
          </a:p>
        </p:txBody>
      </p:sp>
      <p:sp>
        <p:nvSpPr>
          <p:cNvPr id="1558542" name="Line 14"/>
          <p:cNvSpPr>
            <a:spLocks noChangeShapeType="1"/>
          </p:cNvSpPr>
          <p:nvPr/>
        </p:nvSpPr>
        <p:spPr bwMode="auto">
          <a:xfrm>
            <a:off x="4535488" y="2676525"/>
            <a:ext cx="0" cy="1371600"/>
          </a:xfrm>
          <a:prstGeom prst="line">
            <a:avLst/>
          </a:prstGeom>
          <a:noFill/>
          <a:ln w="38100">
            <a:solidFill>
              <a:srgbClr val="00CCFF"/>
            </a:solidFill>
            <a:round/>
            <a:headEnd/>
            <a:tailEnd type="triangle" w="med" len="med"/>
          </a:ln>
          <a:effectLst>
            <a:outerShdw dist="35921" dir="2700000" algn="ctr" rotWithShape="0">
              <a:srgbClr val="808080"/>
            </a:outerShdw>
          </a:effectLst>
        </p:spPr>
        <p:txBody>
          <a:bodyPr wrap="none" anchor="ctr"/>
          <a:lstStyle/>
          <a:p>
            <a:pPr>
              <a:defRPr/>
            </a:pPr>
            <a:endParaRPr lang="en-US">
              <a:latin typeface="Georgia" pitchFamily="18" charset="0"/>
              <a:ea typeface="+mn-ea"/>
              <a:cs typeface="+mn-cs"/>
            </a:endParaRPr>
          </a:p>
        </p:txBody>
      </p:sp>
      <p:sp>
        <p:nvSpPr>
          <p:cNvPr id="1558543" name="Text Box 15"/>
          <p:cNvSpPr txBox="1">
            <a:spLocks noChangeArrowheads="1"/>
          </p:cNvSpPr>
          <p:nvPr/>
        </p:nvSpPr>
        <p:spPr bwMode="auto">
          <a:xfrm>
            <a:off x="3429000" y="1295400"/>
            <a:ext cx="3429000" cy="5492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a:spcBef>
                <a:spcPct val="50000"/>
              </a:spcBef>
              <a:defRPr/>
            </a:pPr>
            <a:r>
              <a:rPr lang="en-US" sz="3000" b="1" dirty="0" err="1">
                <a:solidFill>
                  <a:srgbClr val="00CCFF"/>
                </a:solidFill>
                <a:latin typeface="Times New Roman" pitchFamily="18" charset="0"/>
                <a:ea typeface="+mn-ea"/>
                <a:cs typeface="+mn-cs"/>
              </a:rPr>
              <a:t>Kedatangan</a:t>
            </a:r>
            <a:r>
              <a:rPr lang="en-US" sz="3000" b="1" dirty="0">
                <a:solidFill>
                  <a:srgbClr val="00CCFF"/>
                </a:solidFill>
                <a:latin typeface="Times New Roman" pitchFamily="18" charset="0"/>
                <a:ea typeface="+mn-ea"/>
                <a:cs typeface="+mn-cs"/>
              </a:rPr>
              <a:t> ke-2</a:t>
            </a:r>
            <a:endParaRPr lang="en-US" sz="3000" b="1" dirty="0">
              <a:solidFill>
                <a:schemeClr val="tx1"/>
              </a:solidFill>
              <a:latin typeface="Times New Roman" pitchFamily="18" charset="0"/>
              <a:ea typeface="+mn-ea"/>
              <a:cs typeface="+mn-cs"/>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558532"/>
                                        </p:tgtEl>
                                        <p:attrNameLst>
                                          <p:attrName>style.visibility</p:attrName>
                                        </p:attrNameLst>
                                      </p:cBhvr>
                                      <p:to>
                                        <p:strVal val="visible"/>
                                      </p:to>
                                    </p:set>
                                    <p:anim calcmode="lin" valueType="num">
                                      <p:cBhvr additive="base">
                                        <p:cTn id="7" dur="500" fill="hold"/>
                                        <p:tgtEl>
                                          <p:spTgt spid="1558532"/>
                                        </p:tgtEl>
                                        <p:attrNameLst>
                                          <p:attrName>ppt_x</p:attrName>
                                        </p:attrNameLst>
                                      </p:cBhvr>
                                      <p:tavLst>
                                        <p:tav tm="0">
                                          <p:val>
                                            <p:strVal val="0-#ppt_w/2"/>
                                          </p:val>
                                        </p:tav>
                                        <p:tav tm="100000">
                                          <p:val>
                                            <p:strVal val="#ppt_x"/>
                                          </p:val>
                                        </p:tav>
                                      </p:tavLst>
                                    </p:anim>
                                    <p:anim calcmode="lin" valueType="num">
                                      <p:cBhvr additive="base">
                                        <p:cTn id="8" dur="500" fill="hold"/>
                                        <p:tgtEl>
                                          <p:spTgt spid="155853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1558530"/>
                                        </p:tgtEl>
                                        <p:attrNameLst>
                                          <p:attrName>style.visibility</p:attrName>
                                        </p:attrNameLst>
                                      </p:cBhvr>
                                      <p:to>
                                        <p:strVal val="visible"/>
                                      </p:to>
                                    </p:set>
                                    <p:animEffect transition="in" filter="wipe(left)">
                                      <p:cBhvr>
                                        <p:cTn id="12" dur="500"/>
                                        <p:tgtEl>
                                          <p:spTgt spid="1558530"/>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1558535"/>
                                        </p:tgtEl>
                                        <p:attrNameLst>
                                          <p:attrName>style.visibility</p:attrName>
                                        </p:attrNameLst>
                                      </p:cBhvr>
                                      <p:to>
                                        <p:strVal val="visible"/>
                                      </p:to>
                                    </p:set>
                                    <p:anim calcmode="lin" valueType="num">
                                      <p:cBhvr>
                                        <p:cTn id="16" dur="500" fill="hold"/>
                                        <p:tgtEl>
                                          <p:spTgt spid="1558535"/>
                                        </p:tgtEl>
                                        <p:attrNameLst>
                                          <p:attrName>ppt_x</p:attrName>
                                        </p:attrNameLst>
                                      </p:cBhvr>
                                      <p:tavLst>
                                        <p:tav tm="0">
                                          <p:val>
                                            <p:strVal val="#ppt_x-#ppt_w/2"/>
                                          </p:val>
                                        </p:tav>
                                        <p:tav tm="100000">
                                          <p:val>
                                            <p:strVal val="#ppt_x"/>
                                          </p:val>
                                        </p:tav>
                                      </p:tavLst>
                                    </p:anim>
                                    <p:anim calcmode="lin" valueType="num">
                                      <p:cBhvr>
                                        <p:cTn id="17" dur="500" fill="hold"/>
                                        <p:tgtEl>
                                          <p:spTgt spid="1558535"/>
                                        </p:tgtEl>
                                        <p:attrNameLst>
                                          <p:attrName>ppt_y</p:attrName>
                                        </p:attrNameLst>
                                      </p:cBhvr>
                                      <p:tavLst>
                                        <p:tav tm="0">
                                          <p:val>
                                            <p:strVal val="#ppt_y"/>
                                          </p:val>
                                        </p:tav>
                                        <p:tav tm="100000">
                                          <p:val>
                                            <p:strVal val="#ppt_y"/>
                                          </p:val>
                                        </p:tav>
                                      </p:tavLst>
                                    </p:anim>
                                    <p:anim calcmode="lin" valueType="num">
                                      <p:cBhvr>
                                        <p:cTn id="18" dur="500" fill="hold"/>
                                        <p:tgtEl>
                                          <p:spTgt spid="1558535"/>
                                        </p:tgtEl>
                                        <p:attrNameLst>
                                          <p:attrName>ppt_w</p:attrName>
                                        </p:attrNameLst>
                                      </p:cBhvr>
                                      <p:tavLst>
                                        <p:tav tm="0">
                                          <p:val>
                                            <p:fltVal val="0"/>
                                          </p:val>
                                        </p:tav>
                                        <p:tav tm="100000">
                                          <p:val>
                                            <p:strVal val="#ppt_w"/>
                                          </p:val>
                                        </p:tav>
                                      </p:tavLst>
                                    </p:anim>
                                    <p:anim calcmode="lin" valueType="num">
                                      <p:cBhvr>
                                        <p:cTn id="19" dur="500" fill="hold"/>
                                        <p:tgtEl>
                                          <p:spTgt spid="1558535"/>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1558534"/>
                                        </p:tgtEl>
                                        <p:attrNameLst>
                                          <p:attrName>style.visibility</p:attrName>
                                        </p:attrNameLst>
                                      </p:cBhvr>
                                      <p:to>
                                        <p:strVal val="visible"/>
                                      </p:to>
                                    </p:set>
                                    <p:anim calcmode="lin" valueType="num">
                                      <p:cBhvr>
                                        <p:cTn id="23" dur="500" fill="hold"/>
                                        <p:tgtEl>
                                          <p:spTgt spid="1558534"/>
                                        </p:tgtEl>
                                        <p:attrNameLst>
                                          <p:attrName>ppt_w</p:attrName>
                                        </p:attrNameLst>
                                      </p:cBhvr>
                                      <p:tavLst>
                                        <p:tav tm="0">
                                          <p:val>
                                            <p:fltVal val="0"/>
                                          </p:val>
                                        </p:tav>
                                        <p:tav tm="100000">
                                          <p:val>
                                            <p:strVal val="#ppt_w"/>
                                          </p:val>
                                        </p:tav>
                                      </p:tavLst>
                                    </p:anim>
                                    <p:anim calcmode="lin" valueType="num">
                                      <p:cBhvr>
                                        <p:cTn id="24" dur="500" fill="hold"/>
                                        <p:tgtEl>
                                          <p:spTgt spid="1558534"/>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1558533"/>
                                        </p:tgtEl>
                                        <p:attrNameLst>
                                          <p:attrName>style.visibility</p:attrName>
                                        </p:attrNameLst>
                                      </p:cBhvr>
                                      <p:to>
                                        <p:strVal val="visible"/>
                                      </p:to>
                                    </p:set>
                                    <p:anim calcmode="lin" valueType="num">
                                      <p:cBhvr additive="base">
                                        <p:cTn id="28" dur="500" fill="hold"/>
                                        <p:tgtEl>
                                          <p:spTgt spid="1558533"/>
                                        </p:tgtEl>
                                        <p:attrNameLst>
                                          <p:attrName>ppt_x</p:attrName>
                                        </p:attrNameLst>
                                      </p:cBhvr>
                                      <p:tavLst>
                                        <p:tav tm="0">
                                          <p:val>
                                            <p:strVal val="#ppt_x"/>
                                          </p:val>
                                        </p:tav>
                                        <p:tav tm="100000">
                                          <p:val>
                                            <p:strVal val="#ppt_x"/>
                                          </p:val>
                                        </p:tav>
                                      </p:tavLst>
                                    </p:anim>
                                    <p:anim calcmode="lin" valueType="num">
                                      <p:cBhvr additive="base">
                                        <p:cTn id="29" dur="500" fill="hold"/>
                                        <p:tgtEl>
                                          <p:spTgt spid="1558533"/>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1558531"/>
                                        </p:tgtEl>
                                        <p:attrNameLst>
                                          <p:attrName>style.visibility</p:attrName>
                                        </p:attrNameLst>
                                      </p:cBhvr>
                                      <p:to>
                                        <p:strVal val="visible"/>
                                      </p:to>
                                    </p:set>
                                    <p:anim calcmode="lin" valueType="num">
                                      <p:cBhvr additive="base">
                                        <p:cTn id="33" dur="500" fill="hold"/>
                                        <p:tgtEl>
                                          <p:spTgt spid="1558531"/>
                                        </p:tgtEl>
                                        <p:attrNameLst>
                                          <p:attrName>ppt_x</p:attrName>
                                        </p:attrNameLst>
                                      </p:cBhvr>
                                      <p:tavLst>
                                        <p:tav tm="0">
                                          <p:val>
                                            <p:strVal val="#ppt_x"/>
                                          </p:val>
                                        </p:tav>
                                        <p:tav tm="100000">
                                          <p:val>
                                            <p:strVal val="#ppt_x"/>
                                          </p:val>
                                        </p:tav>
                                      </p:tavLst>
                                    </p:anim>
                                    <p:anim calcmode="lin" valueType="num">
                                      <p:cBhvr additive="base">
                                        <p:cTn id="34" dur="500" fill="hold"/>
                                        <p:tgtEl>
                                          <p:spTgt spid="1558531"/>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1" fill="hold" grpId="0" nodeType="afterEffect">
                                  <p:stCondLst>
                                    <p:cond delay="6000"/>
                                  </p:stCondLst>
                                  <p:childTnLst>
                                    <p:set>
                                      <p:cBhvr>
                                        <p:cTn id="37" dur="1" fill="hold">
                                          <p:stCondLst>
                                            <p:cond delay="0"/>
                                          </p:stCondLst>
                                        </p:cTn>
                                        <p:tgtEl>
                                          <p:spTgt spid="1558543"/>
                                        </p:tgtEl>
                                        <p:attrNameLst>
                                          <p:attrName>style.visibility</p:attrName>
                                        </p:attrNameLst>
                                      </p:cBhvr>
                                      <p:to>
                                        <p:strVal val="visible"/>
                                      </p:to>
                                    </p:set>
                                    <p:anim calcmode="lin" valueType="num">
                                      <p:cBhvr additive="base">
                                        <p:cTn id="38" dur="500" fill="hold"/>
                                        <p:tgtEl>
                                          <p:spTgt spid="1558543"/>
                                        </p:tgtEl>
                                        <p:attrNameLst>
                                          <p:attrName>ppt_x</p:attrName>
                                        </p:attrNameLst>
                                      </p:cBhvr>
                                      <p:tavLst>
                                        <p:tav tm="0">
                                          <p:val>
                                            <p:strVal val="#ppt_x"/>
                                          </p:val>
                                        </p:tav>
                                        <p:tav tm="100000">
                                          <p:val>
                                            <p:strVal val="#ppt_x"/>
                                          </p:val>
                                        </p:tav>
                                      </p:tavLst>
                                    </p:anim>
                                    <p:anim calcmode="lin" valueType="num">
                                      <p:cBhvr additive="base">
                                        <p:cTn id="39" dur="500" fill="hold"/>
                                        <p:tgtEl>
                                          <p:spTgt spid="1558543"/>
                                        </p:tgtEl>
                                        <p:attrNameLst>
                                          <p:attrName>ppt_y</p:attrName>
                                        </p:attrNameLst>
                                      </p:cBhvr>
                                      <p:tavLst>
                                        <p:tav tm="0">
                                          <p:val>
                                            <p:strVal val="0-#ppt_h/2"/>
                                          </p:val>
                                        </p:tav>
                                        <p:tav tm="100000">
                                          <p:val>
                                            <p:strVal val="#ppt_y"/>
                                          </p:val>
                                        </p:tav>
                                      </p:tavLst>
                                    </p:anim>
                                  </p:childTnLst>
                                </p:cTn>
                              </p:par>
                            </p:childTnLst>
                          </p:cTn>
                        </p:par>
                        <p:par>
                          <p:cTn id="40" fill="hold" nodeType="afterGroup">
                            <p:stCondLst>
                              <p:cond delay="19500"/>
                            </p:stCondLst>
                            <p:childTnLst>
                              <p:par>
                                <p:cTn id="41" presetID="2" presetClass="entr" presetSubtype="1" fill="hold" nodeType="afterEffect">
                                  <p:stCondLst>
                                    <p:cond delay="0"/>
                                  </p:stCondLst>
                                  <p:childTnLst>
                                    <p:set>
                                      <p:cBhvr>
                                        <p:cTn id="42" dur="1" fill="hold">
                                          <p:stCondLst>
                                            <p:cond delay="0"/>
                                          </p:stCondLst>
                                        </p:cTn>
                                        <p:tgtEl>
                                          <p:spTgt spid="1558542"/>
                                        </p:tgtEl>
                                        <p:attrNameLst>
                                          <p:attrName>style.visibility</p:attrName>
                                        </p:attrNameLst>
                                      </p:cBhvr>
                                      <p:to>
                                        <p:strVal val="visible"/>
                                      </p:to>
                                    </p:set>
                                    <p:anim calcmode="lin" valueType="num">
                                      <p:cBhvr additive="base">
                                        <p:cTn id="43" dur="500" fill="hold"/>
                                        <p:tgtEl>
                                          <p:spTgt spid="1558542"/>
                                        </p:tgtEl>
                                        <p:attrNameLst>
                                          <p:attrName>ppt_x</p:attrName>
                                        </p:attrNameLst>
                                      </p:cBhvr>
                                      <p:tavLst>
                                        <p:tav tm="0">
                                          <p:val>
                                            <p:strVal val="#ppt_x"/>
                                          </p:val>
                                        </p:tav>
                                        <p:tav tm="100000">
                                          <p:val>
                                            <p:strVal val="#ppt_x"/>
                                          </p:val>
                                        </p:tav>
                                      </p:tavLst>
                                    </p:anim>
                                    <p:anim calcmode="lin" valueType="num">
                                      <p:cBhvr additive="base">
                                        <p:cTn id="44" dur="500" fill="hold"/>
                                        <p:tgtEl>
                                          <p:spTgt spid="15585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8532" grpId="0" autoUpdateAnimBg="0"/>
      <p:bldP spid="1558533" grpId="0" autoUpdateAnimBg="0"/>
      <p:bldP spid="1558534" grpId="0" animBg="1" autoUpdateAnimBg="0"/>
      <p:bldP spid="1558535" grpId="0" autoUpdateAnimBg="0"/>
      <p:bldP spid="1558543" grpId="0"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02" name="Rectangle 2"/>
          <p:cNvSpPr>
            <a:spLocks noGrp="1" noChangeArrowheads="1"/>
          </p:cNvSpPr>
          <p:nvPr>
            <p:ph type="ctrTitle"/>
          </p:nvPr>
        </p:nvSpPr>
        <p:spPr>
          <a:xfrm>
            <a:off x="2514600" y="152400"/>
            <a:ext cx="6477000" cy="3352800"/>
          </a:xfrm>
          <a:effectLst>
            <a:outerShdw algn="ctr" rotWithShape="0">
              <a:schemeClr val="tx2">
                <a:alpha val="75000"/>
              </a:schemeClr>
            </a:outerShdw>
          </a:effectLst>
        </p:spPr>
        <p:txBody>
          <a:bodyPr/>
          <a:lstStyle/>
          <a:p>
            <a:pPr eaLnBrk="1" hangingPunct="1">
              <a:defRPr/>
            </a:pPr>
            <a:r>
              <a:rPr lang="en-US" sz="4800" b="1">
                <a:solidFill>
                  <a:schemeClr val="accent2"/>
                </a:solidFill>
                <a:cs typeface="+mj-cs"/>
              </a:rPr>
              <a:t>Pemimpin &amp; Anda</a:t>
            </a:r>
            <a:endParaRPr lang="en-US" sz="6000" b="1">
              <a:solidFill>
                <a:schemeClr val="accent2"/>
              </a:solidFill>
              <a:cs typeface="+mj-cs"/>
            </a:endParaRPr>
          </a:p>
        </p:txBody>
      </p:sp>
      <p:sp>
        <p:nvSpPr>
          <p:cNvPr id="1536003" name="Rectangle 3"/>
          <p:cNvSpPr>
            <a:spLocks noGrp="1" noChangeArrowheads="1"/>
          </p:cNvSpPr>
          <p:nvPr>
            <p:ph type="subTitle" idx="1"/>
          </p:nvPr>
        </p:nvSpPr>
        <p:spPr>
          <a:xfrm>
            <a:off x="1905000" y="4343400"/>
            <a:ext cx="5105400" cy="2057400"/>
          </a:xfrm>
          <a:effectLst>
            <a:outerShdw algn="ctr" rotWithShape="0">
              <a:srgbClr val="FFFFFF">
                <a:alpha val="75000"/>
              </a:srgbClr>
            </a:outerShdw>
          </a:effectLst>
        </p:spPr>
        <p:txBody>
          <a:bodyPr/>
          <a:lstStyle/>
          <a:p>
            <a:pPr marL="458788" indent="-458788" eaLnBrk="1" hangingPunct="1">
              <a:lnSpc>
                <a:spcPct val="80000"/>
              </a:lnSpc>
              <a:buFont typeface="Wingdings" pitchFamily="-128" charset="2"/>
              <a:buChar char="§"/>
              <a:defRPr/>
            </a:pPr>
            <a:r>
              <a:rPr lang="en-US" b="1">
                <a:cs typeface="+mn-cs"/>
              </a:rPr>
              <a:t>Bagaimana anda bisa lebih bagus lagi membina orang yang berada di bawah asuhan anda?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0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03"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quarter" idx="10"/>
          </p:nvPr>
        </p:nvSpPr>
        <p:spPr/>
        <p:txBody>
          <a:bodyPr/>
          <a:lstStyle/>
          <a:p>
            <a:pPr>
              <a:defRPr/>
            </a:pPr>
            <a:endParaRPr lang="en-US"/>
          </a:p>
        </p:txBody>
      </p:sp>
      <p:sp>
        <p:nvSpPr>
          <p:cNvPr id="5" name="Rectangle 5"/>
          <p:cNvSpPr>
            <a:spLocks noGrp="1" noChangeArrowheads="1"/>
          </p:cNvSpPr>
          <p:nvPr>
            <p:ph type="ftr" sz="quarter" idx="11"/>
          </p:nvPr>
        </p:nvSpPr>
        <p:spPr/>
        <p:txBody>
          <a:bodyPr/>
          <a:lstStyle/>
          <a:p>
            <a:pPr>
              <a:defRPr/>
            </a:pPr>
            <a:endParaRPr lang="en-US"/>
          </a:p>
        </p:txBody>
      </p:sp>
      <p:sp>
        <p:nvSpPr>
          <p:cNvPr id="1540098" name="Rectangle 2"/>
          <p:cNvSpPr>
            <a:spLocks noGrp="1" noChangeArrowheads="1"/>
          </p:cNvSpPr>
          <p:nvPr>
            <p:ph type="ctrTitle"/>
          </p:nvPr>
        </p:nvSpPr>
        <p:spPr>
          <a:xfrm>
            <a:off x="457200" y="2057400"/>
            <a:ext cx="8305800" cy="1371600"/>
          </a:xfrm>
          <a:effectLst>
            <a:outerShdw blurRad="63500" dist="35921" dir="2700000" algn="ctr" rotWithShape="0">
              <a:srgbClr val="000000"/>
            </a:outerShdw>
          </a:effectLst>
        </p:spPr>
        <p:txBody>
          <a:bodyPr/>
          <a:lstStyle/>
          <a:p>
            <a:pPr eaLnBrk="1" hangingPunct="1">
              <a:defRPr/>
            </a:pPr>
            <a:r>
              <a:rPr lang="en-US" sz="4000" b="1">
                <a:cs typeface="+mj-cs"/>
              </a:rPr>
              <a:t>Kerendahan hati</a:t>
            </a:r>
            <a:endParaRPr lang="en-US" sz="6000" b="1">
              <a:cs typeface="+mj-cs"/>
            </a:endParaRPr>
          </a:p>
        </p:txBody>
      </p:sp>
      <p:sp>
        <p:nvSpPr>
          <p:cNvPr id="1540099" name="Rectangle 3"/>
          <p:cNvSpPr>
            <a:spLocks noGrp="1" noChangeArrowheads="1"/>
          </p:cNvSpPr>
          <p:nvPr>
            <p:ph type="subTitle" idx="1"/>
          </p:nvPr>
        </p:nvSpPr>
        <p:spPr>
          <a:xfrm>
            <a:off x="609600" y="5105400"/>
            <a:ext cx="7543800" cy="381000"/>
          </a:xfrm>
          <a:effectLst>
            <a:outerShdw blurRad="63500" dist="35921" dir="2700000" algn="ctr" rotWithShape="0">
              <a:srgbClr val="000000"/>
            </a:outerShdw>
          </a:effectLst>
        </p:spPr>
        <p:txBody>
          <a:bodyPr/>
          <a:lstStyle/>
          <a:p>
            <a:pPr eaLnBrk="1" hangingPunct="1">
              <a:defRPr/>
            </a:pPr>
            <a:r>
              <a:rPr lang="en-US" sz="2400">
                <a:cs typeface="+mn-cs"/>
              </a:rPr>
              <a:t>(Kami biasanya tidak mendasar ini di atas papan reklame)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662978" name="Rectangle 2"/>
          <p:cNvSpPr>
            <a:spLocks noGrp="1" noChangeArrowheads="1"/>
          </p:cNvSpPr>
          <p:nvPr>
            <p:ph type="title"/>
          </p:nvPr>
        </p:nvSpPr>
        <p:spPr>
          <a:effectLst>
            <a:outerShdw blurRad="63500" dist="35921" dir="2700000" algn="ctr" rotWithShape="0">
              <a:srgbClr val="000000"/>
            </a:outerShdw>
          </a:effectLst>
        </p:spPr>
        <p:txBody>
          <a:bodyPr/>
          <a:lstStyle/>
          <a:p>
            <a:pPr eaLnBrk="1" hangingPunct="1">
              <a:defRPr/>
            </a:pPr>
            <a:r>
              <a:rPr lang="en-US" sz="3600" dirty="0" err="1">
                <a:cs typeface="+mj-cs"/>
              </a:rPr>
              <a:t>Definisi</a:t>
            </a:r>
            <a:r>
              <a:rPr lang="en-US" sz="3600" dirty="0">
                <a:cs typeface="+mj-cs"/>
              </a:rPr>
              <a:t> </a:t>
            </a:r>
            <a:r>
              <a:rPr lang="en-US" sz="3600" dirty="0" err="1">
                <a:cs typeface="+mj-cs"/>
              </a:rPr>
              <a:t>Kerendahan</a:t>
            </a:r>
            <a:r>
              <a:rPr lang="en-US" sz="3600" dirty="0">
                <a:cs typeface="+mj-cs"/>
              </a:rPr>
              <a:t> </a:t>
            </a:r>
            <a:r>
              <a:rPr lang="en-US" sz="3600" dirty="0" err="1">
                <a:cs typeface="+mj-cs"/>
              </a:rPr>
              <a:t>Hati</a:t>
            </a:r>
            <a:endParaRPr lang="en-US" sz="3600" dirty="0">
              <a:cs typeface="+mj-cs"/>
            </a:endParaRPr>
          </a:p>
        </p:txBody>
      </p:sp>
      <p:sp>
        <p:nvSpPr>
          <p:cNvPr id="1662979" name="Rectangle 3"/>
          <p:cNvSpPr>
            <a:spLocks noGrp="1" noChangeArrowheads="1"/>
          </p:cNvSpPr>
          <p:nvPr>
            <p:ph type="body" idx="1"/>
          </p:nvPr>
        </p:nvSpPr>
        <p:spPr>
          <a:effectLst>
            <a:outerShdw blurRad="63500" dist="35921" dir="2700000" algn="ctr" rotWithShape="0">
              <a:srgbClr val="000000"/>
            </a:outerShdw>
          </a:effectLst>
        </p:spPr>
        <p:txBody>
          <a:bodyPr/>
          <a:lstStyle/>
          <a:p>
            <a:pPr eaLnBrk="1" hangingPunct="1">
              <a:defRPr/>
            </a:pPr>
            <a:r>
              <a:rPr lang="en-US" sz="4000" dirty="0" err="1">
                <a:latin typeface="Arial" charset="0"/>
                <a:cs typeface="+mn-cs"/>
              </a:rPr>
              <a:t>Watak</a:t>
            </a:r>
            <a:r>
              <a:rPr lang="en-US" sz="4000" dirty="0">
                <a:latin typeface="Arial" charset="0"/>
                <a:cs typeface="+mn-cs"/>
              </a:rPr>
              <a:t> </a:t>
            </a:r>
            <a:r>
              <a:rPr lang="en-US" sz="4000" dirty="0" err="1">
                <a:latin typeface="Arial" charset="0"/>
                <a:cs typeface="+mn-cs"/>
              </a:rPr>
              <a:t>hidup</a:t>
            </a:r>
            <a:r>
              <a:rPr lang="en-US" sz="4000" dirty="0">
                <a:latin typeface="Arial" charset="0"/>
                <a:cs typeface="+mn-cs"/>
              </a:rPr>
              <a:t> </a:t>
            </a:r>
            <a:r>
              <a:rPr lang="en-US" sz="4000" dirty="0" err="1">
                <a:latin typeface="Arial" charset="0"/>
                <a:cs typeface="+mn-cs"/>
              </a:rPr>
              <a:t>seadanya</a:t>
            </a:r>
            <a:r>
              <a:rPr lang="en-US" sz="4000" dirty="0">
                <a:latin typeface="Arial" charset="0"/>
                <a:cs typeface="+mn-cs"/>
              </a:rPr>
              <a:t>; </a:t>
            </a:r>
            <a:r>
              <a:rPr lang="en-US" sz="4000" dirty="0" err="1">
                <a:latin typeface="Arial" charset="0"/>
                <a:cs typeface="+mn-cs"/>
              </a:rPr>
              <a:t>tidak</a:t>
            </a:r>
            <a:r>
              <a:rPr lang="en-US" sz="4000" dirty="0">
                <a:latin typeface="Arial" charset="0"/>
                <a:cs typeface="+mn-cs"/>
              </a:rPr>
              <a:t> </a:t>
            </a:r>
            <a:r>
              <a:rPr lang="en-US" sz="4000" dirty="0" err="1">
                <a:latin typeface="Arial" charset="0"/>
                <a:cs typeface="+mn-cs"/>
              </a:rPr>
              <a:t>memiliki</a:t>
            </a:r>
            <a:r>
              <a:rPr lang="en-US" sz="4000" dirty="0">
                <a:latin typeface="Arial" charset="0"/>
                <a:cs typeface="+mn-cs"/>
              </a:rPr>
              <a:t> rasa </a:t>
            </a:r>
            <a:r>
              <a:rPr lang="en-US" sz="4000" dirty="0" err="1">
                <a:latin typeface="Arial" charset="0"/>
                <a:cs typeface="+mn-cs"/>
              </a:rPr>
              <a:t>bangga</a:t>
            </a:r>
            <a:r>
              <a:rPr lang="en-US" sz="4000" dirty="0">
                <a:latin typeface="Arial" charset="0"/>
                <a:cs typeface="+mn-cs"/>
              </a:rPr>
              <a:t> </a:t>
            </a:r>
            <a:r>
              <a:rPr lang="en-US" sz="4000" dirty="0" err="1">
                <a:latin typeface="Arial" charset="0"/>
                <a:cs typeface="+mn-cs"/>
              </a:rPr>
              <a:t>palsu</a:t>
            </a:r>
            <a:endParaRPr lang="en-US" sz="4000" dirty="0">
              <a:latin typeface="Arial" charset="0"/>
              <a:cs typeface="+mn-cs"/>
            </a:endParaRPr>
          </a:p>
          <a:p>
            <a:pPr eaLnBrk="1" hangingPunct="1">
              <a:defRPr/>
            </a:pPr>
            <a:r>
              <a:rPr lang="en-US" sz="4000" dirty="0" err="1">
                <a:latin typeface="Arial" charset="0"/>
                <a:cs typeface="+mn-cs"/>
              </a:rPr>
              <a:t>Apakah</a:t>
            </a:r>
            <a:r>
              <a:rPr lang="en-US" sz="4000" dirty="0">
                <a:latin typeface="Arial" charset="0"/>
                <a:cs typeface="+mn-cs"/>
              </a:rPr>
              <a:t> </a:t>
            </a:r>
            <a:r>
              <a:rPr lang="en-US" sz="4000" dirty="0" err="1">
                <a:latin typeface="Arial" charset="0"/>
                <a:cs typeface="+mn-cs"/>
              </a:rPr>
              <a:t>hal</a:t>
            </a:r>
            <a:r>
              <a:rPr lang="en-US" sz="4000" dirty="0">
                <a:latin typeface="Arial" charset="0"/>
                <a:cs typeface="+mn-cs"/>
              </a:rPr>
              <a:t> </a:t>
            </a:r>
            <a:r>
              <a:rPr lang="en-US" sz="4000" dirty="0" err="1">
                <a:latin typeface="Arial" charset="0"/>
                <a:cs typeface="+mn-cs"/>
              </a:rPr>
              <a:t>di</a:t>
            </a:r>
            <a:r>
              <a:rPr lang="en-US" sz="4000" dirty="0">
                <a:latin typeface="Arial" charset="0"/>
                <a:cs typeface="+mn-cs"/>
              </a:rPr>
              <a:t> </a:t>
            </a:r>
            <a:r>
              <a:rPr lang="en-US" sz="4000" dirty="0" err="1">
                <a:latin typeface="Arial" charset="0"/>
                <a:cs typeface="+mn-cs"/>
              </a:rPr>
              <a:t>atas</a:t>
            </a:r>
            <a:r>
              <a:rPr lang="en-US" sz="4000" dirty="0">
                <a:latin typeface="Arial" charset="0"/>
                <a:cs typeface="+mn-cs"/>
              </a:rPr>
              <a:t> </a:t>
            </a:r>
            <a:r>
              <a:rPr lang="en-US" sz="4000" dirty="0" err="1">
                <a:latin typeface="Arial" charset="0"/>
                <a:cs typeface="+mn-cs"/>
              </a:rPr>
              <a:t>sangat</a:t>
            </a:r>
            <a:r>
              <a:rPr lang="en-US" sz="4000" dirty="0">
                <a:latin typeface="Arial" charset="0"/>
                <a:cs typeface="+mn-cs"/>
              </a:rPr>
              <a:t> </a:t>
            </a:r>
            <a:r>
              <a:rPr lang="en-US" sz="4000" dirty="0" err="1">
                <a:latin typeface="Arial" charset="0"/>
                <a:cs typeface="+mn-cs"/>
              </a:rPr>
              <a:t>membantu</a:t>
            </a:r>
            <a:r>
              <a:rPr lang="en-US" sz="4000" dirty="0">
                <a:latin typeface="Arial" charset="0"/>
                <a:cs typeface="+mn-cs"/>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62979">
                                            <p:txEl>
                                              <p:pRg st="0" end="0"/>
                                            </p:txEl>
                                          </p:spTgt>
                                        </p:tgtEl>
                                        <p:attrNameLst>
                                          <p:attrName>style.visibility</p:attrName>
                                        </p:attrNameLst>
                                      </p:cBhvr>
                                      <p:to>
                                        <p:strVal val="visible"/>
                                      </p:to>
                                    </p:set>
                                    <p:animEffect transition="in" filter="slide(fromBottom)">
                                      <p:cBhvr>
                                        <p:cTn id="7" dur="500"/>
                                        <p:tgtEl>
                                          <p:spTgt spid="16629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662979">
                                            <p:txEl>
                                              <p:pRg st="1" end="1"/>
                                            </p:txEl>
                                          </p:spTgt>
                                        </p:tgtEl>
                                        <p:attrNameLst>
                                          <p:attrName>style.visibility</p:attrName>
                                        </p:attrNameLst>
                                      </p:cBhvr>
                                      <p:to>
                                        <p:strVal val="visible"/>
                                      </p:to>
                                    </p:set>
                                    <p:animEffect transition="in" filter="slide(fromBottom)">
                                      <p:cBhvr>
                                        <p:cTn id="12" dur="500"/>
                                        <p:tgtEl>
                                          <p:spTgt spid="16629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2979"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0258" name="Picture 10" descr="deferenc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4188" y="1371600"/>
            <a:ext cx="7288212"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0259" name="Rectangle 2"/>
          <p:cNvSpPr>
            <a:spLocks noGrp="1" noChangeArrowheads="1"/>
          </p:cNvSpPr>
          <p:nvPr>
            <p:ph type="ctrTitle"/>
          </p:nvPr>
        </p:nvSpPr>
        <p:spPr>
          <a:xfrm>
            <a:off x="304800" y="0"/>
            <a:ext cx="8610600" cy="1371600"/>
          </a:xfrm>
        </p:spPr>
        <p:txBody>
          <a:bodyPr/>
          <a:lstStyle/>
          <a:p>
            <a:pPr eaLnBrk="1" hangingPunct="1"/>
            <a:r>
              <a:rPr lang="en-US" sz="5000" b="1">
                <a:solidFill>
                  <a:schemeClr val="bg1"/>
                </a:solidFill>
                <a:latin typeface="Arial" charset="0"/>
                <a:ea typeface="Osaka" charset="0"/>
              </a:rPr>
              <a:t>Kerendahan Hati Hobbes</a:t>
            </a:r>
            <a:endParaRPr lang="en-US" sz="5000" b="1">
              <a:solidFill>
                <a:srgbClr val="CC0000"/>
              </a:solidFill>
              <a:latin typeface="Arial" charset="0"/>
              <a:ea typeface="Osaka" charset="0"/>
            </a:endParaRPr>
          </a:p>
        </p:txBody>
      </p:sp>
      <p:sp>
        <p:nvSpPr>
          <p:cNvPr id="1649671" name="Rectangle 7"/>
          <p:cNvSpPr>
            <a:spLocks noChangeArrowheads="1"/>
          </p:cNvSpPr>
          <p:nvPr/>
        </p:nvSpPr>
        <p:spPr bwMode="auto">
          <a:xfrm>
            <a:off x="4267200" y="1295400"/>
            <a:ext cx="4191000" cy="5562600"/>
          </a:xfrm>
          <a:prstGeom prst="rect">
            <a:avLst/>
          </a:prstGeom>
          <a:solidFill>
            <a:schemeClr val="tx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ea typeface="Osaka" charset="0"/>
              <a:cs typeface="Osak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649671"/>
                                        </p:tgtEl>
                                      </p:cBhvr>
                                    </p:animEffect>
                                    <p:set>
                                      <p:cBhvr>
                                        <p:cTn id="7" dur="1" fill="hold">
                                          <p:stCondLst>
                                            <p:cond delay="499"/>
                                          </p:stCondLst>
                                        </p:cTn>
                                        <p:tgtEl>
                                          <p:spTgt spid="16496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9671"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2306" name="Picture 2" descr="deference"/>
          <p:cNvPicPr>
            <a:picLocks noChangeAspect="1" noChangeArrowheads="1"/>
          </p:cNvPicPr>
          <p:nvPr/>
        </p:nvPicPr>
        <p:blipFill>
          <a:blip r:embed="rId3" cstate="screen">
            <a:extLst>
              <a:ext uri="{28A0092B-C50C-407E-A947-70E740481C1C}">
                <a14:useLocalDpi xmlns:a14="http://schemas.microsoft.com/office/drawing/2010/main"/>
              </a:ext>
            </a:extLst>
          </a:blip>
          <a:srcRect l="50168"/>
          <a:stretch>
            <a:fillRect/>
          </a:stretch>
        </p:blipFill>
        <p:spPr bwMode="auto">
          <a:xfrm>
            <a:off x="914400" y="1447800"/>
            <a:ext cx="73152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307" name="Rectangle 3"/>
          <p:cNvSpPr>
            <a:spLocks noGrp="1" noChangeArrowheads="1"/>
          </p:cNvSpPr>
          <p:nvPr>
            <p:ph type="ctrTitle"/>
          </p:nvPr>
        </p:nvSpPr>
        <p:spPr>
          <a:xfrm>
            <a:off x="304800" y="0"/>
            <a:ext cx="8610600" cy="1371600"/>
          </a:xfrm>
        </p:spPr>
        <p:txBody>
          <a:bodyPr/>
          <a:lstStyle/>
          <a:p>
            <a:pPr eaLnBrk="1" hangingPunct="1"/>
            <a:r>
              <a:rPr lang="en-US" sz="5000" b="1">
                <a:solidFill>
                  <a:schemeClr val="bg1"/>
                </a:solidFill>
                <a:latin typeface="Arial" charset="0"/>
                <a:ea typeface="Osaka" charset="0"/>
              </a:rPr>
              <a:t>Kerendahan Hati Hobbes</a:t>
            </a:r>
            <a:endParaRPr lang="en-US" sz="5000" b="1">
              <a:solidFill>
                <a:srgbClr val="CC0000"/>
              </a:solidFill>
              <a:latin typeface="Arial" charset="0"/>
              <a:ea typeface="Osaka" charset="0"/>
            </a:endParaRPr>
          </a:p>
        </p:txBody>
      </p:sp>
      <p:sp>
        <p:nvSpPr>
          <p:cNvPr id="1651716" name="Rectangle 4"/>
          <p:cNvSpPr>
            <a:spLocks noChangeArrowheads="1"/>
          </p:cNvSpPr>
          <p:nvPr/>
        </p:nvSpPr>
        <p:spPr bwMode="auto">
          <a:xfrm>
            <a:off x="4495800" y="1219200"/>
            <a:ext cx="4191000" cy="5562600"/>
          </a:xfrm>
          <a:prstGeom prst="rect">
            <a:avLst/>
          </a:prstGeom>
          <a:solidFill>
            <a:schemeClr val="tx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ea typeface="Osaka" charset="0"/>
              <a:cs typeface="Osak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651716"/>
                                        </p:tgtEl>
                                      </p:cBhvr>
                                    </p:animEffect>
                                    <p:set>
                                      <p:cBhvr>
                                        <p:cTn id="7" dur="1" fill="hold">
                                          <p:stCondLst>
                                            <p:cond delay="499"/>
                                          </p:stCondLst>
                                        </p:cTn>
                                        <p:tgtEl>
                                          <p:spTgt spid="16517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1716"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53"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4003" name="Text Box 3"/>
          <p:cNvSpPr txBox="1">
            <a:spLocks noChangeArrowheads="1"/>
          </p:cNvSpPr>
          <p:nvPr/>
        </p:nvSpPr>
        <p:spPr bwMode="auto">
          <a:xfrm>
            <a:off x="990600" y="2117725"/>
            <a:ext cx="7696200" cy="3871913"/>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1" hangingPunct="1">
              <a:defRPr/>
            </a:pPr>
            <a:r>
              <a:rPr lang="en-US" sz="4800" b="1" dirty="0" err="1">
                <a:solidFill>
                  <a:schemeClr val="bg1"/>
                </a:solidFill>
                <a:latin typeface="Bwgrkl" pitchFamily="18" charset="0"/>
                <a:ea typeface="+mn-ea"/>
                <a:cs typeface="+mn-cs"/>
              </a:rPr>
              <a:t>tapeino,w</a:t>
            </a:r>
            <a:r>
              <a:rPr lang="en-US" sz="4000" b="1" dirty="0">
                <a:solidFill>
                  <a:schemeClr val="bg1"/>
                </a:solidFill>
                <a:latin typeface="Arial" charset="0"/>
                <a:ea typeface="+mn-ea"/>
                <a:cs typeface="+mn-cs"/>
              </a:rPr>
              <a:t> </a:t>
            </a:r>
            <a:r>
              <a:rPr lang="en-US" sz="4000" b="1" dirty="0" err="1">
                <a:solidFill>
                  <a:schemeClr val="bg1"/>
                </a:solidFill>
                <a:latin typeface="Arial" charset="0"/>
                <a:ea typeface="+mn-ea"/>
                <a:cs typeface="+mn-cs"/>
              </a:rPr>
              <a:t>rendah</a:t>
            </a:r>
            <a:r>
              <a:rPr lang="en-US" sz="4000" b="1" dirty="0">
                <a:solidFill>
                  <a:schemeClr val="bg1"/>
                </a:solidFill>
                <a:latin typeface="Arial" charset="0"/>
                <a:ea typeface="+mn-ea"/>
                <a:cs typeface="+mn-cs"/>
              </a:rPr>
              <a:t> </a:t>
            </a:r>
            <a:r>
              <a:rPr lang="en-US" sz="4000" b="1" dirty="0" err="1">
                <a:solidFill>
                  <a:schemeClr val="bg1"/>
                </a:solidFill>
                <a:latin typeface="Arial" charset="0"/>
                <a:ea typeface="+mn-ea"/>
                <a:cs typeface="+mn-cs"/>
              </a:rPr>
              <a:t>hati</a:t>
            </a:r>
            <a:r>
              <a:rPr lang="en-US" sz="4000" b="1" dirty="0">
                <a:solidFill>
                  <a:schemeClr val="bg1"/>
                </a:solidFill>
                <a:latin typeface="Arial" charset="0"/>
                <a:ea typeface="+mn-ea"/>
                <a:cs typeface="+mn-cs"/>
              </a:rPr>
              <a:t>; </a:t>
            </a:r>
            <a:r>
              <a:rPr lang="en-US" sz="4000" b="1" dirty="0" err="1">
                <a:solidFill>
                  <a:schemeClr val="bg1"/>
                </a:solidFill>
                <a:latin typeface="Arial" charset="0"/>
                <a:ea typeface="+mn-ea"/>
                <a:cs typeface="+mn-cs"/>
              </a:rPr>
              <a:t>membuat</a:t>
            </a:r>
            <a:r>
              <a:rPr lang="en-US" sz="4000" b="1" dirty="0">
                <a:solidFill>
                  <a:schemeClr val="bg1"/>
                </a:solidFill>
                <a:latin typeface="Arial" charset="0"/>
                <a:ea typeface="+mn-ea"/>
                <a:cs typeface="+mn-cs"/>
              </a:rPr>
              <a:t> </a:t>
            </a:r>
            <a:r>
              <a:rPr lang="en-US" sz="4000" b="1" dirty="0" err="1">
                <a:solidFill>
                  <a:schemeClr val="bg1"/>
                </a:solidFill>
                <a:latin typeface="Arial" charset="0"/>
                <a:ea typeface="+mn-ea"/>
                <a:cs typeface="+mn-cs"/>
              </a:rPr>
              <a:t>malu</a:t>
            </a:r>
            <a:r>
              <a:rPr lang="en-US" sz="4000" b="1" dirty="0">
                <a:solidFill>
                  <a:schemeClr val="bg1"/>
                </a:solidFill>
                <a:latin typeface="Arial" charset="0"/>
                <a:ea typeface="+mn-ea"/>
                <a:cs typeface="+mn-cs"/>
              </a:rPr>
              <a:t>, </a:t>
            </a:r>
            <a:r>
              <a:rPr lang="en-US" sz="4000" b="1" dirty="0" err="1">
                <a:solidFill>
                  <a:schemeClr val="bg1"/>
                </a:solidFill>
                <a:latin typeface="Arial" charset="0"/>
                <a:ea typeface="+mn-ea"/>
                <a:cs typeface="+mn-cs"/>
              </a:rPr>
              <a:t>merendahkan</a:t>
            </a:r>
            <a:r>
              <a:rPr lang="en-US" sz="4000" b="1" dirty="0">
                <a:solidFill>
                  <a:schemeClr val="bg1"/>
                </a:solidFill>
                <a:latin typeface="Arial" charset="0"/>
                <a:ea typeface="+mn-ea"/>
                <a:cs typeface="+mn-cs"/>
              </a:rPr>
              <a:t> (2 </a:t>
            </a:r>
            <a:r>
              <a:rPr lang="en-US" sz="4000" b="1" dirty="0" err="1">
                <a:solidFill>
                  <a:schemeClr val="bg1"/>
                </a:solidFill>
                <a:latin typeface="Arial" charset="0"/>
                <a:ea typeface="+mn-ea"/>
                <a:cs typeface="+mn-cs"/>
              </a:rPr>
              <a:t>Cor</a:t>
            </a:r>
            <a:r>
              <a:rPr lang="en-US" sz="4000" b="1" dirty="0">
                <a:solidFill>
                  <a:schemeClr val="bg1"/>
                </a:solidFill>
                <a:latin typeface="Arial" charset="0"/>
                <a:ea typeface="+mn-ea"/>
                <a:cs typeface="+mn-cs"/>
              </a:rPr>
              <a:t> 12.21); </a:t>
            </a:r>
            <a:r>
              <a:rPr lang="en-US" sz="4000" b="1" dirty="0" err="1">
                <a:solidFill>
                  <a:schemeClr val="bg1"/>
                </a:solidFill>
                <a:latin typeface="Arial" charset="0"/>
                <a:ea typeface="+mn-ea"/>
                <a:cs typeface="+mn-cs"/>
              </a:rPr>
              <a:t>mendatarkan</a:t>
            </a:r>
            <a:r>
              <a:rPr lang="en-US" sz="4000" b="1" dirty="0">
                <a:solidFill>
                  <a:schemeClr val="bg1"/>
                </a:solidFill>
                <a:latin typeface="Arial" charset="0"/>
                <a:ea typeface="+mn-ea"/>
                <a:cs typeface="+mn-cs"/>
              </a:rPr>
              <a:t> (a mountain); </a:t>
            </a:r>
            <a:r>
              <a:rPr lang="en-US" sz="4000" b="1" dirty="0" err="1">
                <a:solidFill>
                  <a:schemeClr val="bg1"/>
                </a:solidFill>
                <a:latin typeface="Arial" charset="0"/>
                <a:ea typeface="+mn-ea"/>
                <a:cs typeface="+mn-cs"/>
              </a:rPr>
              <a:t>midd</a:t>
            </a:r>
            <a:r>
              <a:rPr lang="en-US" sz="4000" b="1" dirty="0">
                <a:solidFill>
                  <a:schemeClr val="bg1"/>
                </a:solidFill>
                <a:latin typeface="Arial" charset="0"/>
                <a:ea typeface="+mn-ea"/>
                <a:cs typeface="+mn-cs"/>
              </a:rPr>
              <a:t>. </a:t>
            </a:r>
            <a:r>
              <a:rPr lang="en-US" sz="4000" b="1" dirty="0" err="1">
                <a:solidFill>
                  <a:schemeClr val="bg1"/>
                </a:solidFill>
                <a:latin typeface="Arial" charset="0"/>
                <a:ea typeface="+mn-ea"/>
                <a:cs typeface="+mn-cs"/>
              </a:rPr>
              <a:t>Hidup</a:t>
            </a:r>
            <a:r>
              <a:rPr lang="en-US" sz="4000" b="1" dirty="0">
                <a:solidFill>
                  <a:schemeClr val="bg1"/>
                </a:solidFill>
                <a:latin typeface="Arial" charset="0"/>
                <a:ea typeface="+mn-ea"/>
                <a:cs typeface="+mn-cs"/>
              </a:rPr>
              <a:t> </a:t>
            </a:r>
            <a:r>
              <a:rPr lang="en-US" sz="4000" b="1" dirty="0" err="1">
                <a:solidFill>
                  <a:schemeClr val="bg1"/>
                </a:solidFill>
                <a:latin typeface="Arial" charset="0"/>
                <a:ea typeface="+mn-ea"/>
                <a:cs typeface="+mn-cs"/>
              </a:rPr>
              <a:t>di</a:t>
            </a:r>
            <a:r>
              <a:rPr lang="en-US" sz="4000" b="1" dirty="0">
                <a:solidFill>
                  <a:schemeClr val="bg1"/>
                </a:solidFill>
                <a:latin typeface="Arial" charset="0"/>
                <a:ea typeface="+mn-ea"/>
                <a:cs typeface="+mn-cs"/>
              </a:rPr>
              <a:t> </a:t>
            </a:r>
            <a:r>
              <a:rPr lang="en-US" sz="4000" b="1" dirty="0" err="1">
                <a:solidFill>
                  <a:schemeClr val="bg1"/>
                </a:solidFill>
                <a:latin typeface="Arial" charset="0"/>
                <a:ea typeface="+mn-ea"/>
                <a:cs typeface="+mn-cs"/>
              </a:rPr>
              <a:t>lingkungan</a:t>
            </a:r>
            <a:r>
              <a:rPr lang="en-US" sz="4000" b="1" dirty="0">
                <a:solidFill>
                  <a:schemeClr val="bg1"/>
                </a:solidFill>
                <a:latin typeface="Arial" charset="0"/>
                <a:ea typeface="+mn-ea"/>
                <a:cs typeface="+mn-cs"/>
              </a:rPr>
              <a:t> </a:t>
            </a:r>
            <a:r>
              <a:rPr lang="en-US" sz="4000" b="1" dirty="0" err="1">
                <a:solidFill>
                  <a:schemeClr val="bg1"/>
                </a:solidFill>
                <a:latin typeface="Arial" charset="0"/>
                <a:ea typeface="+mn-ea"/>
                <a:cs typeface="+mn-cs"/>
              </a:rPr>
              <a:t>sederhana</a:t>
            </a:r>
            <a:r>
              <a:rPr lang="en-US" sz="4000" b="1" dirty="0">
                <a:solidFill>
                  <a:schemeClr val="bg1"/>
                </a:solidFill>
                <a:latin typeface="Arial" charset="0"/>
                <a:ea typeface="+mn-ea"/>
                <a:cs typeface="+mn-cs"/>
              </a:rPr>
              <a:t> (Phil. 4.12)</a:t>
            </a:r>
            <a:endParaRPr lang="en-US" dirty="0">
              <a:latin typeface="Georgia" pitchFamily="18" charset="0"/>
              <a:ea typeface="+mn-ea"/>
              <a:cs typeface="+mn-cs"/>
            </a:endParaRPr>
          </a:p>
        </p:txBody>
      </p:sp>
      <p:sp>
        <p:nvSpPr>
          <p:cNvPr id="484355" name="Rectangle 5"/>
          <p:cNvSpPr>
            <a:spLocks noGrp="1" noChangeArrowheads="1"/>
          </p:cNvSpPr>
          <p:nvPr>
            <p:ph type="title" idx="4294967295"/>
          </p:nvPr>
        </p:nvSpPr>
        <p:spPr>
          <a:xfrm>
            <a:off x="685800" y="944563"/>
            <a:ext cx="7772400" cy="808037"/>
          </a:xfrm>
          <a:solidFill>
            <a:srgbClr val="105D13"/>
          </a:solidFill>
        </p:spPr>
        <p:txBody>
          <a:bodyPr/>
          <a:lstStyle/>
          <a:p>
            <a:pPr eaLnBrk="1" hangingPunct="1"/>
            <a:r>
              <a:rPr lang="en-US" b="1">
                <a:solidFill>
                  <a:schemeClr val="bg1"/>
                </a:solidFill>
                <a:latin typeface="Times New Roman" charset="0"/>
              </a:rPr>
              <a:t>Rendah Hati secara Alkitabiah</a:t>
            </a:r>
            <a:endParaRPr lang="en-US" b="1">
              <a:solidFill>
                <a:srgbClr val="FF0000"/>
              </a:solidFill>
              <a:latin typeface="Times New Roman"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664003"/>
                                        </p:tgtEl>
                                        <p:attrNameLst>
                                          <p:attrName>style.visibility</p:attrName>
                                        </p:attrNameLst>
                                      </p:cBhvr>
                                      <p:to>
                                        <p:strVal val="visible"/>
                                      </p:to>
                                    </p:set>
                                    <p:anim calcmode="lin" valueType="num">
                                      <p:cBhvr>
                                        <p:cTn id="7" dur="500" fill="hold"/>
                                        <p:tgtEl>
                                          <p:spTgt spid="1664003"/>
                                        </p:tgtEl>
                                        <p:attrNameLst>
                                          <p:attrName>ppt_w</p:attrName>
                                        </p:attrNameLst>
                                      </p:cBhvr>
                                      <p:tavLst>
                                        <p:tav tm="0">
                                          <p:val>
                                            <p:fltVal val="0"/>
                                          </p:val>
                                        </p:tav>
                                        <p:tav tm="100000">
                                          <p:val>
                                            <p:strVal val="#ppt_w"/>
                                          </p:val>
                                        </p:tav>
                                      </p:tavLst>
                                    </p:anim>
                                    <p:anim calcmode="lin" valueType="num">
                                      <p:cBhvr>
                                        <p:cTn id="8" dur="500" fill="hold"/>
                                        <p:tgtEl>
                                          <p:spTgt spid="1664003"/>
                                        </p:tgtEl>
                                        <p:attrNameLst>
                                          <p:attrName>ppt_h</p:attrName>
                                        </p:attrNameLst>
                                      </p:cBhvr>
                                      <p:tavLst>
                                        <p:tav tm="0">
                                          <p:val>
                                            <p:fltVal val="0"/>
                                          </p:val>
                                        </p:tav>
                                        <p:tav tm="100000">
                                          <p:val>
                                            <p:strVal val="#ppt_h"/>
                                          </p:val>
                                        </p:tav>
                                      </p:tavLst>
                                    </p:anim>
                                    <p:anim calcmode="lin" valueType="num">
                                      <p:cBhvr>
                                        <p:cTn id="9" dur="500" fill="hold"/>
                                        <p:tgtEl>
                                          <p:spTgt spid="1664003"/>
                                        </p:tgtEl>
                                        <p:attrNameLst>
                                          <p:attrName>style.rotation</p:attrName>
                                        </p:attrNameLst>
                                      </p:cBhvr>
                                      <p:tavLst>
                                        <p:tav tm="0">
                                          <p:val>
                                            <p:fltVal val="360"/>
                                          </p:val>
                                        </p:tav>
                                        <p:tav tm="100000">
                                          <p:val>
                                            <p:fltVal val="0"/>
                                          </p:val>
                                        </p:tav>
                                      </p:tavLst>
                                    </p:anim>
                                    <p:animEffect transition="in" filter="fade">
                                      <p:cBhvr>
                                        <p:cTn id="10" dur="500"/>
                                        <p:tgtEl>
                                          <p:spTgt spid="1664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4003" grpId="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990099"/>
        </a:solidFill>
        <a:effectLst/>
      </p:bgPr>
    </p:bg>
    <p:spTree>
      <p:nvGrpSpPr>
        <p:cNvPr id="1" name=""/>
        <p:cNvGrpSpPr/>
        <p:nvPr/>
      </p:nvGrpSpPr>
      <p:grpSpPr>
        <a:xfrm>
          <a:off x="0" y="0"/>
          <a:ext cx="0" cy="0"/>
          <a:chOff x="0" y="0"/>
          <a:chExt cx="0" cy="0"/>
        </a:xfrm>
      </p:grpSpPr>
      <p:grpSp>
        <p:nvGrpSpPr>
          <p:cNvPr id="486402" name="Group 9"/>
          <p:cNvGrpSpPr>
            <a:grpSpLocks/>
          </p:cNvGrpSpPr>
          <p:nvPr/>
        </p:nvGrpSpPr>
        <p:grpSpPr bwMode="auto">
          <a:xfrm>
            <a:off x="0" y="0"/>
            <a:ext cx="4600575" cy="6858000"/>
            <a:chOff x="0" y="0"/>
            <a:chExt cx="2898" cy="4320"/>
          </a:xfrm>
        </p:grpSpPr>
        <p:pic>
          <p:nvPicPr>
            <p:cNvPr id="48641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289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6416" name="Rectangle 4"/>
            <p:cNvSpPr>
              <a:spLocks noChangeArrowheads="1"/>
            </p:cNvSpPr>
            <p:nvPr/>
          </p:nvSpPr>
          <p:spPr bwMode="auto">
            <a:xfrm>
              <a:off x="0" y="0"/>
              <a:ext cx="912" cy="6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6417" name="Rectangle 5"/>
            <p:cNvSpPr>
              <a:spLocks noChangeArrowheads="1"/>
            </p:cNvSpPr>
            <p:nvPr/>
          </p:nvSpPr>
          <p:spPr bwMode="auto">
            <a:xfrm>
              <a:off x="0" y="1248"/>
              <a:ext cx="1152" cy="15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6418" name="Rectangle 6"/>
            <p:cNvSpPr>
              <a:spLocks noChangeArrowheads="1"/>
            </p:cNvSpPr>
            <p:nvPr/>
          </p:nvSpPr>
          <p:spPr bwMode="auto">
            <a:xfrm>
              <a:off x="0" y="1104"/>
              <a:ext cx="480"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6419" name="Rectangle 7"/>
            <p:cNvSpPr>
              <a:spLocks noChangeArrowheads="1"/>
            </p:cNvSpPr>
            <p:nvPr/>
          </p:nvSpPr>
          <p:spPr bwMode="auto">
            <a:xfrm>
              <a:off x="0" y="2832"/>
              <a:ext cx="576" cy="14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6420" name="Line 8"/>
            <p:cNvSpPr>
              <a:spLocks noChangeShapeType="1"/>
            </p:cNvSpPr>
            <p:nvPr/>
          </p:nvSpPr>
          <p:spPr bwMode="auto">
            <a:xfrm flipH="1">
              <a:off x="624" y="1248"/>
              <a:ext cx="5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aphicFrame>
        <p:nvGraphicFramePr>
          <p:cNvPr id="1625155" name="Group 67"/>
          <p:cNvGraphicFramePr>
            <a:graphicFrameLocks noGrp="1"/>
          </p:cNvGraphicFramePr>
          <p:nvPr/>
        </p:nvGraphicFramePr>
        <p:xfrm>
          <a:off x="3657600" y="2743200"/>
          <a:ext cx="4876800" cy="4328132"/>
        </p:xfrm>
        <a:graphic>
          <a:graphicData uri="http://schemas.openxmlformats.org/drawingml/2006/table">
            <a:tbl>
              <a:tblPr/>
              <a:tblGrid>
                <a:gridCol w="2438400">
                  <a:extLst>
                    <a:ext uri="{9D8B030D-6E8A-4147-A177-3AD203B41FA5}">
                      <a16:colId xmlns:a16="http://schemas.microsoft.com/office/drawing/2014/main" xmlns="" val="20000"/>
                    </a:ext>
                  </a:extLst>
                </a:gridCol>
                <a:gridCol w="2438400">
                  <a:extLst>
                    <a:ext uri="{9D8B030D-6E8A-4147-A177-3AD203B41FA5}">
                      <a16:colId xmlns:a16="http://schemas.microsoft.com/office/drawing/2014/main" xmlns="" val="20001"/>
                    </a:ext>
                  </a:extLst>
                </a:gridCol>
              </a:tblGrid>
              <a:tr h="13104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Times New Roman" charset="0"/>
                          <a:ea typeface="ＭＳ Ｐゴシック" charset="0"/>
                        </a:rPr>
                        <a:t>Rasa bangga</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a:ln>
                            <a:noFill/>
                          </a:ln>
                          <a:solidFill>
                            <a:schemeClr val="bg1"/>
                          </a:solidFill>
                          <a:effectLst/>
                          <a:latin typeface="Times New Roman" charset="0"/>
                          <a:ea typeface="ＭＳ Ｐゴシック" charset="0"/>
                        </a:rPr>
                        <a:t>Kerendahan Hati</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xmlns="" val="10000"/>
                  </a:ext>
                </a:extLst>
              </a:tr>
              <a:tr h="30170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a:ln>
                            <a:noFill/>
                          </a:ln>
                          <a:solidFill>
                            <a:schemeClr val="bg1"/>
                          </a:solidFill>
                          <a:effectLst/>
                          <a:latin typeface="Times New Roman" charset="0"/>
                          <a:ea typeface="ＭＳ Ｐゴシック" charset="0"/>
                        </a:rPr>
                        <a:t>“</a:t>
                      </a:r>
                      <a:r>
                        <a:rPr kumimoji="0" lang="en-US" sz="2400" b="0" i="0" u="none" strike="noStrike" cap="none" normalizeH="0" baseline="0">
                          <a:ln>
                            <a:noFill/>
                          </a:ln>
                          <a:solidFill>
                            <a:schemeClr val="bg1"/>
                          </a:solidFill>
                          <a:effectLst/>
                          <a:latin typeface="Times New Roman" charset="0"/>
                          <a:ea typeface="ＭＳ Ｐゴシック" charset="0"/>
                        </a:rPr>
                        <a:t>Janganlah kamu memikirkan hal-hal yang lebih tinggi dari pada yang patut kamu pikirkan</a:t>
                      </a:r>
                      <a:r>
                        <a:rPr kumimoji="0" lang="ja-JP" altLang="en-US" sz="2400" b="0" i="0" u="none" strike="noStrike" cap="none" normalizeH="0" baseline="0">
                          <a:ln>
                            <a:noFill/>
                          </a:ln>
                          <a:solidFill>
                            <a:schemeClr val="bg1"/>
                          </a:solidFill>
                          <a:effectLst/>
                          <a:latin typeface="Times New Roman" charset="0"/>
                          <a:ea typeface="ＭＳ Ｐゴシック" charset="0"/>
                        </a:rPr>
                        <a:t>”</a:t>
                      </a:r>
                      <a:r>
                        <a:rPr kumimoji="0" lang="en-US" sz="2400" b="0" i="0" u="none" strike="noStrike" cap="none" normalizeH="0" baseline="0">
                          <a:ln>
                            <a:noFill/>
                          </a:ln>
                          <a:solidFill>
                            <a:schemeClr val="bg1"/>
                          </a:solidFill>
                          <a:effectLst/>
                          <a:latin typeface="Times New Roman" charset="0"/>
                          <a:ea typeface="ＭＳ Ｐゴシック" charset="0"/>
                        </a:rPr>
                        <a:t> </a:t>
                      </a:r>
                      <a:br>
                        <a:rPr kumimoji="0" lang="en-US" sz="2400" b="0" i="0" u="none" strike="noStrike" cap="none" normalizeH="0" baseline="0">
                          <a:ln>
                            <a:noFill/>
                          </a:ln>
                          <a:solidFill>
                            <a:schemeClr val="bg1"/>
                          </a:solidFill>
                          <a:effectLst/>
                          <a:latin typeface="Times New Roman" charset="0"/>
                          <a:ea typeface="ＭＳ Ｐゴシック" charset="0"/>
                        </a:rPr>
                      </a:br>
                      <a:r>
                        <a:rPr kumimoji="0" lang="en-US" sz="2400" b="0" i="0" u="none" strike="noStrike" cap="none" normalizeH="0" baseline="0">
                          <a:ln>
                            <a:noFill/>
                          </a:ln>
                          <a:solidFill>
                            <a:schemeClr val="bg1"/>
                          </a:solidFill>
                          <a:effectLst/>
                          <a:latin typeface="Times New Roman" charset="0"/>
                          <a:ea typeface="ＭＳ Ｐゴシック" charset="0"/>
                        </a:rPr>
                        <a:t>(Rom 12:3a)</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05D1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a:ln>
                            <a:noFill/>
                          </a:ln>
                          <a:solidFill>
                            <a:schemeClr val="bg1"/>
                          </a:solidFill>
                          <a:effectLst/>
                          <a:latin typeface="Times New Roman" charset="0"/>
                          <a:ea typeface="ＭＳ Ｐゴシック" charset="0"/>
                        </a:rPr>
                        <a:t>“</a:t>
                      </a:r>
                      <a:r>
                        <a:rPr kumimoji="0" lang="en-US" sz="2400" b="0" i="0" u="none" strike="noStrike" cap="none" normalizeH="0" baseline="0">
                          <a:ln>
                            <a:noFill/>
                          </a:ln>
                          <a:solidFill>
                            <a:schemeClr val="bg1"/>
                          </a:solidFill>
                          <a:effectLst/>
                          <a:latin typeface="Times New Roman" charset="0"/>
                          <a:ea typeface="ＭＳ Ｐゴシック" charset="0"/>
                        </a:rPr>
                        <a:t>…tetapi hendaklah kamu berpikir begitu rupa sehingga kamu menguasai diri menurut ukuran iman..</a:t>
                      </a:r>
                      <a:r>
                        <a:rPr kumimoji="0" lang="ja-JP" altLang="en-US" sz="2400" b="0" i="0" u="none" strike="noStrike" cap="none" normalizeH="0" baseline="0">
                          <a:ln>
                            <a:noFill/>
                          </a:ln>
                          <a:solidFill>
                            <a:schemeClr val="bg1"/>
                          </a:solidFill>
                          <a:effectLst/>
                          <a:latin typeface="Times New Roman" charset="0"/>
                          <a:ea typeface="ＭＳ Ｐゴシック" charset="0"/>
                        </a:rPr>
                        <a:t>”</a:t>
                      </a:r>
                      <a:r>
                        <a:rPr kumimoji="0" lang="en-US" sz="2400" b="0" i="0" u="none" strike="noStrike" cap="none" normalizeH="0" baseline="0">
                          <a:ln>
                            <a:noFill/>
                          </a:ln>
                          <a:solidFill>
                            <a:schemeClr val="bg1"/>
                          </a:solidFill>
                          <a:effectLst/>
                          <a:latin typeface="Times New Roman" charset="0"/>
                          <a:ea typeface="ＭＳ Ｐゴシック" charset="0"/>
                        </a:rPr>
                        <a:t> </a:t>
                      </a:r>
                      <a:br>
                        <a:rPr kumimoji="0" lang="en-US" sz="2400" b="0" i="0" u="none" strike="noStrike" cap="none" normalizeH="0" baseline="0">
                          <a:ln>
                            <a:noFill/>
                          </a:ln>
                          <a:solidFill>
                            <a:schemeClr val="bg1"/>
                          </a:solidFill>
                          <a:effectLst/>
                          <a:latin typeface="Times New Roman" charset="0"/>
                          <a:ea typeface="ＭＳ Ｐゴシック" charset="0"/>
                        </a:rPr>
                      </a:br>
                      <a:r>
                        <a:rPr kumimoji="0" lang="en-US" sz="2400" b="0" i="0" u="none" strike="noStrike" cap="none" normalizeH="0" baseline="0">
                          <a:ln>
                            <a:noFill/>
                          </a:ln>
                          <a:solidFill>
                            <a:schemeClr val="bg1"/>
                          </a:solidFill>
                          <a:effectLst/>
                          <a:latin typeface="Times New Roman" charset="0"/>
                          <a:ea typeface="ＭＳ Ｐゴシック" charset="0"/>
                        </a:rPr>
                        <a:t>(Rom 12:3b)</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05D13"/>
                    </a:solidFill>
                  </a:tcPr>
                </a:tc>
                <a:extLst>
                  <a:ext uri="{0D108BD9-81ED-4DB2-BD59-A6C34878D82A}">
                    <a16:rowId xmlns:a16="http://schemas.microsoft.com/office/drawing/2014/main" xmlns="" val="10001"/>
                  </a:ext>
                </a:extLst>
              </a:tr>
            </a:tbl>
          </a:graphicData>
        </a:graphic>
      </p:graphicFrame>
      <p:sp>
        <p:nvSpPr>
          <p:cNvPr id="1625090" name="Rectangle 2"/>
          <p:cNvSpPr>
            <a:spLocks noGrp="1" noChangeArrowheads="1"/>
          </p:cNvSpPr>
          <p:nvPr>
            <p:ph type="title"/>
          </p:nvPr>
        </p:nvSpPr>
        <p:spPr>
          <a:xfrm>
            <a:off x="4800600" y="152400"/>
            <a:ext cx="4343400" cy="1752600"/>
          </a:xfrm>
          <a:effectLst>
            <a:outerShdw blurRad="63500" dist="35921" dir="2700000" algn="ctr" rotWithShape="0">
              <a:srgbClr val="000000"/>
            </a:outerShdw>
          </a:effectLst>
        </p:spPr>
        <p:txBody>
          <a:bodyPr/>
          <a:lstStyle/>
          <a:p>
            <a:pPr eaLnBrk="1" hangingPunct="1">
              <a:defRPr/>
            </a:pPr>
            <a:r>
              <a:rPr lang="en-US" sz="6000">
                <a:solidFill>
                  <a:schemeClr val="bg1"/>
                </a:solidFill>
                <a:latin typeface="Brush Script MT" pitchFamily="66" charset="0"/>
                <a:ea typeface="+mj-ea"/>
                <a:cs typeface="+mj-cs"/>
              </a:rPr>
              <a:t>Apakah Kerendahan Hati itu??</a:t>
            </a:r>
            <a:endParaRPr lang="en-US">
              <a:ea typeface="+mj-ea"/>
              <a:cs typeface="+mj-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25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626114" name="Rectangle 2"/>
          <p:cNvSpPr>
            <a:spLocks noGrp="1" noChangeArrowheads="1"/>
          </p:cNvSpPr>
          <p:nvPr>
            <p:ph type="title"/>
          </p:nvPr>
        </p:nvSpPr>
        <p:spPr>
          <a:xfrm>
            <a:off x="2968625" y="609600"/>
            <a:ext cx="6022975" cy="1143000"/>
          </a:xfrm>
          <a:effectLst>
            <a:outerShdw blurRad="63500" dist="35921" dir="2700000" algn="ctr" rotWithShape="0">
              <a:srgbClr val="000000">
                <a:alpha val="99962"/>
              </a:srgbClr>
            </a:outerShdw>
          </a:effectLst>
        </p:spPr>
        <p:txBody>
          <a:bodyPr/>
          <a:lstStyle/>
          <a:p>
            <a:pPr eaLnBrk="1" hangingPunct="1">
              <a:defRPr/>
            </a:pPr>
            <a:r>
              <a:rPr lang="en-US" b="1">
                <a:cs typeface="+mj-cs"/>
              </a:rPr>
              <a:t>Pertanyaan yang dipikirkan:</a:t>
            </a:r>
          </a:p>
        </p:txBody>
      </p:sp>
      <p:sp>
        <p:nvSpPr>
          <p:cNvPr id="1626115" name="Rectangle 3"/>
          <p:cNvSpPr>
            <a:spLocks noGrp="1" noChangeArrowheads="1"/>
          </p:cNvSpPr>
          <p:nvPr>
            <p:ph type="body" idx="1"/>
          </p:nvPr>
        </p:nvSpPr>
        <p:spPr>
          <a:xfrm>
            <a:off x="6324600" y="3276600"/>
            <a:ext cx="2667000" cy="2819400"/>
          </a:xfrm>
          <a:effectLst>
            <a:outerShdw blurRad="63500" dist="35921" dir="2700000" algn="ctr" rotWithShape="0">
              <a:srgbClr val="000000">
                <a:alpha val="99962"/>
              </a:srgbClr>
            </a:outerShdw>
          </a:effectLst>
        </p:spPr>
        <p:txBody>
          <a:bodyPr/>
          <a:lstStyle/>
          <a:p>
            <a:pPr eaLnBrk="1" hangingPunct="1">
              <a:lnSpc>
                <a:spcPct val="90000"/>
              </a:lnSpc>
              <a:buFont typeface="Monotype Sorts" pitchFamily="18" charset="2"/>
              <a:buChar char="F"/>
              <a:defRPr/>
            </a:pPr>
            <a:r>
              <a:rPr lang="en-US" b="1">
                <a:cs typeface="+mn-cs"/>
              </a:rPr>
              <a:t>Mengapa kerendahan hati tulus it begitu langka?</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graphicFrame>
        <p:nvGraphicFramePr>
          <p:cNvPr id="1622072" name="Group 56"/>
          <p:cNvGraphicFramePr>
            <a:graphicFrameLocks noGrp="1"/>
          </p:cNvGraphicFramePr>
          <p:nvPr>
            <p:ph type="dgm" idx="1"/>
          </p:nvPr>
        </p:nvGraphicFramePr>
        <p:xfrm>
          <a:off x="76200" y="1905000"/>
          <a:ext cx="8916988" cy="4645083"/>
        </p:xfrm>
        <a:graphic>
          <a:graphicData uri="http://schemas.openxmlformats.org/drawingml/2006/table">
            <a:tbl>
              <a:tblPr/>
              <a:tblGrid>
                <a:gridCol w="609600">
                  <a:extLst>
                    <a:ext uri="{9D8B030D-6E8A-4147-A177-3AD203B41FA5}">
                      <a16:colId xmlns:a16="http://schemas.microsoft.com/office/drawing/2014/main" xmlns="" val="20000"/>
                    </a:ext>
                  </a:extLst>
                </a:gridCol>
                <a:gridCol w="609600">
                  <a:extLst>
                    <a:ext uri="{9D8B030D-6E8A-4147-A177-3AD203B41FA5}">
                      <a16:colId xmlns:a16="http://schemas.microsoft.com/office/drawing/2014/main" xmlns="" val="20001"/>
                    </a:ext>
                  </a:extLst>
                </a:gridCol>
                <a:gridCol w="685800">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685800">
                  <a:extLst>
                    <a:ext uri="{9D8B030D-6E8A-4147-A177-3AD203B41FA5}">
                      <a16:colId xmlns:a16="http://schemas.microsoft.com/office/drawing/2014/main" xmlns="" val="20004"/>
                    </a:ext>
                  </a:extLst>
                </a:gridCol>
                <a:gridCol w="609600">
                  <a:extLst>
                    <a:ext uri="{9D8B030D-6E8A-4147-A177-3AD203B41FA5}">
                      <a16:colId xmlns:a16="http://schemas.microsoft.com/office/drawing/2014/main" xmlns="" val="20005"/>
                    </a:ext>
                  </a:extLst>
                </a:gridCol>
                <a:gridCol w="708025">
                  <a:extLst>
                    <a:ext uri="{9D8B030D-6E8A-4147-A177-3AD203B41FA5}">
                      <a16:colId xmlns:a16="http://schemas.microsoft.com/office/drawing/2014/main" xmlns="" val="20006"/>
                    </a:ext>
                  </a:extLst>
                </a:gridCol>
                <a:gridCol w="815975">
                  <a:extLst>
                    <a:ext uri="{9D8B030D-6E8A-4147-A177-3AD203B41FA5}">
                      <a16:colId xmlns:a16="http://schemas.microsoft.com/office/drawing/2014/main" xmlns="" val="20007"/>
                    </a:ext>
                  </a:extLst>
                </a:gridCol>
                <a:gridCol w="685800">
                  <a:extLst>
                    <a:ext uri="{9D8B030D-6E8A-4147-A177-3AD203B41FA5}">
                      <a16:colId xmlns:a16="http://schemas.microsoft.com/office/drawing/2014/main" xmlns="" val="20008"/>
                    </a:ext>
                  </a:extLst>
                </a:gridCol>
                <a:gridCol w="609600">
                  <a:extLst>
                    <a:ext uri="{9D8B030D-6E8A-4147-A177-3AD203B41FA5}">
                      <a16:colId xmlns:a16="http://schemas.microsoft.com/office/drawing/2014/main" xmlns="" val="20009"/>
                    </a:ext>
                  </a:extLst>
                </a:gridCol>
                <a:gridCol w="685800">
                  <a:extLst>
                    <a:ext uri="{9D8B030D-6E8A-4147-A177-3AD203B41FA5}">
                      <a16:colId xmlns:a16="http://schemas.microsoft.com/office/drawing/2014/main" xmlns="" val="20010"/>
                    </a:ext>
                  </a:extLst>
                </a:gridCol>
                <a:gridCol w="762000">
                  <a:extLst>
                    <a:ext uri="{9D8B030D-6E8A-4147-A177-3AD203B41FA5}">
                      <a16:colId xmlns:a16="http://schemas.microsoft.com/office/drawing/2014/main" xmlns="" val="20011"/>
                    </a:ext>
                  </a:extLst>
                </a:gridCol>
                <a:gridCol w="839788">
                  <a:extLst>
                    <a:ext uri="{9D8B030D-6E8A-4147-A177-3AD203B41FA5}">
                      <a16:colId xmlns:a16="http://schemas.microsoft.com/office/drawing/2014/main" xmlns="" val="20012"/>
                    </a:ext>
                  </a:extLst>
                </a:gridCol>
              </a:tblGrid>
              <a:tr h="609575">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Sanctification</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Submission</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Selflessness</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638149">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1:1-2:12</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2:13-3:12</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3:13-5:14</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639737">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Kekudusan</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Rendah hati</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Menghormati orang lain</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148126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Pembukaan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1:1-2</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Pujian untuk harapan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1:3-12</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Hidup kudus dianjurkan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1:13-2:12</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Pemerintah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2:13-17</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Tempat kerja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2:18-25</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Pernikahan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3:1-7</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Gereja dan semua kehidupan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Kemenangan Kristus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3:13-4:6</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Menguatkan satu sama lain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4:7-19</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Penatua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5:1-4</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Anak Muda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5:5a</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Rendah hati &amp; Berjaga-jaga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5:5b-11</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Tujuan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5:12-14</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38149">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Roma ke Asia Utara</a:t>
                      </a:r>
                    </a:p>
                  </a:txBody>
                  <a:tcPr marT="45718" marB="4571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638149">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Awal 64 Masehi</a:t>
                      </a:r>
                    </a:p>
                  </a:txBody>
                  <a:tcPr marT="45718" marB="4571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5"/>
                  </a:ext>
                </a:extLst>
              </a:tr>
            </a:tbl>
          </a:graphicData>
        </a:graphic>
      </p:graphicFrame>
      <p:graphicFrame>
        <p:nvGraphicFramePr>
          <p:cNvPr id="1622064" name="Group 48"/>
          <p:cNvGraphicFramePr>
            <a:graphicFrameLocks noGrp="1"/>
          </p:cNvGraphicFramePr>
          <p:nvPr/>
        </p:nvGraphicFramePr>
        <p:xfrm>
          <a:off x="76200" y="838200"/>
          <a:ext cx="8915400" cy="1457325"/>
        </p:xfrm>
        <a:graphic>
          <a:graphicData uri="http://schemas.openxmlformats.org/drawingml/2006/table">
            <a:tbl>
              <a:tblPr/>
              <a:tblGrid>
                <a:gridCol w="8915400">
                  <a:extLst>
                    <a:ext uri="{9D8B030D-6E8A-4147-A177-3AD203B41FA5}">
                      <a16:colId xmlns:a16="http://schemas.microsoft.com/office/drawing/2014/main" xmlns="" val="20000"/>
                    </a:ext>
                  </a:extLst>
                </a:gridCol>
              </a:tblGrid>
              <a:tr h="1457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Ketabahan dalam penderitaan untuk hal yang benar oleh karunia Allah</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rPr>
                        <a:t>(dapat diraih dengan…)</a:t>
                      </a:r>
                    </a:p>
                  </a:txBody>
                  <a:tcPr marT="45732" marB="4573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xmlns="" val="10000"/>
                  </a:ext>
                </a:extLst>
              </a:tr>
            </a:tbl>
          </a:graphicData>
        </a:graphic>
      </p:graphicFrame>
      <p:sp>
        <p:nvSpPr>
          <p:cNvPr id="488502" name="Text Box 54"/>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chemeClr val="tx1"/>
                </a:solidFill>
                <a:latin typeface="Times New Roman" charset="0"/>
              </a:rPr>
              <a:t>275</a:t>
            </a:r>
          </a:p>
        </p:txBody>
      </p:sp>
      <p:sp>
        <p:nvSpPr>
          <p:cNvPr id="1622071" name="Rectangle 55"/>
          <p:cNvSpPr>
            <a:spLocks noGrp="1" noChangeArrowheads="1"/>
          </p:cNvSpPr>
          <p:nvPr>
            <p:ph type="title"/>
          </p:nvPr>
        </p:nvSpPr>
        <p:spPr>
          <a:xfrm>
            <a:off x="1066800" y="0"/>
            <a:ext cx="6858000" cy="850900"/>
          </a:xfrm>
        </p:spPr>
        <p:txBody>
          <a:bodyPr/>
          <a:lstStyle/>
          <a:p>
            <a:pPr algn="ctr" eaLnBrk="1" hangingPunct="1">
              <a:defRPr/>
            </a:pPr>
            <a:r>
              <a:rPr lang="en-US">
                <a:latin typeface="Tahoma" charset="0"/>
                <a:cs typeface="+mj-cs"/>
              </a:rPr>
              <a:t>1 Petrus Garis besar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23042" name="WordArt 2"/>
          <p:cNvSpPr>
            <a:spLocks noChangeArrowheads="1" noChangeShapeType="1" noTextEdit="1"/>
          </p:cNvSpPr>
          <p:nvPr/>
        </p:nvSpPr>
        <p:spPr bwMode="auto">
          <a:xfrm>
            <a:off x="4352925" y="3048000"/>
            <a:ext cx="1666875" cy="8159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chemeClr val="tx1">
                      <a:alpha val="74997"/>
                    </a:schemeClr>
                  </a:outerShdw>
                </a:effectLst>
                <a:latin typeface="Impact"/>
                <a:ea typeface="Impact"/>
                <a:cs typeface="Impact"/>
              </a:rPr>
              <a:t>w h y</a:t>
            </a:r>
          </a:p>
        </p:txBody>
      </p:sp>
      <p:sp>
        <p:nvSpPr>
          <p:cNvPr id="1623043" name="WordArt 3"/>
          <p:cNvSpPr>
            <a:spLocks noChangeArrowheads="1" noChangeShapeType="1" noTextEdit="1"/>
          </p:cNvSpPr>
          <p:nvPr/>
        </p:nvSpPr>
        <p:spPr bwMode="auto">
          <a:xfrm>
            <a:off x="3590925" y="2819400"/>
            <a:ext cx="2581275" cy="11969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chemeClr val="tx1">
                      <a:alpha val="74997"/>
                    </a:schemeClr>
                  </a:outerShdw>
                </a:effectLst>
                <a:latin typeface="Impact"/>
                <a:ea typeface="Impact"/>
                <a:cs typeface="Impact"/>
              </a:rPr>
              <a:t>w h y</a:t>
            </a:r>
          </a:p>
        </p:txBody>
      </p:sp>
      <p:sp>
        <p:nvSpPr>
          <p:cNvPr id="1623044" name="WordArt 4"/>
          <p:cNvSpPr>
            <a:spLocks noChangeArrowheads="1" noChangeShapeType="1" noTextEdit="1"/>
          </p:cNvSpPr>
          <p:nvPr/>
        </p:nvSpPr>
        <p:spPr bwMode="auto">
          <a:xfrm>
            <a:off x="2828925" y="2286000"/>
            <a:ext cx="3495675" cy="18827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chemeClr val="tx1">
                      <a:alpha val="74997"/>
                    </a:schemeClr>
                  </a:outerShdw>
                </a:effectLst>
                <a:latin typeface="Impact"/>
                <a:ea typeface="Impact"/>
                <a:cs typeface="Impact"/>
              </a:rPr>
              <a:t>Mengapa</a:t>
            </a:r>
          </a:p>
        </p:txBody>
      </p:sp>
      <p:sp>
        <p:nvSpPr>
          <p:cNvPr id="1623045" name="WordArt 5"/>
          <p:cNvSpPr>
            <a:spLocks noChangeArrowheads="1" noChangeShapeType="1" noTextEdit="1"/>
          </p:cNvSpPr>
          <p:nvPr/>
        </p:nvSpPr>
        <p:spPr bwMode="auto">
          <a:xfrm>
            <a:off x="2057400" y="2057400"/>
            <a:ext cx="4800600" cy="2644775"/>
          </a:xfrm>
          <a:prstGeom prst="rect">
            <a:avLst/>
          </a:prstGeom>
        </p:spPr>
        <p:txBody>
          <a:bodyPr wrap="none" fromWordArt="1">
            <a:prstTxWarp prst="textSlantUp">
              <a:avLst>
                <a:gd name="adj" fmla="val 32056"/>
              </a:avLst>
            </a:prstTxWarp>
          </a:bodyPr>
          <a:lstStyle/>
          <a:p>
            <a:pPr algn="ctr"/>
            <a:r>
              <a:rPr lang="en-US" sz="3600" kern="10">
                <a:ln w="9525">
                  <a:solidFill>
                    <a:schemeClr val="tx1"/>
                  </a:solidFill>
                  <a:round/>
                  <a:headEnd/>
                  <a:tailEnd/>
                </a:ln>
                <a:gradFill rotWithShape="1">
                  <a:gsLst>
                    <a:gs pos="0">
                      <a:srgbClr val="6600CC"/>
                    </a:gs>
                    <a:gs pos="100000">
                      <a:srgbClr val="CC00CC"/>
                    </a:gs>
                  </a:gsLst>
                  <a:lin ang="5400000" scaled="1"/>
                </a:gradFill>
                <a:effectLst>
                  <a:outerShdw blurRad="63500" dist="81320" dir="2319588" algn="ctr" rotWithShape="0">
                    <a:schemeClr val="bg1">
                      <a:alpha val="74997"/>
                    </a:schemeClr>
                  </a:outerShdw>
                </a:effectLst>
                <a:latin typeface="Impact"/>
                <a:ea typeface="Impact"/>
                <a:cs typeface="Impact"/>
              </a:rPr>
              <a:t>Mengapa</a:t>
            </a:r>
          </a:p>
        </p:txBody>
      </p:sp>
      <p:grpSp>
        <p:nvGrpSpPr>
          <p:cNvPr id="2" name="Group 6"/>
          <p:cNvGrpSpPr>
            <a:grpSpLocks/>
          </p:cNvGrpSpPr>
          <p:nvPr/>
        </p:nvGrpSpPr>
        <p:grpSpPr bwMode="auto">
          <a:xfrm>
            <a:off x="6858000" y="1371600"/>
            <a:ext cx="1066800" cy="2112963"/>
            <a:chOff x="4320" y="864"/>
            <a:chExt cx="672" cy="1331"/>
          </a:xfrm>
        </p:grpSpPr>
        <p:sp>
          <p:nvSpPr>
            <p:cNvPr id="317450" name="WordArt 7"/>
            <p:cNvSpPr>
              <a:spLocks noChangeArrowheads="1" noChangeShapeType="1" noTextEdit="1"/>
            </p:cNvSpPr>
            <p:nvPr/>
          </p:nvSpPr>
          <p:spPr bwMode="auto">
            <a:xfrm>
              <a:off x="4320" y="960"/>
              <a:ext cx="336" cy="1235"/>
            </a:xfrm>
            <a:prstGeom prst="rect">
              <a:avLst/>
            </a:prstGeom>
          </p:spPr>
          <p:txBody>
            <a:bodyPr wrap="none" fromWordArt="1">
              <a:prstTxWarp prst="textSlantUp">
                <a:avLst>
                  <a:gd name="adj" fmla="val 13278"/>
                </a:avLst>
              </a:prstTxWarp>
            </a:bodyPr>
            <a:lstStyle/>
            <a:p>
              <a:pPr algn="ctr"/>
              <a:r>
                <a:rPr lang="mr-IN" sz="3600" kern="10">
                  <a:ln w="9525">
                    <a:solidFill>
                      <a:schemeClr val="tx1"/>
                    </a:solidFill>
                    <a:round/>
                    <a:headEnd/>
                    <a:tailEnd/>
                  </a:ln>
                  <a:gradFill rotWithShape="1">
                    <a:gsLst>
                      <a:gs pos="0">
                        <a:srgbClr val="6600CC"/>
                      </a:gs>
                      <a:gs pos="100000">
                        <a:srgbClr val="CC00CC"/>
                      </a:gs>
                    </a:gsLst>
                    <a:lin ang="5400000" scaled="1"/>
                  </a:gradFill>
                  <a:effectLst>
                    <a:outerShdw blurRad="63500" dist="63500" dir="2212194" algn="ctr" rotWithShape="0">
                      <a:schemeClr val="bg1">
                        <a:alpha val="74997"/>
                      </a:schemeClr>
                    </a:outerShdw>
                  </a:effectLst>
                  <a:latin typeface="Arial Black"/>
                  <a:ea typeface="Arial Black"/>
                  <a:cs typeface="Arial Black"/>
                </a:rPr>
                <a:t>?</a:t>
              </a:r>
              <a:endParaRPr lang="en-US" sz="3600" kern="10">
                <a:ln w="9525">
                  <a:solidFill>
                    <a:schemeClr val="tx1"/>
                  </a:solidFill>
                  <a:round/>
                  <a:headEnd/>
                  <a:tailEnd/>
                </a:ln>
                <a:gradFill rotWithShape="1">
                  <a:gsLst>
                    <a:gs pos="0">
                      <a:srgbClr val="6600CC"/>
                    </a:gs>
                    <a:gs pos="100000">
                      <a:srgbClr val="CC00CC"/>
                    </a:gs>
                  </a:gsLst>
                  <a:lin ang="5400000" scaled="1"/>
                </a:gradFill>
                <a:effectLst>
                  <a:outerShdw blurRad="63500" dist="63500" dir="2212194" algn="ctr" rotWithShape="0">
                    <a:schemeClr val="bg1">
                      <a:alpha val="74997"/>
                    </a:schemeClr>
                  </a:outerShdw>
                </a:effectLst>
                <a:latin typeface="Arial Black"/>
                <a:ea typeface="Arial Black"/>
                <a:cs typeface="Arial Black"/>
              </a:endParaRPr>
            </a:p>
          </p:txBody>
        </p:sp>
        <p:sp>
          <p:nvSpPr>
            <p:cNvPr id="317451" name="WordArt 8"/>
            <p:cNvSpPr>
              <a:spLocks noChangeArrowheads="1" noChangeShapeType="1" noTextEdit="1"/>
            </p:cNvSpPr>
            <p:nvPr/>
          </p:nvSpPr>
          <p:spPr bwMode="auto">
            <a:xfrm>
              <a:off x="4848" y="864"/>
              <a:ext cx="144" cy="1235"/>
            </a:xfrm>
            <a:prstGeom prst="rect">
              <a:avLst/>
            </a:prstGeom>
          </p:spPr>
          <p:txBody>
            <a:bodyPr wrap="none" fromWordArt="1">
              <a:prstTxWarp prst="textSlantUp">
                <a:avLst>
                  <a:gd name="adj" fmla="val 15222"/>
                </a:avLst>
              </a:prstTxWarp>
            </a:bodyPr>
            <a:lstStyle/>
            <a:p>
              <a:pPr algn="ctr"/>
              <a:r>
                <a:rPr lang="mr-IN" sz="3600" kern="10">
                  <a:ln w="9525">
                    <a:solidFill>
                      <a:schemeClr val="tx1"/>
                    </a:solidFill>
                    <a:round/>
                    <a:headEnd/>
                    <a:tailEnd/>
                  </a:ln>
                  <a:gradFill rotWithShape="1">
                    <a:gsLst>
                      <a:gs pos="0">
                        <a:srgbClr val="6600CC"/>
                      </a:gs>
                      <a:gs pos="100000">
                        <a:srgbClr val="CC00CC"/>
                      </a:gs>
                    </a:gsLst>
                    <a:lin ang="5400000" scaled="1"/>
                  </a:gradFill>
                  <a:effectLst>
                    <a:outerShdw blurRad="63500" dist="63500" dir="2212194" algn="ctr" rotWithShape="0">
                      <a:schemeClr val="bg1">
                        <a:alpha val="74997"/>
                      </a:schemeClr>
                    </a:outerShdw>
                  </a:effectLst>
                  <a:latin typeface="Arial Black"/>
                  <a:ea typeface="Arial Black"/>
                  <a:cs typeface="Arial Black"/>
                </a:rPr>
                <a:t>!</a:t>
              </a:r>
              <a:endParaRPr lang="en-US" sz="3600" kern="10">
                <a:ln w="9525">
                  <a:solidFill>
                    <a:schemeClr val="tx1"/>
                  </a:solidFill>
                  <a:round/>
                  <a:headEnd/>
                  <a:tailEnd/>
                </a:ln>
                <a:gradFill rotWithShape="1">
                  <a:gsLst>
                    <a:gs pos="0">
                      <a:srgbClr val="6600CC"/>
                    </a:gs>
                    <a:gs pos="100000">
                      <a:srgbClr val="CC00CC"/>
                    </a:gs>
                  </a:gsLst>
                  <a:lin ang="5400000" scaled="1"/>
                </a:gradFill>
                <a:effectLst>
                  <a:outerShdw blurRad="63500" dist="63500" dir="2212194" algn="ctr" rotWithShape="0">
                    <a:schemeClr val="bg1">
                      <a:alpha val="74997"/>
                    </a:schemeClr>
                  </a:outerShdw>
                </a:effectLst>
                <a:latin typeface="Arial Black"/>
                <a:ea typeface="Arial Black"/>
                <a:cs typeface="Arial Black"/>
              </a:endParaRPr>
            </a:p>
          </p:txBody>
        </p:sp>
      </p:grpSp>
      <p:sp>
        <p:nvSpPr>
          <p:cNvPr id="1623049" name="Text Box 9"/>
          <p:cNvSpPr txBox="1">
            <a:spLocks noChangeArrowheads="1"/>
          </p:cNvSpPr>
          <p:nvPr/>
        </p:nvSpPr>
        <p:spPr bwMode="auto">
          <a:xfrm>
            <a:off x="2667000" y="5897563"/>
            <a:ext cx="5348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3600">
                <a:latin typeface="Calibri" charset="0"/>
              </a:rPr>
              <a:t>(Ini pertanyaan yang salah!)</a:t>
            </a:r>
          </a:p>
        </p:txBody>
      </p:sp>
      <p:sp>
        <p:nvSpPr>
          <p:cNvPr id="317448" name="Text Box 10"/>
          <p:cNvSpPr txBox="1">
            <a:spLocks noChangeArrowheads="1"/>
          </p:cNvSpPr>
          <p:nvPr/>
        </p:nvSpPr>
        <p:spPr bwMode="auto">
          <a:xfrm>
            <a:off x="381000" y="533400"/>
            <a:ext cx="47259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3600">
                <a:latin typeface="Calibri" charset="0"/>
              </a:rPr>
              <a:t>Apakah Anda bertanya…</a:t>
            </a:r>
          </a:p>
        </p:txBody>
      </p:sp>
      <p:sp>
        <p:nvSpPr>
          <p:cNvPr id="317449" name="Rectangle 11"/>
          <p:cNvSpPr>
            <a:spLocks noGrp="1" noChangeArrowheads="1"/>
          </p:cNvSpPr>
          <p:nvPr>
            <p:ph type="title" idx="4294967295"/>
          </p:nvPr>
        </p:nvSpPr>
        <p:spPr>
          <a:xfrm>
            <a:off x="381000" y="-1143000"/>
            <a:ext cx="8229600" cy="1143000"/>
          </a:xfrm>
        </p:spPr>
        <p:txBody>
          <a:bodyPr/>
          <a:lstStyle/>
          <a:p>
            <a:pPr eaLnBrk="1" hangingPunct="1"/>
            <a:r>
              <a:rPr lang="en-US">
                <a:solidFill>
                  <a:srgbClr val="FFFF00"/>
                </a:solidFill>
                <a:latin typeface="Calibri" charset="0"/>
              </a:rPr>
              <a:t>Why must I suffer?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0" fill="hold" grpId="0" nodeType="afterEffect">
                                  <p:stCondLst>
                                    <p:cond delay="0"/>
                                  </p:stCondLst>
                                  <p:childTnLst>
                                    <p:set>
                                      <p:cBhvr>
                                        <p:cTn id="6" dur="1" fill="hold">
                                          <p:stCondLst>
                                            <p:cond delay="499"/>
                                          </p:stCondLst>
                                        </p:cTn>
                                        <p:tgtEl>
                                          <p:spTgt spid="1623042"/>
                                        </p:tgtEl>
                                        <p:attrNameLst>
                                          <p:attrName>style.visibility</p:attrName>
                                        </p:attrNameLst>
                                      </p:cBhvr>
                                      <p:to>
                                        <p:strVal val="visible"/>
                                      </p:to>
                                    </p:set>
                                  </p:childTnLst>
                                </p:cTn>
                              </p:par>
                            </p:childTnLst>
                          </p:cTn>
                        </p:par>
                        <p:par>
                          <p:cTn id="7" fill="hold" nodeType="afterGroup">
                            <p:stCondLst>
                              <p:cond delay="500"/>
                            </p:stCondLst>
                            <p:childTnLst>
                              <p:par>
                                <p:cTn id="8" presetID="3" presetClass="entr" presetSubtype="0" fill="hold" grpId="0" nodeType="afterEffect">
                                  <p:stCondLst>
                                    <p:cond delay="0"/>
                                  </p:stCondLst>
                                  <p:childTnLst>
                                    <p:set>
                                      <p:cBhvr>
                                        <p:cTn id="9" dur="1" fill="hold">
                                          <p:stCondLst>
                                            <p:cond delay="499"/>
                                          </p:stCondLst>
                                        </p:cTn>
                                        <p:tgtEl>
                                          <p:spTgt spid="1623043"/>
                                        </p:tgtEl>
                                        <p:attrNameLst>
                                          <p:attrName>style.visibility</p:attrName>
                                        </p:attrNameLst>
                                      </p:cBhvr>
                                      <p:to>
                                        <p:strVal val="visible"/>
                                      </p:to>
                                    </p:set>
                                  </p:childTnLst>
                                </p:cTn>
                              </p:par>
                            </p:childTnLst>
                          </p:cTn>
                        </p:par>
                        <p:par>
                          <p:cTn id="10" fill="hold" nodeType="afterGroup">
                            <p:stCondLst>
                              <p:cond delay="1000"/>
                            </p:stCondLst>
                            <p:childTnLst>
                              <p:par>
                                <p:cTn id="11" presetID="3" presetClass="entr" presetSubtype="0" fill="hold" grpId="0" nodeType="afterEffect">
                                  <p:stCondLst>
                                    <p:cond delay="0"/>
                                  </p:stCondLst>
                                  <p:childTnLst>
                                    <p:set>
                                      <p:cBhvr>
                                        <p:cTn id="12" dur="1" fill="hold">
                                          <p:stCondLst>
                                            <p:cond delay="499"/>
                                          </p:stCondLst>
                                        </p:cTn>
                                        <p:tgtEl>
                                          <p:spTgt spid="1623044"/>
                                        </p:tgtEl>
                                        <p:attrNameLst>
                                          <p:attrName>style.visibility</p:attrName>
                                        </p:attrNameLst>
                                      </p:cBhvr>
                                      <p:to>
                                        <p:strVal val="visible"/>
                                      </p:to>
                                    </p:set>
                                  </p:childTnLst>
                                </p:cTn>
                              </p:par>
                            </p:childTnLst>
                          </p:cTn>
                        </p:par>
                        <p:par>
                          <p:cTn id="13" fill="hold" nodeType="afterGroup">
                            <p:stCondLst>
                              <p:cond delay="1500"/>
                            </p:stCondLst>
                            <p:childTnLst>
                              <p:par>
                                <p:cTn id="14" presetID="15" presetClass="entr" presetSubtype="0" fill="hold" grpId="0" nodeType="afterEffect">
                                  <p:stCondLst>
                                    <p:cond delay="0"/>
                                  </p:stCondLst>
                                  <p:childTnLst>
                                    <p:set>
                                      <p:cBhvr>
                                        <p:cTn id="15" dur="1" fill="hold">
                                          <p:stCondLst>
                                            <p:cond delay="0"/>
                                          </p:stCondLst>
                                        </p:cTn>
                                        <p:tgtEl>
                                          <p:spTgt spid="1623045"/>
                                        </p:tgtEl>
                                        <p:attrNameLst>
                                          <p:attrName>style.visibility</p:attrName>
                                        </p:attrNameLst>
                                      </p:cBhvr>
                                      <p:to>
                                        <p:strVal val="visible"/>
                                      </p:to>
                                    </p:set>
                                    <p:anim calcmode="lin" valueType="num">
                                      <p:cBhvr>
                                        <p:cTn id="16" dur="1000" fill="hold"/>
                                        <p:tgtEl>
                                          <p:spTgt spid="1623045"/>
                                        </p:tgtEl>
                                        <p:attrNameLst>
                                          <p:attrName>ppt_w</p:attrName>
                                        </p:attrNameLst>
                                      </p:cBhvr>
                                      <p:tavLst>
                                        <p:tav tm="0">
                                          <p:val>
                                            <p:fltVal val="0"/>
                                          </p:val>
                                        </p:tav>
                                        <p:tav tm="100000">
                                          <p:val>
                                            <p:strVal val="#ppt_w"/>
                                          </p:val>
                                        </p:tav>
                                      </p:tavLst>
                                    </p:anim>
                                    <p:anim calcmode="lin" valueType="num">
                                      <p:cBhvr>
                                        <p:cTn id="17" dur="1000" fill="hold"/>
                                        <p:tgtEl>
                                          <p:spTgt spid="1623045"/>
                                        </p:tgtEl>
                                        <p:attrNameLst>
                                          <p:attrName>ppt_h</p:attrName>
                                        </p:attrNameLst>
                                      </p:cBhvr>
                                      <p:tavLst>
                                        <p:tav tm="0">
                                          <p:val>
                                            <p:fltVal val="0"/>
                                          </p:val>
                                        </p:tav>
                                        <p:tav tm="100000">
                                          <p:val>
                                            <p:strVal val="#ppt_h"/>
                                          </p:val>
                                        </p:tav>
                                      </p:tavLst>
                                    </p:anim>
                                    <p:anim calcmode="lin" valueType="num">
                                      <p:cBhvr>
                                        <p:cTn id="18" dur="1000" fill="hold"/>
                                        <p:tgtEl>
                                          <p:spTgt spid="1623045"/>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1623045"/>
                                        </p:tgtEl>
                                        <p:attrNameLst>
                                          <p:attrName>ppt_y</p:attrName>
                                        </p:attrNameLst>
                                      </p:cBhvr>
                                      <p:tavLst>
                                        <p:tav tm="0" fmla="#ppt_y+(sin(-2*pi*(1-$))*-#ppt_x+cos(-2*pi*(1-$))*(1-#ppt_y))*(1-$)">
                                          <p:val>
                                            <p:fltVal val="0"/>
                                          </p:val>
                                        </p:tav>
                                        <p:tav tm="100000">
                                          <p:val>
                                            <p:fltVal val="1"/>
                                          </p:val>
                                        </p:tav>
                                      </p:tavLst>
                                    </p:anim>
                                  </p:childTnLst>
                                </p:cTn>
                              </p:par>
                            </p:childTnLst>
                          </p:cTn>
                        </p:par>
                        <p:par>
                          <p:cTn id="20" fill="hold" nodeType="afterGroup">
                            <p:stCondLst>
                              <p:cond delay="2500"/>
                            </p:stCondLst>
                            <p:childTnLst>
                              <p:par>
                                <p:cTn id="21" presetID="1" presetClass="entr" presetSubtype="0" fill="hold" nodeType="after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23049"/>
                                        </p:tgtEl>
                                        <p:attrNameLst>
                                          <p:attrName>style.visibility</p:attrName>
                                        </p:attrNameLst>
                                      </p:cBhvr>
                                      <p:to>
                                        <p:strVal val="visible"/>
                                      </p:to>
                                    </p:set>
                                    <p:animEffect transition="in" filter="dissolve">
                                      <p:cBhvr>
                                        <p:cTn id="27" dur="500"/>
                                        <p:tgtEl>
                                          <p:spTgt spid="162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3042" grpId="0" animBg="1"/>
      <p:bldP spid="1623043" grpId="0" animBg="1"/>
      <p:bldP spid="1623044" grpId="0" animBg="1"/>
      <p:bldP spid="1623045" grpId="0" animBg="1"/>
      <p:bldP spid="1623049"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946" name="Rectangle 2"/>
          <p:cNvSpPr>
            <a:spLocks noGrp="1" noChangeArrowheads="1"/>
          </p:cNvSpPr>
          <p:nvPr>
            <p:ph type="title"/>
          </p:nvPr>
        </p:nvSpPr>
        <p:spPr/>
        <p:txBody>
          <a:bodyPr/>
          <a:lstStyle/>
          <a:p>
            <a:pPr eaLnBrk="1" hangingPunct="1">
              <a:defRPr/>
            </a:pPr>
            <a:r>
              <a:rPr lang="en-US">
                <a:latin typeface="Tahoma" charset="0"/>
                <a:cs typeface="+mj-cs"/>
              </a:rPr>
              <a:t>Common Responses</a:t>
            </a:r>
          </a:p>
        </p:txBody>
      </p:sp>
      <p:sp>
        <p:nvSpPr>
          <p:cNvPr id="489474" name="Rectangle 3"/>
          <p:cNvSpPr>
            <a:spLocks noChangeArrowheads="1"/>
          </p:cNvSpPr>
          <p:nvPr/>
        </p:nvSpPr>
        <p:spPr bwMode="auto">
          <a:xfrm>
            <a:off x="228600" y="76200"/>
            <a:ext cx="8305800" cy="457200"/>
          </a:xfrm>
          <a:prstGeom prst="rect">
            <a:avLst/>
          </a:prstGeom>
          <a:solidFill>
            <a:schemeClr val="bg2"/>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tabLst>
                <a:tab pos="2743200" algn="l"/>
              </a:tabLst>
            </a:pPr>
            <a:r>
              <a:rPr lang="en-US" altLang="zh-CN" sz="2400" b="1">
                <a:solidFill>
                  <a:schemeClr val="tx1"/>
                </a:solidFill>
                <a:latin typeface="Arial" charset="0"/>
                <a:ea typeface="SimSun" charset="0"/>
                <a:cs typeface="SimSun" charset="0"/>
              </a:rPr>
              <a:t>Petrus membalas jawaban alami atas penderitaan:</a:t>
            </a:r>
          </a:p>
        </p:txBody>
      </p:sp>
      <p:graphicFrame>
        <p:nvGraphicFramePr>
          <p:cNvPr id="1619010" name="Group 66"/>
          <p:cNvGraphicFramePr>
            <a:graphicFrameLocks noGrp="1"/>
          </p:cNvGraphicFramePr>
          <p:nvPr>
            <p:extLst>
              <p:ext uri="{D42A27DB-BD31-4B8C-83A1-F6EECF244321}">
                <p14:modId xmlns:p14="http://schemas.microsoft.com/office/powerpoint/2010/main" val="2679605053"/>
              </p:ext>
            </p:extLst>
          </p:nvPr>
        </p:nvGraphicFramePr>
        <p:xfrm>
          <a:off x="0" y="685800"/>
          <a:ext cx="9144000" cy="7232649"/>
        </p:xfrm>
        <a:graphic>
          <a:graphicData uri="http://schemas.openxmlformats.org/drawingml/2006/table">
            <a:tbl>
              <a:tblPr/>
              <a:tblGrid>
                <a:gridCol w="3368675">
                  <a:extLst>
                    <a:ext uri="{9D8B030D-6E8A-4147-A177-3AD203B41FA5}">
                      <a16:colId xmlns:a16="http://schemas.microsoft.com/office/drawing/2014/main" xmlns="" val="20000"/>
                    </a:ext>
                  </a:extLst>
                </a:gridCol>
                <a:gridCol w="5775325">
                  <a:extLst>
                    <a:ext uri="{9D8B030D-6E8A-4147-A177-3AD203B41FA5}">
                      <a16:colId xmlns:a16="http://schemas.microsoft.com/office/drawing/2014/main" xmlns="" val="20001"/>
                    </a:ext>
                  </a:extLst>
                </a:gridCol>
              </a:tblGrid>
              <a:tr h="8795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500" b="0" i="0" u="none" strike="noStrike" cap="none" normalizeH="0" baseline="0">
                          <a:ln>
                            <a:noFill/>
                          </a:ln>
                          <a:solidFill>
                            <a:srgbClr val="FFFFFF"/>
                          </a:solidFill>
                          <a:effectLst/>
                          <a:latin typeface="Impact" charset="0"/>
                          <a:ea typeface="SimSun" charset="0"/>
                          <a:cs typeface="SimSun" charset="0"/>
                        </a:rPr>
                        <a:t>Jawaban biasa atas Penganiayaan</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25400"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500" b="0" i="0" u="none" strike="noStrike" cap="none" normalizeH="0" baseline="0">
                          <a:ln>
                            <a:noFill/>
                          </a:ln>
                          <a:solidFill>
                            <a:srgbClr val="FFFFFF"/>
                          </a:solidFill>
                          <a:effectLst/>
                          <a:latin typeface="Impact" charset="0"/>
                          <a:ea typeface="SimSun" charset="0"/>
                          <a:cs typeface="SimSun" charset="0"/>
                        </a:rPr>
                        <a:t>Jawaban sederhana atas Penganiayaan</a:t>
                      </a:r>
                    </a:p>
                  </a:txBody>
                  <a:tcPr marT="45722" marB="45722" horzOverflow="overflow">
                    <a:lnL w="25400" cap="flat" cmpd="sng" algn="ctr">
                      <a:solidFill>
                        <a:srgbClr val="FFFFFF"/>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extLst>
                  <a:ext uri="{0D108BD9-81ED-4DB2-BD59-A6C34878D82A}">
                    <a16:rowId xmlns:a16="http://schemas.microsoft.com/office/drawing/2014/main" xmlns="" val="10000"/>
                  </a:ext>
                </a:extLst>
              </a:tr>
              <a:tr h="155454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lan Den" charset="0"/>
                          <a:ea typeface="SimSun" charset="0"/>
                          <a:cs typeface="SimSun" charset="0"/>
                        </a:rPr>
                        <a:t>“</a:t>
                      </a:r>
                      <a:r>
                        <a:rPr kumimoji="0" lang="en-US" altLang="zh-CN" sz="2000" b="0" i="0" u="none" strike="noStrike" cap="none" normalizeH="0" baseline="0">
                          <a:ln>
                            <a:noFill/>
                          </a:ln>
                          <a:solidFill>
                            <a:schemeClr val="tx1"/>
                          </a:solidFill>
                          <a:effectLst/>
                          <a:latin typeface="Lucida Grande" charset="0"/>
                          <a:ea typeface="SimSun" charset="0"/>
                          <a:cs typeface="SimSun" charset="0"/>
                        </a:rPr>
                        <a:t>Saya akan membalas</a:t>
                      </a:r>
                      <a:r>
                        <a:rPr kumimoji="0" lang="en-US" altLang="zh-CN" sz="2000" b="0" i="0" u="none" strike="noStrike" cap="none" normalizeH="0" baseline="0">
                          <a:ln>
                            <a:noFill/>
                          </a:ln>
                          <a:solidFill>
                            <a:schemeClr val="tx1"/>
                          </a:solidFill>
                          <a:effectLst/>
                          <a:latin typeface="Alan Den" charset="0"/>
                          <a:ea typeface="SimSun" charset="0"/>
                          <a:cs typeface="SimSun" charset="0"/>
                        </a:rPr>
                        <a:t>”</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chemeClr val="tx1"/>
                          </a:solidFill>
                          <a:effectLst/>
                          <a:latin typeface="Monotype Corsiva" charset="0"/>
                          <a:ea typeface="SimSun" charset="0"/>
                          <a:cs typeface="SimSun" charset="0"/>
                        </a:rPr>
                        <a:t>“Janganlah membalas kejahatan dengan kejahatan, atau caci  maki, tetapi seblliknya, hendaklah kamu memberkati, karena untuk itulah kamu dipanggil, yaitu untuk memberoleh berkat” (3:9; cf. 2:1)</a:t>
                      </a:r>
                      <a:endParaRPr kumimoji="0" lang="en-US" altLang="zh-CN" sz="2400" b="0" i="0" u="none" strike="noStrike" cap="none" normalizeH="0" baseline="0">
                        <a:ln>
                          <a:noFill/>
                        </a:ln>
                        <a:solidFill>
                          <a:schemeClr val="tx1"/>
                        </a:solidFill>
                        <a:effectLst/>
                        <a:latin typeface="Georgia"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0047"/>
                        </a:gs>
                        <a:gs pos="50000">
                          <a:schemeClr val="bg2"/>
                        </a:gs>
                        <a:gs pos="100000">
                          <a:srgbClr val="000047"/>
                        </a:gs>
                      </a:gsLst>
                      <a:lin ang="5400000" scaled="1"/>
                    </a:gradFill>
                  </a:tcPr>
                </a:tc>
                <a:extLst>
                  <a:ext uri="{0D108BD9-81ED-4DB2-BD59-A6C34878D82A}">
                    <a16:rowId xmlns:a16="http://schemas.microsoft.com/office/drawing/2014/main" xmlns="" val="10001"/>
                  </a:ext>
                </a:extLst>
              </a:tr>
              <a:tr h="11887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lan Den" charset="0"/>
                          <a:ea typeface="SimSun" charset="0"/>
                          <a:cs typeface="SimSun" charset="0"/>
                        </a:rPr>
                        <a:t>“</a:t>
                      </a:r>
                      <a:r>
                        <a:rPr kumimoji="0" lang="en-US" altLang="zh-CN" sz="2000" b="0" i="0" u="none" strike="noStrike" cap="none" normalizeH="0" baseline="0">
                          <a:ln>
                            <a:noFill/>
                          </a:ln>
                          <a:solidFill>
                            <a:schemeClr val="tx1"/>
                          </a:solidFill>
                          <a:effectLst/>
                          <a:latin typeface="Lucida Grande" charset="0"/>
                          <a:ea typeface="SimSun" charset="0"/>
                          <a:cs typeface="SimSun" charset="0"/>
                        </a:rPr>
                        <a:t>Saya kecil hati</a:t>
                      </a:r>
                      <a:r>
                        <a:rPr kumimoji="0" lang="en-US" altLang="zh-CN" sz="2000" b="0" i="0" u="none" strike="noStrike" cap="none" normalizeH="0" baseline="0">
                          <a:ln>
                            <a:noFill/>
                          </a:ln>
                          <a:solidFill>
                            <a:schemeClr val="tx1"/>
                          </a:solidFill>
                          <a:effectLst/>
                          <a:latin typeface="Alan Den" charset="0"/>
                          <a:ea typeface="SimSun" charset="0"/>
                          <a:cs typeface="SimSun" charset="0"/>
                        </a:rPr>
                        <a:t>”</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chemeClr val="tx1"/>
                          </a:solidFill>
                          <a:effectLst/>
                          <a:latin typeface="Monotype Corsiva" charset="0"/>
                          <a:ea typeface="SimSun" charset="0"/>
                          <a:cs typeface="SimSun" charset="0"/>
                        </a:rPr>
                        <a:t>“Bersukacitalah, sesuai dengan bagian yang kamu dapat dalam penderitaan Kristus…. Maka janganlah ia malu,,,” (4:13, 16)</a:t>
                      </a:r>
                      <a:endParaRPr kumimoji="0" lang="en-US" altLang="zh-CN" sz="2400" b="0" i="0" u="none" strike="noStrike" cap="none" normalizeH="0" baseline="0">
                        <a:ln>
                          <a:noFill/>
                        </a:ln>
                        <a:solidFill>
                          <a:schemeClr val="tx1"/>
                        </a:solidFill>
                        <a:effectLst/>
                        <a:latin typeface="Georgia"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xmlns="" val="10002"/>
                  </a:ext>
                </a:extLst>
              </a:tr>
              <a:tr h="8334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lan Den" charset="0"/>
                          <a:ea typeface="SimSun" charset="0"/>
                          <a:cs typeface="SimSun" charset="0"/>
                        </a:rPr>
                        <a:t>“Saya takut”</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chemeClr val="tx1"/>
                          </a:solidFill>
                          <a:effectLst/>
                          <a:latin typeface="Monotype Corsiva" charset="0"/>
                          <a:ea typeface="SimSun" charset="0"/>
                          <a:cs typeface="SimSun" charset="0"/>
                        </a:rPr>
                        <a:t>“Do not fear what they [persecutors] fear; </a:t>
                      </a:r>
                      <a:br>
                        <a:rPr kumimoji="0" lang="en-US" altLang="zh-CN" sz="2400" b="0" i="0" u="none" strike="noStrike" cap="none" normalizeH="0" baseline="0">
                          <a:ln>
                            <a:noFill/>
                          </a:ln>
                          <a:solidFill>
                            <a:schemeClr val="tx1"/>
                          </a:solidFill>
                          <a:effectLst/>
                          <a:latin typeface="Monotype Corsiva" charset="0"/>
                          <a:ea typeface="SimSun" charset="0"/>
                          <a:cs typeface="SimSun" charset="0"/>
                        </a:rPr>
                      </a:br>
                      <a:r>
                        <a:rPr kumimoji="0" lang="en-US" altLang="zh-CN" sz="2400" b="0" i="0" u="none" strike="noStrike" cap="none" normalizeH="0" baseline="0">
                          <a:ln>
                            <a:noFill/>
                          </a:ln>
                          <a:solidFill>
                            <a:schemeClr val="tx1"/>
                          </a:solidFill>
                          <a:effectLst/>
                          <a:latin typeface="Monotype Corsiva" charset="0"/>
                          <a:ea typeface="SimSun" charset="0"/>
                          <a:cs typeface="SimSun" charset="0"/>
                        </a:rPr>
                        <a:t>do not be frightened” (3:14b)</a:t>
                      </a:r>
                      <a:endParaRPr kumimoji="0" lang="en-US" altLang="zh-CN" sz="2400" b="0" i="0" u="none" strike="noStrike" cap="none" normalizeH="0" baseline="0">
                        <a:ln>
                          <a:noFill/>
                        </a:ln>
                        <a:solidFill>
                          <a:schemeClr val="tx1"/>
                        </a:solidFill>
                        <a:effectLst/>
                        <a:latin typeface="Georgia"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extLst>
                  <a:ext uri="{0D108BD9-81ED-4DB2-BD59-A6C34878D82A}">
                    <a16:rowId xmlns:a16="http://schemas.microsoft.com/office/drawing/2014/main" xmlns="" val="10003"/>
                  </a:ext>
                </a:extLst>
              </a:tr>
              <a:tr h="7540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lan Den" charset="0"/>
                          <a:ea typeface="SimSun" charset="0"/>
                          <a:cs typeface="SimSun" charset="0"/>
                        </a:rPr>
                        <a:t>“</a:t>
                      </a:r>
                      <a:r>
                        <a:rPr kumimoji="0" lang="en-US" altLang="zh-CN" sz="2000" b="0" i="0" u="none" strike="noStrike" cap="none" normalizeH="0" baseline="0">
                          <a:ln>
                            <a:noFill/>
                          </a:ln>
                          <a:solidFill>
                            <a:schemeClr val="tx1"/>
                          </a:solidFill>
                          <a:effectLst/>
                          <a:latin typeface="Lucida Grande" charset="0"/>
                          <a:ea typeface="SimSun" charset="0"/>
                          <a:cs typeface="SimSun" charset="0"/>
                        </a:rPr>
                        <a:t>Lupakan ke Christenan</a:t>
                      </a:r>
                      <a:r>
                        <a:rPr kumimoji="0" lang="en-US" altLang="zh-CN" sz="2000" b="0" i="0" u="none" strike="noStrike" cap="none" normalizeH="0" baseline="0">
                          <a:ln>
                            <a:noFill/>
                          </a:ln>
                          <a:solidFill>
                            <a:schemeClr val="tx1"/>
                          </a:solidFill>
                          <a:effectLst/>
                          <a:latin typeface="Alan Den" charset="0"/>
                          <a:ea typeface="SimSun" charset="0"/>
                          <a:cs typeface="SimSun" charset="0"/>
                        </a:rPr>
                        <a:t>.  Itu tidak ada gunanya”</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chemeClr val="tx1"/>
                          </a:solidFill>
                          <a:effectLst/>
                          <a:latin typeface="Monotype Corsiva" charset="0"/>
                          <a:ea typeface="SimSun" charset="0"/>
                          <a:cs typeface="SimSun" charset="0"/>
                        </a:rPr>
                        <a:t>“…Oleh bilur-bilur-Nya kamu telah sembuh” (2:24)</a:t>
                      </a:r>
                      <a:endParaRPr kumimoji="0" lang="en-US" altLang="zh-CN" sz="2400" b="0" i="0" u="none" strike="noStrike" cap="none" normalizeH="0" baseline="0">
                        <a:ln>
                          <a:noFill/>
                        </a:ln>
                        <a:solidFill>
                          <a:schemeClr val="tx1"/>
                        </a:solidFill>
                        <a:effectLst/>
                        <a:latin typeface="Georgia"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extLst>
                  <a:ext uri="{0D108BD9-81ED-4DB2-BD59-A6C34878D82A}">
                    <a16:rowId xmlns:a16="http://schemas.microsoft.com/office/drawing/2014/main" xmlns="" val="10004"/>
                  </a:ext>
                </a:extLst>
              </a:tr>
              <a:tr h="8334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lan Den" charset="0"/>
                          <a:ea typeface="SimSun" charset="0"/>
                          <a:cs typeface="SimSun" charset="0"/>
                        </a:rPr>
                        <a:t>“</a:t>
                      </a:r>
                      <a:r>
                        <a:rPr kumimoji="0" lang="en-US" altLang="zh-CN" sz="2000" b="0" i="0" u="none" strike="noStrike" cap="none" normalizeH="0" baseline="0">
                          <a:ln>
                            <a:noFill/>
                          </a:ln>
                          <a:solidFill>
                            <a:schemeClr val="tx1"/>
                          </a:solidFill>
                          <a:effectLst/>
                          <a:latin typeface="Lucida Grande" charset="0"/>
                          <a:ea typeface="SimSun" charset="0"/>
                          <a:cs typeface="SimSun" charset="0"/>
                        </a:rPr>
                        <a:t>Mengapa mereka hanya menganiain aku</a:t>
                      </a:r>
                      <a:r>
                        <a:rPr kumimoji="0" lang="en-US" altLang="zh-CN" sz="2000" b="0" i="0" u="none" strike="noStrike" cap="none" normalizeH="0" baseline="0">
                          <a:ln>
                            <a:noFill/>
                          </a:ln>
                          <a:solidFill>
                            <a:schemeClr val="tx1"/>
                          </a:solidFill>
                          <a:effectLst/>
                          <a:latin typeface="Alan Den" charset="0"/>
                          <a:ea typeface="SimSun" charset="0"/>
                          <a:cs typeface="SimSun" charset="0"/>
                        </a:rPr>
                        <a:t>?”</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chemeClr val="tx1"/>
                          </a:solidFill>
                          <a:effectLst/>
                          <a:latin typeface="Monotype Corsiva" charset="0"/>
                          <a:ea typeface="SimSun" charset="0"/>
                          <a:cs typeface="SimSun" charset="0"/>
                        </a:rPr>
                        <a:t>“…saudaramu di seluruh dunia menanggung penderitaan yang sama” (5:9)</a:t>
                      </a:r>
                      <a:endParaRPr kumimoji="0" lang="en-US" altLang="zh-CN" sz="2400" b="0" i="0" u="none" strike="noStrike" cap="none" normalizeH="0" baseline="0">
                        <a:ln>
                          <a:noFill/>
                        </a:ln>
                        <a:solidFill>
                          <a:schemeClr val="tx1"/>
                        </a:solidFill>
                        <a:effectLst/>
                        <a:latin typeface="Georgia"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extLst>
                  <a:ext uri="{0D108BD9-81ED-4DB2-BD59-A6C34878D82A}">
                    <a16:rowId xmlns:a16="http://schemas.microsoft.com/office/drawing/2014/main" xmlns="" val="10005"/>
                  </a:ext>
                </a:extLst>
              </a:tr>
              <a:tr h="11887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lan Den" charset="0"/>
                          <a:ea typeface="SimSun" charset="0"/>
                          <a:cs typeface="SimSun" charset="0"/>
                        </a:rPr>
                        <a:t>“Hey! Saya mempunyai hak-hak saya!”</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chemeClr val="tx1"/>
                          </a:solidFill>
                          <a:effectLst/>
                          <a:latin typeface="Monotype Corsiva" charset="0"/>
                          <a:ea typeface="SimSun" charset="0"/>
                          <a:cs typeface="SimSun" charset="0"/>
                        </a:rPr>
                        <a:t>“Karena itu rendahkanlah dirimu di bawah tangan Tuhan yang kuat, supaya kamu ditinggikan-Nya pada waktunya.” (5:6)</a:t>
                      </a:r>
                      <a:endParaRPr kumimoji="0" lang="en-US" altLang="zh-CN" sz="2400" b="0" i="0" u="none" strike="noStrike" cap="none" normalizeH="0" baseline="0">
                        <a:ln>
                          <a:noFill/>
                        </a:ln>
                        <a:solidFill>
                          <a:schemeClr val="tx1"/>
                        </a:solidFill>
                        <a:effectLst/>
                        <a:latin typeface="Georgia"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extLst>
                  <a:ext uri="{0D108BD9-81ED-4DB2-BD59-A6C34878D82A}">
                    <a16:rowId xmlns:a16="http://schemas.microsoft.com/office/drawing/2014/main" xmlns="" val="10006"/>
                  </a:ext>
                </a:extLst>
              </a:tr>
            </a:tbl>
          </a:graphicData>
        </a:graphic>
      </p:graphicFrame>
      <p:sp>
        <p:nvSpPr>
          <p:cNvPr id="1618969" name="Rectangle 25"/>
          <p:cNvSpPr>
            <a:spLocks noChangeArrowheads="1"/>
          </p:cNvSpPr>
          <p:nvPr/>
        </p:nvSpPr>
        <p:spPr bwMode="auto">
          <a:xfrm>
            <a:off x="8528050" y="0"/>
            <a:ext cx="6921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defRPr/>
            </a:pPr>
            <a:r>
              <a:rPr lang="en-US" sz="2400" b="1">
                <a:solidFill>
                  <a:schemeClr val="tx1"/>
                </a:solidFill>
                <a:latin typeface="Arial" charset="0"/>
                <a:ea typeface="+mn-ea"/>
                <a:cs typeface="+mn-cs"/>
              </a:rPr>
              <a:t>278</a:t>
            </a:r>
            <a:endParaRPr lang="en-US" sz="2000" b="1">
              <a:solidFill>
                <a:schemeClr val="tx1"/>
              </a:solidFill>
              <a:latin typeface="Times New Roman" pitchFamily="18" charset="0"/>
              <a:ea typeface="+mn-ea"/>
              <a:cs typeface="+mn-cs"/>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497" name="Picture 4" descr="humili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58763"/>
            <a:ext cx="9755188" cy="737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7378" name="Rectangle 2"/>
          <p:cNvSpPr>
            <a:spLocks noGrp="1" noChangeArrowheads="1"/>
          </p:cNvSpPr>
          <p:nvPr>
            <p:ph type="ctrTitle"/>
          </p:nvPr>
        </p:nvSpPr>
        <p:spPr>
          <a:xfrm>
            <a:off x="381000" y="76200"/>
            <a:ext cx="7696200" cy="1600200"/>
          </a:xfrm>
          <a:effectLst>
            <a:outerShdw blurRad="63500" dist="35921" dir="2700000" algn="ctr" rotWithShape="0">
              <a:schemeClr val="tx2"/>
            </a:outerShdw>
          </a:effectLst>
        </p:spPr>
        <p:txBody>
          <a:bodyPr/>
          <a:lstStyle/>
          <a:p>
            <a:pPr eaLnBrk="1" hangingPunct="1">
              <a:defRPr/>
            </a:pPr>
            <a:r>
              <a:rPr lang="en-US" b="1" dirty="0" err="1">
                <a:solidFill>
                  <a:schemeClr val="bg1"/>
                </a:solidFill>
                <a:ea typeface="+mj-ea"/>
                <a:cs typeface="+mj-cs"/>
              </a:rPr>
              <a:t>Bagaimana</a:t>
            </a:r>
            <a:r>
              <a:rPr lang="en-US" b="1" dirty="0">
                <a:solidFill>
                  <a:schemeClr val="bg1"/>
                </a:solidFill>
                <a:ea typeface="+mj-ea"/>
                <a:cs typeface="+mj-cs"/>
              </a:rPr>
              <a:t> </a:t>
            </a:r>
            <a:r>
              <a:rPr lang="en-US" b="1" dirty="0" err="1">
                <a:solidFill>
                  <a:schemeClr val="bg1"/>
                </a:solidFill>
                <a:ea typeface="+mj-ea"/>
                <a:cs typeface="+mj-cs"/>
              </a:rPr>
              <a:t>caranya</a:t>
            </a:r>
            <a:r>
              <a:rPr lang="en-US" b="1" dirty="0">
                <a:solidFill>
                  <a:schemeClr val="bg1"/>
                </a:solidFill>
                <a:ea typeface="+mj-ea"/>
                <a:cs typeface="+mj-cs"/>
              </a:rPr>
              <a:t> </a:t>
            </a:r>
            <a:r>
              <a:rPr lang="en-US" b="1" dirty="0" err="1">
                <a:solidFill>
                  <a:schemeClr val="bg1"/>
                </a:solidFill>
                <a:ea typeface="+mj-ea"/>
                <a:cs typeface="+mj-cs"/>
              </a:rPr>
              <a:t>untuk</a:t>
            </a:r>
            <a:r>
              <a:rPr lang="en-US" b="1" dirty="0">
                <a:solidFill>
                  <a:schemeClr val="bg1"/>
                </a:solidFill>
                <a:ea typeface="+mj-ea"/>
                <a:cs typeface="+mj-cs"/>
              </a:rPr>
              <a:t> </a:t>
            </a:r>
            <a:r>
              <a:rPr lang="en-US" b="1" dirty="0" err="1">
                <a:solidFill>
                  <a:schemeClr val="bg1"/>
                </a:solidFill>
                <a:ea typeface="+mj-ea"/>
                <a:cs typeface="+mj-cs"/>
              </a:rPr>
              <a:t>menang</a:t>
            </a:r>
            <a:r>
              <a:rPr lang="en-US" b="1" dirty="0">
                <a:solidFill>
                  <a:schemeClr val="bg1"/>
                </a:solidFill>
                <a:ea typeface="+mj-ea"/>
                <a:cs typeface="+mj-cs"/>
              </a:rPr>
              <a:t> </a:t>
            </a:r>
            <a:r>
              <a:rPr lang="en-US" b="1" dirty="0" err="1">
                <a:solidFill>
                  <a:schemeClr val="bg1"/>
                </a:solidFill>
                <a:ea typeface="+mj-ea"/>
                <a:cs typeface="+mj-cs"/>
              </a:rPr>
              <a:t>atas</a:t>
            </a:r>
            <a:r>
              <a:rPr lang="en-US" b="1" dirty="0">
                <a:solidFill>
                  <a:schemeClr val="bg1"/>
                </a:solidFill>
                <a:ea typeface="+mj-ea"/>
                <a:cs typeface="+mj-cs"/>
              </a:rPr>
              <a:t> </a:t>
            </a:r>
            <a:r>
              <a:rPr lang="en-US" b="1" dirty="0" err="1">
                <a:solidFill>
                  <a:schemeClr val="bg1"/>
                </a:solidFill>
                <a:ea typeface="+mj-ea"/>
                <a:cs typeface="+mj-cs"/>
              </a:rPr>
              <a:t>penderitaan</a:t>
            </a:r>
            <a:r>
              <a:rPr lang="en-US" b="1" dirty="0">
                <a:solidFill>
                  <a:schemeClr val="bg1"/>
                </a:solidFill>
                <a:ea typeface="+mj-ea"/>
                <a:cs typeface="+mj-cs"/>
              </a:rPr>
              <a:t> (5:5b-9)</a:t>
            </a:r>
            <a:endParaRPr lang="en-US" dirty="0">
              <a:ea typeface="+mj-ea"/>
              <a:cs typeface="+mj-cs"/>
            </a:endParaRPr>
          </a:p>
        </p:txBody>
      </p:sp>
      <p:sp>
        <p:nvSpPr>
          <p:cNvPr id="1637379" name="Rectangle 3"/>
          <p:cNvSpPr>
            <a:spLocks noGrp="1" noChangeArrowheads="1"/>
          </p:cNvSpPr>
          <p:nvPr>
            <p:ph type="subTitle" idx="1"/>
          </p:nvPr>
        </p:nvSpPr>
        <p:spPr>
          <a:xfrm>
            <a:off x="1219200" y="5334000"/>
            <a:ext cx="6400800" cy="1752600"/>
          </a:xfrm>
          <a:effectLst>
            <a:outerShdw blurRad="63500" dist="35921" dir="2700000" algn="ctr" rotWithShape="0">
              <a:schemeClr val="tx2"/>
            </a:outerShdw>
          </a:effectLst>
        </p:spPr>
        <p:txBody>
          <a:bodyPr/>
          <a:lstStyle/>
          <a:p>
            <a:pPr eaLnBrk="1" hangingPunct="1">
              <a:defRPr/>
            </a:pPr>
            <a:r>
              <a:rPr lang="en-US" sz="4000" b="1">
                <a:solidFill>
                  <a:schemeClr val="bg1"/>
                </a:solidFill>
                <a:ea typeface="+mn-ea"/>
                <a:cs typeface="+mn-cs"/>
              </a:rPr>
              <a:t>Kerendahan Hati (5b-7)</a:t>
            </a:r>
          </a:p>
          <a:p>
            <a:pPr eaLnBrk="1" hangingPunct="1">
              <a:defRPr/>
            </a:pPr>
            <a:r>
              <a:rPr lang="en-US" sz="4000" b="1">
                <a:solidFill>
                  <a:schemeClr val="bg1"/>
                </a:solidFill>
                <a:ea typeface="+mn-ea"/>
                <a:cs typeface="+mn-cs"/>
              </a:rPr>
              <a:t>Kewaspadaan (8-9)</a:t>
            </a:r>
          </a:p>
        </p:txBody>
      </p:sp>
      <p:sp>
        <p:nvSpPr>
          <p:cNvPr id="490500" name="Text Box 5"/>
          <p:cNvSpPr txBox="1">
            <a:spLocks noChangeArrowheads="1"/>
          </p:cNvSpPr>
          <p:nvPr/>
        </p:nvSpPr>
        <p:spPr bwMode="auto">
          <a:xfrm>
            <a:off x="8210550" y="47625"/>
            <a:ext cx="104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chemeClr val="bg1"/>
                </a:solidFill>
                <a:latin typeface="Times" charset="0"/>
              </a:rPr>
              <a:t>280q-r</a:t>
            </a:r>
            <a:endParaRPr lang="en-US" sz="2400" b="1">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37379">
                                            <p:txEl>
                                              <p:pRg st="0" end="0"/>
                                            </p:txEl>
                                          </p:spTgt>
                                        </p:tgtEl>
                                        <p:attrNameLst>
                                          <p:attrName>style.visibility</p:attrName>
                                        </p:attrNameLst>
                                      </p:cBhvr>
                                      <p:to>
                                        <p:strVal val="visible"/>
                                      </p:to>
                                    </p:set>
                                    <p:anim calcmode="discrete" valueType="clr">
                                      <p:cBhvr override="childStyle">
                                        <p:cTn id="7" dur="80"/>
                                        <p:tgtEl>
                                          <p:spTgt spid="163737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3737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3737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637379">
                                            <p:txEl>
                                              <p:pRg st="1" end="1"/>
                                            </p:txEl>
                                          </p:spTgt>
                                        </p:tgtEl>
                                        <p:attrNameLst>
                                          <p:attrName>style.visibility</p:attrName>
                                        </p:attrNameLst>
                                      </p:cBhvr>
                                      <p:to>
                                        <p:strVal val="visible"/>
                                      </p:to>
                                    </p:set>
                                    <p:anim calcmode="discrete" valueType="clr">
                                      <p:cBhvr override="childStyle">
                                        <p:cTn id="14" dur="80"/>
                                        <p:tgtEl>
                                          <p:spTgt spid="163737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37379">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63737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79"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6690" name="Rectangle 2"/>
          <p:cNvSpPr>
            <a:spLocks noGrp="1" noChangeArrowheads="1"/>
          </p:cNvSpPr>
          <p:nvPr>
            <p:ph type="title" idx="4294967295"/>
          </p:nvPr>
        </p:nvSpPr>
        <p:spPr>
          <a:xfrm>
            <a:off x="769938" y="228600"/>
            <a:ext cx="3200400" cy="3048000"/>
          </a:xfrm>
          <a:effectLst>
            <a:outerShdw blurRad="63500" dist="35921" dir="2700000" algn="ctr" rotWithShape="0">
              <a:srgbClr val="000000"/>
            </a:outerShdw>
          </a:effectLst>
        </p:spPr>
        <p:txBody>
          <a:bodyPr/>
          <a:lstStyle/>
          <a:p>
            <a:pPr eaLnBrk="1" hangingPunct="1">
              <a:defRPr/>
            </a:pPr>
            <a:r>
              <a:rPr lang="en-US" sz="3600" b="1" dirty="0" err="1">
                <a:solidFill>
                  <a:schemeClr val="bg1"/>
                </a:solidFill>
                <a:latin typeface="Arial" charset="0"/>
                <a:ea typeface="+mj-ea"/>
                <a:cs typeface="+mj-cs"/>
              </a:rPr>
              <a:t>Apa</a:t>
            </a:r>
            <a:r>
              <a:rPr lang="en-US" sz="3600" b="1" dirty="0">
                <a:solidFill>
                  <a:schemeClr val="bg1"/>
                </a:solidFill>
                <a:latin typeface="Arial" charset="0"/>
                <a:ea typeface="+mj-ea"/>
                <a:cs typeface="+mj-cs"/>
              </a:rPr>
              <a:t> yang </a:t>
            </a:r>
            <a:r>
              <a:rPr lang="en-US" sz="3600" b="1" dirty="0" err="1">
                <a:solidFill>
                  <a:schemeClr val="bg1"/>
                </a:solidFill>
                <a:latin typeface="Arial" charset="0"/>
                <a:ea typeface="+mj-ea"/>
                <a:cs typeface="+mj-cs"/>
              </a:rPr>
              <a:t>Tuhan</a:t>
            </a:r>
            <a:r>
              <a:rPr lang="en-US" sz="3600" b="1" dirty="0">
                <a:solidFill>
                  <a:schemeClr val="bg1"/>
                </a:solidFill>
                <a:latin typeface="Arial" charset="0"/>
                <a:ea typeface="+mj-ea"/>
                <a:cs typeface="+mj-cs"/>
              </a:rPr>
              <a:t> </a:t>
            </a:r>
            <a:r>
              <a:rPr lang="en-US" sz="3600" b="1" dirty="0" err="1">
                <a:solidFill>
                  <a:schemeClr val="bg1"/>
                </a:solidFill>
                <a:latin typeface="Arial" charset="0"/>
                <a:ea typeface="+mj-ea"/>
                <a:cs typeface="+mj-cs"/>
              </a:rPr>
              <a:t>berikan</a:t>
            </a:r>
            <a:r>
              <a:rPr lang="en-US" sz="3600" b="1" dirty="0">
                <a:solidFill>
                  <a:schemeClr val="bg1"/>
                </a:solidFill>
                <a:latin typeface="Arial" charset="0"/>
                <a:ea typeface="+mj-ea"/>
                <a:cs typeface="+mj-cs"/>
              </a:rPr>
              <a:t> </a:t>
            </a:r>
            <a:r>
              <a:rPr lang="en-US" sz="3600" b="1" dirty="0" err="1">
                <a:solidFill>
                  <a:schemeClr val="bg1"/>
                </a:solidFill>
                <a:latin typeface="Arial" charset="0"/>
                <a:ea typeface="+mj-ea"/>
                <a:cs typeface="+mj-cs"/>
              </a:rPr>
              <a:t>pada</a:t>
            </a:r>
            <a:r>
              <a:rPr lang="en-US" sz="3600" b="1" dirty="0">
                <a:solidFill>
                  <a:schemeClr val="bg1"/>
                </a:solidFill>
                <a:latin typeface="Arial" charset="0"/>
                <a:ea typeface="+mj-ea"/>
                <a:cs typeface="+mj-cs"/>
              </a:rPr>
              <a:t> </a:t>
            </a:r>
            <a:r>
              <a:rPr lang="en-US" sz="3600" b="1" dirty="0" err="1">
                <a:solidFill>
                  <a:schemeClr val="bg1"/>
                </a:solidFill>
                <a:latin typeface="Arial" charset="0"/>
                <a:ea typeface="+mj-ea"/>
                <a:cs typeface="+mj-cs"/>
              </a:rPr>
              <a:t>orang</a:t>
            </a:r>
            <a:r>
              <a:rPr lang="en-US" sz="3600" b="1" dirty="0">
                <a:solidFill>
                  <a:schemeClr val="bg1"/>
                </a:solidFill>
                <a:latin typeface="Arial" charset="0"/>
                <a:ea typeface="+mj-ea"/>
                <a:cs typeface="+mj-cs"/>
              </a:rPr>
              <a:t> yang </a:t>
            </a:r>
            <a:r>
              <a:rPr lang="en-US" sz="3600" b="1" dirty="0" err="1">
                <a:solidFill>
                  <a:schemeClr val="bg1"/>
                </a:solidFill>
                <a:latin typeface="Arial" charset="0"/>
                <a:ea typeface="+mj-ea"/>
                <a:cs typeface="+mj-cs"/>
              </a:rPr>
              <a:t>rendah</a:t>
            </a:r>
            <a:r>
              <a:rPr lang="en-US" sz="3600" b="1" dirty="0">
                <a:solidFill>
                  <a:schemeClr val="bg1"/>
                </a:solidFill>
                <a:latin typeface="Arial" charset="0"/>
                <a:ea typeface="+mj-ea"/>
                <a:cs typeface="+mj-cs"/>
              </a:rPr>
              <a:t> </a:t>
            </a:r>
            <a:r>
              <a:rPr lang="en-US" sz="3600" b="1" dirty="0" err="1">
                <a:solidFill>
                  <a:schemeClr val="bg1"/>
                </a:solidFill>
                <a:latin typeface="Arial" charset="0"/>
                <a:ea typeface="+mj-ea"/>
                <a:cs typeface="+mj-cs"/>
              </a:rPr>
              <a:t>hati</a:t>
            </a:r>
            <a:r>
              <a:rPr lang="en-US" sz="3600" b="1" dirty="0">
                <a:solidFill>
                  <a:schemeClr val="bg1"/>
                </a:solidFill>
                <a:latin typeface="Arial" charset="0"/>
                <a:ea typeface="+mj-ea"/>
                <a:cs typeface="+mj-cs"/>
              </a:rPr>
              <a:t> </a:t>
            </a:r>
            <a:br>
              <a:rPr lang="en-US" sz="3600" b="1" dirty="0">
                <a:solidFill>
                  <a:schemeClr val="bg1"/>
                </a:solidFill>
                <a:latin typeface="Arial" charset="0"/>
                <a:ea typeface="+mj-ea"/>
                <a:cs typeface="+mj-cs"/>
              </a:rPr>
            </a:br>
            <a:r>
              <a:rPr lang="en-US" sz="3600" b="1" dirty="0">
                <a:solidFill>
                  <a:schemeClr val="bg1"/>
                </a:solidFill>
                <a:latin typeface="Arial" charset="0"/>
                <a:ea typeface="+mj-ea"/>
                <a:cs typeface="+mj-cs"/>
              </a:rPr>
              <a:t>(5:5b-7)</a:t>
            </a:r>
          </a:p>
        </p:txBody>
      </p:sp>
      <p:sp>
        <p:nvSpPr>
          <p:cNvPr id="1266693" name="Text Box 5"/>
          <p:cNvSpPr txBox="1">
            <a:spLocks noChangeArrowheads="1"/>
          </p:cNvSpPr>
          <p:nvPr/>
        </p:nvSpPr>
        <p:spPr bwMode="auto">
          <a:xfrm>
            <a:off x="228600" y="3746500"/>
            <a:ext cx="4283075" cy="1739900"/>
          </a:xfrm>
          <a:prstGeom prst="rect">
            <a:avLst/>
          </a:prstGeom>
          <a:noFill/>
          <a:ln w="9525">
            <a:noFill/>
            <a:miter lim="800000"/>
            <a:headEnd/>
            <a:tailEnd/>
          </a:ln>
          <a:effectLst>
            <a:outerShdw dist="35921" dir="2700000" algn="ctr" rotWithShape="0">
              <a:srgbClr val="808080"/>
            </a:outerShdw>
          </a:effectLst>
        </p:spPr>
        <p:txBody>
          <a:bodyPr>
            <a:spAutoFit/>
          </a:bodyPr>
          <a:lstStyle/>
          <a:p>
            <a:pPr marL="287338" indent="-287338" algn="ctr" eaLnBrk="1" hangingPunct="1">
              <a:buFontTx/>
              <a:buChar char="•"/>
              <a:defRPr/>
            </a:pPr>
            <a:r>
              <a:rPr lang="en-US" sz="3600" b="1" dirty="0" err="1">
                <a:solidFill>
                  <a:schemeClr val="bg1"/>
                </a:solidFill>
                <a:latin typeface="Arial" charset="0"/>
                <a:ea typeface="+mn-ea"/>
                <a:cs typeface="+mn-cs"/>
              </a:rPr>
              <a:t>Anugerah</a:t>
            </a:r>
            <a:r>
              <a:rPr lang="en-US" sz="3600" b="1" dirty="0">
                <a:solidFill>
                  <a:schemeClr val="bg1"/>
                </a:solidFill>
                <a:latin typeface="Arial" charset="0"/>
                <a:ea typeface="+mn-ea"/>
                <a:cs typeface="+mn-cs"/>
              </a:rPr>
              <a:t> (5b)</a:t>
            </a:r>
          </a:p>
          <a:p>
            <a:pPr marL="287338" indent="-287338" algn="ctr" eaLnBrk="1" hangingPunct="1">
              <a:buFontTx/>
              <a:buChar char="•"/>
              <a:defRPr/>
            </a:pPr>
            <a:r>
              <a:rPr lang="en-US" sz="3600" b="1" dirty="0" err="1">
                <a:solidFill>
                  <a:schemeClr val="bg1"/>
                </a:solidFill>
                <a:latin typeface="Arial" charset="0"/>
                <a:ea typeface="+mn-ea"/>
                <a:cs typeface="+mn-cs"/>
              </a:rPr>
              <a:t>Penyegaran</a:t>
            </a:r>
            <a:r>
              <a:rPr lang="en-US" sz="3600" b="1" dirty="0">
                <a:solidFill>
                  <a:schemeClr val="bg1"/>
                </a:solidFill>
                <a:latin typeface="Arial" charset="0"/>
                <a:ea typeface="+mn-ea"/>
                <a:cs typeface="+mn-cs"/>
              </a:rPr>
              <a:t> (6)</a:t>
            </a:r>
          </a:p>
          <a:p>
            <a:pPr marL="287338" indent="-287338" algn="ctr" eaLnBrk="1" hangingPunct="1">
              <a:buFontTx/>
              <a:buChar char="•"/>
              <a:defRPr/>
            </a:pPr>
            <a:r>
              <a:rPr lang="en-US" sz="3600" b="1" dirty="0" err="1">
                <a:solidFill>
                  <a:schemeClr val="bg1"/>
                </a:solidFill>
                <a:latin typeface="Arial" charset="0"/>
                <a:ea typeface="+mn-ea"/>
                <a:cs typeface="+mn-cs"/>
              </a:rPr>
              <a:t>Pemeliharaan</a:t>
            </a:r>
            <a:r>
              <a:rPr lang="en-US" sz="3600" b="1" dirty="0">
                <a:solidFill>
                  <a:schemeClr val="bg1"/>
                </a:solidFill>
                <a:latin typeface="Arial" charset="0"/>
                <a:ea typeface="+mn-ea"/>
                <a:cs typeface="+mn-cs"/>
              </a:rPr>
              <a:t> (7)</a:t>
            </a:r>
          </a:p>
        </p:txBody>
      </p:sp>
      <p:sp>
        <p:nvSpPr>
          <p:cNvPr id="492548" name="Text Box 6"/>
          <p:cNvSpPr txBox="1">
            <a:spLocks noChangeArrowheads="1"/>
          </p:cNvSpPr>
          <p:nvPr/>
        </p:nvSpPr>
        <p:spPr bwMode="auto">
          <a:xfrm>
            <a:off x="8096250" y="47625"/>
            <a:ext cx="81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chemeClr val="bg1"/>
                </a:solidFill>
                <a:latin typeface="Times" charset="0"/>
              </a:rPr>
              <a:t>280q</a:t>
            </a:r>
            <a:endParaRPr lang="en-US" sz="2400" b="1">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iterate type="wd">
                                    <p:tmPct val="10000"/>
                                  </p:iterate>
                                  <p:childTnLst>
                                    <p:set>
                                      <p:cBhvr>
                                        <p:cTn id="6" dur="1" fill="hold">
                                          <p:stCondLst>
                                            <p:cond delay="0"/>
                                          </p:stCondLst>
                                        </p:cTn>
                                        <p:tgtEl>
                                          <p:spTgt spid="1266693">
                                            <p:txEl>
                                              <p:pRg st="0" end="0"/>
                                            </p:txEl>
                                          </p:spTgt>
                                        </p:tgtEl>
                                        <p:attrNameLst>
                                          <p:attrName>style.visibility</p:attrName>
                                        </p:attrNameLst>
                                      </p:cBhvr>
                                      <p:to>
                                        <p:strVal val="visible"/>
                                      </p:to>
                                    </p:set>
                                    <p:animEffect transition="in" filter="wedge">
                                      <p:cBhvr>
                                        <p:cTn id="7" dur="2000"/>
                                        <p:tgtEl>
                                          <p:spTgt spid="126669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iterate type="wd">
                                    <p:tmPct val="10000"/>
                                  </p:iterate>
                                  <p:childTnLst>
                                    <p:set>
                                      <p:cBhvr>
                                        <p:cTn id="11" dur="1" fill="hold">
                                          <p:stCondLst>
                                            <p:cond delay="0"/>
                                          </p:stCondLst>
                                        </p:cTn>
                                        <p:tgtEl>
                                          <p:spTgt spid="1266693">
                                            <p:txEl>
                                              <p:pRg st="1" end="1"/>
                                            </p:txEl>
                                          </p:spTgt>
                                        </p:tgtEl>
                                        <p:attrNameLst>
                                          <p:attrName>style.visibility</p:attrName>
                                        </p:attrNameLst>
                                      </p:cBhvr>
                                      <p:to>
                                        <p:strVal val="visible"/>
                                      </p:to>
                                    </p:set>
                                    <p:animEffect transition="in" filter="wedge">
                                      <p:cBhvr>
                                        <p:cTn id="12" dur="2000"/>
                                        <p:tgtEl>
                                          <p:spTgt spid="126669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iterate type="wd">
                                    <p:tmPct val="10000"/>
                                  </p:iterate>
                                  <p:childTnLst>
                                    <p:set>
                                      <p:cBhvr>
                                        <p:cTn id="16" dur="1" fill="hold">
                                          <p:stCondLst>
                                            <p:cond delay="0"/>
                                          </p:stCondLst>
                                        </p:cTn>
                                        <p:tgtEl>
                                          <p:spTgt spid="1266693">
                                            <p:txEl>
                                              <p:pRg st="2" end="2"/>
                                            </p:txEl>
                                          </p:spTgt>
                                        </p:tgtEl>
                                        <p:attrNameLst>
                                          <p:attrName>style.visibility</p:attrName>
                                        </p:attrNameLst>
                                      </p:cBhvr>
                                      <p:to>
                                        <p:strVal val="visible"/>
                                      </p:to>
                                    </p:set>
                                    <p:animEffect transition="in" filter="wedge">
                                      <p:cBhvr>
                                        <p:cTn id="17" dur="2000"/>
                                        <p:tgtEl>
                                          <p:spTgt spid="12666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6693"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69" name="Picture 2" descr="humili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7621" name="Picture 5" descr="DisplayWatchfullVix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7619" name="Rectangle 3"/>
          <p:cNvSpPr>
            <a:spLocks noGrp="1" noChangeArrowheads="1"/>
          </p:cNvSpPr>
          <p:nvPr>
            <p:ph type="ctrTitle"/>
          </p:nvPr>
        </p:nvSpPr>
        <p:spPr>
          <a:xfrm>
            <a:off x="381000" y="0"/>
            <a:ext cx="7696200" cy="1600200"/>
          </a:xfrm>
          <a:effectLst>
            <a:outerShdw blurRad="63500" dist="35921" dir="2700000" algn="ctr" rotWithShape="0">
              <a:schemeClr val="tx2"/>
            </a:outerShdw>
          </a:effectLst>
        </p:spPr>
        <p:txBody>
          <a:bodyPr/>
          <a:lstStyle/>
          <a:p>
            <a:pPr eaLnBrk="1" hangingPunct="1">
              <a:defRPr/>
            </a:pPr>
            <a:r>
              <a:rPr lang="en-US" b="1" dirty="0" err="1">
                <a:solidFill>
                  <a:schemeClr val="bg1"/>
                </a:solidFill>
                <a:ea typeface="+mj-ea"/>
                <a:cs typeface="+mj-cs"/>
              </a:rPr>
              <a:t>Bagaimana</a:t>
            </a:r>
            <a:r>
              <a:rPr lang="en-US" b="1" dirty="0">
                <a:solidFill>
                  <a:schemeClr val="bg1"/>
                </a:solidFill>
                <a:ea typeface="+mj-ea"/>
                <a:cs typeface="+mj-cs"/>
              </a:rPr>
              <a:t> </a:t>
            </a:r>
            <a:r>
              <a:rPr lang="en-US" b="1" dirty="0" err="1">
                <a:solidFill>
                  <a:schemeClr val="bg1"/>
                </a:solidFill>
                <a:ea typeface="+mj-ea"/>
                <a:cs typeface="+mj-cs"/>
              </a:rPr>
              <a:t>caranya</a:t>
            </a:r>
            <a:r>
              <a:rPr lang="en-US" b="1" dirty="0">
                <a:solidFill>
                  <a:schemeClr val="bg1"/>
                </a:solidFill>
                <a:ea typeface="+mj-ea"/>
                <a:cs typeface="+mj-cs"/>
              </a:rPr>
              <a:t> </a:t>
            </a:r>
            <a:r>
              <a:rPr lang="en-US" b="1" dirty="0" err="1">
                <a:solidFill>
                  <a:schemeClr val="bg1"/>
                </a:solidFill>
                <a:ea typeface="+mj-ea"/>
                <a:cs typeface="+mj-cs"/>
              </a:rPr>
              <a:t>untuk</a:t>
            </a:r>
            <a:r>
              <a:rPr lang="en-US" b="1" dirty="0">
                <a:solidFill>
                  <a:schemeClr val="bg1"/>
                </a:solidFill>
                <a:ea typeface="+mj-ea"/>
                <a:cs typeface="+mj-cs"/>
              </a:rPr>
              <a:t> </a:t>
            </a:r>
            <a:r>
              <a:rPr lang="en-US" b="1" dirty="0" err="1">
                <a:solidFill>
                  <a:schemeClr val="bg1"/>
                </a:solidFill>
                <a:ea typeface="+mj-ea"/>
                <a:cs typeface="+mj-cs"/>
              </a:rPr>
              <a:t>menang</a:t>
            </a:r>
            <a:r>
              <a:rPr lang="en-US" b="1" dirty="0">
                <a:solidFill>
                  <a:schemeClr val="bg1"/>
                </a:solidFill>
                <a:ea typeface="+mj-ea"/>
                <a:cs typeface="+mj-cs"/>
              </a:rPr>
              <a:t> </a:t>
            </a:r>
            <a:r>
              <a:rPr lang="en-US" b="1" dirty="0" err="1">
                <a:solidFill>
                  <a:schemeClr val="bg1"/>
                </a:solidFill>
                <a:ea typeface="+mj-ea"/>
                <a:cs typeface="+mj-cs"/>
              </a:rPr>
              <a:t>atas</a:t>
            </a:r>
            <a:r>
              <a:rPr lang="en-US" b="1" dirty="0">
                <a:solidFill>
                  <a:schemeClr val="bg1"/>
                </a:solidFill>
                <a:ea typeface="+mj-ea"/>
                <a:cs typeface="+mj-cs"/>
              </a:rPr>
              <a:t> </a:t>
            </a:r>
            <a:r>
              <a:rPr lang="en-US" b="1" dirty="0" err="1">
                <a:solidFill>
                  <a:schemeClr val="bg1"/>
                </a:solidFill>
                <a:ea typeface="+mj-ea"/>
                <a:cs typeface="+mj-cs"/>
              </a:rPr>
              <a:t>penderitaan</a:t>
            </a:r>
            <a:r>
              <a:rPr lang="en-US" b="1" dirty="0">
                <a:solidFill>
                  <a:schemeClr val="bg1"/>
                </a:solidFill>
                <a:ea typeface="+mj-ea"/>
                <a:cs typeface="+mj-cs"/>
              </a:rPr>
              <a:t>? (5:5b-9)</a:t>
            </a:r>
          </a:p>
        </p:txBody>
      </p:sp>
      <p:sp>
        <p:nvSpPr>
          <p:cNvPr id="1647620" name="Rectangle 4"/>
          <p:cNvSpPr>
            <a:spLocks noGrp="1" noChangeArrowheads="1"/>
          </p:cNvSpPr>
          <p:nvPr>
            <p:ph type="subTitle" idx="1"/>
          </p:nvPr>
        </p:nvSpPr>
        <p:spPr>
          <a:xfrm>
            <a:off x="1219200" y="5334000"/>
            <a:ext cx="6400800" cy="1752600"/>
          </a:xfrm>
          <a:effectLst>
            <a:outerShdw blurRad="63500" dist="35921" dir="2700000" algn="ctr" rotWithShape="0">
              <a:schemeClr val="tx2"/>
            </a:outerShdw>
          </a:effectLst>
        </p:spPr>
        <p:txBody>
          <a:bodyPr/>
          <a:lstStyle/>
          <a:p>
            <a:pPr eaLnBrk="1" hangingPunct="1">
              <a:defRPr/>
            </a:pPr>
            <a:r>
              <a:rPr lang="en-US" sz="4000" b="1">
                <a:solidFill>
                  <a:schemeClr val="bg1"/>
                </a:solidFill>
                <a:ea typeface="+mn-ea"/>
                <a:cs typeface="+mn-cs"/>
              </a:rPr>
              <a:t>Kerendahan Hati (5b-7)</a:t>
            </a:r>
          </a:p>
          <a:p>
            <a:pPr eaLnBrk="1" hangingPunct="1">
              <a:defRPr/>
            </a:pPr>
            <a:r>
              <a:rPr lang="en-US" sz="4000" b="1">
                <a:solidFill>
                  <a:schemeClr val="bg1"/>
                </a:solidFill>
                <a:ea typeface="+mn-ea"/>
                <a:cs typeface="+mn-cs"/>
              </a:rPr>
              <a:t>Kewaspadaan (8-9)</a:t>
            </a:r>
          </a:p>
        </p:txBody>
      </p:sp>
      <p:sp>
        <p:nvSpPr>
          <p:cNvPr id="1647622" name="Text Box 6"/>
          <p:cNvSpPr txBox="1">
            <a:spLocks noChangeArrowheads="1"/>
          </p:cNvSpPr>
          <p:nvPr/>
        </p:nvSpPr>
        <p:spPr bwMode="auto">
          <a:xfrm>
            <a:off x="4114800" y="4648200"/>
            <a:ext cx="47863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800" i="1">
                <a:solidFill>
                  <a:schemeClr val="bg1"/>
                </a:solidFill>
              </a:rPr>
              <a:t>Rubah betina yang waspada</a:t>
            </a:r>
          </a:p>
        </p:txBody>
      </p:sp>
      <p:sp>
        <p:nvSpPr>
          <p:cNvPr id="493574" name="Text Box 7"/>
          <p:cNvSpPr txBox="1">
            <a:spLocks noChangeArrowheads="1"/>
          </p:cNvSpPr>
          <p:nvPr/>
        </p:nvSpPr>
        <p:spPr bwMode="auto">
          <a:xfrm>
            <a:off x="8096250" y="47625"/>
            <a:ext cx="104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en-US" sz="2400" b="1">
                <a:solidFill>
                  <a:schemeClr val="bg1"/>
                </a:solidFill>
                <a:latin typeface="Times" charset="0"/>
              </a:rPr>
              <a:t>280q-r</a:t>
            </a:r>
            <a:endParaRPr lang="en-US" sz="2400" b="1">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47620">
                                            <p:txEl>
                                              <p:pRg st="0" end="0"/>
                                            </p:txEl>
                                          </p:spTgt>
                                        </p:tgtEl>
                                        <p:attrNameLst>
                                          <p:attrName>style.visibility</p:attrName>
                                        </p:attrNameLst>
                                      </p:cBhvr>
                                      <p:to>
                                        <p:strVal val="visible"/>
                                      </p:to>
                                    </p:set>
                                    <p:anim calcmode="discrete" valueType="clr">
                                      <p:cBhvr override="childStyle">
                                        <p:cTn id="7" dur="80"/>
                                        <p:tgtEl>
                                          <p:spTgt spid="164762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4762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47620">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647620">
                                            <p:txEl>
                                              <p:pRg st="1" end="1"/>
                                            </p:txEl>
                                          </p:spTgt>
                                        </p:tgtEl>
                                        <p:attrNameLst>
                                          <p:attrName>style.visibility</p:attrName>
                                        </p:attrNameLst>
                                      </p:cBhvr>
                                      <p:to>
                                        <p:strVal val="visible"/>
                                      </p:to>
                                    </p:set>
                                    <p:anim calcmode="discrete" valueType="clr">
                                      <p:cBhvr override="childStyle">
                                        <p:cTn id="14" dur="80"/>
                                        <p:tgtEl>
                                          <p:spTgt spid="164762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47620">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647620">
                                            <p:txEl>
                                              <p:pRg st="1" end="1"/>
                                            </p:txEl>
                                          </p:spTgt>
                                        </p:tgtEl>
                                        <p:attrNameLst>
                                          <p:attrName>fill.type</p:attrName>
                                        </p:attrNameLst>
                                      </p:cBhvr>
                                      <p:to>
                                        <p:strVal val="solid"/>
                                      </p:to>
                                    </p:set>
                                  </p:childTnLst>
                                </p:cTn>
                              </p:par>
                              <p:par>
                                <p:cTn id="17" presetID="9" presetClass="entr" presetSubtype="0" fill="hold" nodeType="withEffect">
                                  <p:stCondLst>
                                    <p:cond delay="0"/>
                                  </p:stCondLst>
                                  <p:childTnLst>
                                    <p:set>
                                      <p:cBhvr>
                                        <p:cTn id="18" dur="1" fill="hold">
                                          <p:stCondLst>
                                            <p:cond delay="0"/>
                                          </p:stCondLst>
                                        </p:cTn>
                                        <p:tgtEl>
                                          <p:spTgt spid="1647621"/>
                                        </p:tgtEl>
                                        <p:attrNameLst>
                                          <p:attrName>style.visibility</p:attrName>
                                        </p:attrNameLst>
                                      </p:cBhvr>
                                      <p:to>
                                        <p:strVal val="visible"/>
                                      </p:to>
                                    </p:set>
                                    <p:animEffect transition="in" filter="dissolve">
                                      <p:cBhvr>
                                        <p:cTn id="19" dur="500"/>
                                        <p:tgtEl>
                                          <p:spTgt spid="16476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647622"/>
                                        </p:tgtEl>
                                        <p:attrNameLst>
                                          <p:attrName>style.visibility</p:attrName>
                                        </p:attrNameLst>
                                      </p:cBhvr>
                                      <p:to>
                                        <p:strVal val="visible"/>
                                      </p:to>
                                    </p:set>
                                    <p:animEffect transition="in" filter="dissolve">
                                      <p:cBhvr>
                                        <p:cTn id="22" dur="500"/>
                                        <p:tgtEl>
                                          <p:spTgt spid="1647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7620" grpId="0" build="p"/>
      <p:bldP spid="1647622"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6357" name="Picture 5" descr="ROARING LION-SATAN (Mediu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6354" name="Rectangle 2"/>
          <p:cNvSpPr>
            <a:spLocks noGrp="1" noChangeArrowheads="1"/>
          </p:cNvSpPr>
          <p:nvPr>
            <p:ph type="ctrTitle"/>
          </p:nvPr>
        </p:nvSpPr>
        <p:spPr>
          <a:effectLst>
            <a:outerShdw blurRad="63500" dist="12698" algn="ctr" rotWithShape="0">
              <a:srgbClr val="000000">
                <a:alpha val="75000"/>
              </a:srgbClr>
            </a:outerShdw>
          </a:effectLst>
        </p:spPr>
        <p:txBody>
          <a:bodyPr/>
          <a:lstStyle/>
          <a:p>
            <a:pPr eaLnBrk="1" hangingPunct="1">
              <a:defRPr/>
            </a:pPr>
            <a:r>
              <a:rPr kumimoji="1" lang="en-US" b="1">
                <a:solidFill>
                  <a:schemeClr val="accent1"/>
                </a:solidFill>
                <a:cs typeface="+mj-cs"/>
              </a:rPr>
              <a:t>Mengapah Harus Berwaspada? (5:8-9)?</a:t>
            </a:r>
            <a:endParaRPr kumimoji="1" lang="en-US">
              <a:solidFill>
                <a:schemeClr val="accent1"/>
              </a:solidFill>
              <a:cs typeface="+mj-cs"/>
            </a:endParaRPr>
          </a:p>
        </p:txBody>
      </p:sp>
      <p:sp>
        <p:nvSpPr>
          <p:cNvPr id="1636355" name="Rectangle 3"/>
          <p:cNvSpPr>
            <a:spLocks noGrp="1" noChangeArrowheads="1"/>
          </p:cNvSpPr>
          <p:nvPr>
            <p:ph type="subTitle" idx="1"/>
          </p:nvPr>
        </p:nvSpPr>
        <p:spPr>
          <a:xfrm>
            <a:off x="0" y="4267200"/>
            <a:ext cx="9144000" cy="1371600"/>
          </a:xfrm>
          <a:effectLst>
            <a:outerShdw blurRad="63500" dist="12698" algn="ctr" rotWithShape="0">
              <a:srgbClr val="000000">
                <a:alpha val="75000"/>
              </a:srgbClr>
            </a:outerShdw>
          </a:effectLst>
        </p:spPr>
        <p:txBody>
          <a:bodyPr/>
          <a:lstStyle/>
          <a:p>
            <a:pPr eaLnBrk="1" hangingPunct="1">
              <a:defRPr/>
            </a:pPr>
            <a:r>
              <a:rPr kumimoji="1" lang="en-US" b="1" dirty="0">
                <a:solidFill>
                  <a:schemeClr val="accent1"/>
                </a:solidFill>
                <a:cs typeface="+mn-cs"/>
              </a:rPr>
              <a:t>Satan </a:t>
            </a:r>
            <a:r>
              <a:rPr kumimoji="1" lang="en-US" b="1" dirty="0" err="1">
                <a:solidFill>
                  <a:schemeClr val="accent1"/>
                </a:solidFill>
                <a:cs typeface="+mn-cs"/>
              </a:rPr>
              <a:t>berkeliaran</a:t>
            </a:r>
            <a:r>
              <a:rPr kumimoji="1" lang="en-US" b="1" dirty="0">
                <a:solidFill>
                  <a:schemeClr val="accent1"/>
                </a:solidFill>
                <a:cs typeface="+mn-cs"/>
              </a:rPr>
              <a:t>(8)</a:t>
            </a:r>
          </a:p>
          <a:p>
            <a:pPr eaLnBrk="1" hangingPunct="1">
              <a:defRPr/>
            </a:pPr>
            <a:r>
              <a:rPr kumimoji="1" lang="en-US" b="1" dirty="0" err="1">
                <a:solidFill>
                  <a:schemeClr val="accent1"/>
                </a:solidFill>
                <a:cs typeface="+mn-cs"/>
              </a:rPr>
              <a:t>Banyak</a:t>
            </a:r>
            <a:r>
              <a:rPr kumimoji="1" lang="en-US" b="1" dirty="0">
                <a:solidFill>
                  <a:schemeClr val="accent1"/>
                </a:solidFill>
                <a:cs typeface="+mn-cs"/>
              </a:rPr>
              <a:t> </a:t>
            </a:r>
            <a:r>
              <a:rPr kumimoji="1" lang="en-US" b="1" dirty="0" err="1">
                <a:solidFill>
                  <a:schemeClr val="accent1"/>
                </a:solidFill>
                <a:cs typeface="+mn-cs"/>
              </a:rPr>
              <a:t>orang</a:t>
            </a:r>
            <a:r>
              <a:rPr kumimoji="1" lang="en-US" b="1" dirty="0">
                <a:solidFill>
                  <a:schemeClr val="accent1"/>
                </a:solidFill>
                <a:cs typeface="+mn-cs"/>
              </a:rPr>
              <a:t> </a:t>
            </a:r>
            <a:r>
              <a:rPr kumimoji="1" lang="en-US" b="1" dirty="0" err="1">
                <a:solidFill>
                  <a:schemeClr val="accent1"/>
                </a:solidFill>
                <a:cs typeface="+mn-cs"/>
              </a:rPr>
              <a:t>sedang</a:t>
            </a:r>
            <a:r>
              <a:rPr kumimoji="1" lang="en-US" b="1" dirty="0">
                <a:solidFill>
                  <a:schemeClr val="accent1"/>
                </a:solidFill>
                <a:cs typeface="+mn-cs"/>
              </a:rPr>
              <a:t> </a:t>
            </a:r>
            <a:r>
              <a:rPr kumimoji="1" lang="en-US" b="1" dirty="0" err="1">
                <a:solidFill>
                  <a:schemeClr val="accent1"/>
                </a:solidFill>
                <a:cs typeface="+mn-cs"/>
              </a:rPr>
              <a:t>meneruskan</a:t>
            </a:r>
            <a:r>
              <a:rPr kumimoji="1" lang="en-US" b="1" dirty="0">
                <a:solidFill>
                  <a:schemeClr val="accent1"/>
                </a:solidFill>
                <a:cs typeface="+mn-cs"/>
              </a:rPr>
              <a:t> </a:t>
            </a:r>
            <a:r>
              <a:rPr kumimoji="1" lang="en-US" b="1" dirty="0" err="1">
                <a:solidFill>
                  <a:schemeClr val="accent1"/>
                </a:solidFill>
                <a:cs typeface="+mn-cs"/>
              </a:rPr>
              <a:t>usaha</a:t>
            </a:r>
            <a:r>
              <a:rPr kumimoji="1" lang="en-US" b="1" dirty="0">
                <a:solidFill>
                  <a:schemeClr val="accent1"/>
                </a:solidFill>
                <a:cs typeface="+mn-cs"/>
              </a:rPr>
              <a:t> Satan (9)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36357"/>
                                        </p:tgtEl>
                                        <p:attrNameLst>
                                          <p:attrName>style.visibility</p:attrName>
                                        </p:attrNameLst>
                                      </p:cBhvr>
                                      <p:to>
                                        <p:strVal val="visible"/>
                                      </p:to>
                                    </p:set>
                                    <p:animEffect transition="in" filter="dissolve">
                                      <p:cBhvr>
                                        <p:cTn id="7" dur="500"/>
                                        <p:tgtEl>
                                          <p:spTgt spid="163635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36355">
                                            <p:txEl>
                                              <p:pRg st="0" end="0"/>
                                            </p:txEl>
                                          </p:spTgt>
                                        </p:tgtEl>
                                        <p:attrNameLst>
                                          <p:attrName>style.visibility</p:attrName>
                                        </p:attrNameLst>
                                      </p:cBhvr>
                                      <p:to>
                                        <p:strVal val="visible"/>
                                      </p:to>
                                    </p:set>
                                    <p:animEffect transition="in" filter="dissolve">
                                      <p:cBhvr>
                                        <p:cTn id="10" dur="500"/>
                                        <p:tgtEl>
                                          <p:spTgt spid="163635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36355">
                                            <p:txEl>
                                              <p:pRg st="1" end="1"/>
                                            </p:txEl>
                                          </p:spTgt>
                                        </p:tgtEl>
                                        <p:attrNameLst>
                                          <p:attrName>style.visibility</p:attrName>
                                        </p:attrNameLst>
                                      </p:cBhvr>
                                      <p:to>
                                        <p:strVal val="visible"/>
                                      </p:to>
                                    </p:set>
                                    <p:animEffect transition="in" filter="dissolve">
                                      <p:cBhvr>
                                        <p:cTn id="15" dur="500"/>
                                        <p:tgtEl>
                                          <p:spTgt spid="16363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6355"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2"/>
          <p:cNvSpPr>
            <a:spLocks noGrp="1" noChangeArrowheads="1"/>
          </p:cNvSpPr>
          <p:nvPr>
            <p:ph type="ctrTitle"/>
          </p:nvPr>
        </p:nvSpPr>
        <p:spPr>
          <a:xfrm>
            <a:off x="457200" y="1219200"/>
            <a:ext cx="8305800" cy="1524000"/>
          </a:xfrm>
        </p:spPr>
        <p:txBody>
          <a:bodyPr/>
          <a:lstStyle/>
          <a:p>
            <a:pPr eaLnBrk="1" hangingPunct="1"/>
            <a:r>
              <a:rPr lang="en-US" sz="4800" b="1">
                <a:latin typeface="Futura" charset="0"/>
                <a:ea typeface="ＭＳ Ｐゴシック" charset="0"/>
              </a:rPr>
              <a:t>Tanggapan Tuhan atas kewaspadaan yang rendah hati (5:10-11)</a:t>
            </a:r>
            <a:endParaRPr lang="en-US" sz="6000" b="1">
              <a:latin typeface="Futura" charset="0"/>
              <a:ea typeface="ＭＳ Ｐゴシック" charset="0"/>
            </a:endParaRPr>
          </a:p>
        </p:txBody>
      </p:sp>
      <p:sp>
        <p:nvSpPr>
          <p:cNvPr id="1640451" name="Rectangle 3"/>
          <p:cNvSpPr>
            <a:spLocks noGrp="1" noChangeArrowheads="1"/>
          </p:cNvSpPr>
          <p:nvPr>
            <p:ph type="subTitle" idx="1"/>
          </p:nvPr>
        </p:nvSpPr>
        <p:spPr>
          <a:xfrm>
            <a:off x="152400" y="3124200"/>
            <a:ext cx="5867400" cy="3505200"/>
          </a:xfrm>
          <a:effectLst>
            <a:outerShdw blurRad="63500" dist="35921" dir="2700000" algn="ctr" rotWithShape="0">
              <a:srgbClr val="DDDDDD"/>
            </a:outerShdw>
          </a:effectLst>
        </p:spPr>
        <p:txBody>
          <a:bodyPr/>
          <a:lstStyle/>
          <a:p>
            <a:pPr eaLnBrk="1" hangingPunct="1">
              <a:defRPr/>
            </a:pPr>
            <a:r>
              <a:rPr lang="en-US" sz="2800" b="1" baseline="30000">
                <a:latin typeface="Geneva" pitchFamily="18" charset="0"/>
                <a:cs typeface="+mn-cs"/>
              </a:rPr>
              <a:t>10 </a:t>
            </a:r>
            <a:r>
              <a:rPr lang="en-US" sz="2800" b="1">
                <a:latin typeface="Geneva" pitchFamily="18" charset="0"/>
                <a:cs typeface="+mn-cs"/>
              </a:rPr>
              <a:t>Dan Allah, sumber segala kasih karunia, yang telah memanggil kamu dalam Kristus kepada kemuliaan-Nya yang kekal, akan </a:t>
            </a:r>
            <a:r>
              <a:rPr lang="en-US" sz="2800" b="1">
                <a:solidFill>
                  <a:schemeClr val="accent2"/>
                </a:solidFill>
                <a:latin typeface="Geneva" pitchFamily="18" charset="0"/>
                <a:cs typeface="+mn-cs"/>
              </a:rPr>
              <a:t>melengkapi</a:t>
            </a:r>
            <a:r>
              <a:rPr lang="en-US" sz="2800" b="1">
                <a:latin typeface="Geneva" pitchFamily="18" charset="0"/>
                <a:cs typeface="+mn-cs"/>
              </a:rPr>
              <a:t>, </a:t>
            </a:r>
            <a:r>
              <a:rPr lang="en-US" sz="2800" b="1">
                <a:solidFill>
                  <a:schemeClr val="accent2"/>
                </a:solidFill>
                <a:latin typeface="Geneva" pitchFamily="18" charset="0"/>
                <a:cs typeface="+mn-cs"/>
              </a:rPr>
              <a:t>menuguhkan</a:t>
            </a:r>
            <a:r>
              <a:rPr lang="en-US" sz="2800" b="1">
                <a:latin typeface="Geneva" pitchFamily="18" charset="0"/>
                <a:cs typeface="+mn-cs"/>
              </a:rPr>
              <a:t>, </a:t>
            </a:r>
            <a:r>
              <a:rPr lang="en-US" sz="2800" b="1">
                <a:solidFill>
                  <a:schemeClr val="accent2"/>
                </a:solidFill>
                <a:latin typeface="Geneva" pitchFamily="18" charset="0"/>
                <a:cs typeface="+mn-cs"/>
              </a:rPr>
              <a:t>menguatkan</a:t>
            </a:r>
            <a:r>
              <a:rPr lang="en-US" sz="2800" b="1">
                <a:latin typeface="Geneva" pitchFamily="18" charset="0"/>
                <a:cs typeface="+mn-cs"/>
              </a:rPr>
              <a:t> dan </a:t>
            </a:r>
            <a:r>
              <a:rPr lang="en-US" sz="2800" b="1">
                <a:solidFill>
                  <a:schemeClr val="accent2"/>
                </a:solidFill>
                <a:latin typeface="Geneva" pitchFamily="18" charset="0"/>
                <a:cs typeface="+mn-cs"/>
              </a:rPr>
              <a:t>mengokokan</a:t>
            </a:r>
            <a:r>
              <a:rPr lang="en-US" sz="2800" b="1">
                <a:latin typeface="Geneva" pitchFamily="18" charset="0"/>
                <a:cs typeface="+mn-cs"/>
              </a:rPr>
              <a:t>.          </a:t>
            </a:r>
            <a:r>
              <a:rPr lang="en-US" sz="2800" b="1" baseline="30000">
                <a:latin typeface="Geneva" pitchFamily="18" charset="0"/>
                <a:cs typeface="+mn-cs"/>
              </a:rPr>
              <a:t>11 </a:t>
            </a:r>
            <a:r>
              <a:rPr lang="en-US" sz="2800" b="1">
                <a:latin typeface="Geneva" pitchFamily="18" charset="0"/>
                <a:cs typeface="+mn-cs"/>
              </a:rPr>
              <a:t>Ialah yang empunya kuasa sampai selama-lamanya! Amin.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Text Box 2"/>
          <p:cNvSpPr txBox="1">
            <a:spLocks noChangeArrowheads="1"/>
          </p:cNvSpPr>
          <p:nvPr/>
        </p:nvSpPr>
        <p:spPr bwMode="auto">
          <a:xfrm>
            <a:off x="152400" y="228600"/>
            <a:ext cx="3352800" cy="5191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400" b="1">
                <a:solidFill>
                  <a:schemeClr val="tx1"/>
                </a:solidFill>
                <a:latin typeface="Times New Roman" charset="0"/>
              </a:rPr>
              <a:t>Theologi of 1 Petrus</a:t>
            </a:r>
            <a:r>
              <a:rPr lang="en-US" sz="2800" b="1">
                <a:solidFill>
                  <a:schemeClr val="tx1"/>
                </a:solidFill>
                <a:latin typeface="Times New Roman" charset="0"/>
              </a:rPr>
              <a:t>: </a:t>
            </a:r>
          </a:p>
        </p:txBody>
      </p:sp>
      <p:sp>
        <p:nvSpPr>
          <p:cNvPr id="116739" name="Text Box 3"/>
          <p:cNvSpPr txBox="1">
            <a:spLocks noChangeArrowheads="1"/>
          </p:cNvSpPr>
          <p:nvPr/>
        </p:nvSpPr>
        <p:spPr bwMode="auto">
          <a:xfrm>
            <a:off x="152400" y="838200"/>
            <a:ext cx="3276600" cy="545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0033CC"/>
                </a:solidFill>
                <a:latin typeface="Georgia Ref" charset="0"/>
              </a:rPr>
              <a:t>1 Petrus 1:2</a:t>
            </a:r>
          </a:p>
          <a:p>
            <a:pPr eaLnBrk="1" hangingPunct="1"/>
            <a:endParaRPr lang="en-US" sz="2200">
              <a:solidFill>
                <a:srgbClr val="0033CC"/>
              </a:solidFill>
              <a:latin typeface="Georgia Ref" charset="0"/>
            </a:endParaRPr>
          </a:p>
          <a:p>
            <a:pPr eaLnBrk="1" hangingPunct="1"/>
            <a:r>
              <a:rPr lang="en-US" sz="2200">
                <a:solidFill>
                  <a:srgbClr val="990033"/>
                </a:solidFill>
                <a:latin typeface="Georgia Ref" charset="0"/>
              </a:rPr>
              <a:t>kepada orang pilihan Allah…</a:t>
            </a:r>
          </a:p>
          <a:p>
            <a:pPr eaLnBrk="1" hangingPunct="1"/>
            <a:endParaRPr lang="en-US" sz="2200">
              <a:solidFill>
                <a:srgbClr val="990033"/>
              </a:solidFill>
              <a:latin typeface="Georgia Ref" charset="0"/>
            </a:endParaRPr>
          </a:p>
          <a:p>
            <a:pPr eaLnBrk="1" hangingPunct="1"/>
            <a:r>
              <a:rPr lang="en-US" sz="2200">
                <a:solidFill>
                  <a:srgbClr val="990033"/>
                </a:solidFill>
                <a:latin typeface="Georgia Ref" charset="0"/>
              </a:rPr>
              <a:t>menurut pengenalan terlebih dahulu tentang Allah Bapak,</a:t>
            </a:r>
          </a:p>
          <a:p>
            <a:pPr eaLnBrk="1" hangingPunct="1"/>
            <a:endParaRPr lang="en-US" sz="2200">
              <a:solidFill>
                <a:srgbClr val="990033"/>
              </a:solidFill>
              <a:latin typeface="Georgia Ref" charset="0"/>
            </a:endParaRPr>
          </a:p>
          <a:p>
            <a:pPr eaLnBrk="1" hangingPunct="1"/>
            <a:r>
              <a:rPr lang="en-US" sz="2200">
                <a:solidFill>
                  <a:srgbClr val="990033"/>
                </a:solidFill>
                <a:latin typeface="Georgia Ref" charset="0"/>
              </a:rPr>
              <a:t>dalam Roh yang menguduskan,  </a:t>
            </a:r>
          </a:p>
          <a:p>
            <a:pPr eaLnBrk="1" hangingPunct="1"/>
            <a:endParaRPr lang="en-US" sz="2200">
              <a:solidFill>
                <a:srgbClr val="990033"/>
              </a:solidFill>
              <a:latin typeface="Georgia Ref" charset="0"/>
            </a:endParaRPr>
          </a:p>
          <a:p>
            <a:pPr eaLnBrk="1" hangingPunct="1"/>
            <a:r>
              <a:rPr lang="en-US" sz="2200">
                <a:solidFill>
                  <a:srgbClr val="990033"/>
                </a:solidFill>
                <a:latin typeface="Georgia Ref" charset="0"/>
              </a:rPr>
              <a:t>untuk ketaatan dan </a:t>
            </a:r>
          </a:p>
          <a:p>
            <a:pPr eaLnBrk="1" hangingPunct="1"/>
            <a:endParaRPr lang="en-US" sz="2200">
              <a:solidFill>
                <a:srgbClr val="990033"/>
              </a:solidFill>
              <a:latin typeface="Georgia Ref" charset="0"/>
            </a:endParaRPr>
          </a:p>
          <a:p>
            <a:pPr eaLnBrk="1" hangingPunct="1"/>
            <a:endParaRPr lang="en-US" sz="2200">
              <a:solidFill>
                <a:srgbClr val="990033"/>
              </a:solidFill>
              <a:latin typeface="Georgia Ref" charset="0"/>
            </a:endParaRPr>
          </a:p>
          <a:p>
            <a:pPr eaLnBrk="1" hangingPunct="1"/>
            <a:r>
              <a:rPr lang="en-US" sz="2200">
                <a:solidFill>
                  <a:srgbClr val="990033"/>
                </a:solidFill>
                <a:latin typeface="Georgia Ref" charset="0"/>
              </a:rPr>
              <a:t>Pemercikan darah Jesus</a:t>
            </a:r>
          </a:p>
        </p:txBody>
      </p:sp>
      <p:sp>
        <p:nvSpPr>
          <p:cNvPr id="116740" name="Text Box 4"/>
          <p:cNvSpPr txBox="1">
            <a:spLocks noChangeArrowheads="1"/>
          </p:cNvSpPr>
          <p:nvPr/>
        </p:nvSpPr>
        <p:spPr bwMode="auto">
          <a:xfrm>
            <a:off x="3505200" y="838200"/>
            <a:ext cx="5562600" cy="42703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a:solidFill>
                  <a:srgbClr val="0033CC"/>
                </a:solidFill>
                <a:latin typeface="Georgia Ref" charset="0"/>
              </a:rPr>
              <a:t>Other Passages</a:t>
            </a:r>
          </a:p>
        </p:txBody>
      </p:sp>
      <p:sp>
        <p:nvSpPr>
          <p:cNvPr id="116741" name="Text Box 5"/>
          <p:cNvSpPr txBox="1">
            <a:spLocks noChangeArrowheads="1"/>
          </p:cNvSpPr>
          <p:nvPr/>
        </p:nvSpPr>
        <p:spPr bwMode="auto">
          <a:xfrm>
            <a:off x="3505200" y="1600200"/>
            <a:ext cx="5562600" cy="7620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0033CC"/>
                </a:solidFill>
                <a:latin typeface="Georgia Ref" charset="0"/>
              </a:rPr>
              <a:t>Ephesus 1:4</a:t>
            </a:r>
            <a:r>
              <a:rPr lang="en-US" sz="2200">
                <a:solidFill>
                  <a:srgbClr val="0033CC"/>
                </a:solidFill>
                <a:latin typeface="Times New Roman" charset="0"/>
              </a:rPr>
              <a:t> </a:t>
            </a:r>
            <a:r>
              <a:rPr lang="en-US" sz="2200">
                <a:solidFill>
                  <a:srgbClr val="0033CC"/>
                </a:solidFill>
                <a:latin typeface="Georgia Ref" charset="0"/>
              </a:rPr>
              <a:t> </a:t>
            </a:r>
            <a:r>
              <a:rPr lang="en-US" sz="2200">
                <a:solidFill>
                  <a:schemeClr val="bg2"/>
                </a:solidFill>
                <a:latin typeface="Georgia Ref" charset="0"/>
              </a:rPr>
              <a:t>Dia Allah telah memilih kita sebelum dunia dijadikan,</a:t>
            </a:r>
          </a:p>
        </p:txBody>
      </p:sp>
      <p:sp>
        <p:nvSpPr>
          <p:cNvPr id="116742" name="Text Box 6"/>
          <p:cNvSpPr txBox="1">
            <a:spLocks noChangeArrowheads="1"/>
          </p:cNvSpPr>
          <p:nvPr/>
        </p:nvSpPr>
        <p:spPr bwMode="auto">
          <a:xfrm>
            <a:off x="3505200" y="2514600"/>
            <a:ext cx="5562600" cy="7620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0033CC"/>
                </a:solidFill>
                <a:latin typeface="Georgia Ref" charset="0"/>
              </a:rPr>
              <a:t>Roma 8:28 </a:t>
            </a:r>
            <a:r>
              <a:rPr lang="en-US" sz="2200">
                <a:solidFill>
                  <a:schemeClr val="bg2"/>
                </a:solidFill>
                <a:latin typeface="Georgia Ref" charset="0"/>
              </a:rPr>
              <a:t>bagi mereka yang terpanggil sesuai dengan rencana Allah. </a:t>
            </a:r>
          </a:p>
        </p:txBody>
      </p:sp>
      <p:sp>
        <p:nvSpPr>
          <p:cNvPr id="116743" name="Text Box 7"/>
          <p:cNvSpPr txBox="1">
            <a:spLocks noChangeArrowheads="1"/>
          </p:cNvSpPr>
          <p:nvPr/>
        </p:nvSpPr>
        <p:spPr bwMode="auto">
          <a:xfrm>
            <a:off x="3505200" y="3430588"/>
            <a:ext cx="5562600" cy="7620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0033CC"/>
                </a:solidFill>
                <a:latin typeface="Georgia Ref" charset="0"/>
              </a:rPr>
              <a:t>2 Thess. 2:13</a:t>
            </a:r>
            <a:r>
              <a:rPr lang="en-US" sz="2200">
                <a:solidFill>
                  <a:srgbClr val="0033CC"/>
                </a:solidFill>
                <a:latin typeface="Georgia Ref" charset="0"/>
              </a:rPr>
              <a:t>  </a:t>
            </a:r>
            <a:r>
              <a:rPr lang="en-US" sz="2200">
                <a:solidFill>
                  <a:schemeClr val="bg2"/>
                </a:solidFill>
                <a:latin typeface="Georgia Ref" charset="0"/>
              </a:rPr>
              <a:t>diselamatkan dalam Roh yang menguduskan kamu</a:t>
            </a:r>
            <a:endParaRPr lang="en-US" sz="2200">
              <a:solidFill>
                <a:srgbClr val="0033CC"/>
              </a:solidFill>
              <a:latin typeface="Georgia Ref" charset="0"/>
            </a:endParaRPr>
          </a:p>
        </p:txBody>
      </p:sp>
      <p:sp>
        <p:nvSpPr>
          <p:cNvPr id="116744" name="Text Box 8"/>
          <p:cNvSpPr txBox="1">
            <a:spLocks noChangeArrowheads="1"/>
          </p:cNvSpPr>
          <p:nvPr/>
        </p:nvSpPr>
        <p:spPr bwMode="auto">
          <a:xfrm>
            <a:off x="3505200" y="5610225"/>
            <a:ext cx="5562600" cy="1096963"/>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0033CC"/>
                </a:solidFill>
                <a:latin typeface="Georgia Ref" charset="0"/>
              </a:rPr>
              <a:t>Heb. 12:24 </a:t>
            </a:r>
            <a:r>
              <a:rPr lang="en-US" sz="2200">
                <a:solidFill>
                  <a:schemeClr val="bg1"/>
                </a:solidFill>
                <a:latin typeface="Georgia Ref" charset="0"/>
              </a:rPr>
              <a:t>dan kepada Yesus, Pengantara perjanjian baru, dan kepada darah pemercikan</a:t>
            </a:r>
          </a:p>
        </p:txBody>
      </p:sp>
      <p:sp>
        <p:nvSpPr>
          <p:cNvPr id="116745" name="Text Box 9"/>
          <p:cNvSpPr txBox="1">
            <a:spLocks noChangeArrowheads="1"/>
          </p:cNvSpPr>
          <p:nvPr/>
        </p:nvSpPr>
        <p:spPr bwMode="auto">
          <a:xfrm>
            <a:off x="3505200" y="4344988"/>
            <a:ext cx="5562600" cy="1431925"/>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0033CC"/>
                </a:solidFill>
                <a:latin typeface="Georgia Ref" charset="0"/>
              </a:rPr>
              <a:t>Roma 16:26</a:t>
            </a:r>
            <a:r>
              <a:rPr lang="en-US" sz="2200">
                <a:solidFill>
                  <a:srgbClr val="0033CC"/>
                </a:solidFill>
                <a:latin typeface="Georgia Ref" charset="0"/>
              </a:rPr>
              <a:t>  .... </a:t>
            </a:r>
            <a:r>
              <a:rPr lang="en-US" sz="2200">
                <a:solidFill>
                  <a:schemeClr val="bg1"/>
                </a:solidFill>
                <a:latin typeface="Georgia Ref" charset="0"/>
              </a:rPr>
              <a:t>telah diberitakan oleh kitab-kitab para nabi kepada segala bangsa untuk membimbing mereka kepada ketaatan iman</a:t>
            </a:r>
          </a:p>
        </p:txBody>
      </p:sp>
      <p:sp>
        <p:nvSpPr>
          <p:cNvPr id="498697" name="Rectangle 11"/>
          <p:cNvSpPr>
            <a:spLocks noGrp="1" noChangeArrowheads="1"/>
          </p:cNvSpPr>
          <p:nvPr>
            <p:ph type="title" idx="4294967295"/>
          </p:nvPr>
        </p:nvSpPr>
        <p:spPr>
          <a:xfrm>
            <a:off x="3505200" y="228600"/>
            <a:ext cx="2438400" cy="519113"/>
          </a:xfrm>
          <a:solidFill>
            <a:srgbClr val="FF0000"/>
          </a:solidFill>
          <a:extLs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pPr>
            <a:r>
              <a:rPr lang="en-US" sz="2800" b="1">
                <a:solidFill>
                  <a:schemeClr val="tx1"/>
                </a:solidFill>
                <a:effectLst/>
                <a:latin typeface="Times New Roman" charset="0"/>
              </a:rPr>
              <a:t>Pemilihan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116739"/>
                                        </p:tgtEl>
                                        <p:attrNameLst>
                                          <p:attrName>style.visibility</p:attrName>
                                        </p:attrNameLst>
                                      </p:cBhvr>
                                      <p:to>
                                        <p:strVal val="visible"/>
                                      </p:to>
                                    </p:set>
                                    <p:animEffect transition="in" filter="wipe(up)">
                                      <p:cBhvr>
                                        <p:cTn id="7" dur="500"/>
                                        <p:tgtEl>
                                          <p:spTgt spid="116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6740"/>
                                        </p:tgtEl>
                                        <p:attrNameLst>
                                          <p:attrName>style.visibility</p:attrName>
                                        </p:attrNameLst>
                                      </p:cBhvr>
                                      <p:to>
                                        <p:strVal val="visible"/>
                                      </p:to>
                                    </p:set>
                                    <p:animEffect transition="in" filter="wipe(left)">
                                      <p:cBhvr>
                                        <p:cTn id="12" dur="500"/>
                                        <p:tgtEl>
                                          <p:spTgt spid="1167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6741"/>
                                        </p:tgtEl>
                                        <p:attrNameLst>
                                          <p:attrName>style.visibility</p:attrName>
                                        </p:attrNameLst>
                                      </p:cBhvr>
                                      <p:to>
                                        <p:strVal val="visible"/>
                                      </p:to>
                                    </p:set>
                                    <p:animEffect transition="in" filter="wipe(left)">
                                      <p:cBhvr>
                                        <p:cTn id="17" dur="500"/>
                                        <p:tgtEl>
                                          <p:spTgt spid="1167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6742"/>
                                        </p:tgtEl>
                                        <p:attrNameLst>
                                          <p:attrName>style.visibility</p:attrName>
                                        </p:attrNameLst>
                                      </p:cBhvr>
                                      <p:to>
                                        <p:strVal val="visible"/>
                                      </p:to>
                                    </p:set>
                                    <p:animEffect transition="in" filter="wipe(left)">
                                      <p:cBhvr>
                                        <p:cTn id="22" dur="500"/>
                                        <p:tgtEl>
                                          <p:spTgt spid="11674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6743"/>
                                        </p:tgtEl>
                                        <p:attrNameLst>
                                          <p:attrName>style.visibility</p:attrName>
                                        </p:attrNameLst>
                                      </p:cBhvr>
                                      <p:to>
                                        <p:strVal val="visible"/>
                                      </p:to>
                                    </p:set>
                                    <p:animEffect transition="in" filter="wipe(left)">
                                      <p:cBhvr>
                                        <p:cTn id="27" dur="500"/>
                                        <p:tgtEl>
                                          <p:spTgt spid="1167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6745"/>
                                        </p:tgtEl>
                                        <p:attrNameLst>
                                          <p:attrName>style.visibility</p:attrName>
                                        </p:attrNameLst>
                                      </p:cBhvr>
                                      <p:to>
                                        <p:strVal val="visible"/>
                                      </p:to>
                                    </p:set>
                                    <p:animEffect transition="in" filter="wipe(left)">
                                      <p:cBhvr>
                                        <p:cTn id="32" dur="500"/>
                                        <p:tgtEl>
                                          <p:spTgt spid="11674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6744"/>
                                        </p:tgtEl>
                                        <p:attrNameLst>
                                          <p:attrName>style.visibility</p:attrName>
                                        </p:attrNameLst>
                                      </p:cBhvr>
                                      <p:to>
                                        <p:strVal val="visible"/>
                                      </p:to>
                                    </p:set>
                                    <p:animEffect transition="in" filter="wipe(left)">
                                      <p:cBhvr>
                                        <p:cTn id="37" dur="500"/>
                                        <p:tgtEl>
                                          <p:spTgt spid="116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animBg="1" autoUpdateAnimBg="0"/>
      <p:bldP spid="116740" grpId="0" animBg="1" autoUpdateAnimBg="0"/>
      <p:bldP spid="116741" grpId="0" animBg="1" autoUpdateAnimBg="0"/>
      <p:bldP spid="116742" grpId="0" animBg="1" autoUpdateAnimBg="0"/>
      <p:bldP spid="116743" grpId="0" animBg="1" autoUpdateAnimBg="0"/>
      <p:bldP spid="116744" grpId="0" animBg="1" autoUpdateAnimBg="0"/>
      <p:bldP spid="116745" grpId="0" animBg="1"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19970" name="Text Box 2"/>
          <p:cNvSpPr txBox="1">
            <a:spLocks noChangeArrowheads="1"/>
          </p:cNvSpPr>
          <p:nvPr/>
        </p:nvSpPr>
        <p:spPr bwMode="auto">
          <a:xfrm>
            <a:off x="990600" y="533400"/>
            <a:ext cx="6629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u="sng"/>
              <a:t> Tujuan Penulisan 1 Petrus ini</a:t>
            </a:r>
          </a:p>
        </p:txBody>
      </p:sp>
      <p:sp>
        <p:nvSpPr>
          <p:cNvPr id="1619971" name="Text Box 3"/>
          <p:cNvSpPr txBox="1">
            <a:spLocks noChangeArrowheads="1"/>
          </p:cNvSpPr>
          <p:nvPr/>
        </p:nvSpPr>
        <p:spPr bwMode="auto">
          <a:xfrm>
            <a:off x="228600" y="1081088"/>
            <a:ext cx="8610600" cy="1809750"/>
          </a:xfrm>
          <a:prstGeom prst="rect">
            <a:avLst/>
          </a:prstGeom>
          <a:solidFill>
            <a:schemeClr val="bg2"/>
          </a:solidFill>
          <a:ln w="9525">
            <a:solidFill>
              <a:schemeClr val="tx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spcBef>
                <a:spcPct val="50000"/>
              </a:spcBef>
            </a:pPr>
            <a:r>
              <a:rPr lang="ja-JP" altLang="en-US" sz="2800"/>
              <a:t>“</a:t>
            </a:r>
            <a:r>
              <a:rPr lang="en-US" altLang="ja-JP" sz="2800"/>
              <a:t>…aku menulis dengan singkat kepada kamu untuk menasihati dan meyakinkan kamu, bahwa ini adalah kasih </a:t>
            </a:r>
            <a:r>
              <a:rPr lang="en-US" altLang="ja-JP" sz="2800" b="1">
                <a:solidFill>
                  <a:schemeClr val="accent2"/>
                </a:solidFill>
              </a:rPr>
              <a:t>karunia yang benar-benar dari Allah</a:t>
            </a:r>
            <a:r>
              <a:rPr lang="en-US" altLang="ja-JP" sz="2800"/>
              <a:t>. </a:t>
            </a:r>
            <a:r>
              <a:rPr lang="ja-JP" altLang="en-US" sz="2800"/>
              <a:t>”</a:t>
            </a:r>
            <a:r>
              <a:rPr lang="en-US" altLang="ja-JP" sz="2800"/>
              <a:t> (5:12)</a:t>
            </a:r>
            <a:endParaRPr lang="en-US" sz="2800"/>
          </a:p>
        </p:txBody>
      </p:sp>
      <p:graphicFrame>
        <p:nvGraphicFramePr>
          <p:cNvPr id="1619997" name="Group 29"/>
          <p:cNvGraphicFramePr>
            <a:graphicFrameLocks noGrp="1"/>
          </p:cNvGraphicFramePr>
          <p:nvPr>
            <p:ph/>
            <p:extLst>
              <p:ext uri="{D42A27DB-BD31-4B8C-83A1-F6EECF244321}">
                <p14:modId xmlns:p14="http://schemas.microsoft.com/office/powerpoint/2010/main" val="2300646703"/>
              </p:ext>
            </p:extLst>
          </p:nvPr>
        </p:nvGraphicFramePr>
        <p:xfrm>
          <a:off x="112862" y="3431943"/>
          <a:ext cx="8915400" cy="3383272"/>
        </p:xfrm>
        <a:graphic>
          <a:graphicData uri="http://schemas.openxmlformats.org/drawingml/2006/table">
            <a:tbl>
              <a:tblPr/>
              <a:tblGrid>
                <a:gridCol w="4419600">
                  <a:extLst>
                    <a:ext uri="{9D8B030D-6E8A-4147-A177-3AD203B41FA5}">
                      <a16:colId xmlns:a16="http://schemas.microsoft.com/office/drawing/2014/main" xmlns="" val="20000"/>
                    </a:ext>
                  </a:extLst>
                </a:gridCol>
                <a:gridCol w="4495800">
                  <a:extLst>
                    <a:ext uri="{9D8B030D-6E8A-4147-A177-3AD203B41FA5}">
                      <a16:colId xmlns:a16="http://schemas.microsoft.com/office/drawing/2014/main" xmlns="" val="20001"/>
                    </a:ext>
                  </a:extLst>
                </a:gridCol>
              </a:tblGrid>
              <a:tr h="3382962">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ja-JP" altLang="en-US" sz="2400" b="0" i="0" u="none" strike="noStrike" cap="none" normalizeH="0" baseline="0">
                          <a:ln>
                            <a:noFill/>
                          </a:ln>
                          <a:solidFill>
                            <a:schemeClr val="tx2"/>
                          </a:solidFill>
                          <a:effectLst>
                            <a:outerShdw blurRad="38100" dist="38100" dir="2700000" algn="tl">
                              <a:srgbClr val="000000"/>
                            </a:outerShdw>
                          </a:effectLst>
                          <a:latin typeface="Tahoma" charset="0"/>
                          <a:ea typeface="ＭＳ Ｐゴシック" charset="0"/>
                        </a:rPr>
                        <a:t>“</a:t>
                      </a:r>
                      <a:r>
                        <a:rPr kumimoji="0" lang="en-US" sz="2400" b="0" i="0" u="none" strike="noStrike" cap="none" normalizeH="0" baseline="0">
                          <a:ln>
                            <a:noFill/>
                          </a:ln>
                          <a:solidFill>
                            <a:schemeClr val="tx2"/>
                          </a:solidFill>
                          <a:effectLst>
                            <a:outerShdw blurRad="38100" dist="38100" dir="2700000" algn="tl">
                              <a:srgbClr val="000000"/>
                            </a:outerShdw>
                          </a:effectLst>
                          <a:latin typeface="Tahoma" charset="0"/>
                          <a:ea typeface="ＭＳ Ｐゴシック" charset="0"/>
                        </a:rPr>
                        <a:t>Ini adalah keanggunan anugrah Tuhan yang benar</a:t>
                      </a:r>
                      <a:r>
                        <a:rPr kumimoji="0" lang="ja-JP" altLang="en-US" sz="2400" b="0" i="0" u="none" strike="noStrike" cap="none" normalizeH="0" baseline="0">
                          <a:ln>
                            <a:noFill/>
                          </a:ln>
                          <a:solidFill>
                            <a:schemeClr val="tx2"/>
                          </a:solidFill>
                          <a:effectLst>
                            <a:outerShdw blurRad="38100" dist="38100" dir="2700000" algn="tl">
                              <a:srgbClr val="000000"/>
                            </a:outerShdw>
                          </a:effectLst>
                          <a:latin typeface="Tahoma" charset="0"/>
                          <a:ea typeface="ＭＳ Ｐゴシック" charset="0"/>
                        </a:rPr>
                        <a:t>”</a:t>
                      </a:r>
                      <a:endParaRPr kumimoji="0" lang="en-US" sz="2400" b="0" i="0" u="none" strike="noStrike" cap="none" normalizeH="0" baseline="0">
                        <a:ln>
                          <a:noFill/>
                        </a:ln>
                        <a:solidFill>
                          <a:schemeClr val="tx2"/>
                        </a:solidFill>
                        <a:effectLst>
                          <a:outerShdw blurRad="38100" dist="38100" dir="2700000" algn="tl">
                            <a:srgbClr val="000000"/>
                          </a:outerShdw>
                        </a:effectLst>
                        <a:latin typeface="Tahoma" charset="0"/>
                        <a:ea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2"/>
                          </a:solidFill>
                          <a:effectLst>
                            <a:outerShdw blurRad="38100" dist="38100" dir="2700000" algn="tl">
                              <a:srgbClr val="000000"/>
                            </a:outerShdw>
                          </a:effectLst>
                          <a:latin typeface="Tahoma" charset="0"/>
                          <a:ea typeface="ＭＳ Ｐゴシック" charset="0"/>
                        </a:rPr>
                        <a:t>1 Pet. 1:1-12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2"/>
                          </a:solidFill>
                          <a:effectLst>
                            <a:outerShdw blurRad="38100" dist="38100" dir="2700000" algn="tl">
                              <a:srgbClr val="000000"/>
                            </a:outerShdw>
                          </a:effectLst>
                          <a:latin typeface="Tahoma" charset="0"/>
                          <a:ea typeface="ＭＳ Ｐゴシック" charset="0"/>
                        </a:rPr>
                        <a:t>Pemilihan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2"/>
                          </a:solidFill>
                          <a:effectLst>
                            <a:outerShdw blurRad="38100" dist="38100" dir="2700000" algn="tl">
                              <a:srgbClr val="000000"/>
                            </a:outerShdw>
                          </a:effectLst>
                          <a:latin typeface="Tahoma" charset="0"/>
                          <a:ea typeface="ＭＳ Ｐゴシック" charset="0"/>
                        </a:rPr>
                        <a:t>Kemahabesaran Tuhan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2"/>
                          </a:solidFill>
                          <a:effectLst>
                            <a:outerShdw blurRad="38100" dist="38100" dir="2700000" algn="tl">
                              <a:srgbClr val="000000"/>
                            </a:outerShdw>
                          </a:effectLst>
                          <a:latin typeface="Tahoma" charset="0"/>
                          <a:ea typeface="ＭＳ Ｐゴシック" charset="0"/>
                        </a:rPr>
                        <a:t>Dikuduskan secara posisi</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2"/>
                          </a:solidFill>
                          <a:effectLst>
                            <a:outerShdw blurRad="38100" dist="38100" dir="2700000" algn="tl">
                              <a:srgbClr val="000000"/>
                            </a:outerShdw>
                          </a:effectLst>
                          <a:latin typeface="Tahoma" charset="0"/>
                          <a:ea typeface="ＭＳ Ｐゴシック" charset="0"/>
                        </a:rPr>
                        <a:t>Dimulai oleh Allah Tritunggal (1:2)</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ja-JP" altLang="en-US" sz="2400" b="0" i="0" u="none" strike="noStrike" cap="none" normalizeH="0" baseline="0">
                          <a:ln>
                            <a:noFill/>
                          </a:ln>
                          <a:solidFill>
                            <a:schemeClr val="tx2"/>
                          </a:solidFill>
                          <a:effectLst>
                            <a:outerShdw blurRad="38100" dist="38100" dir="2700000" algn="tl">
                              <a:srgbClr val="000000"/>
                            </a:outerShdw>
                          </a:effectLst>
                          <a:latin typeface="Tahoma" charset="0"/>
                          <a:ea typeface="ＭＳ Ｐゴシック" charset="0"/>
                        </a:rPr>
                        <a:t>“</a:t>
                      </a:r>
                      <a:r>
                        <a:rPr kumimoji="0" lang="en-US" sz="2400" b="0" i="0" u="none" strike="noStrike" cap="none" normalizeH="0" baseline="0">
                          <a:ln>
                            <a:noFill/>
                          </a:ln>
                          <a:solidFill>
                            <a:schemeClr val="tx2"/>
                          </a:solidFill>
                          <a:effectLst>
                            <a:outerShdw blurRad="38100" dist="38100" dir="2700000" algn="tl">
                              <a:srgbClr val="000000"/>
                            </a:outerShdw>
                          </a:effectLst>
                          <a:latin typeface="Tahoma" charset="0"/>
                          <a:ea typeface="ＭＳ Ｐゴシック" charset="0"/>
                        </a:rPr>
                        <a:t>Siapkanlah akal budimu</a:t>
                      </a:r>
                      <a:r>
                        <a:rPr kumimoji="0" lang="ja-JP" altLang="en-US" sz="2400" b="0" i="0" u="none" strike="noStrike" cap="none" normalizeH="0" baseline="0">
                          <a:ln>
                            <a:noFill/>
                          </a:ln>
                          <a:solidFill>
                            <a:schemeClr val="tx2"/>
                          </a:solidFill>
                          <a:effectLst>
                            <a:outerShdw blurRad="38100" dist="38100" dir="2700000" algn="tl">
                              <a:srgbClr val="000000"/>
                            </a:outerShdw>
                          </a:effectLst>
                          <a:latin typeface="Tahoma" charset="0"/>
                          <a:ea typeface="ＭＳ Ｐゴシック" charset="0"/>
                        </a:rPr>
                        <a:t>”</a:t>
                      </a:r>
                      <a:endParaRPr kumimoji="0" lang="en-US" sz="2400" b="0" i="0" u="none" strike="noStrike" cap="none" normalizeH="0" baseline="0">
                        <a:ln>
                          <a:noFill/>
                        </a:ln>
                        <a:solidFill>
                          <a:schemeClr val="tx2"/>
                        </a:solidFill>
                        <a:effectLst>
                          <a:outerShdw blurRad="38100" dist="38100" dir="2700000" algn="tl">
                            <a:srgbClr val="000000"/>
                          </a:outerShdw>
                        </a:effectLst>
                        <a:latin typeface="Tahoma" charset="0"/>
                        <a:ea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2"/>
                          </a:solidFill>
                          <a:effectLst>
                            <a:outerShdw blurRad="38100" dist="38100" dir="2700000" algn="tl">
                              <a:srgbClr val="000000"/>
                            </a:outerShdw>
                          </a:effectLst>
                          <a:latin typeface="Tahoma" charset="0"/>
                          <a:ea typeface="ＭＳ Ｐゴシック" charset="0"/>
                        </a:rPr>
                        <a:t>1 Pet. 1:13-5:14</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2"/>
                          </a:solidFill>
                          <a:effectLst>
                            <a:outerShdw blurRad="38100" dist="38100" dir="2700000" algn="tl">
                              <a:srgbClr val="000000"/>
                            </a:outerShdw>
                          </a:effectLst>
                          <a:latin typeface="Tahoma" charset="0"/>
                          <a:ea typeface="ＭＳ Ｐゴシック" charset="0"/>
                        </a:rPr>
                        <a:t>Ketabaan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2"/>
                          </a:solidFill>
                          <a:effectLst>
                            <a:outerShdw blurRad="38100" dist="38100" dir="2700000" algn="tl">
                              <a:srgbClr val="000000"/>
                            </a:outerShdw>
                          </a:effectLst>
                          <a:latin typeface="Tahoma" charset="0"/>
                          <a:ea typeface="ＭＳ Ｐゴシック" charset="0"/>
                        </a:rPr>
                        <a:t>Tanggung jawab manusia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2"/>
                          </a:solidFill>
                          <a:effectLst>
                            <a:outerShdw blurRad="38100" dist="38100" dir="2700000" algn="tl">
                              <a:srgbClr val="000000"/>
                            </a:outerShdw>
                          </a:effectLst>
                          <a:latin typeface="Tahoma" charset="0"/>
                          <a:ea typeface="ＭＳ Ｐゴシック" charset="0"/>
                        </a:rPr>
                        <a:t>Pengudusan praktis/sehari-hari</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tx2"/>
                          </a:solidFill>
                          <a:effectLst>
                            <a:outerShdw blurRad="38100" dist="38100" dir="2700000" algn="tl">
                              <a:srgbClr val="000000"/>
                            </a:outerShdw>
                          </a:effectLst>
                          <a:latin typeface="Tahoma" charset="0"/>
                          <a:ea typeface="ＭＳ Ｐゴシック" charset="0"/>
                        </a:rPr>
                        <a:t>Tercermin dalam kehidupan yang kudus (1:13ff)</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extLst>
                  <a:ext uri="{0D108BD9-81ED-4DB2-BD59-A6C34878D82A}">
                    <a16:rowId xmlns:a16="http://schemas.microsoft.com/office/drawing/2014/main" xmlns="" val="10000"/>
                  </a:ext>
                </a:extLst>
              </a:tr>
            </a:tbl>
          </a:graphicData>
        </a:graphic>
      </p:graphicFrame>
      <p:sp>
        <p:nvSpPr>
          <p:cNvPr id="1619980" name="Text Box 12"/>
          <p:cNvSpPr txBox="1">
            <a:spLocks noChangeArrowheads="1"/>
          </p:cNvSpPr>
          <p:nvPr/>
        </p:nvSpPr>
        <p:spPr bwMode="auto">
          <a:xfrm>
            <a:off x="800100" y="2890838"/>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u="sng"/>
              <a:t>Petrus Tema Ganda:</a:t>
            </a:r>
          </a:p>
        </p:txBody>
      </p:sp>
      <p:sp>
        <p:nvSpPr>
          <p:cNvPr id="499725" name="Rectangle 13"/>
          <p:cNvSpPr>
            <a:spLocks noChangeArrowheads="1"/>
          </p:cNvSpPr>
          <p:nvPr/>
        </p:nvSpPr>
        <p:spPr bwMode="auto">
          <a:xfrm>
            <a:off x="8229600" y="76200"/>
            <a:ext cx="9286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a:solidFill>
                  <a:schemeClr val="tx1"/>
                </a:solidFill>
                <a:latin typeface="Times New Roman" charset="0"/>
              </a:rPr>
              <a:t>278</a:t>
            </a:r>
          </a:p>
          <a:p>
            <a:pPr algn="ctr"/>
            <a:r>
              <a:rPr lang="en-US" sz="2400" b="1">
                <a:solidFill>
                  <a:schemeClr val="tx1"/>
                </a:solidFill>
                <a:latin typeface="Times New Roman" charset="0"/>
              </a:rPr>
              <a:t>280r</a:t>
            </a:r>
          </a:p>
        </p:txBody>
      </p:sp>
      <p:sp>
        <p:nvSpPr>
          <p:cNvPr id="1619982" name="Rectangle 14"/>
          <p:cNvSpPr>
            <a:spLocks noGrp="1" noChangeArrowheads="1"/>
          </p:cNvSpPr>
          <p:nvPr>
            <p:ph type="title" idx="4294967295"/>
          </p:nvPr>
        </p:nvSpPr>
        <p:spPr>
          <a:xfrm>
            <a:off x="0" y="0"/>
            <a:ext cx="3124200" cy="457200"/>
          </a:xfrm>
        </p:spPr>
        <p:txBody>
          <a:bodyPr/>
          <a:lstStyle/>
          <a:p>
            <a:pPr eaLnBrk="1" hangingPunct="1">
              <a:defRPr/>
            </a:pPr>
            <a:r>
              <a:rPr lang="en-US" sz="2400">
                <a:latin typeface="Tahoma" charset="0"/>
                <a:cs typeface="+mj-cs"/>
              </a:rPr>
              <a:t>Tujuan &amp; Tema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619970"/>
                                        </p:tgtEl>
                                        <p:attrNameLst>
                                          <p:attrName>style.visibility</p:attrName>
                                        </p:attrNameLst>
                                      </p:cBhvr>
                                      <p:to>
                                        <p:strVal val="visible"/>
                                      </p:to>
                                    </p:set>
                                    <p:anim calcmode="lin" valueType="num">
                                      <p:cBhvr additive="base">
                                        <p:cTn id="7" dur="500" fill="hold"/>
                                        <p:tgtEl>
                                          <p:spTgt spid="1619970"/>
                                        </p:tgtEl>
                                        <p:attrNameLst>
                                          <p:attrName>ppt_x</p:attrName>
                                        </p:attrNameLst>
                                      </p:cBhvr>
                                      <p:tavLst>
                                        <p:tav tm="0">
                                          <p:val>
                                            <p:strVal val="#ppt_x"/>
                                          </p:val>
                                        </p:tav>
                                        <p:tav tm="100000">
                                          <p:val>
                                            <p:strVal val="#ppt_x"/>
                                          </p:val>
                                        </p:tav>
                                      </p:tavLst>
                                    </p:anim>
                                    <p:anim calcmode="lin" valueType="num">
                                      <p:cBhvr additive="base">
                                        <p:cTn id="8" dur="500" fill="hold"/>
                                        <p:tgtEl>
                                          <p:spTgt spid="161997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1619971"/>
                                        </p:tgtEl>
                                        <p:attrNameLst>
                                          <p:attrName>style.visibility</p:attrName>
                                        </p:attrNameLst>
                                      </p:cBhvr>
                                      <p:to>
                                        <p:strVal val="visible"/>
                                      </p:to>
                                    </p:set>
                                    <p:animEffect transition="in" filter="wedge">
                                      <p:cBhvr>
                                        <p:cTn id="13" dur="500"/>
                                        <p:tgtEl>
                                          <p:spTgt spid="161997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19980"/>
                                        </p:tgtEl>
                                        <p:attrNameLst>
                                          <p:attrName>style.visibility</p:attrName>
                                        </p:attrNameLst>
                                      </p:cBhvr>
                                      <p:to>
                                        <p:strVal val="visible"/>
                                      </p:to>
                                    </p:set>
                                    <p:anim calcmode="lin" valueType="num">
                                      <p:cBhvr additive="base">
                                        <p:cTn id="18" dur="500" fill="hold"/>
                                        <p:tgtEl>
                                          <p:spTgt spid="1619980"/>
                                        </p:tgtEl>
                                        <p:attrNameLst>
                                          <p:attrName>ppt_x</p:attrName>
                                        </p:attrNameLst>
                                      </p:cBhvr>
                                      <p:tavLst>
                                        <p:tav tm="0">
                                          <p:val>
                                            <p:strVal val="0-#ppt_w/2"/>
                                          </p:val>
                                        </p:tav>
                                        <p:tav tm="100000">
                                          <p:val>
                                            <p:strVal val="#ppt_x"/>
                                          </p:val>
                                        </p:tav>
                                      </p:tavLst>
                                    </p:anim>
                                    <p:anim calcmode="lin" valueType="num">
                                      <p:cBhvr additive="base">
                                        <p:cTn id="19" dur="500" fill="hold"/>
                                        <p:tgtEl>
                                          <p:spTgt spid="1619980"/>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1619997"/>
                                        </p:tgtEl>
                                        <p:attrNameLst>
                                          <p:attrName>style.visibility</p:attrName>
                                        </p:attrNameLst>
                                      </p:cBhvr>
                                      <p:to>
                                        <p:strVal val="visible"/>
                                      </p:to>
                                    </p:set>
                                    <p:anim calcmode="lin" valueType="num">
                                      <p:cBhvr additive="base">
                                        <p:cTn id="24" dur="500" fill="hold"/>
                                        <p:tgtEl>
                                          <p:spTgt spid="1619997"/>
                                        </p:tgtEl>
                                        <p:attrNameLst>
                                          <p:attrName>ppt_x</p:attrName>
                                        </p:attrNameLst>
                                      </p:cBhvr>
                                      <p:tavLst>
                                        <p:tav tm="0">
                                          <p:val>
                                            <p:strVal val="#ppt_x"/>
                                          </p:val>
                                        </p:tav>
                                        <p:tav tm="100000">
                                          <p:val>
                                            <p:strVal val="#ppt_x"/>
                                          </p:val>
                                        </p:tav>
                                      </p:tavLst>
                                    </p:anim>
                                    <p:anim calcmode="lin" valueType="num">
                                      <p:cBhvr additive="base">
                                        <p:cTn id="25" dur="500" fill="hold"/>
                                        <p:tgtEl>
                                          <p:spTgt spid="16199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9970" grpId="0" autoUpdateAnimBg="0"/>
      <p:bldP spid="1619971" grpId="0" animBg="1" autoUpdateAnimBg="0"/>
      <p:bldP spid="1619980" grpId="0"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2"/>
          <p:cNvSpPr>
            <a:spLocks noGrp="1" noChangeArrowheads="1"/>
          </p:cNvSpPr>
          <p:nvPr>
            <p:ph type="ctrTitle"/>
          </p:nvPr>
        </p:nvSpPr>
        <p:spPr>
          <a:xfrm>
            <a:off x="457200" y="1143000"/>
            <a:ext cx="8305800" cy="990600"/>
          </a:xfrm>
        </p:spPr>
        <p:txBody>
          <a:bodyPr/>
          <a:lstStyle/>
          <a:p>
            <a:pPr eaLnBrk="1" hangingPunct="1"/>
            <a:r>
              <a:rPr lang="en-US" sz="5400">
                <a:solidFill>
                  <a:schemeClr val="bg1"/>
                </a:solidFill>
                <a:latin typeface="Impact" charset="0"/>
                <a:ea typeface="ＭＳ Ｐゴシック" charset="0"/>
              </a:rPr>
              <a:t>Kesimpulan</a:t>
            </a:r>
            <a:endParaRPr lang="en-US" sz="6000" b="1">
              <a:latin typeface="Impact" charset="0"/>
              <a:ea typeface="ＭＳ Ｐゴシック" charset="0"/>
            </a:endParaRPr>
          </a:p>
        </p:txBody>
      </p:sp>
      <p:sp>
        <p:nvSpPr>
          <p:cNvPr id="105475" name="Rectangle 3"/>
          <p:cNvSpPr>
            <a:spLocks noGrp="1" noChangeArrowheads="1"/>
          </p:cNvSpPr>
          <p:nvPr>
            <p:ph type="subTitle" idx="1"/>
          </p:nvPr>
        </p:nvSpPr>
        <p:spPr>
          <a:xfrm>
            <a:off x="838200" y="2971800"/>
            <a:ext cx="7391400" cy="3581400"/>
          </a:xfrm>
          <a:effectLst>
            <a:outerShdw algn="ctr" rotWithShape="0">
              <a:srgbClr val="FFFFFF">
                <a:alpha val="75000"/>
              </a:srgbClr>
            </a:outerShdw>
          </a:effectLst>
        </p:spPr>
        <p:txBody>
          <a:bodyPr/>
          <a:lstStyle/>
          <a:p>
            <a:pPr eaLnBrk="1" hangingPunct="1">
              <a:buFont typeface="Wingdings" pitchFamily="-128" charset="2"/>
              <a:buNone/>
              <a:defRPr/>
            </a:pPr>
            <a:r>
              <a:rPr lang="en-US" sz="2800" b="1" baseline="30000">
                <a:latin typeface="Geneva" pitchFamily="-128" charset="0"/>
                <a:cs typeface="+mn-cs"/>
              </a:rPr>
              <a:t>13 </a:t>
            </a:r>
            <a:r>
              <a:rPr lang="en-US" sz="2800">
                <a:latin typeface="Georgia Ref" pitchFamily="18" charset="0"/>
                <a:cs typeface="+mn-cs"/>
              </a:rPr>
              <a:t>Salam kepada kamu sekalian dari kawanmu yang terpilih yang di Babilon, dan juga dari Markus, anakku. </a:t>
            </a:r>
          </a:p>
          <a:p>
            <a:pPr eaLnBrk="1" hangingPunct="1">
              <a:buFont typeface="Wingdings" pitchFamily="-128" charset="2"/>
              <a:buNone/>
              <a:defRPr/>
            </a:pPr>
            <a:endParaRPr lang="en-US" sz="2800">
              <a:latin typeface="Georgia Ref" pitchFamily="18" charset="0"/>
              <a:cs typeface="+mn-cs"/>
            </a:endParaRPr>
          </a:p>
          <a:p>
            <a:pPr eaLnBrk="1" hangingPunct="1">
              <a:buFont typeface="Wingdings" pitchFamily="-128" charset="2"/>
              <a:buNone/>
              <a:defRPr/>
            </a:pPr>
            <a:r>
              <a:rPr lang="en-US" sz="2800" b="1" baseline="30000">
                <a:latin typeface="Georgia Ref" pitchFamily="18" charset="0"/>
                <a:cs typeface="+mn-cs"/>
              </a:rPr>
              <a:t>14 </a:t>
            </a:r>
            <a:r>
              <a:rPr lang="en-US" sz="2800">
                <a:latin typeface="Georgia Ref" pitchFamily="18" charset="0"/>
                <a:cs typeface="+mn-cs"/>
              </a:rPr>
              <a:t>Berilah salam seorang kepada yang lain dengan cium yang kudus. Damai sejahtera menyertai kamu sekalian yang berada dalam Kristus. Amin. </a:t>
            </a:r>
          </a:p>
        </p:txBody>
      </p:sp>
      <p:sp>
        <p:nvSpPr>
          <p:cNvPr id="1644548" name="AutoShape 4"/>
          <p:cNvSpPr>
            <a:spLocks noChangeArrowheads="1"/>
          </p:cNvSpPr>
          <p:nvPr/>
        </p:nvSpPr>
        <p:spPr bwMode="auto">
          <a:xfrm>
            <a:off x="3886200" y="457200"/>
            <a:ext cx="3352800" cy="1447800"/>
          </a:xfrm>
          <a:prstGeom prst="wedgeEllipseCallout">
            <a:avLst>
              <a:gd name="adj1" fmla="val -111079"/>
              <a:gd name="adj2" fmla="val 131361"/>
            </a:avLst>
          </a:prstGeom>
          <a:solidFill>
            <a:srgbClr val="990099"/>
          </a:solidFill>
          <a:ln w="9525">
            <a:solidFill>
              <a:schemeClr val="tx1"/>
            </a:solidFill>
            <a:miter lim="800000"/>
            <a:headEnd/>
            <a:tailEnd/>
          </a:ln>
        </p:spPr>
        <p:txBody>
          <a:bodyPr wrap="none" anchor="ctr"/>
          <a:lstStyle/>
          <a:p>
            <a:pPr algn="ctr"/>
            <a:r>
              <a:rPr lang="en-US" b="1">
                <a:latin typeface="Lucida Grande" charset="0"/>
              </a:rPr>
              <a:t>Wanita?</a:t>
            </a:r>
            <a:endParaRPr lang="en-US" b="1">
              <a:latin typeface="Electrik" charset="0"/>
            </a:endParaRPr>
          </a:p>
          <a:p>
            <a:pPr algn="ctr"/>
            <a:r>
              <a:rPr lang="en-US" b="1">
                <a:latin typeface="Lucida Grande" charset="0"/>
              </a:rPr>
              <a:t>Gereja?</a:t>
            </a:r>
            <a:endParaRPr lang="en-US" b="1">
              <a:latin typeface="Electrik" charset="0"/>
            </a:endParaRPr>
          </a:p>
        </p:txBody>
      </p:sp>
      <p:sp>
        <p:nvSpPr>
          <p:cNvPr id="1644549" name="AutoShape 5"/>
          <p:cNvSpPr>
            <a:spLocks noChangeArrowheads="1"/>
          </p:cNvSpPr>
          <p:nvPr/>
        </p:nvSpPr>
        <p:spPr bwMode="auto">
          <a:xfrm>
            <a:off x="5486400" y="1600200"/>
            <a:ext cx="3352800" cy="1447800"/>
          </a:xfrm>
          <a:prstGeom prst="wedgeEllipseCallout">
            <a:avLst>
              <a:gd name="adj1" fmla="val -79259"/>
              <a:gd name="adj2" fmla="val 51644"/>
            </a:avLst>
          </a:prstGeom>
          <a:solidFill>
            <a:srgbClr val="105D13"/>
          </a:solidFill>
          <a:ln w="9525">
            <a:solidFill>
              <a:schemeClr val="tx1"/>
            </a:solidFill>
            <a:miter lim="800000"/>
            <a:headEnd/>
            <a:tailEnd/>
          </a:ln>
        </p:spPr>
        <p:txBody>
          <a:bodyPr wrap="none" anchor="ctr"/>
          <a:lstStyle/>
          <a:p>
            <a:pPr algn="ctr"/>
            <a:r>
              <a:rPr lang="en-US" b="1">
                <a:latin typeface="Lucida Grande" charset="0"/>
              </a:rPr>
              <a:t>Babylon?</a:t>
            </a:r>
            <a:endParaRPr lang="en-US" b="1">
              <a:latin typeface="Electrik" charset="0"/>
            </a:endParaRPr>
          </a:p>
          <a:p>
            <a:pPr algn="ctr"/>
            <a:r>
              <a:rPr lang="en-US" b="1">
                <a:latin typeface="Lucida Grande" charset="0"/>
              </a:rPr>
              <a:t>Roma?</a:t>
            </a:r>
            <a:endParaRPr lang="en-US" b="1">
              <a:latin typeface="Electrik" charset="0"/>
            </a:endParaRPr>
          </a:p>
        </p:txBody>
      </p:sp>
      <p:sp>
        <p:nvSpPr>
          <p:cNvPr id="500741" name="Rectangle 6"/>
          <p:cNvSpPr>
            <a:spLocks noChangeArrowheads="1"/>
          </p:cNvSpPr>
          <p:nvPr/>
        </p:nvSpPr>
        <p:spPr bwMode="auto">
          <a:xfrm>
            <a:off x="8153400" y="76200"/>
            <a:ext cx="9286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a:solidFill>
                  <a:schemeClr val="tx1"/>
                </a:solidFill>
                <a:latin typeface="Times New Roman" charset="0"/>
              </a:rPr>
              <a:t>280r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4548"/>
                                        </p:tgtEl>
                                        <p:attrNameLst>
                                          <p:attrName>style.visibility</p:attrName>
                                        </p:attrNameLst>
                                      </p:cBhvr>
                                      <p:to>
                                        <p:strVal val="visible"/>
                                      </p:to>
                                    </p:set>
                                    <p:animEffect transition="in" filter="wipe(left)">
                                      <p:cBhvr>
                                        <p:cTn id="7" dur="500"/>
                                        <p:tgtEl>
                                          <p:spTgt spid="16445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4549"/>
                                        </p:tgtEl>
                                        <p:attrNameLst>
                                          <p:attrName>style.visibility</p:attrName>
                                        </p:attrNameLst>
                                      </p:cBhvr>
                                      <p:to>
                                        <p:strVal val="visible"/>
                                      </p:to>
                                    </p:set>
                                    <p:animEffect transition="in" filter="wipe(left)">
                                      <p:cBhvr>
                                        <p:cTn id="12" dur="500"/>
                                        <p:tgtEl>
                                          <p:spTgt spid="1644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548" grpId="0" animBg="1"/>
      <p:bldP spid="1644549"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5810" name="Rectangle 2"/>
          <p:cNvSpPr>
            <a:spLocks noGrp="1" noChangeArrowheads="1"/>
          </p:cNvSpPr>
          <p:nvPr>
            <p:ph type="ctrTitle"/>
          </p:nvPr>
        </p:nvSpPr>
        <p:spPr>
          <a:xfrm>
            <a:off x="457200" y="1066800"/>
            <a:ext cx="8153400" cy="1981200"/>
          </a:xfr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ctr" anchorCtr="0" compatLnSpc="1">
            <a:prstTxWarp prst="textNoShape">
              <a:avLst/>
            </a:prstTxWarp>
          </a:bodyPr>
          <a:lstStyle/>
          <a:p>
            <a:pPr eaLnBrk="1" hangingPunct="1"/>
            <a:r>
              <a:rPr lang="en-US" sz="6600" b="1">
                <a:solidFill>
                  <a:srgbClr val="FFFFFF"/>
                </a:solidFill>
                <a:effectLst>
                  <a:glow rad="228600">
                    <a:srgbClr val="000000"/>
                  </a:glow>
                </a:effectLst>
                <a:latin typeface="Arial"/>
                <a:ea typeface="Osaka" charset="-128"/>
                <a:cs typeface="Arial"/>
              </a:rPr>
              <a:t>Ringkasan</a:t>
            </a:r>
            <a:r>
              <a:rPr lang="en-US" sz="6600" b="1" dirty="0">
                <a:solidFill>
                  <a:srgbClr val="FFFFFF"/>
                </a:solidFill>
                <a:effectLst>
                  <a:glow rad="228600">
                    <a:srgbClr val="000000"/>
                  </a:glow>
                </a:effectLst>
                <a:latin typeface="Arial"/>
                <a:ea typeface="Osaka" charset="-128"/>
                <a:cs typeface="Arial"/>
              </a:rPr>
              <a:t/>
            </a:r>
            <a:br>
              <a:rPr lang="en-US" sz="6600" b="1" dirty="0">
                <a:solidFill>
                  <a:srgbClr val="FFFFFF"/>
                </a:solidFill>
                <a:effectLst>
                  <a:glow rad="228600">
                    <a:srgbClr val="000000"/>
                  </a:glow>
                </a:effectLst>
                <a:latin typeface="Arial"/>
                <a:ea typeface="Osaka" charset="-128"/>
                <a:cs typeface="Arial"/>
              </a:rPr>
            </a:br>
            <a:r>
              <a:rPr lang="en-US" sz="6600" b="1">
                <a:solidFill>
                  <a:srgbClr val="FFFFFF"/>
                </a:solidFill>
                <a:effectLst>
                  <a:glow rad="228600">
                    <a:srgbClr val="000000"/>
                  </a:glow>
                </a:effectLst>
                <a:latin typeface="Arial"/>
                <a:ea typeface="Osaka" charset="-128"/>
                <a:cs typeface="Arial"/>
              </a:rPr>
              <a:t>1 Petrus</a:t>
            </a:r>
            <a:r>
              <a:rPr lang="en-US" sz="6600" b="1" dirty="0">
                <a:solidFill>
                  <a:srgbClr val="FFFFFF"/>
                </a:solidFill>
                <a:effectLst>
                  <a:glow rad="228600">
                    <a:srgbClr val="000000"/>
                  </a:glow>
                </a:effectLst>
                <a:latin typeface="Arial"/>
                <a:ea typeface="Osaka" charset="-128"/>
                <a:cs typeface="Arial"/>
              </a:rPr>
              <a:t> 5</a:t>
            </a:r>
          </a:p>
        </p:txBody>
      </p:sp>
      <p:sp>
        <p:nvSpPr>
          <p:cNvPr id="1655811" name="Rectangle 3"/>
          <p:cNvSpPr>
            <a:spLocks noGrp="1" noChangeArrowheads="1"/>
          </p:cNvSpPr>
          <p:nvPr>
            <p:ph type="subTitle" idx="1"/>
          </p:nvPr>
        </p:nvSpPr>
        <p:spPr>
          <a:xfrm>
            <a:off x="685800" y="3657600"/>
            <a:ext cx="7772400" cy="2057400"/>
          </a:xfrm>
          <a:noFill/>
          <a:ln w="9525">
            <a:noFill/>
            <a:miter lim="800000"/>
            <a:headEnd/>
            <a:tailEnd/>
          </a:ln>
          <a:effectLst>
            <a:outerShdw blurRad="38100" dist="12700"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p>
            <a:pPr eaLnBrk="1" hangingPunct="1">
              <a:buFont typeface="Monotype Sorts" pitchFamily="-128" charset="2"/>
            </a:pPr>
            <a:r>
              <a:rPr lang="en-US" sz="3600" b="1" i="1">
                <a:solidFill>
                  <a:srgbClr val="FFFFFF"/>
                </a:solidFill>
                <a:effectLst>
                  <a:glow rad="228600">
                    <a:srgbClr val="000000"/>
                  </a:glow>
                </a:effectLst>
                <a:latin typeface="Arial"/>
                <a:ea typeface="Osaka" charset="-128"/>
                <a:cs typeface="Arial"/>
              </a:rPr>
              <a:t>Bagai manakah anda mengekang</a:t>
            </a:r>
            <a:r>
              <a:rPr lang="en-US" sz="3600" b="1" i="1" dirty="0">
                <a:solidFill>
                  <a:srgbClr val="FFFFFF"/>
                </a:solidFill>
                <a:effectLst>
                  <a:glow rad="228600">
                    <a:srgbClr val="000000"/>
                  </a:glow>
                </a:effectLst>
                <a:latin typeface="Arial"/>
                <a:ea typeface="Osaka" charset="-128"/>
                <a:cs typeface="Arial"/>
              </a:rPr>
              <a:t> </a:t>
            </a:r>
            <a:r>
              <a:rPr lang="en-US" sz="3600" b="1" i="1">
                <a:solidFill>
                  <a:srgbClr val="FFFFFF"/>
                </a:solidFill>
                <a:effectLst>
                  <a:glow rad="228600">
                    <a:srgbClr val="000000"/>
                  </a:glow>
                </a:effectLst>
                <a:latin typeface="Arial"/>
                <a:ea typeface="Osaka" charset="-128"/>
                <a:cs typeface="Arial"/>
              </a:rPr>
              <a:t>rasa sombong</a:t>
            </a:r>
            <a:r>
              <a:rPr lang="en-US" sz="3600" b="1" i="1" dirty="0">
                <a:solidFill>
                  <a:srgbClr val="FFFFFF"/>
                </a:solidFill>
                <a:effectLst>
                  <a:glow rad="228600">
                    <a:srgbClr val="000000"/>
                  </a:glow>
                </a:effectLst>
                <a:latin typeface="Arial"/>
                <a:ea typeface="Osaka" charset="-128"/>
                <a:cs typeface="Arial"/>
              </a:rPr>
              <a:t>?</a:t>
            </a:r>
          </a:p>
          <a:p>
            <a:pPr eaLnBrk="1" hangingPunct="1">
              <a:buFont typeface="Monotype Sorts" pitchFamily="-128" charset="2"/>
            </a:pPr>
            <a:r>
              <a:rPr lang="en-US" sz="3600" b="1" i="1">
                <a:solidFill>
                  <a:srgbClr val="FFFFFF"/>
                </a:solidFill>
                <a:effectLst>
                  <a:glow rad="228600">
                    <a:srgbClr val="000000"/>
                  </a:glow>
                </a:effectLst>
                <a:latin typeface="Arial"/>
                <a:ea typeface="Osaka" charset="-128"/>
                <a:cs typeface="Arial"/>
              </a:rPr>
              <a:t>Apakah orang terdekat Anda mengatakan bahwa Anda rendah hati</a:t>
            </a:r>
            <a:r>
              <a:rPr lang="en-US" sz="3600" b="1" i="1" dirty="0">
                <a:solidFill>
                  <a:srgbClr val="FFFFFF"/>
                </a:solidFill>
                <a:effectLst>
                  <a:glow rad="228600">
                    <a:srgbClr val="000000"/>
                  </a:glow>
                </a:effectLst>
                <a:latin typeface="Arial"/>
                <a:ea typeface="Osaka" charset="-128"/>
                <a:cs typeface="Arial"/>
              </a:rPr>
              <a:t>?</a:t>
            </a:r>
          </a:p>
        </p:txBody>
      </p:sp>
      <p:sp>
        <p:nvSpPr>
          <p:cNvPr id="502789" name="Rectangle 4"/>
          <p:cNvSpPr>
            <a:spLocks noChangeArrowheads="1"/>
          </p:cNvSpPr>
          <p:nvPr/>
        </p:nvSpPr>
        <p:spPr bwMode="auto">
          <a:xfrm>
            <a:off x="8153400" y="76200"/>
            <a:ext cx="928688" cy="4572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a:solidFill>
                  <a:schemeClr val="tx1"/>
                </a:solidFill>
                <a:latin typeface="Times New Roman" charset="0"/>
                <a:ea typeface="Osaka" charset="0"/>
                <a:cs typeface="Osaka" charset="0"/>
              </a:rPr>
              <a:t>280r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028" descr="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66" name="Rectangle 2"/>
          <p:cNvSpPr>
            <a:spLocks noGrp="1" noChangeArrowheads="1"/>
          </p:cNvSpPr>
          <p:nvPr>
            <p:ph type="title" idx="4294967295"/>
          </p:nvPr>
        </p:nvSpPr>
        <p:spPr>
          <a:xfrm>
            <a:off x="381000" y="304800"/>
            <a:ext cx="8229600" cy="1384300"/>
          </a:xfrm>
          <a:solidFill>
            <a:srgbClr val="010199"/>
          </a:solidFill>
        </p:spPr>
        <p:txBody>
          <a:bodyPr/>
          <a:lstStyle/>
          <a:p>
            <a:pPr eaLnBrk="1" hangingPunct="1"/>
            <a:r>
              <a:rPr lang="en-US">
                <a:solidFill>
                  <a:schemeClr val="bg1"/>
                </a:solidFill>
                <a:latin typeface="Calibri" charset="0"/>
              </a:rPr>
              <a:t>Apakah kamu sedang menderita secara </a:t>
            </a:r>
            <a:r>
              <a:rPr lang="en-US" i="1">
                <a:solidFill>
                  <a:schemeClr val="bg1"/>
                </a:solidFill>
                <a:latin typeface="Calibri" charset="0"/>
              </a:rPr>
              <a:t>tidak adil </a:t>
            </a:r>
            <a:r>
              <a:rPr lang="en-US">
                <a:solidFill>
                  <a:schemeClr val="bg1"/>
                </a:solidFill>
                <a:latin typeface="Calibri" charset="0"/>
              </a:rPr>
              <a:t> saat ini?</a:t>
            </a:r>
            <a:endParaRPr lang="en-US" sz="4000">
              <a:solidFill>
                <a:schemeClr val="bg1"/>
              </a:solidFill>
              <a:latin typeface="Calibri" charset="0"/>
            </a:endParaRPr>
          </a:p>
        </p:txBody>
      </p:sp>
      <p:sp>
        <p:nvSpPr>
          <p:cNvPr id="87043" name="Rectangle 3"/>
          <p:cNvSpPr>
            <a:spLocks noGrp="1" noChangeArrowheads="1"/>
          </p:cNvSpPr>
          <p:nvPr>
            <p:ph type="body" idx="4294967295"/>
          </p:nvPr>
        </p:nvSpPr>
        <p:spPr>
          <a:xfrm>
            <a:off x="5410200" y="2057400"/>
            <a:ext cx="3276600" cy="3429000"/>
          </a:xfrm>
        </p:spPr>
        <p:txBody>
          <a:bodyPr/>
          <a:lstStyle/>
          <a:p>
            <a:pPr eaLnBrk="1" hangingPunct="1">
              <a:lnSpc>
                <a:spcPct val="90000"/>
              </a:lnSpc>
            </a:pPr>
            <a:r>
              <a:rPr lang="en-US">
                <a:solidFill>
                  <a:schemeClr val="bg1"/>
                </a:solidFill>
                <a:latin typeface="Calibri" charset="0"/>
              </a:rPr>
              <a:t>Sekolah?</a:t>
            </a:r>
          </a:p>
          <a:p>
            <a:pPr eaLnBrk="1" hangingPunct="1">
              <a:lnSpc>
                <a:spcPct val="90000"/>
              </a:lnSpc>
            </a:pPr>
            <a:r>
              <a:rPr lang="en-US">
                <a:solidFill>
                  <a:schemeClr val="bg1"/>
                </a:solidFill>
                <a:latin typeface="Calibri" charset="0"/>
              </a:rPr>
              <a:t>Rumah?</a:t>
            </a:r>
          </a:p>
          <a:p>
            <a:pPr eaLnBrk="1" hangingPunct="1">
              <a:lnSpc>
                <a:spcPct val="90000"/>
              </a:lnSpc>
            </a:pPr>
            <a:r>
              <a:rPr lang="en-US">
                <a:solidFill>
                  <a:schemeClr val="bg1"/>
                </a:solidFill>
                <a:latin typeface="Calibri" charset="0"/>
              </a:rPr>
              <a:t>Tempat kerja?</a:t>
            </a:r>
          </a:p>
          <a:p>
            <a:pPr eaLnBrk="1" hangingPunct="1">
              <a:lnSpc>
                <a:spcPct val="90000"/>
              </a:lnSpc>
            </a:pPr>
            <a:r>
              <a:rPr lang="en-US">
                <a:solidFill>
                  <a:schemeClr val="bg1"/>
                </a:solidFill>
                <a:latin typeface="Calibri" charset="0"/>
              </a:rPr>
              <a:t>Gereja?</a:t>
            </a:r>
          </a:p>
          <a:p>
            <a:pPr eaLnBrk="1" hangingPunct="1">
              <a:lnSpc>
                <a:spcPct val="90000"/>
              </a:lnSpc>
            </a:pPr>
            <a:r>
              <a:rPr lang="en-US">
                <a:solidFill>
                  <a:schemeClr val="bg1"/>
                </a:solidFill>
                <a:latin typeface="Calibri" charset="0"/>
              </a:rPr>
              <a:t>Teman-teman?</a:t>
            </a:r>
          </a:p>
          <a:p>
            <a:pPr eaLnBrk="1" hangingPunct="1">
              <a:lnSpc>
                <a:spcPct val="90000"/>
              </a:lnSpc>
            </a:pPr>
            <a:r>
              <a:rPr lang="en-US">
                <a:solidFill>
                  <a:schemeClr val="bg1"/>
                </a:solidFill>
                <a:latin typeface="Calibri" charset="0"/>
              </a:rPr>
              <a:t>Pemerintah?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0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0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28600" y="2286003"/>
            <a:ext cx="8610600" cy="430213"/>
            <a:chOff x="144" y="1440"/>
            <a:chExt cx="5424" cy="271"/>
          </a:xfrm>
          <a:solidFill>
            <a:srgbClr val="000000"/>
          </a:solidFill>
        </p:grpSpPr>
        <p:sp>
          <p:nvSpPr>
            <p:cNvPr id="504851" name="Text Box 4"/>
            <p:cNvSpPr txBox="1">
              <a:spLocks noChangeArrowheads="1"/>
            </p:cNvSpPr>
            <p:nvPr/>
          </p:nvSpPr>
          <p:spPr bwMode="auto">
            <a:xfrm>
              <a:off x="2688" y="1440"/>
              <a:ext cx="2880" cy="2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a:solidFill>
                    <a:schemeClr val="tx1"/>
                  </a:solidFill>
                  <a:latin typeface="Georgia Ref" charset="0"/>
                </a:rPr>
                <a:t>Karena</a:t>
              </a:r>
              <a:r>
                <a:rPr lang="en-US" sz="2200" b="1">
                  <a:solidFill>
                    <a:schemeClr val="tx1"/>
                  </a:solidFill>
                  <a:latin typeface="Georgia Ref" charset="0"/>
                </a:rPr>
                <a:t>... </a:t>
              </a:r>
            </a:p>
          </p:txBody>
        </p:sp>
        <p:sp>
          <p:nvSpPr>
            <p:cNvPr id="504852" name="Text Box 5"/>
            <p:cNvSpPr txBox="1">
              <a:spLocks noChangeArrowheads="1"/>
            </p:cNvSpPr>
            <p:nvPr/>
          </p:nvSpPr>
          <p:spPr bwMode="auto">
            <a:xfrm>
              <a:off x="144" y="1440"/>
              <a:ext cx="2544" cy="2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a:solidFill>
                    <a:schemeClr val="tx1"/>
                  </a:solidFill>
                  <a:latin typeface="Georgia Ref" charset="0"/>
                </a:rPr>
                <a:t>Christians dianjurkan menjadi...</a:t>
              </a:r>
            </a:p>
          </p:txBody>
        </p:sp>
      </p:grpSp>
      <p:sp>
        <p:nvSpPr>
          <p:cNvPr id="117766" name="Text Box 6"/>
          <p:cNvSpPr txBox="1">
            <a:spLocks noChangeArrowheads="1"/>
          </p:cNvSpPr>
          <p:nvPr/>
        </p:nvSpPr>
        <p:spPr bwMode="auto">
          <a:xfrm>
            <a:off x="1676400" y="1295400"/>
            <a:ext cx="5562600" cy="9461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800">
                <a:solidFill>
                  <a:srgbClr val="000000"/>
                </a:solidFill>
                <a:latin typeface="Times New Roman" charset="0"/>
              </a:rPr>
              <a:t>Kelakuan orang Kristen di tempat  penyembah berhala </a:t>
            </a:r>
          </a:p>
        </p:txBody>
      </p:sp>
      <p:grpSp>
        <p:nvGrpSpPr>
          <p:cNvPr id="3" name="Group 7"/>
          <p:cNvGrpSpPr>
            <a:grpSpLocks/>
          </p:cNvGrpSpPr>
          <p:nvPr/>
        </p:nvGrpSpPr>
        <p:grpSpPr bwMode="auto">
          <a:xfrm>
            <a:off x="228600" y="2895603"/>
            <a:ext cx="8610600" cy="427038"/>
            <a:chOff x="336" y="1872"/>
            <a:chExt cx="5424" cy="269"/>
          </a:xfrm>
        </p:grpSpPr>
        <p:sp>
          <p:nvSpPr>
            <p:cNvPr id="504849" name="Text Box 8"/>
            <p:cNvSpPr txBox="1">
              <a:spLocks noChangeArrowheads="1"/>
            </p:cNvSpPr>
            <p:nvPr/>
          </p:nvSpPr>
          <p:spPr bwMode="auto">
            <a:xfrm>
              <a:off x="2880" y="1872"/>
              <a:ext cx="2880" cy="26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100" b="1">
                  <a:solidFill>
                    <a:srgbClr val="800000"/>
                  </a:solidFill>
                  <a:latin typeface="Georgia Ref" charset="0"/>
                </a:rPr>
                <a:t>Laki-laki bodoh akan dibungkam (2:15)</a:t>
              </a:r>
            </a:p>
          </p:txBody>
        </p:sp>
        <p:sp>
          <p:nvSpPr>
            <p:cNvPr id="504850" name="Text Box 9"/>
            <p:cNvSpPr txBox="1">
              <a:spLocks noChangeArrowheads="1"/>
            </p:cNvSpPr>
            <p:nvPr/>
          </p:nvSpPr>
          <p:spPr bwMode="auto">
            <a:xfrm>
              <a:off x="336" y="1872"/>
              <a:ext cx="2544" cy="269"/>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Georgia Ref" charset="0"/>
                </a:rPr>
                <a:t>Warganegara baik (2:13, 14)</a:t>
              </a:r>
            </a:p>
          </p:txBody>
        </p:sp>
      </p:grpSp>
      <p:grpSp>
        <p:nvGrpSpPr>
          <p:cNvPr id="4" name="Group 10"/>
          <p:cNvGrpSpPr>
            <a:grpSpLocks/>
          </p:cNvGrpSpPr>
          <p:nvPr/>
        </p:nvGrpSpPr>
        <p:grpSpPr bwMode="auto">
          <a:xfrm>
            <a:off x="228600" y="3379788"/>
            <a:ext cx="8610600" cy="427037"/>
            <a:chOff x="336" y="1872"/>
            <a:chExt cx="5424" cy="269"/>
          </a:xfrm>
        </p:grpSpPr>
        <p:sp>
          <p:nvSpPr>
            <p:cNvPr id="504847" name="Text Box 11"/>
            <p:cNvSpPr txBox="1">
              <a:spLocks noChangeArrowheads="1"/>
            </p:cNvSpPr>
            <p:nvPr/>
          </p:nvSpPr>
          <p:spPr bwMode="auto">
            <a:xfrm>
              <a:off x="2880" y="1872"/>
              <a:ext cx="2880" cy="269"/>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Georgia Ref" charset="0"/>
                </a:rPr>
                <a:t>Kristus adalah contoh kita (2:21)</a:t>
              </a:r>
            </a:p>
          </p:txBody>
        </p:sp>
        <p:sp>
          <p:nvSpPr>
            <p:cNvPr id="504848" name="Text Box 12"/>
            <p:cNvSpPr txBox="1">
              <a:spLocks noChangeArrowheads="1"/>
            </p:cNvSpPr>
            <p:nvPr/>
          </p:nvSpPr>
          <p:spPr bwMode="auto">
            <a:xfrm>
              <a:off x="336" y="1872"/>
              <a:ext cx="2544" cy="269"/>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Georgia Ref" charset="0"/>
                </a:rPr>
                <a:t>Hamba yang taat (2:18)</a:t>
              </a:r>
            </a:p>
          </p:txBody>
        </p:sp>
      </p:grpSp>
      <p:grpSp>
        <p:nvGrpSpPr>
          <p:cNvPr id="5" name="Group 13"/>
          <p:cNvGrpSpPr>
            <a:grpSpLocks/>
          </p:cNvGrpSpPr>
          <p:nvPr/>
        </p:nvGrpSpPr>
        <p:grpSpPr bwMode="auto">
          <a:xfrm>
            <a:off x="228600" y="3863975"/>
            <a:ext cx="8610600" cy="1006475"/>
            <a:chOff x="336" y="1872"/>
            <a:chExt cx="5424" cy="634"/>
          </a:xfrm>
        </p:grpSpPr>
        <p:sp>
          <p:nvSpPr>
            <p:cNvPr id="504845" name="Text Box 14"/>
            <p:cNvSpPr txBox="1">
              <a:spLocks noChangeArrowheads="1"/>
            </p:cNvSpPr>
            <p:nvPr/>
          </p:nvSpPr>
          <p:spPr bwMode="auto">
            <a:xfrm>
              <a:off x="2880" y="1872"/>
              <a:ext cx="2880" cy="634"/>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000" b="1">
                  <a:solidFill>
                    <a:srgbClr val="800000"/>
                  </a:solidFill>
                  <a:latin typeface="Georgia Ref" charset="0"/>
                </a:rPr>
                <a:t>Suami yg belum percaya akan dimenangkan dgn contoh yang baik (3:1-2)</a:t>
              </a:r>
            </a:p>
          </p:txBody>
        </p:sp>
        <p:sp>
          <p:nvSpPr>
            <p:cNvPr id="504846" name="Text Box 15"/>
            <p:cNvSpPr txBox="1">
              <a:spLocks noChangeArrowheads="1"/>
            </p:cNvSpPr>
            <p:nvPr/>
          </p:nvSpPr>
          <p:spPr bwMode="auto">
            <a:xfrm>
              <a:off x="336" y="1872"/>
              <a:ext cx="2544" cy="48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Georgia Ref" charset="0"/>
                </a:rPr>
                <a:t>Istri yang tunduk (3:1)</a:t>
              </a:r>
            </a:p>
            <a:p>
              <a:pPr eaLnBrk="1" hangingPunct="1"/>
              <a:endParaRPr lang="en-US" sz="2200" b="1">
                <a:solidFill>
                  <a:srgbClr val="800000"/>
                </a:solidFill>
                <a:latin typeface="Georgia Ref" charset="0"/>
              </a:endParaRPr>
            </a:p>
          </p:txBody>
        </p:sp>
      </p:grpSp>
      <p:grpSp>
        <p:nvGrpSpPr>
          <p:cNvPr id="6" name="Group 16"/>
          <p:cNvGrpSpPr>
            <a:grpSpLocks/>
          </p:cNvGrpSpPr>
          <p:nvPr/>
        </p:nvGrpSpPr>
        <p:grpSpPr bwMode="auto">
          <a:xfrm>
            <a:off x="228600" y="4697413"/>
            <a:ext cx="8610600" cy="427037"/>
            <a:chOff x="336" y="1872"/>
            <a:chExt cx="5424" cy="269"/>
          </a:xfrm>
        </p:grpSpPr>
        <p:sp>
          <p:nvSpPr>
            <p:cNvPr id="504843" name="Text Box 17"/>
            <p:cNvSpPr txBox="1">
              <a:spLocks noChangeArrowheads="1"/>
            </p:cNvSpPr>
            <p:nvPr/>
          </p:nvSpPr>
          <p:spPr bwMode="auto">
            <a:xfrm>
              <a:off x="2880" y="1872"/>
              <a:ext cx="2880" cy="269"/>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Georgia Ref" charset="0"/>
                </a:rPr>
                <a:t>Doa mereka akan didengar (3:7b)</a:t>
              </a:r>
            </a:p>
          </p:txBody>
        </p:sp>
        <p:sp>
          <p:nvSpPr>
            <p:cNvPr id="504844" name="Text Box 18"/>
            <p:cNvSpPr txBox="1">
              <a:spLocks noChangeArrowheads="1"/>
            </p:cNvSpPr>
            <p:nvPr/>
          </p:nvSpPr>
          <p:spPr bwMode="auto">
            <a:xfrm>
              <a:off x="336" y="1872"/>
              <a:ext cx="2544" cy="269"/>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Georgia Ref" charset="0"/>
                </a:rPr>
                <a:t>Suami yang pengertian (3:7a)</a:t>
              </a:r>
            </a:p>
          </p:txBody>
        </p:sp>
      </p:grpSp>
      <p:grpSp>
        <p:nvGrpSpPr>
          <p:cNvPr id="7" name="Group 19"/>
          <p:cNvGrpSpPr>
            <a:grpSpLocks/>
          </p:cNvGrpSpPr>
          <p:nvPr/>
        </p:nvGrpSpPr>
        <p:grpSpPr bwMode="auto">
          <a:xfrm>
            <a:off x="228600" y="5181601"/>
            <a:ext cx="8610600" cy="769938"/>
            <a:chOff x="336" y="1872"/>
            <a:chExt cx="5424" cy="485"/>
          </a:xfrm>
        </p:grpSpPr>
        <p:sp>
          <p:nvSpPr>
            <p:cNvPr id="504841" name="Text Box 20"/>
            <p:cNvSpPr txBox="1">
              <a:spLocks noChangeArrowheads="1"/>
            </p:cNvSpPr>
            <p:nvPr/>
          </p:nvSpPr>
          <p:spPr bwMode="auto">
            <a:xfrm>
              <a:off x="2880" y="1872"/>
              <a:ext cx="2880" cy="269"/>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Georgia Ref" charset="0"/>
                </a:rPr>
                <a:t>Mereka akan mewarisi berkat (3:9)</a:t>
              </a:r>
            </a:p>
          </p:txBody>
        </p:sp>
        <p:sp>
          <p:nvSpPr>
            <p:cNvPr id="504842" name="Text Box 21"/>
            <p:cNvSpPr txBox="1">
              <a:spLocks noChangeArrowheads="1"/>
            </p:cNvSpPr>
            <p:nvPr/>
          </p:nvSpPr>
          <p:spPr bwMode="auto">
            <a:xfrm>
              <a:off x="336" y="1872"/>
              <a:ext cx="2544" cy="48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200" b="1">
                  <a:solidFill>
                    <a:srgbClr val="800000"/>
                  </a:solidFill>
                  <a:latin typeface="Georgia Ref" charset="0"/>
                </a:rPr>
                <a:t>Laki-laki dan saudara perempuan yang penuh belas kasih (3:8)</a:t>
              </a:r>
            </a:p>
          </p:txBody>
        </p:sp>
      </p:grpSp>
      <p:sp>
        <p:nvSpPr>
          <p:cNvPr id="504840" name="Rectangle 22"/>
          <p:cNvSpPr>
            <a:spLocks noGrp="1" noChangeArrowheads="1"/>
          </p:cNvSpPr>
          <p:nvPr>
            <p:ph type="title" idx="4294967295"/>
          </p:nvPr>
        </p:nvSpPr>
        <p:spPr>
          <a:xfrm>
            <a:off x="457200" y="292100"/>
            <a:ext cx="8229600" cy="701675"/>
          </a:xfrm>
          <a:solidFill>
            <a:srgbClr val="FF0000"/>
          </a:solidFill>
          <a:extLs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algn="ctr" eaLnBrk="1" hangingPunct="1">
              <a:spcBef>
                <a:spcPct val="50000"/>
              </a:spcBef>
            </a:pPr>
            <a:r>
              <a:rPr lang="en-US" sz="4000" b="1">
                <a:solidFill>
                  <a:schemeClr val="tx1"/>
                </a:solidFill>
                <a:effectLst/>
                <a:latin typeface="Times New Roman" charset="0"/>
              </a:rPr>
              <a:t>Penerapan</a:t>
            </a:r>
            <a:endParaRPr lang="en-US" sz="2800" b="1">
              <a:solidFill>
                <a:schemeClr val="tx1"/>
              </a:solidFill>
              <a:effectLst/>
              <a:latin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7766"/>
                                        </p:tgtEl>
                                        <p:attrNameLst>
                                          <p:attrName>style.visibility</p:attrName>
                                        </p:attrNameLst>
                                      </p:cBhvr>
                                      <p:to>
                                        <p:strVal val="visible"/>
                                      </p:to>
                                    </p:set>
                                    <p:animEffect transition="in" filter="wipe(up)">
                                      <p:cBhvr>
                                        <p:cTn id="7" dur="500"/>
                                        <p:tgtEl>
                                          <p:spTgt spid="117766"/>
                                        </p:tgtEl>
                                      </p:cBhvr>
                                    </p:animEffect>
                                  </p:childTnLst>
                                </p:cTn>
                              </p:par>
                            </p:childTnLst>
                          </p:cTn>
                        </p:par>
                        <p:par>
                          <p:cTn id="8" fill="hold" nodeType="afterGroup">
                            <p:stCondLst>
                              <p:cond delay="500"/>
                            </p:stCondLst>
                            <p:childTnLst>
                              <p:par>
                                <p:cTn id="9" presetID="22" presetClass="entr" presetSubtype="1" fill="hold" nodeType="afterEffect">
                                  <p:stCondLst>
                                    <p:cond delay="200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animBg="1"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2"/>
          <p:cNvSpPr>
            <a:spLocks noGrp="1" noChangeArrowheads="1"/>
          </p:cNvSpPr>
          <p:nvPr>
            <p:ph type="ctrTitle"/>
          </p:nvPr>
        </p:nvSpPr>
        <p:spPr>
          <a:xfrm>
            <a:off x="304800" y="533400"/>
            <a:ext cx="7848600" cy="1447800"/>
          </a:xfrm>
          <a:solidFill>
            <a:srgbClr val="000000"/>
          </a:solidFill>
        </p:spPr>
        <p:txBody>
          <a:bodyPr/>
          <a:lstStyle/>
          <a:p>
            <a:pPr eaLnBrk="1" hangingPunct="1"/>
            <a:r>
              <a:rPr lang="en-US">
                <a:solidFill>
                  <a:srgbClr val="FFFFFF"/>
                </a:solidFill>
                <a:latin typeface="PerryGothic Regular" charset="0"/>
              </a:rPr>
              <a:t>Rangkuman 1 Petrus</a:t>
            </a:r>
          </a:p>
        </p:txBody>
      </p:sp>
      <p:sp>
        <p:nvSpPr>
          <p:cNvPr id="505858" name="Rectangle 3"/>
          <p:cNvSpPr>
            <a:spLocks noGrp="1" noChangeArrowheads="1"/>
          </p:cNvSpPr>
          <p:nvPr>
            <p:ph type="subTitle" idx="1"/>
          </p:nvPr>
        </p:nvSpPr>
        <p:spPr>
          <a:xfrm>
            <a:off x="381000" y="1600200"/>
            <a:ext cx="8382000" cy="5029200"/>
          </a:xfrm>
          <a:solidFill>
            <a:srgbClr val="000000"/>
          </a:solidFill>
          <a:ln/>
        </p:spPr>
        <p:txBody>
          <a:bodyPr/>
          <a:lstStyle/>
          <a:p>
            <a:pPr algn="l" eaLnBrk="1" hangingPunct="1">
              <a:lnSpc>
                <a:spcPct val="70000"/>
              </a:lnSpc>
              <a:buFont typeface="Wingdings" charset="0"/>
              <a:buNone/>
            </a:pPr>
            <a:r>
              <a:rPr lang="en-US" sz="2600" b="1">
                <a:solidFill>
                  <a:srgbClr val="FFFFFF"/>
                </a:solidFill>
                <a:latin typeface="Arial" charset="0"/>
              </a:rPr>
              <a:t>Petrus memberi semangat pada orang percaya di Asia Kecil utara untuk menderita dengan semestinya bagi Kristus, sebagai saksi yang kudus, tunduk dan tidak mementingkan diri sendiri termotivasi oleh contoh Kristus dan harapan masa depan yang mulia untuk menolong mereka menjadi orang yang menarik orang lain untuk mendengar pesan mereka.</a:t>
            </a:r>
          </a:p>
          <a:p>
            <a:pPr algn="l" eaLnBrk="1" hangingPunct="1">
              <a:lnSpc>
                <a:spcPct val="70000"/>
              </a:lnSpc>
              <a:buFont typeface="Wingdings" charset="0"/>
              <a:buNone/>
            </a:pPr>
            <a:endParaRPr lang="en-US" sz="2600" b="1">
              <a:solidFill>
                <a:srgbClr val="FFFFFF"/>
              </a:solidFill>
              <a:latin typeface="Arial" charset="0"/>
            </a:endParaRPr>
          </a:p>
          <a:p>
            <a:pPr algn="l" eaLnBrk="1" hangingPunct="1">
              <a:lnSpc>
                <a:spcPct val="70000"/>
              </a:lnSpc>
              <a:buFont typeface="Wingdings" charset="0"/>
              <a:buNone/>
            </a:pPr>
            <a:endParaRPr lang="en-US" sz="2600" b="1">
              <a:solidFill>
                <a:srgbClr val="FFFFFF"/>
              </a:solidFill>
              <a:latin typeface="Arial" charset="0"/>
            </a:endParaRPr>
          </a:p>
          <a:p>
            <a:pPr algn="l" eaLnBrk="1" hangingPunct="1">
              <a:lnSpc>
                <a:spcPct val="70000"/>
              </a:lnSpc>
              <a:buFont typeface="Wingdings" charset="0"/>
              <a:buNone/>
            </a:pPr>
            <a:r>
              <a:rPr lang="en-US" sz="2600" b="1">
                <a:solidFill>
                  <a:srgbClr val="FFFFFF"/>
                </a:solidFill>
                <a:latin typeface="Arial" charset="0"/>
              </a:rPr>
              <a:t>Jawaban anda untuk penderitaan bagi Kristus akan dapat menarik orang yang belum percaya kepada Kristus tetapijuga dapat menyangkal mereka</a:t>
            </a:r>
          </a:p>
          <a:p>
            <a:pPr algn="l" eaLnBrk="1" hangingPunct="1">
              <a:lnSpc>
                <a:spcPct val="70000"/>
              </a:lnSpc>
              <a:buFont typeface="Wingdings" charset="0"/>
              <a:buNone/>
            </a:pPr>
            <a:endParaRPr lang="en-US" sz="2600" b="1">
              <a:solidFill>
                <a:srgbClr val="FFFFFF"/>
              </a:solidFill>
              <a:latin typeface="Arial" charset="0"/>
            </a:endParaRPr>
          </a:p>
          <a:p>
            <a:pPr algn="l" eaLnBrk="1" hangingPunct="1">
              <a:lnSpc>
                <a:spcPct val="70000"/>
              </a:lnSpc>
              <a:buFont typeface="Wingdings" charset="0"/>
              <a:buNone/>
            </a:pPr>
            <a:r>
              <a:rPr lang="en-US" sz="2600" b="1">
                <a:solidFill>
                  <a:srgbClr val="FFFFFF"/>
                </a:solidFill>
                <a:latin typeface="Arial" charset="0"/>
              </a:rPr>
              <a:t>Apakah anda menderita dengan integritas?</a:t>
            </a:r>
          </a:p>
        </p:txBody>
      </p:sp>
      <p:sp>
        <p:nvSpPr>
          <p:cNvPr id="505859" name="Rectangle 4"/>
          <p:cNvSpPr>
            <a:spLocks noChangeArrowheads="1"/>
          </p:cNvSpPr>
          <p:nvPr/>
        </p:nvSpPr>
        <p:spPr bwMode="auto">
          <a:xfrm>
            <a:off x="8153400" y="76200"/>
            <a:ext cx="9286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a:solidFill>
                  <a:schemeClr val="tx1"/>
                </a:solidFill>
                <a:latin typeface="Times New Roman" charset="0"/>
              </a:rPr>
              <a:t>280r</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p>
        </p:txBody>
      </p:sp>
      <p:sp>
        <p:nvSpPr>
          <p:cNvPr id="6" name="Footer Placeholder 4"/>
          <p:cNvSpPr>
            <a:spLocks noGrp="1"/>
          </p:cNvSpPr>
          <p:nvPr>
            <p:ph type="ftr" sz="quarter" idx="11"/>
          </p:nvPr>
        </p:nvSpPr>
        <p:spPr/>
        <p:txBody>
          <a:bodyPr/>
          <a:lstStyle/>
          <a:p>
            <a:pPr>
              <a:defRPr/>
            </a:pPr>
            <a:endParaRPr lang="en-US"/>
          </a:p>
        </p:txBody>
      </p:sp>
      <p:sp>
        <p:nvSpPr>
          <p:cNvPr id="507907" name="Rectangle 2"/>
          <p:cNvSpPr>
            <a:spLocks noGrp="1" noChangeArrowheads="1"/>
          </p:cNvSpPr>
          <p:nvPr>
            <p:ph type="title"/>
          </p:nvPr>
        </p:nvSpPr>
        <p:spPr>
          <a:noFill/>
          <a:ln>
            <a:noFill/>
          </a:ln>
        </p:spPr>
        <p:txBody>
          <a:bodyPr vert="horz" wrap="square" lIns="92075" tIns="46038" rIns="92075" bIns="46038" numCol="1" anchor="ctr" anchorCtr="0" compatLnSpc="1">
            <a:prstTxWarp prst="textNoShape">
              <a:avLst/>
            </a:prstTxWarp>
          </a:bodyPr>
          <a:lstStyle/>
          <a:p>
            <a:pPr algn="ctr" eaLnBrk="1" hangingPunct="1"/>
            <a:r>
              <a:rPr lang="en-US">
                <a:solidFill>
                  <a:srgbClr val="FFFFFF"/>
                </a:solidFill>
                <a:effectLst>
                  <a:glow rad="228600">
                    <a:srgbClr val="000000"/>
                  </a:glow>
                </a:effectLst>
                <a:latin typeface="Arial"/>
                <a:cs typeface="Arial"/>
              </a:rPr>
              <a:t>Masalah tentang Sikap…</a:t>
            </a:r>
          </a:p>
        </p:txBody>
      </p:sp>
      <p:sp>
        <p:nvSpPr>
          <p:cNvPr id="1759235" name="Rectangle 3"/>
          <p:cNvSpPr>
            <a:spLocks noGrp="1" noChangeArrowheads="1"/>
          </p:cNvSpPr>
          <p:nvPr>
            <p:ph type="body" idx="1"/>
          </p:nvPr>
        </p:nvSpPr>
        <p:spPr>
          <a:solidFill>
            <a:srgbClr val="000000"/>
          </a:solidFill>
        </p:spPr>
        <p:txBody>
          <a:bodyPr/>
          <a:lstStyle/>
          <a:p>
            <a:pPr algn="ctr" eaLnBrk="1" hangingPunct="1">
              <a:lnSpc>
                <a:spcPct val="80000"/>
              </a:lnSpc>
              <a:buFont typeface="Wingdings" charset="0"/>
              <a:buNone/>
            </a:pPr>
            <a:r>
              <a:rPr lang="ja-JP" altLang="en-US" b="1">
                <a:solidFill>
                  <a:srgbClr val="FFFFFF"/>
                </a:solidFill>
                <a:latin typeface="Arial" charset="0"/>
              </a:rPr>
              <a:t>“</a:t>
            </a:r>
            <a:r>
              <a:rPr lang="en-US" altLang="ja-JP" b="1">
                <a:solidFill>
                  <a:srgbClr val="FFFFFF"/>
                </a:solidFill>
                <a:latin typeface="Arial" charset="0"/>
              </a:rPr>
              <a:t>Ketika semua selesai,  anda tidak akan menyesal mengalami penderitaan;</a:t>
            </a:r>
            <a:br>
              <a:rPr lang="en-US" altLang="ja-JP" b="1">
                <a:solidFill>
                  <a:srgbClr val="FFFFFF"/>
                </a:solidFill>
                <a:latin typeface="Arial" charset="0"/>
              </a:rPr>
            </a:br>
            <a:endParaRPr lang="en-US" altLang="ja-JP" sz="1600" b="1">
              <a:solidFill>
                <a:srgbClr val="FFFFFF"/>
              </a:solidFill>
              <a:latin typeface="Arial" charset="0"/>
            </a:endParaRPr>
          </a:p>
          <a:p>
            <a:pPr algn="ctr" eaLnBrk="1" hangingPunct="1">
              <a:lnSpc>
                <a:spcPct val="80000"/>
              </a:lnSpc>
              <a:buFont typeface="Wingdings" charset="0"/>
              <a:buNone/>
            </a:pPr>
            <a:r>
              <a:rPr lang="en-US" b="1">
                <a:solidFill>
                  <a:srgbClr val="FFFFFF"/>
                </a:solidFill>
                <a:latin typeface="Arial" charset="0"/>
              </a:rPr>
              <a:t>mala anda akan menyesal menderita sangat sedikit - </a:t>
            </a:r>
            <a:br>
              <a:rPr lang="en-US" b="1">
                <a:solidFill>
                  <a:srgbClr val="FFFFFF"/>
                </a:solidFill>
                <a:latin typeface="Arial" charset="0"/>
              </a:rPr>
            </a:br>
            <a:endParaRPr lang="en-US" sz="1600" b="1">
              <a:solidFill>
                <a:srgbClr val="FFFFFF"/>
              </a:solidFill>
              <a:latin typeface="Arial" charset="0"/>
            </a:endParaRPr>
          </a:p>
          <a:p>
            <a:pPr algn="ctr" eaLnBrk="1" hangingPunct="1">
              <a:lnSpc>
                <a:spcPct val="80000"/>
              </a:lnSpc>
              <a:buFont typeface="Wingdings" charset="0"/>
              <a:buNone/>
            </a:pPr>
            <a:r>
              <a:rPr lang="en-US" b="1">
                <a:solidFill>
                  <a:srgbClr val="FFFFFF"/>
                </a:solidFill>
                <a:latin typeface="Arial" charset="0"/>
              </a:rPr>
              <a:t>dan menderita sedikit tapi begitu jelek</a:t>
            </a:r>
            <a:r>
              <a:rPr lang="ja-JP" altLang="en-US" b="1">
                <a:solidFill>
                  <a:srgbClr val="FFFFFF"/>
                </a:solidFill>
                <a:latin typeface="Arial" charset="0"/>
              </a:rPr>
              <a:t>”</a:t>
            </a:r>
            <a:r>
              <a:rPr lang="en-US" altLang="ja-JP" b="1">
                <a:solidFill>
                  <a:srgbClr val="FFFFFF"/>
                </a:solidFill>
                <a:latin typeface="Arial" charset="0"/>
              </a:rPr>
              <a:t/>
            </a:r>
            <a:br>
              <a:rPr lang="en-US" altLang="ja-JP" b="1">
                <a:solidFill>
                  <a:srgbClr val="FFFFFF"/>
                </a:solidFill>
                <a:latin typeface="Arial" charset="0"/>
              </a:rPr>
            </a:br>
            <a:r>
              <a:rPr lang="en-US" altLang="ja-JP" b="1">
                <a:solidFill>
                  <a:srgbClr val="FFFFFF"/>
                </a:solidFill>
                <a:latin typeface="Arial" charset="0"/>
              </a:rPr>
              <a:t/>
            </a:r>
            <a:br>
              <a:rPr lang="en-US" altLang="ja-JP" b="1">
                <a:solidFill>
                  <a:srgbClr val="FFFFFF"/>
                </a:solidFill>
                <a:latin typeface="Arial" charset="0"/>
              </a:rPr>
            </a:br>
            <a:r>
              <a:rPr lang="en-US" altLang="ja-JP" b="1">
                <a:solidFill>
                  <a:srgbClr val="FFFFFF"/>
                </a:solidFill>
                <a:latin typeface="Arial" charset="0"/>
              </a:rPr>
              <a:t>- Sebastian Valfre (1629-1710)</a:t>
            </a:r>
            <a:endParaRPr lang="en-US" b="1">
              <a:solidFill>
                <a:srgbClr val="FFFFFF"/>
              </a:solidFill>
              <a:latin typeface="Arial" charset="0"/>
            </a:endParaRPr>
          </a:p>
        </p:txBody>
      </p:sp>
      <p:sp>
        <p:nvSpPr>
          <p:cNvPr id="507909" name="Rectangle 4"/>
          <p:cNvSpPr>
            <a:spLocks noChangeArrowheads="1"/>
          </p:cNvSpPr>
          <p:nvPr/>
        </p:nvSpPr>
        <p:spPr bwMode="auto">
          <a:xfrm>
            <a:off x="8153400" y="76200"/>
            <a:ext cx="9286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a:solidFill>
                  <a:schemeClr val="tx1"/>
                </a:solidFill>
                <a:latin typeface="Times New Roman" charset="0"/>
              </a:rPr>
              <a:t>275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59235">
                                            <p:bg/>
                                          </p:spTgt>
                                        </p:tgtEl>
                                        <p:attrNameLst>
                                          <p:attrName>style.visibility</p:attrName>
                                        </p:attrNameLst>
                                      </p:cBhvr>
                                      <p:to>
                                        <p:strVal val="visible"/>
                                      </p:to>
                                    </p:set>
                                    <p:animEffect transition="in" filter="wipe(left)">
                                      <p:cBhvr>
                                        <p:cTn id="7" dur="500"/>
                                        <p:tgtEl>
                                          <p:spTgt spid="175923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59235">
                                            <p:txEl>
                                              <p:pRg st="0" end="0"/>
                                            </p:txEl>
                                          </p:spTgt>
                                        </p:tgtEl>
                                        <p:attrNameLst>
                                          <p:attrName>style.visibility</p:attrName>
                                        </p:attrNameLst>
                                      </p:cBhvr>
                                      <p:to>
                                        <p:strVal val="visible"/>
                                      </p:to>
                                    </p:set>
                                    <p:animEffect transition="in" filter="wipe(left)">
                                      <p:cBhvr>
                                        <p:cTn id="12" dur="500"/>
                                        <p:tgtEl>
                                          <p:spTgt spid="175923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59235">
                                            <p:txEl>
                                              <p:pRg st="1" end="1"/>
                                            </p:txEl>
                                          </p:spTgt>
                                        </p:tgtEl>
                                        <p:attrNameLst>
                                          <p:attrName>style.visibility</p:attrName>
                                        </p:attrNameLst>
                                      </p:cBhvr>
                                      <p:to>
                                        <p:strVal val="visible"/>
                                      </p:to>
                                    </p:set>
                                    <p:animEffect transition="in" filter="wipe(left)">
                                      <p:cBhvr>
                                        <p:cTn id="17" dur="500"/>
                                        <p:tgtEl>
                                          <p:spTgt spid="175923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59235">
                                            <p:txEl>
                                              <p:pRg st="2" end="2"/>
                                            </p:txEl>
                                          </p:spTgt>
                                        </p:tgtEl>
                                        <p:attrNameLst>
                                          <p:attrName>style.visibility</p:attrName>
                                        </p:attrNameLst>
                                      </p:cBhvr>
                                      <p:to>
                                        <p:strVal val="visible"/>
                                      </p:to>
                                    </p:set>
                                    <p:animEffect transition="in" filter="wipe(left)">
                                      <p:cBhvr>
                                        <p:cTn id="22" dur="500"/>
                                        <p:tgtEl>
                                          <p:spTgt spid="17592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9235" grpId="0" build="p" animBg="1"/>
    </p:bldLst>
  </p:timing>
</p:sld>
</file>

<file path=ppt/slides/slide183.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690424"/>
            <a:ext cx="7772400" cy="2051724"/>
          </a:xfrm>
        </p:spPr>
        <p:txBody>
          <a:bodyPr vert="horz" lIns="91440" tIns="45720" rIns="91440" bIns="45720" rtlCol="0" anchor="t">
            <a:noAutofit/>
          </a:bodyPr>
          <a:lstStyle/>
          <a:p>
            <a:r>
              <a:rPr lang="en-US" sz="40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Day By Day</a:t>
            </a:r>
            <a:br>
              <a:rPr lang="en-US" sz="40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br>
            <a:r>
              <a:rPr lang="en-US" sz="28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
            </a:r>
            <a:br>
              <a:rPr lang="en-US" sz="28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br>
            <a:r>
              <a:rPr lang="en-US" sz="28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Andrew L. </a:t>
            </a:r>
            <a:r>
              <a:rPr lang="en-US" sz="2800" b="1" dirty="0" err="1">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Skoog</a:t>
            </a:r>
            <a:r>
              <a:rPr lang="en-US" sz="28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 | Karolina Wilhelmina </a:t>
            </a:r>
            <a:r>
              <a:rPr lang="en-US" sz="2800" b="1" dirty="0" err="1">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Sandell</a:t>
            </a:r>
            <a:r>
              <a:rPr lang="en-US" sz="28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-Berg | Ken Barker | Oskar </a:t>
            </a:r>
            <a:r>
              <a:rPr lang="en-US" sz="2800" b="1" dirty="0" err="1">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Ahnfelt</a:t>
            </a:r>
            <a:r>
              <a:rPr lang="en-US" sz="2800" b="1" dirty="0">
                <a:ln w="3175" cmpd="sng">
                  <a:solidFill>
                    <a:srgbClr val="000090"/>
                  </a:solidFill>
                </a:ln>
                <a:solidFill>
                  <a:schemeClr val="bg1"/>
                </a:solidFill>
                <a:effectLst>
                  <a:glow rad="177800">
                    <a:schemeClr val="tx1">
                      <a:alpha val="76000"/>
                    </a:schemeClr>
                  </a:glow>
                  <a:outerShdw blurRad="50800" dist="38100" dir="10800000" algn="r" rotWithShape="0">
                    <a:prstClr val="black">
                      <a:alpha val="40000"/>
                    </a:prstClr>
                  </a:outerShdw>
                </a:effectLst>
                <a:latin typeface="Arial Black"/>
                <a:cs typeface="Arial Black"/>
              </a:rPr>
              <a:t> | Word Music Group</a:t>
            </a:r>
          </a:p>
        </p:txBody>
      </p:sp>
      <p:sp>
        <p:nvSpPr>
          <p:cNvPr id="3" name="Subtitle 2"/>
          <p:cNvSpPr>
            <a:spLocks noGrp="1"/>
          </p:cNvSpPr>
          <p:nvPr>
            <p:ph type="subTitle" idx="1"/>
          </p:nvPr>
        </p:nvSpPr>
        <p:spPr>
          <a:xfrm>
            <a:off x="113973" y="5445817"/>
            <a:ext cx="6400800" cy="1412183"/>
          </a:xfrm>
        </p:spPr>
        <p:txBody>
          <a:bodyPr vert="horz" lIns="91440" tIns="45720" rIns="91440" bIns="45720" rtlCol="0" anchor="t">
            <a:noAutofit/>
          </a:bodyPr>
          <a:lstStyle/>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CCLI Song # 3271759</a:t>
            </a:r>
          </a:p>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 Words: Public Domain</a:t>
            </a:r>
          </a:p>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Music: 2001 Word Music, LLC (Admin. by </a:t>
            </a:r>
            <a:r>
              <a:rPr lang="en-US" sz="1600" b="1" dirty="0" err="1">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CopyCare</a:t>
            </a: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 Asia Ltd (Singapore Branch))</a:t>
            </a:r>
          </a:p>
          <a:p>
            <a:pPr algn="l">
              <a:spcBef>
                <a:spcPct val="0"/>
              </a:spcBef>
            </a:pPr>
            <a:r>
              <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rPr>
              <a:t>CIC CCLI Licence # 277507</a:t>
            </a:r>
          </a:p>
          <a:p>
            <a:pPr algn="l">
              <a:spcBef>
                <a:spcPct val="0"/>
              </a:spcBef>
            </a:pPr>
            <a:endParaRPr lang="en-US" sz="1600" b="1" dirty="0">
              <a:ln w="3175" cmpd="sng">
                <a:noFill/>
              </a:ln>
              <a:solidFill>
                <a:srgbClr val="FFFFFF"/>
              </a:solidFill>
              <a:effectLst>
                <a:glow rad="177800">
                  <a:schemeClr val="tx1">
                    <a:alpha val="76000"/>
                  </a:schemeClr>
                </a:glow>
                <a:outerShdw blurRad="50800" dist="38100" dir="10800000" algn="r" rotWithShape="0">
                  <a:prstClr val="black">
                    <a:alpha val="40000"/>
                  </a:prstClr>
                </a:outerShdw>
              </a:effectLst>
              <a:latin typeface="Arial"/>
              <a:ea typeface="+mj-ea"/>
              <a:cs typeface="Arial"/>
            </a:endParaRPr>
          </a:p>
        </p:txBody>
      </p:sp>
    </p:spTree>
    <p:extLst>
      <p:ext uri="{BB962C8B-B14F-4D97-AF65-F5344CB8AC3E}">
        <p14:creationId xmlns:p14="http://schemas.microsoft.com/office/powerpoint/2010/main" val="1978161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Day by day and with each passing moment</a:t>
            </a:r>
            <a:b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Strength I find to meet my trials here</a:t>
            </a:r>
            <a:b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Trusting in my Father</a:t>
            </a:r>
            <a:r>
              <a:rPr lang="uk-UA"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a:t>
            </a: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s wise bestowment</a:t>
            </a:r>
            <a:b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I</a:t>
            </a:r>
            <a:r>
              <a:rPr lang="uk-UA"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a:t>
            </a:r>
            <a:r>
              <a:rPr lang="en-US" sz="4000" b="1" dirty="0" err="1">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ve</a:t>
            </a: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 no cause for worry or for fear</a:t>
            </a:r>
          </a:p>
        </p:txBody>
      </p:sp>
    </p:spTree>
    <p:extLst>
      <p:ext uri="{BB962C8B-B14F-4D97-AF65-F5344CB8AC3E}">
        <p14:creationId xmlns:p14="http://schemas.microsoft.com/office/powerpoint/2010/main" val="38896016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He whose heart is kind beyond all measure</a:t>
            </a:r>
            <a:b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Gives unto each day what He deems best</a:t>
            </a:r>
            <a:b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Lovingly its part of pain and pleasure</a:t>
            </a:r>
            <a:b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Mingling toil with peace and rest</a:t>
            </a:r>
          </a:p>
        </p:txBody>
      </p:sp>
    </p:spTree>
    <p:extLst>
      <p:ext uri="{BB962C8B-B14F-4D97-AF65-F5344CB8AC3E}">
        <p14:creationId xmlns:p14="http://schemas.microsoft.com/office/powerpoint/2010/main" val="23020878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en-US" sz="4000" b="1" dirty="0" err="1">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Ev</a:t>
            </a:r>
            <a:r>
              <a:rPr lang="uk-UA"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a:t>
            </a:r>
            <a:r>
              <a:rPr lang="en-US" sz="4000" b="1" dirty="0" err="1">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ry</a:t>
            </a: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 day the Lord Himself is near me</a:t>
            </a:r>
            <a:b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With a special mercy for each hour</a:t>
            </a:r>
            <a:b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All my cares He fain would bear and cheer me</a:t>
            </a:r>
            <a:b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He whose name is Counselor and </a:t>
            </a:r>
            <a:r>
              <a:rPr lang="en-US" sz="4000" b="1" dirty="0" err="1">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Pow</a:t>
            </a:r>
            <a:r>
              <a:rPr lang="uk-UA"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a:t>
            </a: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r</a:t>
            </a:r>
          </a:p>
        </p:txBody>
      </p:sp>
    </p:spTree>
    <p:extLst>
      <p:ext uri="{BB962C8B-B14F-4D97-AF65-F5344CB8AC3E}">
        <p14:creationId xmlns:p14="http://schemas.microsoft.com/office/powerpoint/2010/main" val="18499589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The protection of His child and treasure</a:t>
            </a:r>
            <a:b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Is a charge that on Himself He laid</a:t>
            </a:r>
            <a:b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As your days your strength shall be in measure</a:t>
            </a:r>
            <a:b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This the pledge to me He made</a:t>
            </a:r>
          </a:p>
        </p:txBody>
      </p:sp>
    </p:spTree>
    <p:extLst>
      <p:ext uri="{BB962C8B-B14F-4D97-AF65-F5344CB8AC3E}">
        <p14:creationId xmlns:p14="http://schemas.microsoft.com/office/powerpoint/2010/main" val="11669171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Help me then in </a:t>
            </a:r>
            <a:r>
              <a:rPr lang="en-US" sz="4000" b="1" dirty="0" err="1">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ev</a:t>
            </a:r>
            <a:r>
              <a:rPr lang="uk-UA"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a:t>
            </a:r>
            <a:r>
              <a:rPr lang="en-US" sz="4000" b="1" dirty="0" err="1">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ry</a:t>
            </a: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 tribulation</a:t>
            </a:r>
            <a:b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So to trust Your promises O Lord</a:t>
            </a:r>
            <a:b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That I lose not faith</a:t>
            </a:r>
            <a:r>
              <a:rPr lang="uk-UA"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a:t>
            </a: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s sweet consolation</a:t>
            </a:r>
            <a:b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Offered me within Your holy Word</a:t>
            </a:r>
          </a:p>
        </p:txBody>
      </p:sp>
    </p:spTree>
    <p:extLst>
      <p:ext uri="{BB962C8B-B14F-4D97-AF65-F5344CB8AC3E}">
        <p14:creationId xmlns:p14="http://schemas.microsoft.com/office/powerpoint/2010/main" val="29134470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tairway lt heav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184936"/>
            <a:ext cx="9144000" cy="6522034"/>
          </a:xfrm>
        </p:spPr>
        <p:txBody>
          <a:bodyPr vert="horz" lIns="91440" tIns="45720" rIns="91440" bIns="45720" rtlCol="0" anchor="t">
            <a:noAutofit/>
          </a:bodyPr>
          <a:lstStyle/>
          <a:p>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Help me Lord when toil and trouble meeting</a:t>
            </a:r>
            <a:b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E</a:t>
            </a:r>
            <a:r>
              <a:rPr lang="uk-UA"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a:t>
            </a:r>
            <a:r>
              <a:rPr lang="en-US" sz="4000" b="1" dirty="0" err="1">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er</a:t>
            </a: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 to take as from a Father</a:t>
            </a:r>
            <a:r>
              <a:rPr lang="uk-UA"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a:t>
            </a: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s hand</a:t>
            </a:r>
            <a:b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One by one the days the moments fleeting</a:t>
            </a:r>
            <a:b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uk-UA"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a:t>
            </a:r>
            <a:r>
              <a:rPr lang="en-US" sz="4000" b="1" dirty="0" err="1">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Til</a:t>
            </a: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 I reach the Promised Land</a:t>
            </a:r>
            <a:b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br>
            <a:r>
              <a:rPr lang="uk-UA"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a:t>
            </a:r>
            <a:r>
              <a:rPr lang="en-US" sz="4000" b="1" dirty="0" err="1">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Til</a:t>
            </a:r>
            <a:r>
              <a:rPr lang="en-US" sz="4000" b="1" dirty="0">
                <a:ln w="3175" cmpd="sng">
                  <a:solidFill>
                    <a:srgbClr val="000090"/>
                  </a:solidFill>
                </a:ln>
                <a:solidFill>
                  <a:schemeClr val="bg1"/>
                </a:solidFill>
                <a:effectLst>
                  <a:glow rad="177800">
                    <a:schemeClr val="tx1">
                      <a:lumMod val="95000"/>
                      <a:lumOff val="5000"/>
                    </a:schemeClr>
                  </a:glow>
                  <a:outerShdw blurRad="50800" dist="38100" dir="10800000" algn="r" rotWithShape="0">
                    <a:prstClr val="black">
                      <a:alpha val="40000"/>
                    </a:prstClr>
                  </a:outerShdw>
                </a:effectLst>
                <a:latin typeface="Arial"/>
                <a:cs typeface="Arial"/>
              </a:rPr>
              <a:t> I reach the Promised Land</a:t>
            </a:r>
          </a:p>
        </p:txBody>
      </p:sp>
    </p:spTree>
    <p:extLst>
      <p:ext uri="{BB962C8B-B14F-4D97-AF65-F5344CB8AC3E}">
        <p14:creationId xmlns:p14="http://schemas.microsoft.com/office/powerpoint/2010/main" val="22827947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050" descr="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0" name="Rectangle 25"/>
          <p:cNvSpPr>
            <a:spLocks noGrp="1" noChangeArrowheads="1"/>
          </p:cNvSpPr>
          <p:nvPr>
            <p:ph type="title" idx="4294967295"/>
          </p:nvPr>
        </p:nvSpPr>
        <p:spPr/>
        <p:txBody>
          <a:bodyPr/>
          <a:lstStyle/>
          <a:p>
            <a:pPr eaLnBrk="1" hangingPunct="1"/>
            <a:r>
              <a:rPr lang="en-US">
                <a:latin typeface="Calibri" charset="0"/>
              </a:rPr>
              <a:t>Common Responses</a:t>
            </a:r>
          </a:p>
        </p:txBody>
      </p:sp>
      <p:sp>
        <p:nvSpPr>
          <p:cNvPr id="319491" name="Rectangle 2"/>
          <p:cNvSpPr>
            <a:spLocks noChangeArrowheads="1"/>
          </p:cNvSpPr>
          <p:nvPr/>
        </p:nvSpPr>
        <p:spPr bwMode="auto">
          <a:xfrm>
            <a:off x="0" y="77788"/>
            <a:ext cx="8763000" cy="366712"/>
          </a:xfrm>
          <a:prstGeom prst="rect">
            <a:avLst/>
          </a:prstGeom>
          <a:solidFill>
            <a:srgbClr val="010199"/>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tabLst>
                <a:tab pos="2743200" algn="l"/>
              </a:tabLst>
            </a:pPr>
            <a:r>
              <a:rPr lang="en-US" altLang="zh-CN" sz="1800" b="1">
                <a:solidFill>
                  <a:schemeClr val="bg1"/>
                </a:solidFill>
                <a:latin typeface="Arial" charset="0"/>
                <a:ea typeface="SimSun" charset="0"/>
                <a:cs typeface="SimSun" charset="0"/>
              </a:rPr>
              <a:t>Petrus menanggapi respon-respon atas penderitaan yang umum terjadi :</a:t>
            </a:r>
          </a:p>
        </p:txBody>
      </p:sp>
      <p:graphicFrame>
        <p:nvGraphicFramePr>
          <p:cNvPr id="503835" name="Group 1051"/>
          <p:cNvGraphicFramePr>
            <a:graphicFrameLocks noGrp="1"/>
          </p:cNvGraphicFramePr>
          <p:nvPr>
            <p:extLst>
              <p:ext uri="{D42A27DB-BD31-4B8C-83A1-F6EECF244321}">
                <p14:modId xmlns:p14="http://schemas.microsoft.com/office/powerpoint/2010/main" val="3717100901"/>
              </p:ext>
            </p:extLst>
          </p:nvPr>
        </p:nvGraphicFramePr>
        <p:xfrm>
          <a:off x="0" y="584200"/>
          <a:ext cx="9144000" cy="6013152"/>
        </p:xfrm>
        <a:graphic>
          <a:graphicData uri="http://schemas.openxmlformats.org/drawingml/2006/table">
            <a:tbl>
              <a:tblPr/>
              <a:tblGrid>
                <a:gridCol w="3368842">
                  <a:extLst>
                    <a:ext uri="{9D8B030D-6E8A-4147-A177-3AD203B41FA5}">
                      <a16:colId xmlns:a16="http://schemas.microsoft.com/office/drawing/2014/main" xmlns="" val="20000"/>
                    </a:ext>
                  </a:extLst>
                </a:gridCol>
                <a:gridCol w="5775158">
                  <a:extLst>
                    <a:ext uri="{9D8B030D-6E8A-4147-A177-3AD203B41FA5}">
                      <a16:colId xmlns:a16="http://schemas.microsoft.com/office/drawing/2014/main" xmlns="" val="20001"/>
                    </a:ext>
                  </a:extLst>
                </a:gridCol>
              </a:tblGrid>
              <a:tr h="8818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500" b="0" i="0" u="none" strike="noStrike" cap="none" normalizeH="0" baseline="0">
                          <a:ln>
                            <a:noFill/>
                          </a:ln>
                          <a:solidFill>
                            <a:srgbClr val="FFFFFF"/>
                          </a:solidFill>
                          <a:effectLst/>
                          <a:latin typeface="Impact" charset="0"/>
                          <a:ea typeface="SimSun" charset="0"/>
                          <a:cs typeface="SimSun" charset="0"/>
                        </a:rPr>
                        <a:t>Respon-respon umum atas penganiayaan</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25400" cap="flat" cmpd="sng" algn="ctr">
                      <a:solidFill>
                        <a:srgbClr val="000000"/>
                      </a:solidFill>
                      <a:prstDash val="solid"/>
                      <a:round/>
                      <a:headEnd type="none" w="med" len="med"/>
                      <a:tailEnd type="none" w="med" len="med"/>
                    </a:lnL>
                    <a:lnR w="25400" cap="flat" cmpd="sng" algn="ctr">
                      <a:solidFill>
                        <a:srgbClr val="FFFFFF"/>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500" b="0" i="0" u="none" strike="noStrike" cap="none" normalizeH="0" baseline="0">
                          <a:ln>
                            <a:noFill/>
                          </a:ln>
                          <a:solidFill>
                            <a:srgbClr val="FFFFFF"/>
                          </a:solidFill>
                          <a:effectLst/>
                          <a:latin typeface="Impact" charset="0"/>
                          <a:ea typeface="SimSun" charset="0"/>
                          <a:cs typeface="SimSun" charset="0"/>
                        </a:rPr>
                        <a:t>Nasihat Peter</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marT="45722" marB="45722" horzOverflow="overflow">
                    <a:lnL w="25400" cap="flat" cmpd="sng" algn="ctr">
                      <a:solidFill>
                        <a:srgbClr val="FFFFFF"/>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extLst>
                  <a:ext uri="{0D108BD9-81ED-4DB2-BD59-A6C34878D82A}">
                    <a16:rowId xmlns:a16="http://schemas.microsoft.com/office/drawing/2014/main" xmlns="" val="10000"/>
                  </a:ext>
                </a:extLst>
              </a:tr>
              <a:tr h="13542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bg1"/>
                          </a:solidFill>
                          <a:effectLst/>
                          <a:latin typeface="Alan Den" charset="0"/>
                          <a:ea typeface="SimSun" charset="0"/>
                          <a:cs typeface="SimSun" charset="0"/>
                        </a:rPr>
                        <a:t>“Saya akan membalas”</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0101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bg1"/>
                          </a:solidFill>
                          <a:effectLst/>
                          <a:latin typeface="Monotype Corsiva" charset="0"/>
                          <a:ea typeface="SimSun" charset="0"/>
                          <a:cs typeface="SimSun" charset="0"/>
                        </a:rPr>
                        <a:t>“J</a:t>
                      </a:r>
                      <a:r>
                        <a:rPr kumimoji="0" lang="en-US" sz="2000" b="0" i="0" u="none" strike="noStrike" cap="none" normalizeH="0" baseline="0">
                          <a:ln>
                            <a:noFill/>
                          </a:ln>
                          <a:solidFill>
                            <a:schemeClr val="bg1"/>
                          </a:solidFill>
                          <a:effectLst/>
                          <a:latin typeface="Monotype Corsiva" charset="0"/>
                          <a:ea typeface="ＭＳ Ｐゴシック" charset="0"/>
                        </a:rPr>
                        <a:t>anganlah membalas kejahatan dengan kejahatan, atau caci maki dengan caci maki, tetapi sebaliknya, hendaklah kamu memberkati, karena untuk itulah kamu dipanggil, yaitu untuk memperoleh berkat.</a:t>
                      </a:r>
                      <a:r>
                        <a:rPr kumimoji="0" lang="en-US" altLang="zh-CN" sz="2000" b="0" i="0" u="none" strike="noStrike" cap="none" normalizeH="0" baseline="0">
                          <a:ln>
                            <a:noFill/>
                          </a:ln>
                          <a:solidFill>
                            <a:schemeClr val="bg1"/>
                          </a:solidFill>
                          <a:effectLst/>
                          <a:latin typeface="Monotype Corsiva" charset="0"/>
                          <a:ea typeface="SimSun" charset="0"/>
                          <a:cs typeface="SimSun" charset="0"/>
                        </a:rPr>
                        <a:t>” (3:9; cf. 2:1)</a:t>
                      </a:r>
                      <a:endParaRPr kumimoji="0" lang="en-US" altLang="zh-CN" sz="2000" b="0" i="0" u="none" strike="noStrike" cap="none" normalizeH="0" baseline="0">
                        <a:ln>
                          <a:noFill/>
                        </a:ln>
                        <a:solidFill>
                          <a:schemeClr val="bg1"/>
                        </a:solidFill>
                        <a:effectLst/>
                        <a:latin typeface="Georgia"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solidFill>
                      <a:srgbClr val="010199"/>
                    </a:solidFill>
                  </a:tcPr>
                </a:tc>
                <a:extLst>
                  <a:ext uri="{0D108BD9-81ED-4DB2-BD59-A6C34878D82A}">
                    <a16:rowId xmlns:a16="http://schemas.microsoft.com/office/drawing/2014/main" xmlns="" val="10001"/>
                  </a:ext>
                </a:extLst>
              </a:tr>
              <a:tr h="7627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bg1"/>
                          </a:solidFill>
                          <a:effectLst/>
                          <a:latin typeface="Alan Den" charset="0"/>
                          <a:ea typeface="SimSun" charset="0"/>
                          <a:cs typeface="SimSun" charset="0"/>
                        </a:rPr>
                        <a:t>“Saya patah semangat”</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bg1"/>
                          </a:solidFill>
                          <a:effectLst/>
                          <a:latin typeface="Monotype Corsiva" charset="0"/>
                          <a:ea typeface="SimSun" charset="0"/>
                          <a:cs typeface="SimSun" charset="0"/>
                        </a:rPr>
                        <a:t>“B</a:t>
                      </a:r>
                      <a:r>
                        <a:rPr kumimoji="0" lang="en-US" sz="2000" b="0" i="0" u="none" strike="noStrike" cap="none" normalizeH="0" baseline="0">
                          <a:ln>
                            <a:noFill/>
                          </a:ln>
                          <a:solidFill>
                            <a:schemeClr val="bg1"/>
                          </a:solidFill>
                          <a:effectLst/>
                          <a:latin typeface="Monotype Corsiva" charset="0"/>
                          <a:ea typeface="ＭＳ Ｐゴシック" charset="0"/>
                        </a:rPr>
                        <a:t>ersukacitalah, sesuai dengan bagian yang kamu dapat dalam penderitaan Kristus</a:t>
                      </a:r>
                      <a:r>
                        <a:rPr kumimoji="0" lang="en-US" altLang="zh-CN" sz="2000" b="0" i="0" u="none" strike="noStrike" cap="none" normalizeH="0" baseline="0">
                          <a:ln>
                            <a:noFill/>
                          </a:ln>
                          <a:solidFill>
                            <a:schemeClr val="bg1"/>
                          </a:solidFill>
                          <a:effectLst/>
                          <a:latin typeface="Monotype Corsiva" charset="0"/>
                          <a:ea typeface="SimSun" charset="0"/>
                          <a:cs typeface="SimSun" charset="0"/>
                        </a:rPr>
                        <a:t>…janganlah malu…” (4:13, 16)</a:t>
                      </a:r>
                      <a:endParaRPr kumimoji="0" lang="en-US" altLang="zh-CN" sz="2000" b="0" i="0" u="none" strike="noStrike" cap="none" normalizeH="0" baseline="0">
                        <a:ln>
                          <a:noFill/>
                        </a:ln>
                        <a:solidFill>
                          <a:schemeClr val="bg1"/>
                        </a:solidFill>
                        <a:effectLst/>
                        <a:latin typeface="Georgia"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xmlns="" val="10002"/>
                  </a:ext>
                </a:extLst>
              </a:tr>
              <a:tr h="7627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bg1"/>
                          </a:solidFill>
                          <a:effectLst/>
                          <a:latin typeface="Alan Den" charset="0"/>
                          <a:ea typeface="SimSun" charset="0"/>
                          <a:cs typeface="SimSun" charset="0"/>
                        </a:rPr>
                        <a:t>“Saya takut”</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bg1"/>
                          </a:solidFill>
                          <a:effectLst/>
                          <a:latin typeface="Monotype Corsiva" charset="0"/>
                          <a:ea typeface="SimSun" charset="0"/>
                          <a:cs typeface="SimSun" charset="0"/>
                        </a:rPr>
                        <a:t>“J</a:t>
                      </a:r>
                      <a:r>
                        <a:rPr kumimoji="0" lang="en-US" sz="2000" b="0" i="0" u="none" strike="noStrike" cap="none" normalizeH="0" baseline="0">
                          <a:ln>
                            <a:noFill/>
                          </a:ln>
                          <a:solidFill>
                            <a:schemeClr val="bg1"/>
                          </a:solidFill>
                          <a:effectLst/>
                          <a:latin typeface="Monotype Corsiva" charset="0"/>
                          <a:ea typeface="ＭＳ Ｐゴシック" charset="0"/>
                        </a:rPr>
                        <a:t>anganlah kamu takuti apa yang mereka </a:t>
                      </a:r>
                      <a:r>
                        <a:rPr kumimoji="0" lang="en-US" altLang="zh-CN" sz="2000" b="0" i="0" u="none" strike="noStrike" cap="none" normalizeH="0" baseline="0">
                          <a:ln>
                            <a:noFill/>
                          </a:ln>
                          <a:solidFill>
                            <a:schemeClr val="bg1"/>
                          </a:solidFill>
                          <a:effectLst/>
                          <a:latin typeface="Monotype Corsiva" charset="0"/>
                          <a:ea typeface="SimSun" charset="0"/>
                          <a:cs typeface="SimSun" charset="0"/>
                        </a:rPr>
                        <a:t>[para penganiaya] </a:t>
                      </a:r>
                      <a:r>
                        <a:rPr kumimoji="0" lang="en-US" sz="2000" b="0" i="0" u="none" strike="noStrike" cap="none" normalizeH="0" baseline="0">
                          <a:ln>
                            <a:noFill/>
                          </a:ln>
                          <a:solidFill>
                            <a:schemeClr val="bg1"/>
                          </a:solidFill>
                          <a:effectLst/>
                          <a:latin typeface="Monotype Corsiva" charset="0"/>
                          <a:ea typeface="ＭＳ Ｐゴシック" charset="0"/>
                        </a:rPr>
                        <a:t>takuti dan janganlah</a:t>
                      </a:r>
                      <a:r>
                        <a:rPr kumimoji="0" lang="en-US" altLang="zh-CN" sz="2000" b="0" i="0" u="none" strike="noStrike" cap="none" normalizeH="0" baseline="0">
                          <a:ln>
                            <a:noFill/>
                          </a:ln>
                          <a:solidFill>
                            <a:schemeClr val="bg1"/>
                          </a:solidFill>
                          <a:effectLst/>
                          <a:latin typeface="Monotype Corsiva" charset="0"/>
                          <a:ea typeface="SimSun" charset="0"/>
                          <a:cs typeface="SimSun" charset="0"/>
                        </a:rPr>
                        <a:t>” (3:14b)</a:t>
                      </a:r>
                      <a:endParaRPr kumimoji="0" lang="en-US" altLang="zh-CN" sz="2000" b="0" i="0" u="none" strike="noStrike" cap="none" normalizeH="0" baseline="0">
                        <a:ln>
                          <a:noFill/>
                        </a:ln>
                        <a:solidFill>
                          <a:schemeClr val="bg1"/>
                        </a:solidFill>
                        <a:effectLst/>
                        <a:latin typeface="Georgia"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002F00"/>
                        </a:gs>
                        <a:gs pos="50000">
                          <a:srgbClr val="006600"/>
                        </a:gs>
                        <a:gs pos="100000">
                          <a:srgbClr val="002F00"/>
                        </a:gs>
                      </a:gsLst>
                      <a:lin ang="5400000" scaled="1"/>
                    </a:gradFill>
                  </a:tcPr>
                </a:tc>
                <a:extLst>
                  <a:ext uri="{0D108BD9-81ED-4DB2-BD59-A6C34878D82A}">
                    <a16:rowId xmlns:a16="http://schemas.microsoft.com/office/drawing/2014/main" xmlns="" val="10003"/>
                  </a:ext>
                </a:extLst>
              </a:tr>
              <a:tr h="7243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bg1"/>
                          </a:solidFill>
                          <a:effectLst/>
                          <a:latin typeface="Alan Den" charset="0"/>
                          <a:ea typeface="SimSun" charset="0"/>
                          <a:cs typeface="SimSun" charset="0"/>
                        </a:rPr>
                        <a:t>“Lupakan Kekristenan. Tidak ada untungnya”</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bg1"/>
                          </a:solidFill>
                          <a:effectLst/>
                          <a:latin typeface="Monotype Corsiva" charset="0"/>
                          <a:ea typeface="SimSun" charset="0"/>
                          <a:cs typeface="SimSun" charset="0"/>
                        </a:rPr>
                        <a:t>“…</a:t>
                      </a:r>
                      <a:r>
                        <a:rPr kumimoji="0" lang="en-US" sz="2000" b="0" i="0" u="none" strike="noStrike" cap="none" normalizeH="0" baseline="0">
                          <a:ln>
                            <a:noFill/>
                          </a:ln>
                          <a:solidFill>
                            <a:schemeClr val="bg1"/>
                          </a:solidFill>
                          <a:effectLst/>
                          <a:latin typeface="Monotype Corsiva" charset="0"/>
                          <a:ea typeface="ＭＳ Ｐゴシック" charset="0"/>
                        </a:rPr>
                        <a:t>Oleh bilur-bilur-Nya kamu telah sembuh.</a:t>
                      </a:r>
                      <a:r>
                        <a:rPr kumimoji="0" lang="en-US" altLang="zh-CN" sz="2000" b="0" i="0" u="none" strike="noStrike" cap="none" normalizeH="0" baseline="0">
                          <a:ln>
                            <a:noFill/>
                          </a:ln>
                          <a:solidFill>
                            <a:schemeClr val="bg1"/>
                          </a:solidFill>
                          <a:effectLst/>
                          <a:latin typeface="Monotype Corsiva" charset="0"/>
                          <a:ea typeface="SimSun" charset="0"/>
                          <a:cs typeface="SimSun" charset="0"/>
                        </a:rPr>
                        <a:t>” (2:24)</a:t>
                      </a:r>
                      <a:endParaRPr kumimoji="0" lang="en-US" altLang="zh-CN" sz="2000" b="0" i="0" u="none" strike="noStrike" cap="none" normalizeH="0" baseline="0">
                        <a:ln>
                          <a:noFill/>
                        </a:ln>
                        <a:solidFill>
                          <a:schemeClr val="bg1"/>
                        </a:solidFill>
                        <a:effectLst/>
                        <a:latin typeface="Georgia" charset="0"/>
                        <a:ea typeface="SimSun" charset="0"/>
                        <a:cs typeface="SimSun"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2F0076"/>
                        </a:gs>
                        <a:gs pos="50000">
                          <a:srgbClr val="6600FF"/>
                        </a:gs>
                        <a:gs pos="100000">
                          <a:srgbClr val="2F0076"/>
                        </a:gs>
                      </a:gsLst>
                      <a:lin ang="5400000" scaled="1"/>
                    </a:gradFill>
                  </a:tcPr>
                </a:tc>
                <a:extLst>
                  <a:ext uri="{0D108BD9-81ED-4DB2-BD59-A6C34878D82A}">
                    <a16:rowId xmlns:a16="http://schemas.microsoft.com/office/drawing/2014/main" xmlns="" val="10004"/>
                  </a:ext>
                </a:extLst>
              </a:tr>
              <a:tr h="7643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bg1"/>
                          </a:solidFill>
                          <a:effectLst/>
                          <a:latin typeface="Alan Den" charset="0"/>
                          <a:ea typeface="SimSun" charset="0"/>
                          <a:cs typeface="SimSun" charset="0"/>
                        </a:rPr>
                        <a:t>“Mengapa mereka hanya menganiaya saya?”</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bg1"/>
                          </a:solidFill>
                          <a:effectLst/>
                          <a:latin typeface="Monotype Corsiva" charset="0"/>
                          <a:ea typeface="SimSun" charset="0"/>
                          <a:cs typeface="SimSun" charset="0"/>
                        </a:rPr>
                        <a:t>“…s</a:t>
                      </a:r>
                      <a:r>
                        <a:rPr kumimoji="0" lang="en-US" sz="2000" b="0" i="0" u="none" strike="noStrike" cap="none" normalizeH="0" baseline="0">
                          <a:ln>
                            <a:noFill/>
                          </a:ln>
                          <a:solidFill>
                            <a:schemeClr val="bg1"/>
                          </a:solidFill>
                          <a:effectLst/>
                          <a:latin typeface="Monotype Corsiva" charset="0"/>
                          <a:ea typeface="ＭＳ Ｐゴシック" charset="0"/>
                        </a:rPr>
                        <a:t>emua saudaramu di seluruh dunia menanggung penderitaan yang sama.</a:t>
                      </a:r>
                      <a:r>
                        <a:rPr kumimoji="0" lang="en-US" altLang="zh-CN" sz="2000" b="0" i="0" u="none" strike="noStrike" cap="none" normalizeH="0" baseline="0">
                          <a:ln>
                            <a:noFill/>
                          </a:ln>
                          <a:solidFill>
                            <a:schemeClr val="bg1"/>
                          </a:solidFill>
                          <a:effectLst/>
                          <a:latin typeface="Monotype Corsiva" charset="0"/>
                          <a:ea typeface="SimSun" charset="0"/>
                          <a:cs typeface="SimSun" charset="0"/>
                        </a:rPr>
                        <a:t>” (5:9)</a:t>
                      </a: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a:noFill/>
                    </a:lnB>
                    <a:lnTlToBr>
                      <a:noFill/>
                    </a:lnTlToBr>
                    <a:lnBlToTr>
                      <a:noFill/>
                    </a:lnBlToTr>
                    <a:gradFill rotWithShape="1">
                      <a:gsLst>
                        <a:gs pos="0">
                          <a:srgbClr val="472F18"/>
                        </a:gs>
                        <a:gs pos="50000">
                          <a:srgbClr val="996633"/>
                        </a:gs>
                        <a:gs pos="100000">
                          <a:srgbClr val="472F18"/>
                        </a:gs>
                      </a:gsLst>
                      <a:lin ang="5400000" scaled="1"/>
                    </a:gradFill>
                  </a:tcPr>
                </a:tc>
                <a:extLst>
                  <a:ext uri="{0D108BD9-81ED-4DB2-BD59-A6C34878D82A}">
                    <a16:rowId xmlns:a16="http://schemas.microsoft.com/office/drawing/2014/main" xmlns="" val="10005"/>
                  </a:ext>
                </a:extLst>
              </a:tr>
              <a:tr h="7627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bg1"/>
                          </a:solidFill>
                          <a:effectLst/>
                          <a:latin typeface="Alan Den" charset="0"/>
                          <a:ea typeface="SimSun" charset="0"/>
                          <a:cs typeface="SimSun" charset="0"/>
                        </a:rPr>
                        <a:t>“Hei!  Saya punya hak!”</a:t>
                      </a: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bg1"/>
                          </a:solidFill>
                          <a:effectLst/>
                          <a:latin typeface="Monotype Corsiva" charset="0"/>
                          <a:ea typeface="SimSun" charset="0"/>
                          <a:cs typeface="SimSun" charset="0"/>
                        </a:rPr>
                        <a:t>“R</a:t>
                      </a:r>
                      <a:r>
                        <a:rPr kumimoji="0" lang="en-US" sz="2000" b="0" i="0" u="none" strike="noStrike" cap="none" normalizeH="0" baseline="0">
                          <a:ln>
                            <a:noFill/>
                          </a:ln>
                          <a:solidFill>
                            <a:schemeClr val="bg1"/>
                          </a:solidFill>
                          <a:effectLst/>
                          <a:latin typeface="Monotype Corsiva" charset="0"/>
                          <a:ea typeface="ＭＳ Ｐゴシック" charset="0"/>
                        </a:rPr>
                        <a:t>endahkanlah dirimu di bawah tangan Tuhan yang kuat, supaya kamu ditinggikan-Nya pada waktunya.</a:t>
                      </a:r>
                      <a:r>
                        <a:rPr kumimoji="0" lang="en-US" altLang="zh-CN" sz="2000" b="0" i="0" u="none" strike="noStrike" cap="none" normalizeH="0" baseline="0">
                          <a:ln>
                            <a:noFill/>
                          </a:ln>
                          <a:solidFill>
                            <a:schemeClr val="bg1"/>
                          </a:solidFill>
                          <a:effectLst/>
                          <a:latin typeface="Monotype Corsiva" charset="0"/>
                          <a:ea typeface="SimSun" charset="0"/>
                          <a:cs typeface="SimSun" charset="0"/>
                        </a:rPr>
                        <a:t>” (5:6)</a:t>
                      </a: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gradFill rotWithShape="1">
                      <a:gsLst>
                        <a:gs pos="0">
                          <a:srgbClr val="470047"/>
                        </a:gs>
                        <a:gs pos="50000">
                          <a:srgbClr val="990099"/>
                        </a:gs>
                        <a:gs pos="100000">
                          <a:srgbClr val="470047"/>
                        </a:gs>
                      </a:gsLst>
                      <a:lin ang="5400000" scaled="1"/>
                    </a:gradFill>
                  </a:tcPr>
                </a:tc>
                <a:extLst>
                  <a:ext uri="{0D108BD9-81ED-4DB2-BD59-A6C34878D82A}">
                    <a16:rowId xmlns:a16="http://schemas.microsoft.com/office/drawing/2014/main" xmlns="" val="10006"/>
                  </a:ext>
                </a:extLst>
              </a:tr>
            </a:tbl>
          </a:graphicData>
        </a:graphic>
      </p:graphicFrame>
      <p:sp>
        <p:nvSpPr>
          <p:cNvPr id="1451032" name="Rectangle 24"/>
          <p:cNvSpPr>
            <a:spLocks noChangeArrowheads="1"/>
          </p:cNvSpPr>
          <p:nvPr/>
        </p:nvSpPr>
        <p:spPr bwMode="auto">
          <a:xfrm>
            <a:off x="8528050" y="0"/>
            <a:ext cx="6921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1" hangingPunct="1">
              <a:defRPr/>
            </a:pPr>
            <a:r>
              <a:rPr lang="en-US" sz="2400" b="1">
                <a:solidFill>
                  <a:schemeClr val="bg1"/>
                </a:solidFill>
                <a:latin typeface="Arial" charset="0"/>
                <a:ea typeface="SimSun" pitchFamily="2" charset="-122"/>
                <a:cs typeface="+mn-cs"/>
              </a:rPr>
              <a:t>278</a:t>
            </a:r>
            <a:endParaRPr lang="en-US" sz="2000" b="1">
              <a:solidFill>
                <a:schemeClr val="tx1"/>
              </a:solidFill>
              <a:latin typeface="Times New Roman" pitchFamily="-128" charset="0"/>
              <a:ea typeface="+mn-ea"/>
              <a:cs typeface="+mn-cs"/>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8930" name="Rectangle 5"/>
          <p:cNvSpPr>
            <a:spLocks noGrp="1" noChangeArrowheads="1"/>
          </p:cNvSpPr>
          <p:nvPr>
            <p:ph type="title"/>
          </p:nvPr>
        </p:nvSpPr>
        <p:spPr/>
        <p:txBody>
          <a:bodyPr/>
          <a:lstStyle/>
          <a:p>
            <a:pPr eaLnBrk="1" hangingPunct="1"/>
            <a:r>
              <a:rPr lang="en-US">
                <a:latin typeface="Times New Roman" charset="0"/>
              </a:rPr>
              <a:t>Black</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3" name="Picture 2" descr="persecu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3"/>
          <p:cNvSpPr>
            <a:spLocks noGrp="1" noChangeArrowheads="1"/>
          </p:cNvSpPr>
          <p:nvPr>
            <p:ph type="ctrTitle"/>
          </p:nvPr>
        </p:nvSpPr>
        <p:spPr>
          <a:xfrm>
            <a:off x="533400" y="609600"/>
            <a:ext cx="7772400" cy="1431925"/>
          </a:xfrm>
        </p:spPr>
        <p:txBody>
          <a:bodyPr/>
          <a:lstStyle/>
          <a:p>
            <a:pPr eaLnBrk="1" hangingPunct="1">
              <a:defRPr/>
            </a:pPr>
            <a:r>
              <a:rPr lang="en-US">
                <a:latin typeface="Comic Sans MS" pitchFamily="66" charset="0"/>
                <a:ea typeface="+mj-ea"/>
                <a:cs typeface="+mj-cs"/>
              </a:rPr>
              <a:t>Original 1 Petrus</a:t>
            </a:r>
            <a:r>
              <a:rPr lang="en-US">
                <a:latin typeface="Koine" pitchFamily="2" charset="0"/>
                <a:ea typeface="+mj-ea"/>
                <a:cs typeface="+mj-cs"/>
              </a:rPr>
              <a:t> </a:t>
            </a:r>
            <a:br>
              <a:rPr lang="en-US">
                <a:latin typeface="Koine" pitchFamily="2" charset="0"/>
                <a:ea typeface="+mj-ea"/>
                <a:cs typeface="+mj-cs"/>
              </a:rPr>
            </a:br>
            <a:r>
              <a:rPr lang="en-US">
                <a:latin typeface="Koine" pitchFamily="2" charset="0"/>
                <a:ea typeface="+mj-ea"/>
                <a:cs typeface="+mj-cs"/>
              </a:rPr>
              <a:t>Project Members</a:t>
            </a:r>
            <a:endParaRPr lang="en-US" sz="4800">
              <a:latin typeface="Bwgrkn" pitchFamily="2" charset="0"/>
              <a:ea typeface="+mj-ea"/>
              <a:cs typeface="+mj-cs"/>
            </a:endParaRPr>
          </a:p>
        </p:txBody>
      </p:sp>
      <p:sp>
        <p:nvSpPr>
          <p:cNvPr id="75780" name="Text Box 4"/>
          <p:cNvSpPr txBox="1">
            <a:spLocks noChangeArrowheads="1"/>
          </p:cNvSpPr>
          <p:nvPr/>
        </p:nvSpPr>
        <p:spPr bwMode="auto">
          <a:xfrm>
            <a:off x="3352800" y="3429000"/>
            <a:ext cx="2438400" cy="579438"/>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a:solidFill>
                  <a:srgbClr val="000000"/>
                </a:solidFill>
                <a:latin typeface="Monotype Corsiva" charset="0"/>
              </a:rPr>
              <a:t>Ronnie Ang</a:t>
            </a:r>
            <a:r>
              <a:rPr lang="en-US">
                <a:solidFill>
                  <a:schemeClr val="tx1"/>
                </a:solidFill>
                <a:latin typeface="Monotype Corsiva" charset="0"/>
              </a:rPr>
              <a:t> </a:t>
            </a:r>
          </a:p>
        </p:txBody>
      </p:sp>
      <p:sp>
        <p:nvSpPr>
          <p:cNvPr id="75781" name="Text Box 5"/>
          <p:cNvSpPr txBox="1">
            <a:spLocks noChangeArrowheads="1"/>
          </p:cNvSpPr>
          <p:nvPr/>
        </p:nvSpPr>
        <p:spPr bwMode="auto">
          <a:xfrm>
            <a:off x="3048000" y="5562600"/>
            <a:ext cx="3276600" cy="579438"/>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a:solidFill>
                  <a:srgbClr val="000000"/>
                </a:solidFill>
                <a:latin typeface="Monotype Corsiva" charset="0"/>
              </a:rPr>
              <a:t>Yuliana Timotius</a:t>
            </a:r>
          </a:p>
        </p:txBody>
      </p:sp>
      <p:sp>
        <p:nvSpPr>
          <p:cNvPr id="75782" name="Text Box 6"/>
          <p:cNvSpPr txBox="1">
            <a:spLocks noChangeArrowheads="1"/>
          </p:cNvSpPr>
          <p:nvPr/>
        </p:nvSpPr>
        <p:spPr bwMode="auto">
          <a:xfrm>
            <a:off x="3124200" y="4800600"/>
            <a:ext cx="2971800" cy="5794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a:solidFill>
                  <a:srgbClr val="000000"/>
                </a:solidFill>
                <a:latin typeface="Monotype Corsiva" charset="0"/>
              </a:rPr>
              <a:t>Josephine Tan</a:t>
            </a:r>
          </a:p>
        </p:txBody>
      </p:sp>
      <p:sp>
        <p:nvSpPr>
          <p:cNvPr id="75783" name="Text Box 7"/>
          <p:cNvSpPr txBox="1">
            <a:spLocks noChangeArrowheads="1"/>
          </p:cNvSpPr>
          <p:nvPr/>
        </p:nvSpPr>
        <p:spPr bwMode="auto">
          <a:xfrm>
            <a:off x="3276600" y="4114800"/>
            <a:ext cx="2667000" cy="5794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a:spcBef>
                <a:spcPct val="50000"/>
              </a:spcBef>
            </a:pPr>
            <a:r>
              <a:rPr lang="en-US">
                <a:solidFill>
                  <a:srgbClr val="000000"/>
                </a:solidFill>
                <a:latin typeface="Monotype Corsiva" charset="0"/>
              </a:rPr>
              <a:t>Neingupe Therie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5779"/>
                                        </p:tgtEl>
                                        <p:attrNameLst>
                                          <p:attrName>style.visibility</p:attrName>
                                        </p:attrNameLst>
                                      </p:cBhvr>
                                      <p:to>
                                        <p:strVal val="visible"/>
                                      </p:to>
                                    </p:set>
                                    <p:anim calcmode="lin" valueType="num">
                                      <p:cBhvr>
                                        <p:cTn id="7" dur="1000" fill="hold"/>
                                        <p:tgtEl>
                                          <p:spTgt spid="75779"/>
                                        </p:tgtEl>
                                        <p:attrNameLst>
                                          <p:attrName>ppt_w</p:attrName>
                                        </p:attrNameLst>
                                      </p:cBhvr>
                                      <p:tavLst>
                                        <p:tav tm="0">
                                          <p:val>
                                            <p:fltVal val="0"/>
                                          </p:val>
                                        </p:tav>
                                        <p:tav tm="100000">
                                          <p:val>
                                            <p:strVal val="#ppt_w"/>
                                          </p:val>
                                        </p:tav>
                                      </p:tavLst>
                                    </p:anim>
                                    <p:anim calcmode="lin" valueType="num">
                                      <p:cBhvr>
                                        <p:cTn id="8" dur="1000" fill="hold"/>
                                        <p:tgtEl>
                                          <p:spTgt spid="75779"/>
                                        </p:tgtEl>
                                        <p:attrNameLst>
                                          <p:attrName>ppt_h</p:attrName>
                                        </p:attrNameLst>
                                      </p:cBhvr>
                                      <p:tavLst>
                                        <p:tav tm="0">
                                          <p:val>
                                            <p:fltVal val="0"/>
                                          </p:val>
                                        </p:tav>
                                        <p:tav tm="100000">
                                          <p:val>
                                            <p:strVal val="#ppt_h"/>
                                          </p:val>
                                        </p:tav>
                                      </p:tavLst>
                                    </p:anim>
                                    <p:anim calcmode="lin" valueType="num">
                                      <p:cBhvr>
                                        <p:cTn id="9" dur="1000" fill="hold"/>
                                        <p:tgtEl>
                                          <p:spTgt spid="7577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577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2" fill="hold" grpId="0" nodeType="afterEffect">
                                  <p:stCondLst>
                                    <p:cond delay="1000"/>
                                  </p:stCondLst>
                                  <p:childTnLst>
                                    <p:set>
                                      <p:cBhvr>
                                        <p:cTn id="13" dur="1" fill="hold">
                                          <p:stCondLst>
                                            <p:cond delay="0"/>
                                          </p:stCondLst>
                                        </p:cTn>
                                        <p:tgtEl>
                                          <p:spTgt spid="75780"/>
                                        </p:tgtEl>
                                        <p:attrNameLst>
                                          <p:attrName>style.visibility</p:attrName>
                                        </p:attrNameLst>
                                      </p:cBhvr>
                                      <p:to>
                                        <p:strVal val="visible"/>
                                      </p:to>
                                    </p:set>
                                    <p:anim calcmode="lin" valueType="num">
                                      <p:cBhvr additive="base">
                                        <p:cTn id="14" dur="1000" fill="hold"/>
                                        <p:tgtEl>
                                          <p:spTgt spid="75780"/>
                                        </p:tgtEl>
                                        <p:attrNameLst>
                                          <p:attrName>ppt_x</p:attrName>
                                        </p:attrNameLst>
                                      </p:cBhvr>
                                      <p:tavLst>
                                        <p:tav tm="0">
                                          <p:val>
                                            <p:strVal val="1+#ppt_w/2"/>
                                          </p:val>
                                        </p:tav>
                                        <p:tav tm="100000">
                                          <p:val>
                                            <p:strVal val="#ppt_x"/>
                                          </p:val>
                                        </p:tav>
                                      </p:tavLst>
                                    </p:anim>
                                    <p:anim calcmode="lin" valueType="num">
                                      <p:cBhvr additive="base">
                                        <p:cTn id="15" dur="1000" fill="hold"/>
                                        <p:tgtEl>
                                          <p:spTgt spid="75780"/>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3000"/>
                            </p:stCondLst>
                            <p:childTnLst>
                              <p:par>
                                <p:cTn id="17" presetID="2" presetClass="entr" presetSubtype="8" fill="hold" grpId="0" nodeType="afterEffect">
                                  <p:stCondLst>
                                    <p:cond delay="1000"/>
                                  </p:stCondLst>
                                  <p:childTnLst>
                                    <p:set>
                                      <p:cBhvr>
                                        <p:cTn id="18" dur="1" fill="hold">
                                          <p:stCondLst>
                                            <p:cond delay="0"/>
                                          </p:stCondLst>
                                        </p:cTn>
                                        <p:tgtEl>
                                          <p:spTgt spid="75783"/>
                                        </p:tgtEl>
                                        <p:attrNameLst>
                                          <p:attrName>style.visibility</p:attrName>
                                        </p:attrNameLst>
                                      </p:cBhvr>
                                      <p:to>
                                        <p:strVal val="visible"/>
                                      </p:to>
                                    </p:set>
                                    <p:anim calcmode="lin" valueType="num">
                                      <p:cBhvr additive="base">
                                        <p:cTn id="19" dur="1000" fill="hold"/>
                                        <p:tgtEl>
                                          <p:spTgt spid="75783"/>
                                        </p:tgtEl>
                                        <p:attrNameLst>
                                          <p:attrName>ppt_x</p:attrName>
                                        </p:attrNameLst>
                                      </p:cBhvr>
                                      <p:tavLst>
                                        <p:tav tm="0">
                                          <p:val>
                                            <p:strVal val="0-#ppt_w/2"/>
                                          </p:val>
                                        </p:tav>
                                        <p:tav tm="100000">
                                          <p:val>
                                            <p:strVal val="#ppt_x"/>
                                          </p:val>
                                        </p:tav>
                                      </p:tavLst>
                                    </p:anim>
                                    <p:anim calcmode="lin" valueType="num">
                                      <p:cBhvr additive="base">
                                        <p:cTn id="20" dur="1000" fill="hold"/>
                                        <p:tgtEl>
                                          <p:spTgt spid="75783"/>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0"/>
                            </p:stCondLst>
                            <p:childTnLst>
                              <p:par>
                                <p:cTn id="22" presetID="2" presetClass="entr" presetSubtype="3" fill="hold" grpId="0" nodeType="afterEffect">
                                  <p:stCondLst>
                                    <p:cond delay="1000"/>
                                  </p:stCondLst>
                                  <p:childTnLst>
                                    <p:set>
                                      <p:cBhvr>
                                        <p:cTn id="23" dur="1" fill="hold">
                                          <p:stCondLst>
                                            <p:cond delay="0"/>
                                          </p:stCondLst>
                                        </p:cTn>
                                        <p:tgtEl>
                                          <p:spTgt spid="75782"/>
                                        </p:tgtEl>
                                        <p:attrNameLst>
                                          <p:attrName>style.visibility</p:attrName>
                                        </p:attrNameLst>
                                      </p:cBhvr>
                                      <p:to>
                                        <p:strVal val="visible"/>
                                      </p:to>
                                    </p:set>
                                    <p:anim calcmode="lin" valueType="num">
                                      <p:cBhvr additive="base">
                                        <p:cTn id="24" dur="1000" fill="hold"/>
                                        <p:tgtEl>
                                          <p:spTgt spid="75782"/>
                                        </p:tgtEl>
                                        <p:attrNameLst>
                                          <p:attrName>ppt_x</p:attrName>
                                        </p:attrNameLst>
                                      </p:cBhvr>
                                      <p:tavLst>
                                        <p:tav tm="0">
                                          <p:val>
                                            <p:strVal val="1+#ppt_w/2"/>
                                          </p:val>
                                        </p:tav>
                                        <p:tav tm="100000">
                                          <p:val>
                                            <p:strVal val="#ppt_x"/>
                                          </p:val>
                                        </p:tav>
                                      </p:tavLst>
                                    </p:anim>
                                    <p:anim calcmode="lin" valueType="num">
                                      <p:cBhvr additive="base">
                                        <p:cTn id="25" dur="1000" fill="hold"/>
                                        <p:tgtEl>
                                          <p:spTgt spid="75782"/>
                                        </p:tgtEl>
                                        <p:attrNameLst>
                                          <p:attrName>ppt_y</p:attrName>
                                        </p:attrNameLst>
                                      </p:cBhvr>
                                      <p:tavLst>
                                        <p:tav tm="0">
                                          <p:val>
                                            <p:strVal val="0-#ppt_h/2"/>
                                          </p:val>
                                        </p:tav>
                                        <p:tav tm="100000">
                                          <p:val>
                                            <p:strVal val="#ppt_y"/>
                                          </p:val>
                                        </p:tav>
                                      </p:tavLst>
                                    </p:anim>
                                  </p:childTnLst>
                                </p:cTn>
                              </p:par>
                            </p:childTnLst>
                          </p:cTn>
                        </p:par>
                        <p:par>
                          <p:cTn id="26" fill="hold" nodeType="afterGroup">
                            <p:stCondLst>
                              <p:cond delay="7000"/>
                            </p:stCondLst>
                            <p:childTnLst>
                              <p:par>
                                <p:cTn id="27" presetID="2" presetClass="entr" presetSubtype="9" fill="hold" grpId="0" nodeType="afterEffect">
                                  <p:stCondLst>
                                    <p:cond delay="1000"/>
                                  </p:stCondLst>
                                  <p:childTnLst>
                                    <p:set>
                                      <p:cBhvr>
                                        <p:cTn id="28" dur="1" fill="hold">
                                          <p:stCondLst>
                                            <p:cond delay="0"/>
                                          </p:stCondLst>
                                        </p:cTn>
                                        <p:tgtEl>
                                          <p:spTgt spid="75781"/>
                                        </p:tgtEl>
                                        <p:attrNameLst>
                                          <p:attrName>style.visibility</p:attrName>
                                        </p:attrNameLst>
                                      </p:cBhvr>
                                      <p:to>
                                        <p:strVal val="visible"/>
                                      </p:to>
                                    </p:set>
                                    <p:anim calcmode="lin" valueType="num">
                                      <p:cBhvr additive="base">
                                        <p:cTn id="29" dur="1000" fill="hold"/>
                                        <p:tgtEl>
                                          <p:spTgt spid="75781"/>
                                        </p:tgtEl>
                                        <p:attrNameLst>
                                          <p:attrName>ppt_x</p:attrName>
                                        </p:attrNameLst>
                                      </p:cBhvr>
                                      <p:tavLst>
                                        <p:tav tm="0">
                                          <p:val>
                                            <p:strVal val="0-#ppt_w/2"/>
                                          </p:val>
                                        </p:tav>
                                        <p:tav tm="100000">
                                          <p:val>
                                            <p:strVal val="#ppt_x"/>
                                          </p:val>
                                        </p:tav>
                                      </p:tavLst>
                                    </p:anim>
                                    <p:anim calcmode="lin" valueType="num">
                                      <p:cBhvr additive="base">
                                        <p:cTn id="30" dur="1000" fill="hold"/>
                                        <p:tgtEl>
                                          <p:spTgt spid="757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p:bldP spid="75780" grpId="0" animBg="1"/>
      <p:bldP spid="75781" grpId="0" animBg="1"/>
      <p:bldP spid="75782" grpId="0" animBg="1"/>
      <p:bldP spid="75783"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101032363"/>
      </p:ext>
    </p:extLst>
  </p:cSld>
  <p:clrMapOvr>
    <a:masterClrMapping/>
  </p:clrMapOvr>
  <p:transition xmlns:p14="http://schemas.microsoft.com/office/powerpoint/2010/mai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survey PB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algn="ctr" eaLnBrk="1" hangingPunct="1"/>
            <a:r>
              <a:rPr lang="en-US" sz="4000" b="1" dirty="0" err="1">
                <a:solidFill>
                  <a:srgbClr val="FFFFFF"/>
                </a:solidFill>
              </a:rPr>
              <a:t>Dapatkan</a:t>
            </a:r>
            <a:r>
              <a:rPr lang="en-US" sz="4000" b="1" dirty="0">
                <a:solidFill>
                  <a:srgbClr val="FFFFFF"/>
                </a:solidFill>
              </a:rPr>
              <a:t> slide </a:t>
            </a:r>
            <a:r>
              <a:rPr lang="en-US" sz="4000" b="1" dirty="0" err="1">
                <a:solidFill>
                  <a:srgbClr val="FFFFFF"/>
                </a:solidFill>
              </a:rPr>
              <a:t>ini</a:t>
            </a:r>
            <a:r>
              <a:rPr lang="en-US" sz="4000" b="1" dirty="0">
                <a:solidFill>
                  <a:srgbClr val="FFFFFF"/>
                </a:solidFill>
              </a:rPr>
              <a:t> </a:t>
            </a:r>
            <a:r>
              <a:rPr lang="en-US" sz="4000" b="1" dirty="0" err="1">
                <a:solidFill>
                  <a:srgbClr val="FFFFFF"/>
                </a:solidFill>
              </a:rPr>
              <a:t>tanpa</a:t>
            </a:r>
            <a:r>
              <a:rPr lang="en-US" sz="4000" b="1" dirty="0">
                <a:solidFill>
                  <a:srgbClr val="FFFFFF"/>
                </a:solidFill>
              </a:rPr>
              <a:t> </a:t>
            </a:r>
            <a:r>
              <a:rPr lang="en-US" sz="4000" b="1" dirty="0" err="1">
                <a:solidFill>
                  <a:srgbClr val="FFFFFF"/>
                </a:solidFill>
              </a:rPr>
              <a:t>biaya</a:t>
            </a:r>
            <a:endParaRPr lang="en-US" sz="1400" b="1" dirty="0">
              <a:solidFill>
                <a:srgbClr val="FFFFFF"/>
              </a:solidFill>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9520928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Kata Kunci</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Penderitaan</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Petrus</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275</a:t>
            </a:r>
          </a:p>
        </p:txBody>
      </p:sp>
    </p:spTree>
    <p:extLst>
      <p:ext uri="{BB962C8B-B14F-4D97-AF65-F5344CB8AC3E}">
        <p14:creationId xmlns:p14="http://schemas.microsoft.com/office/powerpoint/2010/main" val="765591220"/>
      </p:ext>
    </p:extLst>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gs>
            <a:gs pos="100000">
              <a:srgbClr val="FF0000"/>
            </a:gs>
          </a:gsLst>
          <a:path path="rect">
            <a:fillToRect l="100000" t="100000"/>
          </a:path>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788"/>
            <a:ext cx="9180513" cy="706437"/>
          </a:xfrm>
          <a:solidFill>
            <a:schemeClr val="accent6">
              <a:lumMod val="75000"/>
            </a:schemeClr>
          </a:solidFill>
          <a:ln w="28575">
            <a:solidFill>
              <a:srgbClr val="FFFF00"/>
            </a:solidFill>
          </a:ln>
        </p:spPr>
        <p:txBody>
          <a:bodyPr>
            <a:spAutoFit/>
          </a:bodyPr>
          <a:lstStyle/>
          <a:p>
            <a:r>
              <a:rPr lang="en-US" altLang="en-US" sz="4000" b="1" i="1" dirty="0" smtClean="0">
                <a:solidFill>
                  <a:srgbClr val="FFFF00"/>
                </a:solidFill>
                <a:effectLst>
                  <a:outerShdw blurRad="38100" dist="38100" dir="2700000" algn="tl">
                    <a:srgbClr val="000000"/>
                  </a:outerShdw>
                </a:effectLst>
                <a:ea typeface="MS PGothic" panose="020B0600070205080204" pitchFamily="34" charset="-128"/>
              </a:rPr>
              <a:t>Kapan</a:t>
            </a:r>
            <a:r>
              <a:rPr lang="en-US" altLang="en-US" sz="4000" b="1" dirty="0" smtClean="0">
                <a:solidFill>
                  <a:srgbClr val="FFFFFF"/>
                </a:solidFill>
                <a:effectLst>
                  <a:outerShdw blurRad="38100" dist="38100" dir="2700000" algn="tl">
                    <a:srgbClr val="000000"/>
                  </a:outerShdw>
                </a:effectLst>
                <a:ea typeface="MS PGothic" panose="020B0600070205080204" pitchFamily="34" charset="-128"/>
              </a:rPr>
              <a:t> </a:t>
            </a:r>
            <a:r>
              <a:rPr lang="en-US" altLang="en-US" sz="4000" b="1" dirty="0" err="1" smtClean="0">
                <a:solidFill>
                  <a:srgbClr val="FFFFFF"/>
                </a:solidFill>
                <a:effectLst>
                  <a:outerShdw blurRad="38100" dist="38100" dir="2700000" algn="tl">
                    <a:srgbClr val="000000"/>
                  </a:outerShdw>
                </a:effectLst>
                <a:ea typeface="MS PGothic" panose="020B0600070205080204" pitchFamily="34" charset="-128"/>
              </a:rPr>
              <a:t>Yohanes</a:t>
            </a:r>
            <a:r>
              <a:rPr lang="en-US" altLang="en-US" sz="4000" b="1" dirty="0" smtClean="0">
                <a:solidFill>
                  <a:srgbClr val="FFFFFF"/>
                </a:solidFill>
                <a:effectLst>
                  <a:outerShdw blurRad="38100" dist="38100" dir="2700000" algn="tl">
                    <a:srgbClr val="000000"/>
                  </a:outerShdw>
                </a:effectLst>
                <a:ea typeface="MS PGothic" panose="020B0600070205080204" pitchFamily="34" charset="-128"/>
              </a:rPr>
              <a:t> </a:t>
            </a:r>
            <a:r>
              <a:rPr lang="en-US" altLang="en-US" sz="4000" b="1" dirty="0" err="1" smtClean="0">
                <a:solidFill>
                  <a:srgbClr val="FFFFFF"/>
                </a:solidFill>
                <a:effectLst>
                  <a:outerShdw blurRad="38100" dist="38100" dir="2700000" algn="tl">
                    <a:srgbClr val="000000"/>
                  </a:outerShdw>
                </a:effectLst>
                <a:ea typeface="MS PGothic" panose="020B0600070205080204" pitchFamily="34" charset="-128"/>
              </a:rPr>
              <a:t>Menulis</a:t>
            </a:r>
            <a:r>
              <a:rPr lang="en-US" altLang="en-US" sz="4000" b="1" dirty="0" smtClean="0">
                <a:solidFill>
                  <a:srgbClr val="FFFFFF"/>
                </a:solidFill>
                <a:effectLst>
                  <a:outerShdw blurRad="38100" dist="38100" dir="2700000" algn="tl">
                    <a:srgbClr val="000000"/>
                  </a:outerShdw>
                </a:effectLst>
                <a:ea typeface="MS PGothic" panose="020B0600070205080204" pitchFamily="34" charset="-128"/>
              </a:rPr>
              <a:t> </a:t>
            </a:r>
            <a:r>
              <a:rPr lang="en-US" altLang="en-US" sz="4000" b="1" dirty="0" err="1" smtClean="0">
                <a:solidFill>
                  <a:srgbClr val="FFFFFF"/>
                </a:solidFill>
                <a:effectLst>
                  <a:outerShdw blurRad="38100" dist="38100" dir="2700000" algn="tl">
                    <a:srgbClr val="000000"/>
                  </a:outerShdw>
                </a:effectLst>
                <a:ea typeface="MS PGothic" panose="020B0600070205080204" pitchFamily="34" charset="-128"/>
              </a:rPr>
              <a:t>Wahyu</a:t>
            </a:r>
            <a:r>
              <a:rPr lang="en-US" altLang="en-US" sz="4000" b="1" dirty="0" smtClean="0">
                <a:solidFill>
                  <a:srgbClr val="FFFFFF"/>
                </a:solidFill>
                <a:effectLst>
                  <a:outerShdw blurRad="38100" dist="38100" dir="2700000" algn="tl">
                    <a:srgbClr val="000000"/>
                  </a:outerShdw>
                </a:effectLst>
                <a:ea typeface="MS PGothic" panose="020B0600070205080204" pitchFamily="34" charset="-128"/>
              </a:rPr>
              <a:t>?</a:t>
            </a:r>
          </a:p>
        </p:txBody>
      </p:sp>
      <p:sp>
        <p:nvSpPr>
          <p:cNvPr id="588806" name="Line 6"/>
          <p:cNvSpPr>
            <a:spLocks noChangeShapeType="1"/>
          </p:cNvSpPr>
          <p:nvPr/>
        </p:nvSpPr>
        <p:spPr bwMode="auto">
          <a:xfrm flipV="1">
            <a:off x="0" y="3355975"/>
            <a:ext cx="9144000" cy="46038"/>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588822" name="Text Box 22"/>
          <p:cNvSpPr txBox="1">
            <a:spLocks noChangeArrowheads="1"/>
          </p:cNvSpPr>
          <p:nvPr/>
        </p:nvSpPr>
        <p:spPr bwMode="auto">
          <a:xfrm>
            <a:off x="6848475" y="-19050"/>
            <a:ext cx="2255838" cy="463550"/>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algn="r">
              <a:defRPr/>
            </a:pPr>
            <a:r>
              <a:rPr lang="en-US" sz="2400" b="1" dirty="0">
                <a:solidFill>
                  <a:srgbClr val="FFFFFF"/>
                </a:solidFill>
                <a:latin typeface="Arial"/>
                <a:cs typeface="Arial"/>
              </a:rPr>
              <a:t>39-41, 320</a:t>
            </a:r>
          </a:p>
        </p:txBody>
      </p:sp>
      <p:sp>
        <p:nvSpPr>
          <p:cNvPr id="19" name="Text Box 18"/>
          <p:cNvSpPr txBox="1">
            <a:spLocks noChangeArrowheads="1"/>
          </p:cNvSpPr>
          <p:nvPr/>
        </p:nvSpPr>
        <p:spPr bwMode="auto">
          <a:xfrm>
            <a:off x="0" y="1371600"/>
            <a:ext cx="9144000" cy="586957"/>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a:spcBef>
                <a:spcPct val="50000"/>
              </a:spcBef>
              <a:defRPr/>
            </a:pPr>
            <a:r>
              <a:rPr lang="en-US" b="1" dirty="0" err="1" smtClean="0">
                <a:solidFill>
                  <a:srgbClr val="FFFFFF"/>
                </a:solidFill>
                <a:latin typeface="Comic Sans MS" pitchFamily="-111" charset="0"/>
              </a:rPr>
              <a:t>Siapa</a:t>
            </a:r>
            <a:r>
              <a:rPr lang="en-US" b="1" dirty="0" smtClean="0">
                <a:solidFill>
                  <a:srgbClr val="FFFFFF"/>
                </a:solidFill>
                <a:latin typeface="Comic Sans MS" pitchFamily="-111" charset="0"/>
              </a:rPr>
              <a:t> </a:t>
            </a:r>
            <a:r>
              <a:rPr lang="en-US" b="1" dirty="0" err="1" smtClean="0">
                <a:solidFill>
                  <a:srgbClr val="FFFFFF"/>
                </a:solidFill>
                <a:latin typeface="Comic Sans MS" pitchFamily="-111" charset="0"/>
              </a:rPr>
              <a:t>Kaisar</a:t>
            </a:r>
            <a:r>
              <a:rPr lang="en-US" b="1" dirty="0" smtClean="0">
                <a:solidFill>
                  <a:srgbClr val="FFFFFF"/>
                </a:solidFill>
                <a:latin typeface="Comic Sans MS" pitchFamily="-111" charset="0"/>
              </a:rPr>
              <a:t> Roma </a:t>
            </a:r>
            <a:r>
              <a:rPr lang="en-US" b="1" dirty="0" err="1" smtClean="0">
                <a:solidFill>
                  <a:srgbClr val="FFFFFF"/>
                </a:solidFill>
                <a:latin typeface="Comic Sans MS" pitchFamily="-111" charset="0"/>
              </a:rPr>
              <a:t>saat</a:t>
            </a:r>
            <a:r>
              <a:rPr lang="en-US" b="1" dirty="0" smtClean="0">
                <a:solidFill>
                  <a:srgbClr val="FFFFFF"/>
                </a:solidFill>
                <a:latin typeface="Comic Sans MS" pitchFamily="-111" charset="0"/>
              </a:rPr>
              <a:t> </a:t>
            </a:r>
            <a:r>
              <a:rPr lang="en-US" b="1" dirty="0" err="1" smtClean="0">
                <a:solidFill>
                  <a:srgbClr val="FFFFFF"/>
                </a:solidFill>
                <a:latin typeface="Comic Sans MS" pitchFamily="-111" charset="0"/>
              </a:rPr>
              <a:t>itu</a:t>
            </a:r>
            <a:r>
              <a:rPr lang="en-US" b="1" dirty="0" smtClean="0">
                <a:solidFill>
                  <a:srgbClr val="FFFFFF"/>
                </a:solidFill>
                <a:latin typeface="Comic Sans MS" pitchFamily="-111" charset="0"/>
              </a:rPr>
              <a:t>?</a:t>
            </a:r>
            <a:endParaRPr lang="en-US" b="1" dirty="0">
              <a:solidFill>
                <a:srgbClr val="FFFFFF"/>
              </a:solidFill>
              <a:latin typeface="Comic Sans MS" pitchFamily="-111" charset="0"/>
            </a:endParaRPr>
          </a:p>
        </p:txBody>
      </p:sp>
      <p:grpSp>
        <p:nvGrpSpPr>
          <p:cNvPr id="2" name="Group 19"/>
          <p:cNvGrpSpPr>
            <a:grpSpLocks/>
          </p:cNvGrpSpPr>
          <p:nvPr/>
        </p:nvGrpSpPr>
        <p:grpSpPr bwMode="auto">
          <a:xfrm>
            <a:off x="-6350" y="2189163"/>
            <a:ext cx="1865313" cy="2537597"/>
            <a:chOff x="-107878" y="2188663"/>
            <a:chExt cx="1865519" cy="2538317"/>
          </a:xfrm>
        </p:grpSpPr>
        <p:grpSp>
          <p:nvGrpSpPr>
            <p:cNvPr id="560150"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a:defRPr/>
                </a:pPr>
                <a:endParaRPr lang="en-US" sz="2400">
                  <a:solidFill>
                    <a:srgbClr val="000000"/>
                  </a:solidFill>
                  <a:latin typeface="Comic Sans MS" pitchFamily="-112" charset="0"/>
                </a:endParaRPr>
              </a:p>
            </p:txBody>
          </p:sp>
        </p:grpSp>
        <p:sp>
          <p:nvSpPr>
            <p:cNvPr id="21" name="Text Box 18"/>
            <p:cNvSpPr txBox="1">
              <a:spLocks noChangeArrowheads="1"/>
            </p:cNvSpPr>
            <p:nvPr/>
          </p:nvSpPr>
          <p:spPr bwMode="auto">
            <a:xfrm>
              <a:off x="-107878" y="3524129"/>
              <a:ext cx="1865519" cy="1202851"/>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a:spcBef>
                  <a:spcPct val="50000"/>
                </a:spcBef>
                <a:defRPr/>
              </a:pPr>
              <a:r>
                <a:rPr lang="en-US" sz="2400" b="1" dirty="0" err="1" smtClean="0">
                  <a:solidFill>
                    <a:srgbClr val="FFFFFF"/>
                  </a:solidFill>
                  <a:latin typeface="Comic Sans MS" pitchFamily="-111" charset="0"/>
                </a:rPr>
                <a:t>Kristus</a:t>
              </a:r>
              <a:r>
                <a:rPr lang="en-US" sz="2400" b="1" dirty="0" smtClean="0">
                  <a:solidFill>
                    <a:srgbClr val="FFFFFF"/>
                  </a:solidFill>
                  <a:latin typeface="Comic Sans MS" pitchFamily="-111" charset="0"/>
                </a:rPr>
                <a:t> </a:t>
              </a:r>
              <a:r>
                <a:rPr lang="en-US" sz="2400" b="1" dirty="0" err="1" smtClean="0">
                  <a:solidFill>
                    <a:srgbClr val="FFFFFF"/>
                  </a:solidFill>
                  <a:latin typeface="Comic Sans MS" pitchFamily="-111" charset="0"/>
                </a:rPr>
                <a:t>Disalibkan</a:t>
              </a:r>
              <a:r>
                <a:rPr lang="en-US" sz="2400" b="1" dirty="0">
                  <a:solidFill>
                    <a:srgbClr val="FFFFFF"/>
                  </a:solidFill>
                  <a:latin typeface="Comic Sans MS" pitchFamily="-111" charset="0"/>
                </a:rPr>
                <a:t/>
              </a:r>
              <a:br>
                <a:rPr lang="en-US" sz="2400" b="1" dirty="0">
                  <a:solidFill>
                    <a:srgbClr val="FFFFFF"/>
                  </a:solidFill>
                  <a:latin typeface="Comic Sans MS" pitchFamily="-111" charset="0"/>
                </a:rPr>
              </a:br>
              <a:r>
                <a:rPr lang="en-US" sz="2400" b="1" dirty="0" smtClean="0">
                  <a:solidFill>
                    <a:srgbClr val="FFFFFF"/>
                  </a:solidFill>
                  <a:latin typeface="Comic Sans MS" pitchFamily="-111" charset="0"/>
                </a:rPr>
                <a:t>33 </a:t>
              </a:r>
              <a:r>
                <a:rPr lang="en-US" sz="2400" b="1" dirty="0" err="1" smtClean="0">
                  <a:solidFill>
                    <a:srgbClr val="FFFFFF"/>
                  </a:solidFill>
                  <a:latin typeface="Comic Sans MS" pitchFamily="-111" charset="0"/>
                </a:rPr>
                <a:t>Masehi</a:t>
              </a:r>
              <a:endParaRPr lang="en-US" sz="2400" b="1" dirty="0">
                <a:solidFill>
                  <a:srgbClr val="FFFFFF"/>
                </a:solidFill>
                <a:latin typeface="Comic Sans MS" pitchFamily="-111" charset="0"/>
              </a:endParaRPr>
            </a:p>
          </p:txBody>
        </p:sp>
      </p:grpSp>
      <p:sp>
        <p:nvSpPr>
          <p:cNvPr id="3" name="Chevron 2"/>
          <p:cNvSpPr>
            <a:spLocks noChangeAspect="1"/>
          </p:cNvSpPr>
          <p:nvPr/>
        </p:nvSpPr>
        <p:spPr bwMode="auto">
          <a:xfrm>
            <a:off x="-423861" y="4716463"/>
            <a:ext cx="1935160" cy="617734"/>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algn="ctr">
              <a:defRPr/>
            </a:pPr>
            <a:r>
              <a:rPr lang="en-US" sz="1800" b="1" dirty="0">
                <a:solidFill>
                  <a:srgbClr val="000000"/>
                </a:solidFill>
                <a:latin typeface="Arial" charset="0"/>
                <a:cs typeface="Arial" charset="0"/>
              </a:rPr>
              <a:t>Tiberius</a:t>
            </a:r>
            <a:r>
              <a:rPr lang="en-US" sz="2400" b="1" dirty="0">
                <a:solidFill>
                  <a:srgbClr val="000000"/>
                </a:solidFill>
                <a:latin typeface="Arial" charset="0"/>
                <a:cs typeface="Arial" charset="0"/>
              </a:rPr>
              <a:t/>
            </a:r>
            <a:br>
              <a:rPr lang="en-US" sz="2400" b="1" dirty="0">
                <a:solidFill>
                  <a:srgbClr val="000000"/>
                </a:solidFill>
                <a:latin typeface="Arial" charset="0"/>
                <a:cs typeface="Arial" charset="0"/>
              </a:rPr>
            </a:br>
            <a:r>
              <a:rPr lang="en-US" sz="1600" b="1" dirty="0">
                <a:solidFill>
                  <a:srgbClr val="000000"/>
                </a:solidFill>
                <a:latin typeface="Arial" charset="0"/>
                <a:cs typeface="Arial" charset="0"/>
              </a:rPr>
              <a:t>14-37</a:t>
            </a:r>
            <a:endParaRPr lang="en-US" sz="2400" b="1" dirty="0">
              <a:solidFill>
                <a:srgbClr val="000000"/>
              </a:solidFill>
              <a:latin typeface="Arial" charset="0"/>
              <a:cs typeface="Arial" charset="0"/>
            </a:endParaRPr>
          </a:p>
        </p:txBody>
      </p:sp>
      <p:sp>
        <p:nvSpPr>
          <p:cNvPr id="12" name="Chevron 11"/>
          <p:cNvSpPr>
            <a:spLocks noChangeAspect="1"/>
          </p:cNvSpPr>
          <p:nvPr/>
        </p:nvSpPr>
        <p:spPr bwMode="auto">
          <a:xfrm>
            <a:off x="1066800" y="4716463"/>
            <a:ext cx="1722438" cy="617734"/>
          </a:xfrm>
          <a:prstGeom prst="chevron">
            <a:avLst>
              <a:gd name="adj" fmla="val 49905"/>
            </a:avLst>
          </a:prstGeom>
          <a:solidFill>
            <a:schemeClr val="tx1"/>
          </a:solidFill>
          <a:ln w="9525">
            <a:solidFill>
              <a:schemeClr val="bg1"/>
            </a:solidFill>
            <a:round/>
            <a:headEnd/>
            <a:tailEnd type="stealth" w="lg" len="lg"/>
          </a:ln>
        </p:spPr>
        <p:txBody>
          <a:bodyPr wrap="square"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en-US" altLang="en-US" sz="1800" b="1" dirty="0">
                <a:solidFill>
                  <a:srgbClr val="FFFFFF"/>
                </a:solidFill>
                <a:latin typeface="Arial" panose="020B0604020202020204" pitchFamily="34" charset="0"/>
                <a:cs typeface="Arial" panose="020B0604020202020204" pitchFamily="34" charset="0"/>
              </a:rPr>
              <a:t>Caligula</a:t>
            </a:r>
            <a:r>
              <a:rPr lang="en-US" altLang="en-US" b="1" dirty="0">
                <a:solidFill>
                  <a:srgbClr val="FFFFFF"/>
                </a:solidFill>
                <a:latin typeface="Arial" panose="020B0604020202020204" pitchFamily="34" charset="0"/>
                <a:cs typeface="Arial" panose="020B0604020202020204" pitchFamily="34" charset="0"/>
              </a:rPr>
              <a:t/>
            </a:r>
            <a:br>
              <a:rPr lang="en-US" altLang="en-US" b="1" dirty="0">
                <a:solidFill>
                  <a:srgbClr val="FFFFFF"/>
                </a:solidFill>
                <a:latin typeface="Arial" panose="020B0604020202020204" pitchFamily="34" charset="0"/>
                <a:cs typeface="Arial" panose="020B0604020202020204" pitchFamily="34" charset="0"/>
              </a:rPr>
            </a:br>
            <a:r>
              <a:rPr lang="en-US" altLang="en-US" sz="1600" b="1" dirty="0">
                <a:solidFill>
                  <a:srgbClr val="FFFFFF"/>
                </a:solidFill>
                <a:latin typeface="Arial" panose="020B0604020202020204" pitchFamily="34" charset="0"/>
                <a:cs typeface="Arial" panose="020B0604020202020204" pitchFamily="34" charset="0"/>
              </a:rPr>
              <a:t>37-41</a:t>
            </a:r>
            <a:endParaRPr lang="en-US" altLang="en-US" b="1" dirty="0">
              <a:solidFill>
                <a:srgbClr val="FFFFFF"/>
              </a:solidFill>
              <a:latin typeface="Arial" panose="020B0604020202020204" pitchFamily="34" charset="0"/>
              <a:cs typeface="Arial" panose="020B0604020202020204" pitchFamily="34" charset="0"/>
            </a:endParaRPr>
          </a:p>
        </p:txBody>
      </p:sp>
      <p:sp>
        <p:nvSpPr>
          <p:cNvPr id="13" name="Chevron 12"/>
          <p:cNvSpPr>
            <a:spLocks noChangeAspect="1"/>
          </p:cNvSpPr>
          <p:nvPr/>
        </p:nvSpPr>
        <p:spPr bwMode="auto">
          <a:xfrm>
            <a:off x="2312987" y="4716463"/>
            <a:ext cx="1806575" cy="617734"/>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algn="ctr">
              <a:defRPr/>
            </a:pPr>
            <a:r>
              <a:rPr lang="en-US" sz="1800" b="1" dirty="0">
                <a:solidFill>
                  <a:srgbClr val="000000"/>
                </a:solidFill>
                <a:latin typeface="Arial" charset="0"/>
                <a:cs typeface="Arial" charset="0"/>
              </a:rPr>
              <a:t>Claudius</a:t>
            </a:r>
            <a:r>
              <a:rPr lang="en-US" sz="2400" b="1" dirty="0">
                <a:solidFill>
                  <a:srgbClr val="000000"/>
                </a:solidFill>
                <a:latin typeface="Arial" charset="0"/>
                <a:cs typeface="Arial" charset="0"/>
              </a:rPr>
              <a:t/>
            </a:r>
            <a:br>
              <a:rPr lang="en-US" sz="2400" b="1" dirty="0">
                <a:solidFill>
                  <a:srgbClr val="000000"/>
                </a:solidFill>
                <a:latin typeface="Arial" charset="0"/>
                <a:cs typeface="Arial" charset="0"/>
              </a:rPr>
            </a:br>
            <a:r>
              <a:rPr lang="en-US" sz="1600" b="1" dirty="0">
                <a:solidFill>
                  <a:srgbClr val="000000"/>
                </a:solidFill>
                <a:latin typeface="Arial" charset="0"/>
                <a:cs typeface="Arial" charset="0"/>
              </a:rPr>
              <a:t>41-54</a:t>
            </a:r>
            <a:endParaRPr lang="en-US" sz="2400" b="1" dirty="0">
              <a:solidFill>
                <a:srgbClr val="000000"/>
              </a:solidFill>
              <a:latin typeface="Arial" charset="0"/>
              <a:cs typeface="Arial" charset="0"/>
            </a:endParaRPr>
          </a:p>
        </p:txBody>
      </p:sp>
      <p:sp>
        <p:nvSpPr>
          <p:cNvPr id="14" name="Chevron 13"/>
          <p:cNvSpPr>
            <a:spLocks noChangeAspect="1"/>
          </p:cNvSpPr>
          <p:nvPr/>
        </p:nvSpPr>
        <p:spPr bwMode="auto">
          <a:xfrm>
            <a:off x="3651249" y="4729163"/>
            <a:ext cx="1546226" cy="647700"/>
          </a:xfrm>
          <a:prstGeom prst="chevron">
            <a:avLst>
              <a:gd name="adj" fmla="val 49995"/>
            </a:avLst>
          </a:prstGeom>
          <a:solidFill>
            <a:schemeClr val="tx1"/>
          </a:solidFill>
          <a:ln w="9525">
            <a:solidFill>
              <a:schemeClr val="bg1"/>
            </a:solidFill>
            <a:round/>
            <a:headEnd/>
            <a:tailEnd type="stealth" w="lg" len="lg"/>
          </a:ln>
        </p:spPr>
        <p:txBody>
          <a:bodyPr wrap="square"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en-US" altLang="en-US" sz="1800" b="1" dirty="0">
                <a:solidFill>
                  <a:srgbClr val="FFFFFF"/>
                </a:solidFill>
                <a:latin typeface="Arial" panose="020B0604020202020204" pitchFamily="34" charset="0"/>
                <a:cs typeface="Arial" panose="020B0604020202020204" pitchFamily="34" charset="0"/>
              </a:rPr>
              <a:t>Nero</a:t>
            </a:r>
            <a:r>
              <a:rPr lang="en-US" altLang="en-US" b="1" dirty="0">
                <a:solidFill>
                  <a:srgbClr val="FFFFFF"/>
                </a:solidFill>
                <a:latin typeface="Arial" panose="020B0604020202020204" pitchFamily="34" charset="0"/>
                <a:cs typeface="Arial" panose="020B0604020202020204" pitchFamily="34" charset="0"/>
              </a:rPr>
              <a:t/>
            </a:r>
            <a:br>
              <a:rPr lang="en-US" altLang="en-US" b="1" dirty="0">
                <a:solidFill>
                  <a:srgbClr val="FFFFFF"/>
                </a:solidFill>
                <a:latin typeface="Arial" panose="020B0604020202020204" pitchFamily="34" charset="0"/>
                <a:cs typeface="Arial" panose="020B0604020202020204" pitchFamily="34" charset="0"/>
              </a:rPr>
            </a:br>
            <a:r>
              <a:rPr lang="en-US" altLang="en-US" sz="1600" b="1" dirty="0">
                <a:solidFill>
                  <a:srgbClr val="FFFFFF"/>
                </a:solidFill>
                <a:latin typeface="Arial" panose="020B0604020202020204" pitchFamily="34" charset="0"/>
                <a:cs typeface="Arial" panose="020B0604020202020204" pitchFamily="34" charset="0"/>
              </a:rPr>
              <a:t>54-68</a:t>
            </a:r>
            <a:endParaRPr lang="en-US" altLang="en-US" b="1" dirty="0">
              <a:solidFill>
                <a:srgbClr val="FFFFFF"/>
              </a:solidFill>
              <a:latin typeface="Arial" panose="020B0604020202020204" pitchFamily="34" charset="0"/>
              <a:cs typeface="Arial" panose="020B0604020202020204" pitchFamily="34" charset="0"/>
            </a:endParaRPr>
          </a:p>
        </p:txBody>
      </p:sp>
      <p:sp>
        <p:nvSpPr>
          <p:cNvPr id="15" name="Chevron 14"/>
          <p:cNvSpPr>
            <a:spLocks noChangeAspect="1"/>
          </p:cNvSpPr>
          <p:nvPr/>
        </p:nvSpPr>
        <p:spPr bwMode="auto">
          <a:xfrm>
            <a:off x="4792663" y="4716463"/>
            <a:ext cx="2090737" cy="617734"/>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algn="ctr">
              <a:defRPr/>
            </a:pPr>
            <a:r>
              <a:rPr lang="en-US" sz="1800" b="1" dirty="0">
                <a:solidFill>
                  <a:srgbClr val="000000"/>
                </a:solidFill>
                <a:latin typeface="Arial" charset="0"/>
                <a:cs typeface="Arial" charset="0"/>
              </a:rPr>
              <a:t>Vespasian</a:t>
            </a:r>
            <a:r>
              <a:rPr lang="en-US" sz="2400" b="1" dirty="0">
                <a:solidFill>
                  <a:srgbClr val="000000"/>
                </a:solidFill>
                <a:latin typeface="Arial" charset="0"/>
                <a:cs typeface="Arial" charset="0"/>
              </a:rPr>
              <a:t/>
            </a:r>
            <a:br>
              <a:rPr lang="en-US" sz="2400" b="1" dirty="0">
                <a:solidFill>
                  <a:srgbClr val="000000"/>
                </a:solidFill>
                <a:latin typeface="Arial" charset="0"/>
                <a:cs typeface="Arial" charset="0"/>
              </a:rPr>
            </a:br>
            <a:r>
              <a:rPr lang="en-US" sz="1600" b="1" dirty="0">
                <a:solidFill>
                  <a:srgbClr val="000000"/>
                </a:solidFill>
                <a:latin typeface="Arial" charset="0"/>
                <a:cs typeface="Arial" charset="0"/>
              </a:rPr>
              <a:t>69-79</a:t>
            </a:r>
            <a:endParaRPr lang="en-US" sz="2400" b="1" dirty="0">
              <a:solidFill>
                <a:srgbClr val="000000"/>
              </a:solidFill>
              <a:latin typeface="Arial" charset="0"/>
              <a:cs typeface="Arial" charset="0"/>
            </a:endParaRPr>
          </a:p>
        </p:txBody>
      </p:sp>
      <p:sp>
        <p:nvSpPr>
          <p:cNvPr id="17" name="Chevron 16"/>
          <p:cNvSpPr>
            <a:spLocks noChangeAspect="1"/>
          </p:cNvSpPr>
          <p:nvPr/>
        </p:nvSpPr>
        <p:spPr bwMode="auto">
          <a:xfrm>
            <a:off x="7337425" y="4716463"/>
            <a:ext cx="1817688" cy="649287"/>
          </a:xfrm>
          <a:prstGeom prst="chevron">
            <a:avLst>
              <a:gd name="adj" fmla="val 49886"/>
            </a:avLst>
          </a:prstGeom>
          <a:solidFill>
            <a:schemeClr val="tx1"/>
          </a:solidFill>
          <a:ln w="9525">
            <a:solidFill>
              <a:schemeClr val="bg1"/>
            </a:solidFill>
            <a:round/>
            <a:headEnd/>
            <a:tailEnd type="stealth" w="lg" len="lg"/>
          </a:ln>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a:r>
              <a:rPr lang="en-US" altLang="en-US" sz="1800" b="1" dirty="0">
                <a:solidFill>
                  <a:srgbClr val="FFFFFF"/>
                </a:solidFill>
                <a:latin typeface="Arial" panose="020B0604020202020204" pitchFamily="34" charset="0"/>
                <a:cs typeface="Arial" panose="020B0604020202020204" pitchFamily="34" charset="0"/>
              </a:rPr>
              <a:t>Domitian</a:t>
            </a:r>
            <a:r>
              <a:rPr lang="en-US" altLang="en-US" b="1" dirty="0">
                <a:solidFill>
                  <a:srgbClr val="FFFFFF"/>
                </a:solidFill>
                <a:latin typeface="Arial" panose="020B0604020202020204" pitchFamily="34" charset="0"/>
                <a:cs typeface="Arial" panose="020B0604020202020204" pitchFamily="34" charset="0"/>
              </a:rPr>
              <a:t/>
            </a:r>
            <a:br>
              <a:rPr lang="en-US" altLang="en-US" b="1" dirty="0">
                <a:solidFill>
                  <a:srgbClr val="FFFFFF"/>
                </a:solidFill>
                <a:latin typeface="Arial" panose="020B0604020202020204" pitchFamily="34" charset="0"/>
                <a:cs typeface="Arial" panose="020B0604020202020204" pitchFamily="34" charset="0"/>
              </a:rPr>
            </a:br>
            <a:r>
              <a:rPr lang="en-US" altLang="en-US" sz="1600" b="1" dirty="0">
                <a:solidFill>
                  <a:srgbClr val="FFFFFF"/>
                </a:solidFill>
                <a:latin typeface="Arial" panose="020B0604020202020204" pitchFamily="34" charset="0"/>
                <a:cs typeface="Arial" panose="020B0604020202020204" pitchFamily="34" charset="0"/>
              </a:rPr>
              <a:t>81-96</a:t>
            </a:r>
            <a:endParaRPr lang="en-US" altLang="en-US" b="1" dirty="0">
              <a:solidFill>
                <a:srgbClr val="FFFFFF"/>
              </a:solidFill>
              <a:latin typeface="Arial" panose="020B0604020202020204" pitchFamily="34" charset="0"/>
              <a:cs typeface="Arial" panose="020B0604020202020204" pitchFamily="34" charset="0"/>
            </a:endParaRPr>
          </a:p>
        </p:txBody>
      </p:sp>
      <p:grpSp>
        <p:nvGrpSpPr>
          <p:cNvPr id="5" name="Group 22"/>
          <p:cNvGrpSpPr>
            <a:grpSpLocks/>
          </p:cNvGrpSpPr>
          <p:nvPr/>
        </p:nvGrpSpPr>
        <p:grpSpPr bwMode="auto">
          <a:xfrm>
            <a:off x="7200900" y="2201864"/>
            <a:ext cx="1976438" cy="2456635"/>
            <a:chOff x="7200672" y="2202092"/>
            <a:chExt cx="1977348" cy="2455835"/>
          </a:xfrm>
        </p:grpSpPr>
        <p:sp>
          <p:nvSpPr>
            <p:cNvPr id="18" name="Text Box 18"/>
            <p:cNvSpPr txBox="1">
              <a:spLocks noChangeArrowheads="1"/>
            </p:cNvSpPr>
            <p:nvPr/>
          </p:nvSpPr>
          <p:spPr bwMode="auto">
            <a:xfrm>
              <a:off x="7200672" y="3455809"/>
              <a:ext cx="1977348" cy="120211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a:spcBef>
                  <a:spcPct val="50000"/>
                </a:spcBef>
                <a:defRPr/>
              </a:pPr>
              <a:r>
                <a:rPr lang="en-US" sz="2400" b="1" dirty="0" err="1" smtClean="0">
                  <a:solidFill>
                    <a:srgbClr val="FFFFFF"/>
                  </a:solidFill>
                  <a:latin typeface="Comic Sans MS" pitchFamily="-111" charset="0"/>
                </a:rPr>
                <a:t>Wahyu</a:t>
              </a:r>
              <a:r>
                <a:rPr lang="en-US" sz="2400" b="1" dirty="0" smtClean="0">
                  <a:solidFill>
                    <a:srgbClr val="FFFFFF"/>
                  </a:solidFill>
                  <a:latin typeface="Comic Sans MS" pitchFamily="-111" charset="0"/>
                </a:rPr>
                <a:t> </a:t>
              </a:r>
              <a:r>
                <a:rPr lang="en-US" sz="2400" b="1" dirty="0" err="1" smtClean="0">
                  <a:solidFill>
                    <a:srgbClr val="FFFFFF"/>
                  </a:solidFill>
                  <a:latin typeface="Comic Sans MS" pitchFamily="-111" charset="0"/>
                </a:rPr>
                <a:t>Ditulis</a:t>
              </a:r>
              <a:r>
                <a:rPr lang="en-US" sz="2400" b="1" dirty="0" smtClean="0">
                  <a:solidFill>
                    <a:srgbClr val="FFFFFF"/>
                  </a:solidFill>
                  <a:latin typeface="Comic Sans MS" pitchFamily="-111" charset="0"/>
                </a:rPr>
                <a:t> </a:t>
              </a:r>
              <a:r>
                <a:rPr lang="en-US" sz="2400" b="1" dirty="0">
                  <a:solidFill>
                    <a:srgbClr val="FFFFFF"/>
                  </a:solidFill>
                  <a:latin typeface="Comic Sans MS" pitchFamily="-111" charset="0"/>
                </a:rPr>
                <a:t/>
              </a:r>
              <a:br>
                <a:rPr lang="en-US" sz="2400" b="1" dirty="0">
                  <a:solidFill>
                    <a:srgbClr val="FFFFFF"/>
                  </a:solidFill>
                  <a:latin typeface="Comic Sans MS" pitchFamily="-111" charset="0"/>
                </a:rPr>
              </a:br>
              <a:r>
                <a:rPr lang="en-US" sz="2400" b="1" dirty="0" smtClean="0">
                  <a:solidFill>
                    <a:srgbClr val="FFFFFF"/>
                  </a:solidFill>
                  <a:latin typeface="Comic Sans MS" pitchFamily="-111" charset="0"/>
                </a:rPr>
                <a:t>95 </a:t>
              </a:r>
              <a:r>
                <a:rPr lang="en-US" sz="2400" b="1" dirty="0" err="1" smtClean="0">
                  <a:solidFill>
                    <a:srgbClr val="FFFFFF"/>
                  </a:solidFill>
                  <a:latin typeface="Comic Sans MS" pitchFamily="-111" charset="0"/>
                </a:rPr>
                <a:t>Masehi</a:t>
              </a:r>
              <a:endParaRPr lang="en-US" sz="2400" b="1" dirty="0">
                <a:solidFill>
                  <a:srgbClr val="FFFFFF"/>
                </a:solidFill>
                <a:latin typeface="Comic Sans MS" pitchFamily="-111" charset="0"/>
              </a:endParaRPr>
            </a:p>
          </p:txBody>
        </p:sp>
        <p:pic>
          <p:nvPicPr>
            <p:cNvPr id="560149"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29119" y="2202092"/>
              <a:ext cx="1527263" cy="136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 Box 18"/>
          <p:cNvSpPr txBox="1">
            <a:spLocks noChangeArrowheads="1"/>
          </p:cNvSpPr>
          <p:nvPr/>
        </p:nvSpPr>
        <p:spPr bwMode="auto">
          <a:xfrm>
            <a:off x="4127500" y="3455988"/>
            <a:ext cx="2030413"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a:spcBef>
                <a:spcPct val="50000"/>
              </a:spcBef>
              <a:defRPr/>
            </a:pPr>
            <a:r>
              <a:rPr lang="en-US" sz="2400" b="1" dirty="0" err="1">
                <a:solidFill>
                  <a:srgbClr val="FFFFFF"/>
                </a:solidFill>
                <a:latin typeface="Comic Sans MS" pitchFamily="-111" charset="0"/>
              </a:rPr>
              <a:t>Y</a:t>
            </a:r>
            <a:r>
              <a:rPr lang="en-US" sz="2400" b="1" dirty="0" err="1" smtClean="0">
                <a:solidFill>
                  <a:srgbClr val="FFFFFF"/>
                </a:solidFill>
                <a:latin typeface="Comic Sans MS" pitchFamily="-111" charset="0"/>
              </a:rPr>
              <a:t>erusalem</a:t>
            </a:r>
            <a:r>
              <a:rPr lang="en-US" sz="2400" b="1" dirty="0" smtClean="0">
                <a:solidFill>
                  <a:srgbClr val="FFFFFF"/>
                </a:solidFill>
                <a:latin typeface="Comic Sans MS" pitchFamily="-111" charset="0"/>
              </a:rPr>
              <a:t> </a:t>
            </a:r>
            <a:r>
              <a:rPr lang="en-US" sz="2400" b="1" dirty="0" err="1" smtClean="0">
                <a:solidFill>
                  <a:srgbClr val="FFFFFF"/>
                </a:solidFill>
                <a:latin typeface="Comic Sans MS" pitchFamily="-111" charset="0"/>
              </a:rPr>
              <a:t>Dihancurkan</a:t>
            </a:r>
            <a:r>
              <a:rPr lang="en-US" sz="2400" b="1" dirty="0">
                <a:solidFill>
                  <a:srgbClr val="FFFFFF"/>
                </a:solidFill>
                <a:latin typeface="Comic Sans MS" pitchFamily="-111" charset="0"/>
              </a:rPr>
              <a:t/>
            </a:r>
            <a:br>
              <a:rPr lang="en-US" sz="2400" b="1" dirty="0">
                <a:solidFill>
                  <a:srgbClr val="FFFFFF"/>
                </a:solidFill>
                <a:latin typeface="Comic Sans MS" pitchFamily="-111" charset="0"/>
              </a:rPr>
            </a:br>
            <a:r>
              <a:rPr lang="en-US" sz="2400" b="1" dirty="0" smtClean="0">
                <a:solidFill>
                  <a:srgbClr val="FFFFFF"/>
                </a:solidFill>
                <a:latin typeface="Comic Sans MS" pitchFamily="-111" charset="0"/>
              </a:rPr>
              <a:t>70 </a:t>
            </a:r>
            <a:r>
              <a:rPr lang="en-US" sz="2400" b="1" dirty="0" err="1" smtClean="0">
                <a:solidFill>
                  <a:srgbClr val="FFFFFF"/>
                </a:solidFill>
                <a:latin typeface="Comic Sans MS" pitchFamily="-111" charset="0"/>
              </a:rPr>
              <a:t>Masehi</a:t>
            </a:r>
            <a:endParaRPr lang="en-US" sz="2400" b="1" dirty="0">
              <a:solidFill>
                <a:srgbClr val="FFFFFF"/>
              </a:solidFill>
              <a:latin typeface="Comic Sans MS" pitchFamily="-111" charset="0"/>
            </a:endParaRPr>
          </a:p>
        </p:txBody>
      </p:sp>
      <p:pic>
        <p:nvPicPr>
          <p:cNvPr id="8" name="Picture 7" descr="Herod's Temple model 4.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30738" y="2030413"/>
            <a:ext cx="9715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ultiply 9"/>
          <p:cNvSpPr/>
          <p:nvPr/>
        </p:nvSpPr>
        <p:spPr bwMode="auto">
          <a:xfrm>
            <a:off x="4532313" y="1973263"/>
            <a:ext cx="1168400" cy="1281112"/>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30" name="Chevron 29"/>
          <p:cNvSpPr>
            <a:spLocks noChangeAspect="1"/>
          </p:cNvSpPr>
          <p:nvPr/>
        </p:nvSpPr>
        <p:spPr bwMode="auto">
          <a:xfrm>
            <a:off x="6259513" y="4716463"/>
            <a:ext cx="1428750" cy="649287"/>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r>
              <a:rPr lang="en-US" sz="1800" b="1" dirty="0">
                <a:solidFill>
                  <a:srgbClr val="000000"/>
                </a:solidFill>
                <a:latin typeface="Arial" charset="0"/>
                <a:cs typeface="Arial" charset="0"/>
              </a:rPr>
              <a:t>Titus</a:t>
            </a:r>
            <a:r>
              <a:rPr lang="en-US" sz="2400" b="1" dirty="0">
                <a:solidFill>
                  <a:srgbClr val="000000"/>
                </a:solidFill>
                <a:latin typeface="Arial" charset="0"/>
                <a:cs typeface="Arial" charset="0"/>
              </a:rPr>
              <a:t/>
            </a:r>
            <a:br>
              <a:rPr lang="en-US" sz="2400" b="1" dirty="0">
                <a:solidFill>
                  <a:srgbClr val="000000"/>
                </a:solidFill>
                <a:latin typeface="Arial" charset="0"/>
                <a:cs typeface="Arial" charset="0"/>
              </a:rPr>
            </a:br>
            <a:r>
              <a:rPr lang="en-US" sz="1600" b="1" dirty="0">
                <a:solidFill>
                  <a:srgbClr val="000000"/>
                </a:solidFill>
                <a:latin typeface="Arial" charset="0"/>
                <a:cs typeface="Arial" charset="0"/>
              </a:rPr>
              <a:t>79-81</a:t>
            </a:r>
            <a:endParaRPr lang="en-US" sz="2400" b="1" dirty="0">
              <a:solidFill>
                <a:srgbClr val="000000"/>
              </a:solidFill>
              <a:latin typeface="Arial" charset="0"/>
              <a:cs typeface="Arial" charset="0"/>
            </a:endParaRPr>
          </a:p>
        </p:txBody>
      </p:sp>
      <p:sp>
        <p:nvSpPr>
          <p:cNvPr id="31" name="Text Box 18"/>
          <p:cNvSpPr txBox="1">
            <a:spLocks noChangeArrowheads="1"/>
          </p:cNvSpPr>
          <p:nvPr/>
        </p:nvSpPr>
        <p:spPr bwMode="auto">
          <a:xfrm>
            <a:off x="6746875" y="5487988"/>
            <a:ext cx="2397125" cy="1325562"/>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a:spcBef>
                <a:spcPct val="50000"/>
              </a:spcBef>
              <a:defRPr/>
            </a:pPr>
            <a:r>
              <a:rPr lang="en-US" sz="1600" b="1" dirty="0" err="1" smtClean="0">
                <a:solidFill>
                  <a:srgbClr val="FFFFFF"/>
                </a:solidFill>
                <a:latin typeface="Comic Sans MS" pitchFamily="-111" charset="0"/>
              </a:rPr>
              <a:t>Didukung</a:t>
            </a:r>
            <a:r>
              <a:rPr lang="en-US" sz="1600" b="1" dirty="0" smtClean="0">
                <a:solidFill>
                  <a:srgbClr val="FFFFFF"/>
                </a:solidFill>
                <a:latin typeface="Comic Sans MS" pitchFamily="-111" charset="0"/>
              </a:rPr>
              <a:t> </a:t>
            </a:r>
            <a:r>
              <a:rPr lang="en-US" sz="1600" b="1" dirty="0" err="1" smtClean="0">
                <a:solidFill>
                  <a:srgbClr val="FFFFFF"/>
                </a:solidFill>
                <a:latin typeface="Comic Sans MS" pitchFamily="-111" charset="0"/>
              </a:rPr>
              <a:t>oleh</a:t>
            </a:r>
            <a:r>
              <a:rPr lang="en-US" sz="1600" b="1" dirty="0" smtClean="0">
                <a:solidFill>
                  <a:srgbClr val="FFFFFF"/>
                </a:solidFill>
                <a:latin typeface="Comic Sans MS" pitchFamily="-111" charset="0"/>
              </a:rPr>
              <a:t>:</a:t>
            </a:r>
            <a:r>
              <a:rPr lang="en-US" sz="1600" b="1" dirty="0">
                <a:solidFill>
                  <a:srgbClr val="FFFFFF"/>
                </a:solidFill>
                <a:latin typeface="Comic Sans MS" pitchFamily="-111" charset="0"/>
              </a:rPr>
              <a:t/>
            </a:r>
            <a:br>
              <a:rPr lang="en-US" sz="1600" b="1" dirty="0">
                <a:solidFill>
                  <a:srgbClr val="FFFFFF"/>
                </a:solidFill>
                <a:latin typeface="Comic Sans MS" pitchFamily="-111" charset="0"/>
              </a:rPr>
            </a:br>
            <a:r>
              <a:rPr lang="en-US" sz="1600" b="1" dirty="0" smtClean="0">
                <a:solidFill>
                  <a:srgbClr val="FFFFFF"/>
                </a:solidFill>
                <a:latin typeface="Comic Sans MS" pitchFamily="-111" charset="0"/>
              </a:rPr>
              <a:t>Irenaeus</a:t>
            </a:r>
            <a:r>
              <a:rPr lang="en-US" sz="1600" b="1" dirty="0">
                <a:solidFill>
                  <a:srgbClr val="FFFFFF"/>
                </a:solidFill>
                <a:latin typeface="Comic Sans MS" pitchFamily="-111" charset="0"/>
              </a:rPr>
              <a:t/>
            </a:r>
            <a:br>
              <a:rPr lang="en-US" sz="1600" b="1" dirty="0">
                <a:solidFill>
                  <a:srgbClr val="FFFFFF"/>
                </a:solidFill>
                <a:latin typeface="Comic Sans MS" pitchFamily="-111" charset="0"/>
              </a:rPr>
            </a:br>
            <a:r>
              <a:rPr lang="en-US" sz="1600" b="1" dirty="0" err="1">
                <a:solidFill>
                  <a:srgbClr val="FFFFFF"/>
                </a:solidFill>
                <a:latin typeface="Comic Sans MS" pitchFamily="-111" charset="0"/>
              </a:rPr>
              <a:t>Victorinus</a:t>
            </a:r>
            <a:r>
              <a:rPr lang="en-US" sz="1600" b="1" dirty="0">
                <a:solidFill>
                  <a:srgbClr val="FFFFFF"/>
                </a:solidFill>
                <a:latin typeface="Comic Sans MS" pitchFamily="-111" charset="0"/>
              </a:rPr>
              <a:t> </a:t>
            </a:r>
            <a:r>
              <a:rPr lang="en-US" sz="1600" b="1" dirty="0" smtClean="0">
                <a:solidFill>
                  <a:srgbClr val="FFFFFF"/>
                </a:solidFill>
                <a:latin typeface="Comic Sans MS" pitchFamily="-111" charset="0"/>
              </a:rPr>
              <a:t>of </a:t>
            </a:r>
            <a:r>
              <a:rPr lang="en-US" sz="1600" b="1" dirty="0">
                <a:solidFill>
                  <a:srgbClr val="FFFFFF"/>
                </a:solidFill>
                <a:latin typeface="Comic Sans MS" pitchFamily="-111" charset="0"/>
              </a:rPr>
              <a:t>Pettau Clement </a:t>
            </a:r>
            <a:r>
              <a:rPr lang="en-US" sz="1600" b="1" dirty="0" smtClean="0">
                <a:solidFill>
                  <a:srgbClr val="FFFFFF"/>
                </a:solidFill>
                <a:latin typeface="Comic Sans MS" pitchFamily="-111" charset="0"/>
              </a:rPr>
              <a:t>of </a:t>
            </a:r>
            <a:r>
              <a:rPr lang="en-US" sz="1600" b="1" dirty="0">
                <a:solidFill>
                  <a:srgbClr val="FFFFFF"/>
                </a:solidFill>
                <a:latin typeface="Comic Sans MS" pitchFamily="-111" charset="0"/>
              </a:rPr>
              <a:t>Alexandria</a:t>
            </a:r>
            <a:br>
              <a:rPr lang="en-US" sz="1600" b="1" dirty="0">
                <a:solidFill>
                  <a:srgbClr val="FFFFFF"/>
                </a:solidFill>
                <a:latin typeface="Comic Sans MS" pitchFamily="-111" charset="0"/>
              </a:rPr>
            </a:br>
            <a:r>
              <a:rPr lang="en-US" sz="1600" b="1" dirty="0">
                <a:solidFill>
                  <a:srgbClr val="FFFFFF"/>
                </a:solidFill>
                <a:latin typeface="Comic Sans MS" pitchFamily="-111" charset="0"/>
              </a:rPr>
              <a:t> Eusebius</a:t>
            </a:r>
          </a:p>
        </p:txBody>
      </p:sp>
      <p:sp>
        <p:nvSpPr>
          <p:cNvPr id="32" name="Text Box 18"/>
          <p:cNvSpPr txBox="1">
            <a:spLocks noChangeArrowheads="1"/>
          </p:cNvSpPr>
          <p:nvPr/>
        </p:nvSpPr>
        <p:spPr bwMode="auto">
          <a:xfrm>
            <a:off x="3429000" y="5486400"/>
            <a:ext cx="1651000" cy="132562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a:spcBef>
                <a:spcPct val="50000"/>
              </a:spcBef>
              <a:defRPr/>
            </a:pPr>
            <a:r>
              <a:rPr lang="en-US" sz="1600" b="1" dirty="0" err="1" smtClean="0">
                <a:solidFill>
                  <a:srgbClr val="FFFFFF"/>
                </a:solidFill>
                <a:latin typeface="Comic Sans MS" pitchFamily="-111" charset="0"/>
              </a:rPr>
              <a:t>Kebanyakan</a:t>
            </a:r>
            <a:r>
              <a:rPr lang="en-US" sz="1600" b="1" dirty="0" smtClean="0">
                <a:solidFill>
                  <a:srgbClr val="FFFFFF"/>
                </a:solidFill>
                <a:latin typeface="Comic Sans MS" pitchFamily="-111" charset="0"/>
              </a:rPr>
              <a:t> </a:t>
            </a:r>
            <a:r>
              <a:rPr lang="en-US" sz="1600" b="1" dirty="0" err="1" smtClean="0">
                <a:solidFill>
                  <a:srgbClr val="FFFFFF"/>
                </a:solidFill>
                <a:latin typeface="Comic Sans MS" pitchFamily="-111" charset="0"/>
              </a:rPr>
              <a:t>preteris</a:t>
            </a:r>
            <a:r>
              <a:rPr lang="en-US" sz="1600" b="1" dirty="0" smtClean="0">
                <a:solidFill>
                  <a:srgbClr val="FFFFFF"/>
                </a:solidFill>
                <a:latin typeface="Comic Sans MS" pitchFamily="-111" charset="0"/>
              </a:rPr>
              <a:t> </a:t>
            </a:r>
            <a:r>
              <a:rPr lang="en-US" sz="1600" b="1" dirty="0" err="1" smtClean="0">
                <a:solidFill>
                  <a:srgbClr val="FFFFFF"/>
                </a:solidFill>
                <a:latin typeface="Comic Sans MS" pitchFamily="-111" charset="0"/>
              </a:rPr>
              <a:t>menempatkan</a:t>
            </a:r>
            <a:r>
              <a:rPr lang="en-US" sz="1600" b="1" dirty="0" smtClean="0">
                <a:solidFill>
                  <a:srgbClr val="FFFFFF"/>
                </a:solidFill>
                <a:latin typeface="Comic Sans MS" pitchFamily="-111" charset="0"/>
              </a:rPr>
              <a:t> </a:t>
            </a:r>
            <a:r>
              <a:rPr lang="en-US" sz="1600" b="1" dirty="0" err="1" smtClean="0">
                <a:solidFill>
                  <a:srgbClr val="FFFFFF"/>
                </a:solidFill>
                <a:latin typeface="Comic Sans MS" pitchFamily="-111" charset="0"/>
              </a:rPr>
              <a:t>kitab</a:t>
            </a:r>
            <a:r>
              <a:rPr lang="en-US" sz="1600" b="1" dirty="0" smtClean="0">
                <a:solidFill>
                  <a:srgbClr val="FFFFFF"/>
                </a:solidFill>
                <a:latin typeface="Comic Sans MS" pitchFamily="-111" charset="0"/>
              </a:rPr>
              <a:t> </a:t>
            </a:r>
            <a:r>
              <a:rPr lang="en-US" sz="1600" b="1" dirty="0" err="1" smtClean="0">
                <a:solidFill>
                  <a:srgbClr val="FFFFFF"/>
                </a:solidFill>
                <a:latin typeface="Comic Sans MS" pitchFamily="-111" charset="0"/>
              </a:rPr>
              <a:t>tersebut</a:t>
            </a:r>
            <a:r>
              <a:rPr lang="en-US" sz="1600" b="1" dirty="0" smtClean="0">
                <a:solidFill>
                  <a:srgbClr val="FFFFFF"/>
                </a:solidFill>
                <a:latin typeface="Comic Sans MS" pitchFamily="-111" charset="0"/>
              </a:rPr>
              <a:t> di </a:t>
            </a:r>
            <a:r>
              <a:rPr lang="en-US" sz="1600" b="1" dirty="0" err="1" smtClean="0">
                <a:solidFill>
                  <a:srgbClr val="FFFFFF"/>
                </a:solidFill>
                <a:latin typeface="Comic Sans MS" pitchFamily="-111" charset="0"/>
              </a:rPr>
              <a:t>sini</a:t>
            </a:r>
            <a:endParaRPr lang="en-US" sz="1600" b="1" dirty="0">
              <a:solidFill>
                <a:srgbClr val="FFFFFF"/>
              </a:solidFill>
              <a:latin typeface="Comic Sans MS" pitchFamily="-111" charset="0"/>
            </a:endParaRPr>
          </a:p>
        </p:txBody>
      </p:sp>
    </p:spTree>
    <p:extLst>
      <p:ext uri="{BB962C8B-B14F-4D97-AF65-F5344CB8AC3E}">
        <p14:creationId xmlns:p14="http://schemas.microsoft.com/office/powerpoint/2010/main" val="290847385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nodeType="afterGroup">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nodeType="afterGroup">
                            <p:stCondLst>
                              <p:cond delay="500"/>
                            </p:stCondLst>
                            <p:childTnLst>
                              <p:par>
                                <p:cTn id="46" presetID="31" presetClass="entr" presetSubtype="0"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nodeType="clickEffect">
                                  <p:stCondLst>
                                    <p:cond delay="0"/>
                                  </p:stCondLst>
                                  <p:childTnLst>
                                    <p:set>
                                      <p:cBhvr>
                                        <p:cTn id="65" dur="1" fill="hold">
                                          <p:stCondLst>
                                            <p:cond delay="0"/>
                                          </p:stCondLst>
                                        </p:cTn>
                                        <p:tgtEl>
                                          <p:spTgt spid="5"/>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dissolve">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12" grpId="0" animBg="1"/>
      <p:bldP spid="13" grpId="0" animBg="1"/>
      <p:bldP spid="14" grpId="0" animBg="1"/>
      <p:bldP spid="15" grpId="0" animBg="1"/>
      <p:bldP spid="17" grpId="0" animBg="1"/>
      <p:bldP spid="22" grpId="0"/>
      <p:bldP spid="30" grpId="0" animBg="1"/>
      <p:bldP spid="31"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1031"/>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7586" name="WordArt 2"/>
          <p:cNvSpPr>
            <a:spLocks noChangeArrowheads="1" noChangeShapeType="1" noTextEdit="1"/>
          </p:cNvSpPr>
          <p:nvPr/>
        </p:nvSpPr>
        <p:spPr bwMode="auto">
          <a:xfrm>
            <a:off x="1447800" y="2209800"/>
            <a:ext cx="4876800" cy="1981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FFCC00"/>
                </a:solidFill>
                <a:latin typeface="Arial Black"/>
                <a:ea typeface="Arial Black"/>
                <a:cs typeface="Arial Black"/>
              </a:rPr>
              <a:t>ROM</a:t>
            </a:r>
          </a:p>
        </p:txBody>
      </p:sp>
      <p:sp>
        <p:nvSpPr>
          <p:cNvPr id="67587" name="WordArt 3" descr="White marble"/>
          <p:cNvSpPr>
            <a:spLocks noChangeArrowheads="1" noChangeShapeType="1" noTextEdit="1"/>
          </p:cNvSpPr>
          <p:nvPr/>
        </p:nvSpPr>
        <p:spPr bwMode="auto">
          <a:xfrm>
            <a:off x="1563688" y="2324100"/>
            <a:ext cx="4597400" cy="1790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b="1" kern="10">
                <a:ln w="9525">
                  <a:round/>
                  <a:headEnd/>
                  <a:tailEnd/>
                </a:ln>
                <a:blipFill dpi="0" rotWithShape="0">
                  <a:blip r:embed="rId3"/>
                  <a:srcRect/>
                  <a:tile tx="0" ty="0" sx="100000" sy="100000" flip="none" algn="tl"/>
                </a:blipFill>
                <a:latin typeface="Arial"/>
                <a:ea typeface="Arial"/>
                <a:cs typeface="Arial"/>
              </a:rPr>
              <a:t>ROM</a:t>
            </a:r>
          </a:p>
        </p:txBody>
      </p:sp>
      <p:sp>
        <p:nvSpPr>
          <p:cNvPr id="67588" name="WordArt 4"/>
          <p:cNvSpPr>
            <a:spLocks noChangeArrowheads="1" noChangeShapeType="1" noTextEdit="1"/>
          </p:cNvSpPr>
          <p:nvPr/>
        </p:nvSpPr>
        <p:spPr bwMode="auto">
          <a:xfrm rot="-1718079">
            <a:off x="6248400" y="2209800"/>
            <a:ext cx="1219200" cy="2133600"/>
          </a:xfrm>
          <a:prstGeom prst="rect">
            <a:avLst/>
          </a:prstGeom>
        </p:spPr>
        <p:txBody>
          <a:bodyPr wrap="none" fromWordArt="1">
            <a:prstTxWarp prst="textPlain">
              <a:avLst>
                <a:gd name="adj" fmla="val 50000"/>
              </a:avLst>
            </a:prstTxWarp>
          </a:bodyPr>
          <a:lstStyle/>
          <a:p>
            <a:pPr algn="ctr"/>
            <a:r>
              <a:rPr lang="en-US" sz="3600" b="1" kern="10">
                <a:ln w="9525">
                  <a:solidFill>
                    <a:schemeClr val="tx1"/>
                  </a:solidFill>
                  <a:round/>
                  <a:headEnd/>
                  <a:tailEnd/>
                </a:ln>
                <a:gradFill rotWithShape="1">
                  <a:gsLst>
                    <a:gs pos="0">
                      <a:srgbClr val="FFFF00"/>
                    </a:gs>
                    <a:gs pos="100000">
                      <a:srgbClr val="FF9933"/>
                    </a:gs>
                  </a:gsLst>
                  <a:path path="rect">
                    <a:fillToRect l="50000" t="50000" r="50000" b="50000"/>
                  </a:path>
                </a:gradFill>
                <a:effectLst>
                  <a:outerShdw blurRad="63500" dist="80822" dir="1168242" algn="ctr" rotWithShape="0">
                    <a:schemeClr val="bg1">
                      <a:alpha val="74997"/>
                    </a:schemeClr>
                  </a:outerShdw>
                </a:effectLst>
                <a:latin typeface="Eras Bold ITC"/>
                <a:ea typeface="Eras Bold ITC"/>
                <a:cs typeface="Eras Bold ITC"/>
              </a:rPr>
              <a:t>a</a:t>
            </a:r>
          </a:p>
        </p:txBody>
      </p:sp>
      <p:sp>
        <p:nvSpPr>
          <p:cNvPr id="67589" name="WordArt 5"/>
          <p:cNvSpPr>
            <a:spLocks noChangeArrowheads="1" noChangeShapeType="1" noTextEdit="1"/>
          </p:cNvSpPr>
          <p:nvPr/>
        </p:nvSpPr>
        <p:spPr bwMode="auto">
          <a:xfrm>
            <a:off x="2971800" y="4800600"/>
            <a:ext cx="320040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FFFF00"/>
                    </a:gs>
                    <a:gs pos="100000">
                      <a:srgbClr val="FF9933"/>
                    </a:gs>
                  </a:gsLst>
                  <a:path path="rect">
                    <a:fillToRect l="50000" t="50000" r="50000" b="50000"/>
                  </a:path>
                </a:gradFill>
                <a:latin typeface="Impact"/>
                <a:ea typeface="Impact"/>
                <a:cs typeface="Impact"/>
              </a:rPr>
              <a:t>64 Masehi</a:t>
            </a:r>
          </a:p>
        </p:txBody>
      </p:sp>
      <p:sp>
        <p:nvSpPr>
          <p:cNvPr id="320518" name="Rectangle 6"/>
          <p:cNvSpPr>
            <a:spLocks noGrp="1" noChangeArrowheads="1"/>
          </p:cNvSpPr>
          <p:nvPr>
            <p:ph type="title" idx="4294967295"/>
          </p:nvPr>
        </p:nvSpPr>
        <p:spPr/>
        <p:txBody>
          <a:bodyPr/>
          <a:lstStyle/>
          <a:p>
            <a:pPr eaLnBrk="1" hangingPunct="1"/>
            <a:r>
              <a:rPr lang="en-US">
                <a:latin typeface="Calibri" charset="0"/>
              </a:rPr>
              <a:t>Rome AD 64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75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67587"/>
                                        </p:tgtEl>
                                        <p:attrNameLst>
                                          <p:attrName>style.visibility</p:attrName>
                                        </p:attrNameLst>
                                      </p:cBhvr>
                                      <p:to>
                                        <p:strVal val="visible"/>
                                      </p:to>
                                    </p:set>
                                    <p:animEffect transition="in" filter="slide(fromBottom)">
                                      <p:cBhvr>
                                        <p:cTn id="11" dur="500"/>
                                        <p:tgtEl>
                                          <p:spTgt spid="6758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0" fill="hold" grpId="0" nodeType="clickEffect">
                                  <p:stCondLst>
                                    <p:cond delay="0"/>
                                  </p:stCondLst>
                                  <p:childTnLst>
                                    <p:set>
                                      <p:cBhvr>
                                        <p:cTn id="15" dur="1" fill="hold">
                                          <p:stCondLst>
                                            <p:cond delay="499"/>
                                          </p:stCondLst>
                                        </p:cTn>
                                        <p:tgtEl>
                                          <p:spTgt spid="6758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9" presetClass="entr" presetSubtype="10" fill="hold" grpId="0" nodeType="clickEffect">
                                  <p:stCondLst>
                                    <p:cond delay="0"/>
                                  </p:stCondLst>
                                  <p:childTnLst>
                                    <p:set>
                                      <p:cBhvr>
                                        <p:cTn id="19" dur="1" fill="hold">
                                          <p:stCondLst>
                                            <p:cond delay="0"/>
                                          </p:stCondLst>
                                        </p:cTn>
                                        <p:tgtEl>
                                          <p:spTgt spid="67588"/>
                                        </p:tgtEl>
                                        <p:attrNameLst>
                                          <p:attrName>style.visibility</p:attrName>
                                        </p:attrNameLst>
                                      </p:cBhvr>
                                      <p:to>
                                        <p:strVal val="visible"/>
                                      </p:to>
                                    </p:set>
                                    <p:anim calcmode="lin" valueType="num">
                                      <p:cBhvr>
                                        <p:cTn id="20" dur="5000" fill="hold"/>
                                        <p:tgtEl>
                                          <p:spTgt spid="67588"/>
                                        </p:tgtEl>
                                        <p:attrNameLst>
                                          <p:attrName>ppt_w</p:attrName>
                                        </p:attrNameLst>
                                      </p:cBhvr>
                                      <p:tavLst>
                                        <p:tav tm="0" fmla="#ppt_w*sin(2.5*pi*$)">
                                          <p:val>
                                            <p:fltVal val="0"/>
                                          </p:val>
                                        </p:tav>
                                        <p:tav tm="100000">
                                          <p:val>
                                            <p:fltVal val="1"/>
                                          </p:val>
                                        </p:tav>
                                      </p:tavLst>
                                    </p:anim>
                                    <p:anim calcmode="lin" valueType="num">
                                      <p:cBhvr>
                                        <p:cTn id="21" dur="5000" fill="hold"/>
                                        <p:tgtEl>
                                          <p:spTgt spid="6758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animBg="1"/>
      <p:bldP spid="67587" grpId="0" animBg="1"/>
      <p:bldP spid="67588" grpId="0" animBg="1"/>
      <p:bldP spid="6758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030" descr="Blu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73875"/>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2"/>
            </a:solidFill>
            <a:miter lim="800000"/>
            <a:headEnd/>
            <a:tailEnd/>
          </a:ln>
          <a:effectLst/>
          <a:extLst/>
        </p:spPr>
      </p:pic>
      <p:sp>
        <p:nvSpPr>
          <p:cNvPr id="135170" name="Rectangle 2"/>
          <p:cNvSpPr>
            <a:spLocks noGrp="1" noChangeArrowheads="1"/>
          </p:cNvSpPr>
          <p:nvPr>
            <p:ph type="body" idx="4294967295"/>
          </p:nvPr>
        </p:nvSpPr>
        <p:spPr>
          <a:xfrm>
            <a:off x="457200" y="1600200"/>
            <a:ext cx="3810000" cy="4530725"/>
          </a:xfrm>
          <a:noFill/>
          <a:ln w="9525">
            <a:noFill/>
            <a:miter lim="800000"/>
            <a:headEnd/>
            <a:tailEnd/>
          </a:ln>
          <a:effectLst/>
        </p:spPr>
        <p:txBody>
          <a:bodyPr/>
          <a:lstStyle/>
          <a:p>
            <a:pPr eaLnBrk="1" hangingPunct="1">
              <a:buClr>
                <a:srgbClr val="86D1EC"/>
              </a:buClr>
              <a:buSzPct val="90000"/>
              <a:buBlip>
                <a:blip r:embed="rId3"/>
              </a:buBlip>
            </a:pPr>
            <a:r>
              <a:rPr lang="en-US" sz="3600" b="1" kern="1200">
                <a:solidFill>
                  <a:srgbClr val="FFFFFF"/>
                </a:solidFill>
                <a:effectLst>
                  <a:outerShdw blurRad="38100" dist="38100" dir="2700000" algn="tl">
                    <a:srgbClr val="000000"/>
                  </a:outerShdw>
                </a:effectLst>
                <a:latin typeface="Arial" charset="0"/>
              </a:rPr>
              <a:t>Stabilitas</a:t>
            </a:r>
          </a:p>
          <a:p>
            <a:pPr eaLnBrk="1" hangingPunct="1">
              <a:buClr>
                <a:srgbClr val="86D1EC"/>
              </a:buClr>
              <a:buSzPct val="90000"/>
              <a:buBlip>
                <a:blip r:embed="rId3"/>
              </a:buBlip>
            </a:pPr>
            <a:r>
              <a:rPr lang="en-US" sz="3600" b="1" kern="1200">
                <a:solidFill>
                  <a:srgbClr val="FFFFFF"/>
                </a:solidFill>
                <a:effectLst>
                  <a:outerShdw blurRad="38100" dist="38100" dir="2700000" algn="tl">
                    <a:srgbClr val="000000"/>
                  </a:outerShdw>
                </a:effectLst>
                <a:latin typeface="Arial" charset="0"/>
              </a:rPr>
              <a:t>Kegilaan</a:t>
            </a:r>
          </a:p>
        </p:txBody>
      </p:sp>
      <p:pic>
        <p:nvPicPr>
          <p:cNvPr id="321539" name="Picture 3" descr="Ne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60675" y="0"/>
            <a:ext cx="6283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xmlns="" id="{378C990F-D0B9-4E9E-8B07-CDD37F9DF112}"/>
              </a:ext>
            </a:extLst>
          </p:cNvPr>
          <p:cNvSpPr txBox="1">
            <a:spLocks noChangeArrowheads="1"/>
          </p:cNvSpPr>
          <p:nvPr/>
        </p:nvSpPr>
        <p:spPr bwMode="auto">
          <a:xfrm>
            <a:off x="381000" y="430213"/>
            <a:ext cx="3886200" cy="941387"/>
          </a:xfrm>
          <a:prstGeom prst="rect">
            <a:avLst/>
          </a:prstGeom>
          <a:gradFill rotWithShape="1">
            <a:gsLst>
              <a:gs pos="0">
                <a:srgbClr val="3366FF">
                  <a:gamma/>
                  <a:shade val="46275"/>
                  <a:invGamma/>
                </a:srgbClr>
              </a:gs>
              <a:gs pos="50000">
                <a:srgbClr val="3366FF"/>
              </a:gs>
              <a:gs pos="100000">
                <a:srgbClr val="3366FF">
                  <a:gamma/>
                  <a:shade val="46275"/>
                  <a:invGamma/>
                </a:srgbClr>
              </a:gs>
            </a:gsLst>
            <a:lin ang="5400000" scaled="1"/>
          </a:gradFill>
          <a:ln w="9525">
            <a:solidFill>
              <a:srgbClr val="FFFFFF"/>
            </a:solid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Nero</a:t>
            </a:r>
            <a:r>
              <a:rPr kumimoji="0" lang="en-US" sz="2800" b="0" i="0" u="none" strike="noStrike" kern="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(54-68 Masehi)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35170">
                                            <p:txEl>
                                              <p:pRg st="0" end="0"/>
                                            </p:txEl>
                                          </p:spTgt>
                                        </p:tgtEl>
                                        <p:attrNameLst>
                                          <p:attrName>style.visibility</p:attrName>
                                        </p:attrNameLst>
                                      </p:cBhvr>
                                      <p:to>
                                        <p:strVal val="visible"/>
                                      </p:to>
                                    </p:set>
                                    <p:anim calcmode="lin" valueType="num">
                                      <p:cBhvr>
                                        <p:cTn id="7" dur="1000" fill="hold"/>
                                        <p:tgtEl>
                                          <p:spTgt spid="13517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517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517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517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35170">
                                            <p:txEl>
                                              <p:pRg st="1" end="1"/>
                                            </p:txEl>
                                          </p:spTgt>
                                        </p:tgtEl>
                                        <p:attrNameLst>
                                          <p:attrName>style.visibility</p:attrName>
                                        </p:attrNameLst>
                                      </p:cBhvr>
                                      <p:to>
                                        <p:strVal val="visible"/>
                                      </p:to>
                                    </p:set>
                                    <p:anim calcmode="lin" valueType="num">
                                      <p:cBhvr>
                                        <p:cTn id="15" dur="1000" fill="hold"/>
                                        <p:tgtEl>
                                          <p:spTgt spid="13517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517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517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517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4" descr="Blu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2" name="Rectangle 2"/>
          <p:cNvSpPr>
            <a:spLocks noGrp="1" noChangeArrowheads="1"/>
          </p:cNvSpPr>
          <p:nvPr>
            <p:ph type="title" idx="4294967295"/>
          </p:nvPr>
        </p:nvSpPr>
        <p:spPr/>
        <p:txBody>
          <a:bodyPr/>
          <a:lstStyle/>
          <a:p>
            <a:pPr eaLnBrk="1" hangingPunct="1"/>
            <a:r>
              <a:rPr lang="en-US">
                <a:solidFill>
                  <a:schemeClr val="bg1"/>
                </a:solidFill>
                <a:latin typeface="Calibri" charset="0"/>
              </a:rPr>
              <a:t>Nero Meracuni Britannicus</a:t>
            </a:r>
            <a:endParaRPr lang="en-US">
              <a:latin typeface="Calibri" charset="0"/>
            </a:endParaRPr>
          </a:p>
        </p:txBody>
      </p:sp>
      <p:pic>
        <p:nvPicPr>
          <p:cNvPr id="322563" name="Picture 3" descr="Nero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416050"/>
            <a:ext cx="8229600"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1031" descr="Blu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6" name="Rectangle 2"/>
          <p:cNvSpPr>
            <a:spLocks noGrp="1" noChangeArrowheads="1"/>
          </p:cNvSpPr>
          <p:nvPr>
            <p:ph type="title" idx="4294967295"/>
          </p:nvPr>
        </p:nvSpPr>
        <p:spPr>
          <a:xfrm>
            <a:off x="4572000" y="277813"/>
            <a:ext cx="4114800" cy="1169987"/>
          </a:xfrm>
        </p:spPr>
        <p:txBody>
          <a:bodyPr/>
          <a:lstStyle/>
          <a:p>
            <a:pPr eaLnBrk="1" hangingPunct="1"/>
            <a:r>
              <a:rPr lang="en-US" sz="3600">
                <a:solidFill>
                  <a:schemeClr val="bg1"/>
                </a:solidFill>
                <a:latin typeface="Calibri" charset="0"/>
              </a:rPr>
              <a:t>Terima kasih, Ibu!</a:t>
            </a:r>
            <a:endParaRPr lang="en-US" sz="3600">
              <a:latin typeface="Calibri" charset="0"/>
            </a:endParaRPr>
          </a:p>
        </p:txBody>
      </p:sp>
      <p:pic>
        <p:nvPicPr>
          <p:cNvPr id="137219" name="Picture 3" descr="Nero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34512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4" descr="Nero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2133600"/>
            <a:ext cx="34512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5" descr="Nero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95600" y="4191000"/>
            <a:ext cx="34512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Picture 6" descr="Nero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45175" y="2590800"/>
            <a:ext cx="3451225"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37219"/>
                                        </p:tgtEl>
                                        <p:attrNameLst>
                                          <p:attrName>style.visibility</p:attrName>
                                        </p:attrNameLst>
                                      </p:cBhvr>
                                      <p:to>
                                        <p:strVal val="visible"/>
                                      </p:to>
                                    </p:set>
                                    <p:anim calcmode="lin" valueType="num">
                                      <p:cBhvr>
                                        <p:cTn id="7" dur="1000" fill="hold"/>
                                        <p:tgtEl>
                                          <p:spTgt spid="13721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37219"/>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37219"/>
                                        </p:tgtEl>
                                        <p:attrNameLst>
                                          <p:attrName>ppt_y</p:attrName>
                                        </p:attrNameLst>
                                      </p:cBhvr>
                                      <p:tavLst>
                                        <p:tav tm="0">
                                          <p:val>
                                            <p:strVal val="#ppt_y"/>
                                          </p:val>
                                        </p:tav>
                                        <p:tav tm="100000">
                                          <p:val>
                                            <p:strVal val="#ppt_y"/>
                                          </p:val>
                                        </p:tav>
                                      </p:tavLst>
                                    </p:anim>
                                    <p:animEffect transition="in" filter="fade">
                                      <p:cBhvr>
                                        <p:cTn id="10" dur="1000"/>
                                        <p:tgtEl>
                                          <p:spTgt spid="13721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8" presetClass="entr" presetSubtype="0" accel="50000" fill="hold" nodeType="clickEffect">
                                  <p:stCondLst>
                                    <p:cond delay="0"/>
                                  </p:stCondLst>
                                  <p:childTnLst>
                                    <p:set>
                                      <p:cBhvr>
                                        <p:cTn id="14" dur="1" fill="hold">
                                          <p:stCondLst>
                                            <p:cond delay="0"/>
                                          </p:stCondLst>
                                        </p:cTn>
                                        <p:tgtEl>
                                          <p:spTgt spid="137220"/>
                                        </p:tgtEl>
                                        <p:attrNameLst>
                                          <p:attrName>style.visibility</p:attrName>
                                        </p:attrNameLst>
                                      </p:cBhvr>
                                      <p:to>
                                        <p:strVal val="visible"/>
                                      </p:to>
                                    </p:set>
                                    <p:anim calcmode="lin" valueType="num">
                                      <p:cBhvr>
                                        <p:cTn id="15" dur="1000" fill="hold"/>
                                        <p:tgtEl>
                                          <p:spTgt spid="13722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137220"/>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137220"/>
                                        </p:tgtEl>
                                        <p:attrNameLst>
                                          <p:attrName>ppt_y</p:attrName>
                                        </p:attrNameLst>
                                      </p:cBhvr>
                                      <p:tavLst>
                                        <p:tav tm="0">
                                          <p:val>
                                            <p:strVal val="#ppt_y"/>
                                          </p:val>
                                        </p:tav>
                                        <p:tav tm="100000">
                                          <p:val>
                                            <p:strVal val="#ppt_y"/>
                                          </p:val>
                                        </p:tav>
                                      </p:tavLst>
                                    </p:anim>
                                    <p:animEffect transition="in" filter="fade">
                                      <p:cBhvr>
                                        <p:cTn id="18" dur="1000"/>
                                        <p:tgtEl>
                                          <p:spTgt spid="13722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8" presetClass="entr" presetSubtype="0" accel="50000" fill="hold" nodeType="clickEffect">
                                  <p:stCondLst>
                                    <p:cond delay="0"/>
                                  </p:stCondLst>
                                  <p:childTnLst>
                                    <p:set>
                                      <p:cBhvr>
                                        <p:cTn id="22" dur="1" fill="hold">
                                          <p:stCondLst>
                                            <p:cond delay="0"/>
                                          </p:stCondLst>
                                        </p:cTn>
                                        <p:tgtEl>
                                          <p:spTgt spid="137221"/>
                                        </p:tgtEl>
                                        <p:attrNameLst>
                                          <p:attrName>style.visibility</p:attrName>
                                        </p:attrNameLst>
                                      </p:cBhvr>
                                      <p:to>
                                        <p:strVal val="visible"/>
                                      </p:to>
                                    </p:set>
                                    <p:anim calcmode="lin" valueType="num">
                                      <p:cBhvr>
                                        <p:cTn id="23" dur="1000" fill="hold"/>
                                        <p:tgtEl>
                                          <p:spTgt spid="13722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137221"/>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137221"/>
                                        </p:tgtEl>
                                        <p:attrNameLst>
                                          <p:attrName>ppt_y</p:attrName>
                                        </p:attrNameLst>
                                      </p:cBhvr>
                                      <p:tavLst>
                                        <p:tav tm="0">
                                          <p:val>
                                            <p:strVal val="#ppt_y"/>
                                          </p:val>
                                        </p:tav>
                                        <p:tav tm="100000">
                                          <p:val>
                                            <p:strVal val="#ppt_y"/>
                                          </p:val>
                                        </p:tav>
                                      </p:tavLst>
                                    </p:anim>
                                    <p:animEffect transition="in" filter="fade">
                                      <p:cBhvr>
                                        <p:cTn id="26" dur="1000"/>
                                        <p:tgtEl>
                                          <p:spTgt spid="13722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8" presetClass="entr" presetSubtype="0" accel="50000" fill="hold" nodeType="clickEffect">
                                  <p:stCondLst>
                                    <p:cond delay="0"/>
                                  </p:stCondLst>
                                  <p:childTnLst>
                                    <p:set>
                                      <p:cBhvr>
                                        <p:cTn id="30" dur="1" fill="hold">
                                          <p:stCondLst>
                                            <p:cond delay="0"/>
                                          </p:stCondLst>
                                        </p:cTn>
                                        <p:tgtEl>
                                          <p:spTgt spid="137222"/>
                                        </p:tgtEl>
                                        <p:attrNameLst>
                                          <p:attrName>style.visibility</p:attrName>
                                        </p:attrNameLst>
                                      </p:cBhvr>
                                      <p:to>
                                        <p:strVal val="visible"/>
                                      </p:to>
                                    </p:set>
                                    <p:anim calcmode="lin" valueType="num">
                                      <p:cBhvr>
                                        <p:cTn id="31" dur="1000" fill="hold"/>
                                        <p:tgtEl>
                                          <p:spTgt spid="13722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137222"/>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137222"/>
                                        </p:tgtEl>
                                        <p:attrNameLst>
                                          <p:attrName>ppt_y</p:attrName>
                                        </p:attrNameLst>
                                      </p:cBhvr>
                                      <p:tavLst>
                                        <p:tav tm="0">
                                          <p:val>
                                            <p:strVal val="#ppt_y"/>
                                          </p:val>
                                        </p:tav>
                                        <p:tav tm="100000">
                                          <p:val>
                                            <p:strVal val="#ppt_y"/>
                                          </p:val>
                                        </p:tav>
                                      </p:tavLst>
                                    </p:anim>
                                    <p:animEffect transition="in" filter="fade">
                                      <p:cBhvr>
                                        <p:cTn id="34" dur="1000"/>
                                        <p:tgtEl>
                                          <p:spTgt spid="137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1029" descr="Blu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3"/>
          <p:cNvSpPr>
            <a:spLocks noGrp="1" noChangeArrowheads="1"/>
          </p:cNvSpPr>
          <p:nvPr>
            <p:ph type="body" idx="4294967295"/>
          </p:nvPr>
        </p:nvSpPr>
        <p:spPr>
          <a:xfrm>
            <a:off x="457200" y="1600200"/>
            <a:ext cx="3810000" cy="4530725"/>
          </a:xfrm>
          <a:noFill/>
          <a:ln w="9525">
            <a:noFill/>
            <a:miter lim="800000"/>
            <a:headEnd/>
            <a:tailEnd/>
          </a:ln>
          <a:effectLst/>
        </p:spPr>
        <p:txBody>
          <a:bodyPr/>
          <a:lstStyle/>
          <a:p>
            <a:pPr eaLnBrk="1" hangingPunct="1">
              <a:buClr>
                <a:srgbClr val="86D1EC"/>
              </a:buClr>
              <a:buSzPct val="90000"/>
              <a:buBlip>
                <a:blip r:embed="rId3"/>
              </a:buBlip>
            </a:pPr>
            <a:r>
              <a:rPr lang="en-US" sz="3600" b="1" kern="1200">
                <a:solidFill>
                  <a:srgbClr val="FFFFFF"/>
                </a:solidFill>
                <a:effectLst>
                  <a:outerShdw blurRad="38100" dist="38100" dir="2700000" algn="tl">
                    <a:srgbClr val="000000"/>
                  </a:outerShdw>
                </a:effectLst>
                <a:latin typeface="Arial" charset="0"/>
              </a:rPr>
              <a:t>Stabilitas</a:t>
            </a:r>
          </a:p>
          <a:p>
            <a:pPr eaLnBrk="1" hangingPunct="1">
              <a:buClr>
                <a:srgbClr val="86D1EC"/>
              </a:buClr>
              <a:buSzPct val="90000"/>
              <a:buBlip>
                <a:blip r:embed="rId3"/>
              </a:buBlip>
            </a:pPr>
            <a:r>
              <a:rPr lang="en-US" sz="3600" b="1" kern="1200">
                <a:solidFill>
                  <a:srgbClr val="FFFFFF"/>
                </a:solidFill>
                <a:effectLst>
                  <a:outerShdw blurRad="38100" dist="38100" dir="2700000" algn="tl">
                    <a:srgbClr val="000000"/>
                  </a:outerShdw>
                </a:effectLst>
                <a:latin typeface="Arial" charset="0"/>
              </a:rPr>
              <a:t>Kegilaan</a:t>
            </a:r>
          </a:p>
          <a:p>
            <a:pPr eaLnBrk="1" hangingPunct="1">
              <a:buClr>
                <a:srgbClr val="86D1EC"/>
              </a:buClr>
              <a:buSzPct val="90000"/>
              <a:buBlip>
                <a:blip r:embed="rId3"/>
              </a:buBlip>
            </a:pPr>
            <a:r>
              <a:rPr lang="en-US" sz="3600" b="1" kern="1200">
                <a:solidFill>
                  <a:srgbClr val="FFFFFF"/>
                </a:solidFill>
                <a:effectLst>
                  <a:outerShdw blurRad="38100" dist="38100" dir="2700000" algn="tl">
                    <a:srgbClr val="000000"/>
                  </a:outerShdw>
                </a:effectLst>
                <a:latin typeface="Arial" charset="0"/>
              </a:rPr>
              <a:t>Kemunafikan</a:t>
            </a:r>
          </a:p>
          <a:p>
            <a:pPr eaLnBrk="1" hangingPunct="1">
              <a:buClr>
                <a:srgbClr val="86D1EC"/>
              </a:buClr>
              <a:buSzPct val="90000"/>
              <a:buBlip>
                <a:blip r:embed="rId3"/>
              </a:buBlip>
            </a:pPr>
            <a:r>
              <a:rPr lang="en-US" sz="3600" b="1" kern="1200">
                <a:solidFill>
                  <a:srgbClr val="FFFFFF"/>
                </a:solidFill>
                <a:effectLst>
                  <a:outerShdw blurRad="38100" dist="38100" dir="2700000" algn="tl">
                    <a:srgbClr val="000000"/>
                  </a:outerShdw>
                </a:effectLst>
                <a:latin typeface="Arial" charset="0"/>
              </a:rPr>
              <a:t>Penganiayaan</a:t>
            </a:r>
          </a:p>
          <a:p>
            <a:pPr eaLnBrk="1" hangingPunct="1">
              <a:buClr>
                <a:srgbClr val="86D1EC"/>
              </a:buClr>
              <a:buSzPct val="90000"/>
              <a:buBlip>
                <a:blip r:embed="rId3"/>
              </a:buBlip>
            </a:pPr>
            <a:r>
              <a:rPr lang="en-US" sz="3600" b="1" kern="1200">
                <a:solidFill>
                  <a:srgbClr val="FFFFFF"/>
                </a:solidFill>
                <a:effectLst>
                  <a:outerShdw blurRad="38100" dist="38100" dir="2700000" algn="tl">
                    <a:srgbClr val="000000"/>
                  </a:outerShdw>
                </a:effectLst>
                <a:latin typeface="Arial" charset="0"/>
              </a:rPr>
              <a:t>Pemberontakan orang Yahudi</a:t>
            </a:r>
          </a:p>
          <a:p>
            <a:pPr eaLnBrk="1" hangingPunct="1">
              <a:buClr>
                <a:srgbClr val="86D1EC"/>
              </a:buClr>
              <a:buSzPct val="90000"/>
              <a:buBlip>
                <a:blip r:embed="rId3"/>
              </a:buBlip>
            </a:pPr>
            <a:r>
              <a:rPr lang="en-US" sz="3600" b="1" kern="1200">
                <a:solidFill>
                  <a:srgbClr val="FFFFFF"/>
                </a:solidFill>
                <a:effectLst>
                  <a:outerShdw blurRad="38100" dist="38100" dir="2700000" algn="tl">
                    <a:srgbClr val="000000"/>
                  </a:outerShdw>
                </a:effectLst>
                <a:latin typeface="Arial" charset="0"/>
              </a:rPr>
              <a:t>Kematian</a:t>
            </a:r>
          </a:p>
        </p:txBody>
      </p:sp>
      <p:pic>
        <p:nvPicPr>
          <p:cNvPr id="324612" name="Picture 4" descr="Ne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02150" y="0"/>
            <a:ext cx="4641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xmlns="" id="{AD673905-732E-41A1-BC34-1BF753ED16B5}"/>
              </a:ext>
            </a:extLst>
          </p:cNvPr>
          <p:cNvSpPr txBox="1">
            <a:spLocks noChangeArrowheads="1"/>
          </p:cNvSpPr>
          <p:nvPr/>
        </p:nvSpPr>
        <p:spPr bwMode="auto">
          <a:xfrm>
            <a:off x="381000" y="430213"/>
            <a:ext cx="3886200" cy="941387"/>
          </a:xfrm>
          <a:prstGeom prst="rect">
            <a:avLst/>
          </a:prstGeom>
          <a:gradFill rotWithShape="1">
            <a:gsLst>
              <a:gs pos="0">
                <a:srgbClr val="3366FF">
                  <a:gamma/>
                  <a:shade val="46275"/>
                  <a:invGamma/>
                </a:srgbClr>
              </a:gs>
              <a:gs pos="50000">
                <a:srgbClr val="3366FF"/>
              </a:gs>
              <a:gs pos="100000">
                <a:srgbClr val="3366FF">
                  <a:gamma/>
                  <a:shade val="46275"/>
                  <a:invGamma/>
                </a:srgbClr>
              </a:gs>
            </a:gsLst>
            <a:lin ang="5400000" scaled="1"/>
          </a:gradFill>
          <a:ln w="9525">
            <a:solidFill>
              <a:srgbClr val="FFFFFF"/>
            </a:solid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Nero</a:t>
            </a:r>
            <a:r>
              <a:rPr kumimoji="0" lang="en-US" sz="2800" b="0" i="0" u="none" strike="noStrike" kern="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(54-68 Masehi)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38243">
                                            <p:txEl>
                                              <p:pRg st="2" end="2"/>
                                            </p:txEl>
                                          </p:spTgt>
                                        </p:tgtEl>
                                        <p:attrNameLst>
                                          <p:attrName>style.visibility</p:attrName>
                                        </p:attrNameLst>
                                      </p:cBhvr>
                                      <p:to>
                                        <p:strVal val="visible"/>
                                      </p:to>
                                    </p:set>
                                    <p:anim calcmode="lin" valueType="num">
                                      <p:cBhvr>
                                        <p:cTn id="7" dur="1000" fill="hold"/>
                                        <p:tgtEl>
                                          <p:spTgt spid="13824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13824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1382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82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38243">
                                            <p:txEl>
                                              <p:pRg st="3" end="3"/>
                                            </p:txEl>
                                          </p:spTgt>
                                        </p:tgtEl>
                                        <p:attrNameLst>
                                          <p:attrName>style.visibility</p:attrName>
                                        </p:attrNameLst>
                                      </p:cBhvr>
                                      <p:to>
                                        <p:strVal val="visible"/>
                                      </p:to>
                                    </p:set>
                                    <p:anim calcmode="lin" valueType="num">
                                      <p:cBhvr>
                                        <p:cTn id="15" dur="1000" fill="hold"/>
                                        <p:tgtEl>
                                          <p:spTgt spid="13824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138243">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13824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824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38243">
                                            <p:txEl>
                                              <p:pRg st="4" end="4"/>
                                            </p:txEl>
                                          </p:spTgt>
                                        </p:tgtEl>
                                        <p:attrNameLst>
                                          <p:attrName>style.visibility</p:attrName>
                                        </p:attrNameLst>
                                      </p:cBhvr>
                                      <p:to>
                                        <p:strVal val="visible"/>
                                      </p:to>
                                    </p:set>
                                    <p:anim calcmode="lin" valueType="num">
                                      <p:cBhvr>
                                        <p:cTn id="23" dur="1000" fill="hold"/>
                                        <p:tgtEl>
                                          <p:spTgt spid="138243">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138243">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13824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824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138243">
                                            <p:txEl>
                                              <p:pRg st="5" end="5"/>
                                            </p:txEl>
                                          </p:spTgt>
                                        </p:tgtEl>
                                        <p:attrNameLst>
                                          <p:attrName>style.visibility</p:attrName>
                                        </p:attrNameLst>
                                      </p:cBhvr>
                                      <p:to>
                                        <p:strVal val="visible"/>
                                      </p:to>
                                    </p:set>
                                    <p:anim calcmode="lin" valueType="num">
                                      <p:cBhvr>
                                        <p:cTn id="31" dur="1000" fill="hold"/>
                                        <p:tgtEl>
                                          <p:spTgt spid="138243">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138243">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13824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3824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1409" name="Picture 1" descr="ner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72163" y="0"/>
            <a:ext cx="3240087"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1" name="TextBox 3"/>
          <p:cNvSpPr txBox="1">
            <a:spLocks noChangeArrowheads="1"/>
          </p:cNvSpPr>
          <p:nvPr/>
        </p:nvSpPr>
        <p:spPr bwMode="auto">
          <a:xfrm>
            <a:off x="0" y="6516688"/>
            <a:ext cx="9144000" cy="368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rPr>
              <a:t>Terry Deary, </a:t>
            </a:r>
            <a:r>
              <a:rPr kumimoji="0" lang="en-US" sz="1800" b="0" i="1" u="none" strike="noStrike" kern="1200" cap="none" spc="0" normalizeH="0" baseline="0" noProof="0">
                <a:ln>
                  <a:noFill/>
                </a:ln>
                <a:solidFill>
                  <a:srgbClr val="FFFFFF"/>
                </a:solidFill>
                <a:effectLst/>
                <a:uLnTx/>
                <a:uFillTx/>
                <a:latin typeface="Arial" charset="0"/>
                <a:ea typeface="ＭＳ Ｐゴシック" charset="0"/>
              </a:rPr>
              <a:t>The Rotten Romans, </a:t>
            </a:r>
            <a:r>
              <a:rPr kumimoji="0" lang="en-US" sz="1800" b="0" i="0" u="none" strike="noStrike" kern="1200" cap="none" spc="0" normalizeH="0" baseline="0" noProof="0">
                <a:ln>
                  <a:noFill/>
                </a:ln>
                <a:solidFill>
                  <a:srgbClr val="FFFFFF"/>
                </a:solidFill>
                <a:effectLst/>
                <a:uLnTx/>
                <a:uFillTx/>
                <a:latin typeface="Arial" charset="0"/>
                <a:ea typeface="ＭＳ Ｐゴシック" charset="0"/>
              </a:rPr>
              <a:t>Horrible Histories (Scholastic, 1994), 66</a:t>
            </a:r>
          </a:p>
        </p:txBody>
      </p:sp>
      <p:sp>
        <p:nvSpPr>
          <p:cNvPr id="6" name="TextBox 5"/>
          <p:cNvSpPr txBox="1"/>
          <p:nvPr/>
        </p:nvSpPr>
        <p:spPr>
          <a:xfrm>
            <a:off x="0" y="1049338"/>
            <a:ext cx="6011863" cy="2308225"/>
          </a:xfrm>
          <a:prstGeom prst="rect">
            <a:avLst/>
          </a:prstGeom>
          <a:solidFill>
            <a:srgbClr val="000000"/>
          </a:solidFill>
          <a:effectLst>
            <a:outerShdw blurRad="50800" dist="38100" dir="2700000">
              <a:srgbClr val="000000">
                <a:alpha val="43000"/>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365125" algn="l"/>
              </a:tabLst>
              <a:defRPr/>
            </a:pPr>
            <a:r>
              <a:rPr kumimoji="0" lang="ru-RU" sz="2400" b="0"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rPr>
              <a:t>Favorite sayings: He played the lyre very badly but people told him he was brilliant.</a:t>
            </a:r>
          </a:p>
          <a:p>
            <a:pPr marL="0" marR="0" lvl="0" indent="0" algn="l" defTabSz="914400" rtl="0" eaLnBrk="0" fontAlgn="base" latinLnBrk="0" hangingPunct="0">
              <a:lnSpc>
                <a:spcPct val="100000"/>
              </a:lnSpc>
              <a:spcBef>
                <a:spcPct val="0"/>
              </a:spcBef>
              <a:spcAft>
                <a:spcPct val="0"/>
              </a:spcAft>
              <a:buClrTx/>
              <a:buSzTx/>
              <a:buFontTx/>
              <a:buNone/>
              <a:tabLst>
                <a:tab pos="365125" algn="l"/>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tab pos="365125" algn="l"/>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rPr>
              <a:t>The Greeks were particularly creepy about telling him he was good.  </a:t>
            </a:r>
            <a:r>
              <a:rPr kumimoji="0" lang="uk-UA" sz="2400" b="0"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rPr>
              <a:t>Only the Greeks are worth my genius,</a:t>
            </a:r>
            <a:r>
              <a:rPr kumimoji="0" lang="uk-UA" sz="2400" b="0"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rPr>
              <a:t> he would say.</a:t>
            </a:r>
          </a:p>
        </p:txBody>
      </p:sp>
      <p:pic>
        <p:nvPicPr>
          <p:cNvPr id="401413" name="Picture 2" descr="4024_how-nero-saved-rome-13_053202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050" y="3573463"/>
            <a:ext cx="5251450"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284663" y="4868863"/>
            <a:ext cx="4859337" cy="1200150"/>
          </a:xfrm>
          <a:prstGeom prst="rect">
            <a:avLst/>
          </a:prstGeom>
          <a:solidFill>
            <a:srgbClr val="000000"/>
          </a:solidFill>
          <a:effectLst>
            <a:outerShdw blurRad="50800" dist="38100" dir="2700000">
              <a:srgbClr val="000000">
                <a:alpha val="43000"/>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365125" algn="l"/>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rPr>
              <a:t>When he knew he had to die all he could say was, </a:t>
            </a:r>
            <a:r>
              <a:rPr kumimoji="0" lang="uk-UA" sz="2400" b="0"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rPr>
              <a:t>What a loss I shall be to the art of music!</a:t>
            </a:r>
            <a:r>
              <a:rPr kumimoji="0" lang="uk-UA" sz="2400" b="0" i="0" u="none" strike="noStrike" kern="1200" cap="none" spc="0" normalizeH="0" baseline="0" noProof="0" dirty="0">
                <a:ln>
                  <a:noFill/>
                </a:ln>
                <a:solidFill>
                  <a:srgbClr val="FFFFFF"/>
                </a:solidFill>
                <a:effectLst/>
                <a:uLnTx/>
                <a:uFillTx/>
                <a:latin typeface="Arial" charset="0"/>
                <a:ea typeface="ＭＳ Ｐゴシック" charset="0"/>
              </a:rPr>
              <a:t>'</a:t>
            </a:r>
            <a:r>
              <a:rPr kumimoji="0" lang="ru-RU" sz="2400" b="0"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9" name="Rectangle 2">
            <a:extLst>
              <a:ext uri="{FF2B5EF4-FFF2-40B4-BE49-F238E27FC236}">
                <a16:creationId xmlns:a16="http://schemas.microsoft.com/office/drawing/2014/main" xmlns="" id="{2F414377-5BFF-4098-8A45-85B665710D79}"/>
              </a:ext>
            </a:extLst>
          </p:cNvPr>
          <p:cNvSpPr txBox="1">
            <a:spLocks noChangeArrowheads="1"/>
          </p:cNvSpPr>
          <p:nvPr/>
        </p:nvSpPr>
        <p:spPr bwMode="auto">
          <a:xfrm>
            <a:off x="19050" y="0"/>
            <a:ext cx="3886200" cy="941387"/>
          </a:xfrm>
          <a:prstGeom prst="rect">
            <a:avLst/>
          </a:prstGeom>
          <a:gradFill rotWithShape="1">
            <a:gsLst>
              <a:gs pos="0">
                <a:srgbClr val="3366FF">
                  <a:gamma/>
                  <a:shade val="46275"/>
                  <a:invGamma/>
                </a:srgbClr>
              </a:gs>
              <a:gs pos="50000">
                <a:srgbClr val="3366FF"/>
              </a:gs>
              <a:gs pos="100000">
                <a:srgbClr val="3366FF">
                  <a:gamma/>
                  <a:shade val="46275"/>
                  <a:invGamma/>
                </a:srgbClr>
              </a:gs>
            </a:gsLst>
            <a:lin ang="5400000" scaled="1"/>
          </a:gradFill>
          <a:ln w="9525">
            <a:solidFill>
              <a:srgbClr val="FFFFFF"/>
            </a:solid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ＭＳ Ｐゴシック" charset="0"/>
              </a:rPr>
              <a:t>Nero</a:t>
            </a:r>
            <a:r>
              <a:rPr kumimoji="0" lang="en-US" sz="2800" b="0" i="0"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ＭＳ Ｐゴシック" charset="0"/>
              </a:rPr>
              <a:t> (54-68 Masehi)</a:t>
            </a:r>
          </a:p>
        </p:txBody>
      </p:sp>
    </p:spTree>
    <p:extLst>
      <p:ext uri="{BB962C8B-B14F-4D97-AF65-F5344CB8AC3E}">
        <p14:creationId xmlns:p14="http://schemas.microsoft.com/office/powerpoint/2010/main" val="34539115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1035" descr="Purp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58" name="Rectangle 2"/>
          <p:cNvSpPr>
            <a:spLocks noGrp="1" noChangeArrowheads="1"/>
          </p:cNvSpPr>
          <p:nvPr>
            <p:ph type="title" idx="4294967295"/>
          </p:nvPr>
        </p:nvSpPr>
        <p:spPr/>
        <p:txBody>
          <a:bodyPr/>
          <a:lstStyle/>
          <a:p>
            <a:pPr eaLnBrk="1" hangingPunct="1"/>
            <a:r>
              <a:rPr lang="en-US" sz="5400">
                <a:solidFill>
                  <a:schemeClr val="bg1"/>
                </a:solidFill>
                <a:latin typeface="Calibri" charset="0"/>
              </a:rPr>
              <a:t>Latar Belakang dari 1 Petrus</a:t>
            </a:r>
          </a:p>
        </p:txBody>
      </p:sp>
      <p:sp>
        <p:nvSpPr>
          <p:cNvPr id="20485" name="Text Box 5"/>
          <p:cNvSpPr txBox="1">
            <a:spLocks noChangeArrowheads="1"/>
          </p:cNvSpPr>
          <p:nvPr/>
        </p:nvSpPr>
        <p:spPr bwMode="auto">
          <a:xfrm>
            <a:off x="609600" y="1600200"/>
            <a:ext cx="2286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2800" u="sng">
                <a:latin typeface="Tahoma" charset="0"/>
              </a:rPr>
              <a:t>Asal-usul</a:t>
            </a:r>
            <a:r>
              <a:rPr lang="en-US" sz="2800">
                <a:latin typeface="Tahoma" charset="0"/>
              </a:rPr>
              <a:t>:</a:t>
            </a:r>
          </a:p>
        </p:txBody>
      </p:sp>
      <p:sp>
        <p:nvSpPr>
          <p:cNvPr id="326660" name="Text Box 7"/>
          <p:cNvSpPr txBox="1">
            <a:spLocks noChangeArrowheads="1"/>
          </p:cNvSpPr>
          <p:nvPr/>
        </p:nvSpPr>
        <p:spPr bwMode="auto">
          <a:xfrm>
            <a:off x="457200" y="3657600"/>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endParaRPr lang="en-US" sz="1800">
              <a:solidFill>
                <a:schemeClr val="tx1"/>
              </a:solidFill>
              <a:latin typeface="Tahoma" charset="0"/>
            </a:endParaRPr>
          </a:p>
        </p:txBody>
      </p:sp>
      <p:sp>
        <p:nvSpPr>
          <p:cNvPr id="20491" name="Rectangle 11"/>
          <p:cNvSpPr>
            <a:spLocks noChangeArrowheads="1"/>
          </p:cNvSpPr>
          <p:nvPr/>
        </p:nvSpPr>
        <p:spPr bwMode="auto">
          <a:xfrm>
            <a:off x="3429000" y="1600200"/>
            <a:ext cx="28400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50000"/>
              </a:spcBef>
            </a:pPr>
            <a:r>
              <a:rPr lang="en-US" sz="2800">
                <a:latin typeface="Calibri" charset="0"/>
              </a:rPr>
              <a:t>Siapa penulisnya? </a:t>
            </a:r>
          </a:p>
        </p:txBody>
      </p:sp>
      <p:pic>
        <p:nvPicPr>
          <p:cNvPr id="20492" name="Picture 12" descr="peter1"/>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6096000" y="3962400"/>
            <a:ext cx="3124200" cy="2971800"/>
          </a:xfrm>
        </p:spPr>
      </p:pic>
      <p:sp>
        <p:nvSpPr>
          <p:cNvPr id="20486" name="Text Box 6"/>
          <p:cNvSpPr txBox="1">
            <a:spLocks noChangeArrowheads="1"/>
          </p:cNvSpPr>
          <p:nvPr/>
        </p:nvSpPr>
        <p:spPr bwMode="auto">
          <a:xfrm>
            <a:off x="838200" y="2438400"/>
            <a:ext cx="838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buFontTx/>
              <a:buChar char="•"/>
            </a:pPr>
            <a:r>
              <a:rPr lang="ja-JP" altLang="en-US" sz="2800">
                <a:latin typeface="Tahoma" charset="0"/>
              </a:rPr>
              <a:t>“</a:t>
            </a:r>
            <a:r>
              <a:rPr lang="en-US" altLang="ja-JP" sz="2800">
                <a:latin typeface="Tahoma" charset="0"/>
              </a:rPr>
              <a:t>Petrus, rasul Yesus Kristus</a:t>
            </a:r>
            <a:r>
              <a:rPr lang="ja-JP" altLang="en-US" sz="2800">
                <a:latin typeface="Tahoma" charset="0"/>
              </a:rPr>
              <a:t>”</a:t>
            </a:r>
            <a:r>
              <a:rPr lang="en-US" altLang="ja-JP" sz="2800">
                <a:latin typeface="Tahoma" charset="0"/>
              </a:rPr>
              <a:t> (1:1)</a:t>
            </a:r>
            <a:endParaRPr lang="en-US" sz="2800">
              <a:latin typeface="Tahoma" charset="0"/>
            </a:endParaRPr>
          </a:p>
        </p:txBody>
      </p:sp>
      <p:sp>
        <p:nvSpPr>
          <p:cNvPr id="20488" name="Text Box 8"/>
          <p:cNvSpPr txBox="1">
            <a:spLocks noChangeArrowheads="1"/>
          </p:cNvSpPr>
          <p:nvPr/>
        </p:nvSpPr>
        <p:spPr bwMode="auto">
          <a:xfrm>
            <a:off x="838200" y="3276600"/>
            <a:ext cx="739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buFontTx/>
              <a:buChar char="•"/>
            </a:pPr>
            <a:r>
              <a:rPr lang="en-US" sz="2800">
                <a:latin typeface="Tahoma" charset="0"/>
              </a:rPr>
              <a:t>Jadi siapa lagi kalau bukan dia?</a:t>
            </a:r>
          </a:p>
        </p:txBody>
      </p:sp>
      <p:sp>
        <p:nvSpPr>
          <p:cNvPr id="20489" name="Text Box 9"/>
          <p:cNvSpPr txBox="1">
            <a:spLocks noChangeArrowheads="1"/>
          </p:cNvSpPr>
          <p:nvPr/>
        </p:nvSpPr>
        <p:spPr bwMode="auto">
          <a:xfrm>
            <a:off x="838200" y="4191000"/>
            <a:ext cx="73914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buFontTx/>
              <a:buChar char="•"/>
            </a:pPr>
            <a:r>
              <a:rPr lang="en-US" sz="2800">
                <a:latin typeface="Tahoma" charset="0"/>
              </a:rPr>
              <a:t>Tapi masih ada beberapa </a:t>
            </a:r>
          </a:p>
          <a:p>
            <a:pPr eaLnBrk="1" hangingPunct="1">
              <a:spcBef>
                <a:spcPct val="50000"/>
              </a:spcBef>
            </a:pPr>
            <a:r>
              <a:rPr lang="en-US" sz="2800">
                <a:latin typeface="Tahoma" charset="0"/>
              </a:rPr>
              <a:t>yang tidak setuju! Mengapa?</a:t>
            </a:r>
          </a:p>
        </p:txBody>
      </p:sp>
      <p:sp>
        <p:nvSpPr>
          <p:cNvPr id="326666" name="Rectangle 16"/>
          <p:cNvSpPr>
            <a:spLocks noChangeArrowheads="1"/>
          </p:cNvSpPr>
          <p:nvPr/>
        </p:nvSpPr>
        <p:spPr bwMode="auto">
          <a:xfrm>
            <a:off x="8578850" y="0"/>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2000" b="1">
                <a:solidFill>
                  <a:schemeClr val="tx1"/>
                </a:solidFill>
                <a:latin typeface="Times New Roman" charset="0"/>
              </a:rPr>
              <a:t>276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1000" fill="hold"/>
                                        <p:tgtEl>
                                          <p:spTgt spid="20485"/>
                                        </p:tgtEl>
                                        <p:attrNameLst>
                                          <p:attrName>ppt_x</p:attrName>
                                        </p:attrNameLst>
                                      </p:cBhvr>
                                      <p:tavLst>
                                        <p:tav tm="0">
                                          <p:val>
                                            <p:strVal val="0-#ppt_w/2"/>
                                          </p:val>
                                        </p:tav>
                                        <p:tav tm="100000">
                                          <p:val>
                                            <p:strVal val="#ppt_x"/>
                                          </p:val>
                                        </p:tav>
                                      </p:tavLst>
                                    </p:anim>
                                    <p:anim calcmode="lin" valueType="num">
                                      <p:cBhvr additive="base">
                                        <p:cTn id="8" dur="10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0491">
                                            <p:txEl>
                                              <p:pRg st="0" end="0"/>
                                            </p:txEl>
                                          </p:spTgt>
                                        </p:tgtEl>
                                        <p:attrNameLst>
                                          <p:attrName>style.visibility</p:attrName>
                                        </p:attrNameLst>
                                      </p:cBhvr>
                                      <p:to>
                                        <p:strVal val="visible"/>
                                      </p:to>
                                    </p:set>
                                    <p:anim calcmode="lin" valueType="num">
                                      <p:cBhvr additive="base">
                                        <p:cTn id="13" dur="1000" fill="hold"/>
                                        <p:tgtEl>
                                          <p:spTgt spid="20491">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204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0492"/>
                                        </p:tgtEl>
                                        <p:attrNameLst>
                                          <p:attrName>style.visibility</p:attrName>
                                        </p:attrNameLst>
                                      </p:cBhvr>
                                      <p:to>
                                        <p:strVal val="visible"/>
                                      </p:to>
                                    </p:set>
                                    <p:anim calcmode="lin" valueType="num">
                                      <p:cBhvr additive="base">
                                        <p:cTn id="19" dur="500" fill="hold"/>
                                        <p:tgtEl>
                                          <p:spTgt spid="20492"/>
                                        </p:tgtEl>
                                        <p:attrNameLst>
                                          <p:attrName>ppt_x</p:attrName>
                                        </p:attrNameLst>
                                      </p:cBhvr>
                                      <p:tavLst>
                                        <p:tav tm="0">
                                          <p:val>
                                            <p:strVal val="#ppt_x"/>
                                          </p:val>
                                        </p:tav>
                                        <p:tav tm="100000">
                                          <p:val>
                                            <p:strVal val="#ppt_x"/>
                                          </p:val>
                                        </p:tav>
                                      </p:tavLst>
                                    </p:anim>
                                    <p:anim calcmode="lin" valueType="num">
                                      <p:cBhvr additive="base">
                                        <p:cTn id="20" dur="500" fill="hold"/>
                                        <p:tgtEl>
                                          <p:spTgt spid="2049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20486"/>
                                        </p:tgtEl>
                                        <p:attrNameLst>
                                          <p:attrName>style.visibility</p:attrName>
                                        </p:attrNameLst>
                                      </p:cBhvr>
                                      <p:to>
                                        <p:strVal val="visible"/>
                                      </p:to>
                                    </p:set>
                                    <p:animEffect transition="in" filter="diamond(in)">
                                      <p:cBhvr>
                                        <p:cTn id="25" dur="1000"/>
                                        <p:tgtEl>
                                          <p:spTgt spid="2048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20488"/>
                                        </p:tgtEl>
                                        <p:attrNameLst>
                                          <p:attrName>style.visibility</p:attrName>
                                        </p:attrNameLst>
                                      </p:cBhvr>
                                      <p:to>
                                        <p:strVal val="visible"/>
                                      </p:to>
                                    </p:set>
                                    <p:animEffect transition="in" filter="wedge">
                                      <p:cBhvr>
                                        <p:cTn id="30" dur="1000"/>
                                        <p:tgtEl>
                                          <p:spTgt spid="2048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489"/>
                                        </p:tgtEl>
                                        <p:attrNameLst>
                                          <p:attrName>style.visibility</p:attrName>
                                        </p:attrNameLst>
                                      </p:cBhvr>
                                      <p:to>
                                        <p:strVal val="visible"/>
                                      </p:to>
                                    </p:set>
                                    <p:anim calcmode="lin" valueType="num">
                                      <p:cBhvr additive="base">
                                        <p:cTn id="35" dur="500" fill="hold"/>
                                        <p:tgtEl>
                                          <p:spTgt spid="20489"/>
                                        </p:tgtEl>
                                        <p:attrNameLst>
                                          <p:attrName>ppt_x</p:attrName>
                                        </p:attrNameLst>
                                      </p:cBhvr>
                                      <p:tavLst>
                                        <p:tav tm="0">
                                          <p:val>
                                            <p:strVal val="#ppt_x"/>
                                          </p:val>
                                        </p:tav>
                                        <p:tav tm="100000">
                                          <p:val>
                                            <p:strVal val="#ppt_x"/>
                                          </p:val>
                                        </p:tav>
                                      </p:tavLst>
                                    </p:anim>
                                    <p:anim calcmode="lin" valueType="num">
                                      <p:cBhvr additive="base">
                                        <p:cTn id="36" dur="500" fill="hold"/>
                                        <p:tgtEl>
                                          <p:spTgt spid="204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P spid="20488" grpId="0"/>
      <p:bldP spid="2048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1036" descr="Purp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title" idx="4294967295"/>
          </p:nvPr>
        </p:nvSpPr>
        <p:spPr>
          <a:xfrm>
            <a:off x="228600" y="792163"/>
            <a:ext cx="8915400" cy="850900"/>
          </a:xfrm>
          <a:effectLst>
            <a:outerShdw blurRad="63500" dist="35921" dir="2700000" algn="ctr" rotWithShape="0">
              <a:srgbClr val="000000"/>
            </a:outerShdw>
          </a:effectLst>
        </p:spPr>
        <p:txBody>
          <a:bodyPr/>
          <a:lstStyle/>
          <a:p>
            <a:pPr algn="l" eaLnBrk="1" hangingPunct="1">
              <a:buFont typeface="Wingdings" charset="0"/>
              <a:buChar char="v"/>
              <a:defRPr/>
            </a:pPr>
            <a:r>
              <a:rPr lang="en-US" sz="3600">
                <a:solidFill>
                  <a:srgbClr val="FFFF00"/>
                </a:solidFill>
                <a:latin typeface="Monotype Corsiva" charset="0"/>
                <a:cs typeface="+mj-cs"/>
              </a:rPr>
              <a:t> </a:t>
            </a:r>
            <a:r>
              <a:rPr lang="ja-JP" altLang="en-US" sz="3600">
                <a:solidFill>
                  <a:srgbClr val="FFFF00"/>
                </a:solidFill>
                <a:latin typeface="Monotype Corsiva" charset="0"/>
                <a:cs typeface="+mj-cs"/>
              </a:rPr>
              <a:t>“</a:t>
            </a:r>
            <a:r>
              <a:rPr lang="en-US" sz="3600">
                <a:solidFill>
                  <a:srgbClr val="FFFF00"/>
                </a:solidFill>
                <a:latin typeface="Monotype Corsiva" charset="0"/>
                <a:cs typeface="+mj-cs"/>
              </a:rPr>
              <a:t>Bahasa Yunani-nya terlalu bagus untuk seorang nelayan</a:t>
            </a:r>
            <a:r>
              <a:rPr lang="ja-JP" altLang="en-US" sz="3600">
                <a:solidFill>
                  <a:srgbClr val="FFFF00"/>
                </a:solidFill>
                <a:latin typeface="Monotype Corsiva" charset="0"/>
                <a:cs typeface="+mj-cs"/>
              </a:rPr>
              <a:t>”</a:t>
            </a:r>
            <a:endParaRPr lang="en-US" sz="4000">
              <a:solidFill>
                <a:srgbClr val="FFFF00"/>
              </a:solidFill>
              <a:latin typeface="Monotype Corsiva" charset="0"/>
              <a:cs typeface="+mj-cs"/>
            </a:endParaRPr>
          </a:p>
        </p:txBody>
      </p:sp>
      <p:sp>
        <p:nvSpPr>
          <p:cNvPr id="21509" name="Text Box 5"/>
          <p:cNvSpPr txBox="1">
            <a:spLocks noChangeArrowheads="1"/>
          </p:cNvSpPr>
          <p:nvPr/>
        </p:nvSpPr>
        <p:spPr bwMode="auto">
          <a:xfrm>
            <a:off x="228600" y="2425700"/>
            <a:ext cx="7391400" cy="7016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buFont typeface="Wingdings" charset="0"/>
              <a:buChar char="v"/>
            </a:pPr>
            <a:r>
              <a:rPr lang="en-US" sz="4000">
                <a:latin typeface="Monotype Corsiva" charset="0"/>
              </a:rPr>
              <a:t> </a:t>
            </a:r>
            <a:r>
              <a:rPr lang="ja-JP" altLang="en-US" sz="4000">
                <a:latin typeface="Monotype Corsiva" charset="0"/>
              </a:rPr>
              <a:t>“</a:t>
            </a:r>
            <a:r>
              <a:rPr lang="en-US" altLang="ja-JP" sz="4000">
                <a:latin typeface="Monotype Corsiva" charset="0"/>
              </a:rPr>
              <a:t>Penganiayaan belum dimulai</a:t>
            </a:r>
            <a:r>
              <a:rPr lang="ja-JP" altLang="en-US" sz="4000">
                <a:latin typeface="Monotype Corsiva" charset="0"/>
              </a:rPr>
              <a:t>”</a:t>
            </a:r>
            <a:endParaRPr lang="en-US" sz="4000">
              <a:latin typeface="Monotype Corsiva" charset="0"/>
            </a:endParaRPr>
          </a:p>
        </p:txBody>
      </p:sp>
      <p:sp>
        <p:nvSpPr>
          <p:cNvPr id="21510" name="Text Box 6"/>
          <p:cNvSpPr txBox="1">
            <a:spLocks noChangeArrowheads="1"/>
          </p:cNvSpPr>
          <p:nvPr/>
        </p:nvSpPr>
        <p:spPr bwMode="auto">
          <a:xfrm>
            <a:off x="228600" y="3911600"/>
            <a:ext cx="8686800" cy="7016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buFont typeface="Wingdings" charset="0"/>
              <a:buChar char="v"/>
            </a:pPr>
            <a:r>
              <a:rPr lang="en-US" sz="4000">
                <a:latin typeface="Monotype Corsiva" charset="0"/>
              </a:rPr>
              <a:t> </a:t>
            </a:r>
            <a:r>
              <a:rPr lang="ja-JP" altLang="en-US" sz="4000">
                <a:latin typeface="Monotype Corsiva" charset="0"/>
              </a:rPr>
              <a:t>“</a:t>
            </a:r>
            <a:r>
              <a:rPr lang="en-US" altLang="ja-JP" sz="4000">
                <a:latin typeface="Monotype Corsiva" charset="0"/>
              </a:rPr>
              <a:t>Suratnya menyerupai surat-surat Paulus</a:t>
            </a:r>
            <a:r>
              <a:rPr lang="ja-JP" altLang="en-US" sz="4000">
                <a:latin typeface="Monotype Corsiva" charset="0"/>
              </a:rPr>
              <a:t>”</a:t>
            </a:r>
            <a:endParaRPr lang="en-US" sz="4000">
              <a:latin typeface="Monotype Corsiva" charset="0"/>
            </a:endParaRPr>
          </a:p>
        </p:txBody>
      </p:sp>
      <p:sp>
        <p:nvSpPr>
          <p:cNvPr id="21511" name="Text Box 7"/>
          <p:cNvSpPr txBox="1">
            <a:spLocks noChangeArrowheads="1"/>
          </p:cNvSpPr>
          <p:nvPr/>
        </p:nvSpPr>
        <p:spPr bwMode="auto">
          <a:xfrm>
            <a:off x="247650" y="5397500"/>
            <a:ext cx="8991600" cy="64135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buFont typeface="Wingdings" charset="0"/>
              <a:buChar char="v"/>
            </a:pPr>
            <a:r>
              <a:rPr lang="en-US" sz="3600">
                <a:latin typeface="Monotype Corsiva" charset="0"/>
              </a:rPr>
              <a:t> </a:t>
            </a:r>
            <a:r>
              <a:rPr lang="ja-JP" altLang="en-US" sz="3600">
                <a:latin typeface="Monotype Corsiva" charset="0"/>
              </a:rPr>
              <a:t>“</a:t>
            </a:r>
            <a:r>
              <a:rPr lang="en-US" altLang="ja-JP" sz="3600">
                <a:latin typeface="Monotype Corsiva" charset="0"/>
              </a:rPr>
              <a:t>Suratnya terlalu pastoral untuk seorang rasul</a:t>
            </a:r>
            <a:r>
              <a:rPr lang="ja-JP" altLang="en-US" sz="3600">
                <a:latin typeface="Monotype Corsiva" charset="0"/>
              </a:rPr>
              <a:t>”</a:t>
            </a:r>
            <a:endParaRPr lang="en-US" sz="3600">
              <a:latin typeface="Monotype Corsiva" charset="0"/>
            </a:endParaRPr>
          </a:p>
        </p:txBody>
      </p:sp>
      <p:sp>
        <p:nvSpPr>
          <p:cNvPr id="21518" name="Text Box 14"/>
          <p:cNvSpPr txBox="1">
            <a:spLocks noChangeArrowheads="1"/>
          </p:cNvSpPr>
          <p:nvPr/>
        </p:nvSpPr>
        <p:spPr bwMode="auto">
          <a:xfrm>
            <a:off x="755650" y="1744663"/>
            <a:ext cx="7724775" cy="5191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marL="457200" indent="-457200" eaLnBrk="1" hangingPunct="1">
              <a:buFont typeface="Wingdings" pitchFamily="-128" charset="2"/>
              <a:buChar char="Ø"/>
              <a:defRPr/>
            </a:pPr>
            <a:r>
              <a:rPr lang="en-US" sz="2800">
                <a:solidFill>
                  <a:srgbClr val="99FF99"/>
                </a:solidFill>
                <a:latin typeface="Calibri" pitchFamily="-128" charset="0"/>
                <a:ea typeface="+mn-ea"/>
                <a:cs typeface="+mn-cs"/>
              </a:rPr>
              <a:t>Tapi Petrus punya 30 tahun untuk mengasahnya!</a:t>
            </a:r>
          </a:p>
        </p:txBody>
      </p:sp>
      <p:sp>
        <p:nvSpPr>
          <p:cNvPr id="21519" name="Text Box 15"/>
          <p:cNvSpPr txBox="1">
            <a:spLocks noChangeArrowheads="1"/>
          </p:cNvSpPr>
          <p:nvPr/>
        </p:nvSpPr>
        <p:spPr bwMode="auto">
          <a:xfrm>
            <a:off x="741363" y="3230563"/>
            <a:ext cx="7239000" cy="5191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marL="457200" indent="-457200" eaLnBrk="1" hangingPunct="1">
              <a:buFont typeface="Wingdings" pitchFamily="-128" charset="2"/>
              <a:buChar char="Ø"/>
              <a:defRPr/>
            </a:pPr>
            <a:r>
              <a:rPr lang="en-US" sz="2800">
                <a:solidFill>
                  <a:srgbClr val="99FF99"/>
                </a:solidFill>
                <a:latin typeface="Calibri" pitchFamily="-128" charset="0"/>
                <a:ea typeface="+mn-ea"/>
                <a:cs typeface="+mn-cs"/>
              </a:rPr>
              <a:t>Tetapi dia tidak sedang menulis kepada Roma</a:t>
            </a:r>
          </a:p>
        </p:txBody>
      </p:sp>
      <p:sp>
        <p:nvSpPr>
          <p:cNvPr id="21520" name="Text Box 16"/>
          <p:cNvSpPr txBox="1">
            <a:spLocks noChangeArrowheads="1"/>
          </p:cNvSpPr>
          <p:nvPr/>
        </p:nvSpPr>
        <p:spPr bwMode="auto">
          <a:xfrm>
            <a:off x="728663" y="4716463"/>
            <a:ext cx="7259637" cy="5191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marL="457200" indent="-457200">
              <a:buFont typeface="Wingdings" pitchFamily="-128" charset="2"/>
              <a:buChar char="Ø"/>
              <a:defRPr/>
            </a:pPr>
            <a:r>
              <a:rPr lang="en-US" sz="2800">
                <a:solidFill>
                  <a:srgbClr val="99FF99"/>
                </a:solidFill>
                <a:latin typeface="Georgia" pitchFamily="-128" charset="0"/>
                <a:ea typeface="+mn-ea"/>
                <a:cs typeface="+mn-cs"/>
              </a:rPr>
              <a:t>Paulus &amp; Petrus setuju dengan Kabar Baik</a:t>
            </a:r>
          </a:p>
        </p:txBody>
      </p:sp>
      <p:sp>
        <p:nvSpPr>
          <p:cNvPr id="21521" name="Text Box 17"/>
          <p:cNvSpPr txBox="1">
            <a:spLocks noChangeArrowheads="1"/>
          </p:cNvSpPr>
          <p:nvPr/>
        </p:nvSpPr>
        <p:spPr bwMode="auto">
          <a:xfrm>
            <a:off x="703263" y="6202363"/>
            <a:ext cx="7869237" cy="5191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marL="457200" indent="-457200" eaLnBrk="1" hangingPunct="1">
              <a:buFont typeface="Wingdings" pitchFamily="-128" charset="2"/>
              <a:buChar char="Ø"/>
              <a:defRPr/>
            </a:pPr>
            <a:r>
              <a:rPr lang="en-US" sz="2800">
                <a:solidFill>
                  <a:srgbClr val="99FF99"/>
                </a:solidFill>
                <a:latin typeface="Calibri" pitchFamily="-128" charset="0"/>
                <a:ea typeface="+mn-ea"/>
                <a:cs typeface="+mn-cs"/>
              </a:rPr>
              <a:t>Apakah seorang rasul tidak bisa menjadi pastoral?</a:t>
            </a:r>
          </a:p>
        </p:txBody>
      </p:sp>
      <p:sp>
        <p:nvSpPr>
          <p:cNvPr id="327690" name="Text Box 18"/>
          <p:cNvSpPr txBox="1">
            <a:spLocks noChangeArrowheads="1"/>
          </p:cNvSpPr>
          <p:nvPr/>
        </p:nvSpPr>
        <p:spPr bwMode="auto">
          <a:xfrm>
            <a:off x="212725" y="144463"/>
            <a:ext cx="7788275" cy="5191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800">
                <a:latin typeface="Calibri" charset="0"/>
              </a:rPr>
              <a:t>Beberapa keberatan akan Petrus sebagai pengarang:</a:t>
            </a:r>
          </a:p>
        </p:txBody>
      </p:sp>
      <p:sp>
        <p:nvSpPr>
          <p:cNvPr id="327691" name="Rectangle 20"/>
          <p:cNvSpPr>
            <a:spLocks noChangeArrowheads="1"/>
          </p:cNvSpPr>
          <p:nvPr/>
        </p:nvSpPr>
        <p:spPr bwMode="auto">
          <a:xfrm>
            <a:off x="8578850" y="0"/>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2000" b="1">
                <a:latin typeface="Times New Roman" charset="0"/>
              </a:rPr>
              <a:t>276</a:t>
            </a:r>
            <a:endParaRPr lang="en-US" sz="2000" b="1">
              <a:solidFill>
                <a:schemeClr val="tx1"/>
              </a:solidFill>
              <a:latin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500" fill="hold"/>
                                        <p:tgtEl>
                                          <p:spTgt spid="21506"/>
                                        </p:tgtEl>
                                        <p:attrNameLst>
                                          <p:attrName>ppt_x</p:attrName>
                                        </p:attrNameLst>
                                      </p:cBhvr>
                                      <p:tavLst>
                                        <p:tav tm="0">
                                          <p:val>
                                            <p:strVal val="#ppt_x"/>
                                          </p:val>
                                        </p:tav>
                                        <p:tav tm="100000">
                                          <p:val>
                                            <p:strVal val="#ppt_x"/>
                                          </p:val>
                                        </p:tav>
                                      </p:tavLst>
                                    </p:anim>
                                    <p:anim calcmode="lin" valueType="num">
                                      <p:cBhvr additive="base">
                                        <p:cTn id="8" dur="500" fill="hold"/>
                                        <p:tgtEl>
                                          <p:spTgt spid="215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1518"/>
                                        </p:tgtEl>
                                        <p:attrNameLst>
                                          <p:attrName>style.visibility</p:attrName>
                                        </p:attrNameLst>
                                      </p:cBhvr>
                                      <p:to>
                                        <p:strVal val="visible"/>
                                      </p:to>
                                    </p:set>
                                    <p:animEffect transition="in" filter="dissolve">
                                      <p:cBhvr>
                                        <p:cTn id="13" dur="500"/>
                                        <p:tgtEl>
                                          <p:spTgt spid="215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1509"/>
                                        </p:tgtEl>
                                        <p:attrNameLst>
                                          <p:attrName>style.visibility</p:attrName>
                                        </p:attrNameLst>
                                      </p:cBhvr>
                                      <p:to>
                                        <p:strVal val="visible"/>
                                      </p:to>
                                    </p:set>
                                    <p:anim calcmode="lin" valueType="num">
                                      <p:cBhvr additive="base">
                                        <p:cTn id="18" dur="500" fill="hold"/>
                                        <p:tgtEl>
                                          <p:spTgt spid="21509"/>
                                        </p:tgtEl>
                                        <p:attrNameLst>
                                          <p:attrName>ppt_x</p:attrName>
                                        </p:attrNameLst>
                                      </p:cBhvr>
                                      <p:tavLst>
                                        <p:tav tm="0">
                                          <p:val>
                                            <p:strVal val="0-#ppt_w/2"/>
                                          </p:val>
                                        </p:tav>
                                        <p:tav tm="100000">
                                          <p:val>
                                            <p:strVal val="#ppt_x"/>
                                          </p:val>
                                        </p:tav>
                                      </p:tavLst>
                                    </p:anim>
                                    <p:anim calcmode="lin" valueType="num">
                                      <p:cBhvr additive="base">
                                        <p:cTn id="19" dur="500" fill="hold"/>
                                        <p:tgtEl>
                                          <p:spTgt spid="21509"/>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1519"/>
                                        </p:tgtEl>
                                        <p:attrNameLst>
                                          <p:attrName>style.visibility</p:attrName>
                                        </p:attrNameLst>
                                      </p:cBhvr>
                                      <p:to>
                                        <p:strVal val="visible"/>
                                      </p:to>
                                    </p:set>
                                    <p:animEffect transition="in" filter="dissolve">
                                      <p:cBhvr>
                                        <p:cTn id="24" dur="500"/>
                                        <p:tgtEl>
                                          <p:spTgt spid="2151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1510"/>
                                        </p:tgtEl>
                                        <p:attrNameLst>
                                          <p:attrName>style.visibility</p:attrName>
                                        </p:attrNameLst>
                                      </p:cBhvr>
                                      <p:to>
                                        <p:strVal val="visible"/>
                                      </p:to>
                                    </p:set>
                                    <p:anim calcmode="lin" valueType="num">
                                      <p:cBhvr additive="base">
                                        <p:cTn id="29" dur="500" fill="hold"/>
                                        <p:tgtEl>
                                          <p:spTgt spid="21510"/>
                                        </p:tgtEl>
                                        <p:attrNameLst>
                                          <p:attrName>ppt_x</p:attrName>
                                        </p:attrNameLst>
                                      </p:cBhvr>
                                      <p:tavLst>
                                        <p:tav tm="0">
                                          <p:val>
                                            <p:strVal val="0-#ppt_w/2"/>
                                          </p:val>
                                        </p:tav>
                                        <p:tav tm="100000">
                                          <p:val>
                                            <p:strVal val="#ppt_x"/>
                                          </p:val>
                                        </p:tav>
                                      </p:tavLst>
                                    </p:anim>
                                    <p:anim calcmode="lin" valueType="num">
                                      <p:cBhvr additive="base">
                                        <p:cTn id="30" dur="500" fill="hold"/>
                                        <p:tgtEl>
                                          <p:spTgt spid="2151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1520"/>
                                        </p:tgtEl>
                                        <p:attrNameLst>
                                          <p:attrName>style.visibility</p:attrName>
                                        </p:attrNameLst>
                                      </p:cBhvr>
                                      <p:to>
                                        <p:strVal val="visible"/>
                                      </p:to>
                                    </p:set>
                                    <p:animEffect transition="in" filter="dissolve">
                                      <p:cBhvr>
                                        <p:cTn id="35" dur="500"/>
                                        <p:tgtEl>
                                          <p:spTgt spid="2152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1511"/>
                                        </p:tgtEl>
                                        <p:attrNameLst>
                                          <p:attrName>style.visibility</p:attrName>
                                        </p:attrNameLst>
                                      </p:cBhvr>
                                      <p:to>
                                        <p:strVal val="visible"/>
                                      </p:to>
                                    </p:set>
                                    <p:anim calcmode="lin" valueType="num">
                                      <p:cBhvr additive="base">
                                        <p:cTn id="40" dur="500" fill="hold"/>
                                        <p:tgtEl>
                                          <p:spTgt spid="21511"/>
                                        </p:tgtEl>
                                        <p:attrNameLst>
                                          <p:attrName>ppt_x</p:attrName>
                                        </p:attrNameLst>
                                      </p:cBhvr>
                                      <p:tavLst>
                                        <p:tav tm="0">
                                          <p:val>
                                            <p:strVal val="0-#ppt_w/2"/>
                                          </p:val>
                                        </p:tav>
                                        <p:tav tm="100000">
                                          <p:val>
                                            <p:strVal val="#ppt_x"/>
                                          </p:val>
                                        </p:tav>
                                      </p:tavLst>
                                    </p:anim>
                                    <p:anim calcmode="lin" valueType="num">
                                      <p:cBhvr additive="base">
                                        <p:cTn id="41" dur="500" fill="hold"/>
                                        <p:tgtEl>
                                          <p:spTgt spid="21511"/>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1521"/>
                                        </p:tgtEl>
                                        <p:attrNameLst>
                                          <p:attrName>style.visibility</p:attrName>
                                        </p:attrNameLst>
                                      </p:cBhvr>
                                      <p:to>
                                        <p:strVal val="visible"/>
                                      </p:to>
                                    </p:set>
                                    <p:animEffect transition="in" filter="dissolve">
                                      <p:cBhvr>
                                        <p:cTn id="46" dur="500"/>
                                        <p:tgtEl>
                                          <p:spTgt spid="21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9" grpId="0"/>
      <p:bldP spid="21510" grpId="0"/>
      <p:bldP spid="21511" grpId="0"/>
      <p:bldP spid="21518" grpId="0"/>
      <p:bldP spid="21519" grpId="0"/>
      <p:bldP spid="21520" grpId="0"/>
      <p:bldP spid="2152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28706" name="Text Box 4"/>
          <p:cNvSpPr txBox="1">
            <a:spLocks noChangeArrowheads="1"/>
          </p:cNvSpPr>
          <p:nvPr/>
        </p:nvSpPr>
        <p:spPr bwMode="auto">
          <a:xfrm>
            <a:off x="1066800" y="990600"/>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endParaRPr lang="en-US" sz="1800">
              <a:solidFill>
                <a:schemeClr val="tx1"/>
              </a:solidFill>
              <a:latin typeface="Tahoma" charset="0"/>
            </a:endParaRPr>
          </a:p>
        </p:txBody>
      </p:sp>
      <p:pic>
        <p:nvPicPr>
          <p:cNvPr id="22539" name="Picture 11" descr="rom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762000"/>
            <a:ext cx="8001000"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4" name="Freeform 16"/>
          <p:cNvSpPr>
            <a:spLocks/>
          </p:cNvSpPr>
          <p:nvPr/>
        </p:nvSpPr>
        <p:spPr bwMode="auto">
          <a:xfrm>
            <a:off x="5499100" y="4191000"/>
            <a:ext cx="2044700" cy="939800"/>
          </a:xfrm>
          <a:custGeom>
            <a:avLst/>
            <a:gdLst>
              <a:gd name="T0" fmla="*/ 2147483647 w 1288"/>
              <a:gd name="T1" fmla="*/ 2147483647 h 592"/>
              <a:gd name="T2" fmla="*/ 2147483647 w 1288"/>
              <a:gd name="T3" fmla="*/ 2147483647 h 592"/>
              <a:gd name="T4" fmla="*/ 2147483647 w 1288"/>
              <a:gd name="T5" fmla="*/ 2147483647 h 592"/>
              <a:gd name="T6" fmla="*/ 2147483647 w 1288"/>
              <a:gd name="T7" fmla="*/ 2147483647 h 592"/>
              <a:gd name="T8" fmla="*/ 2147483647 w 1288"/>
              <a:gd name="T9" fmla="*/ 2147483647 h 592"/>
              <a:gd name="T10" fmla="*/ 2147483647 w 1288"/>
              <a:gd name="T11" fmla="*/ 2147483647 h 592"/>
              <a:gd name="T12" fmla="*/ 2147483647 w 1288"/>
              <a:gd name="T13" fmla="*/ 2147483647 h 592"/>
              <a:gd name="T14" fmla="*/ 2147483647 w 1288"/>
              <a:gd name="T15" fmla="*/ 2147483647 h 592"/>
              <a:gd name="T16" fmla="*/ 2147483647 w 1288"/>
              <a:gd name="T17" fmla="*/ 2147483647 h 592"/>
              <a:gd name="T18" fmla="*/ 2147483647 w 1288"/>
              <a:gd name="T19" fmla="*/ 2147483647 h 592"/>
              <a:gd name="T20" fmla="*/ 2147483647 w 1288"/>
              <a:gd name="T21" fmla="*/ 2147483647 h 592"/>
              <a:gd name="T22" fmla="*/ 2147483647 w 1288"/>
              <a:gd name="T23" fmla="*/ 2147483647 h 592"/>
              <a:gd name="T24" fmla="*/ 2147483647 w 1288"/>
              <a:gd name="T25" fmla="*/ 2147483647 h 592"/>
              <a:gd name="T26" fmla="*/ 2147483647 w 1288"/>
              <a:gd name="T27" fmla="*/ 2147483647 h 592"/>
              <a:gd name="T28" fmla="*/ 2147483647 w 1288"/>
              <a:gd name="T29" fmla="*/ 2147483647 h 592"/>
              <a:gd name="T30" fmla="*/ 2147483647 w 1288"/>
              <a:gd name="T31" fmla="*/ 2147483647 h 592"/>
              <a:gd name="T32" fmla="*/ 2147483647 w 1288"/>
              <a:gd name="T33" fmla="*/ 2147483647 h 5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8"/>
              <a:gd name="T52" fmla="*/ 0 h 592"/>
              <a:gd name="T53" fmla="*/ 1288 w 1288"/>
              <a:gd name="T54" fmla="*/ 592 h 5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8" h="592">
                <a:moveTo>
                  <a:pt x="24" y="352"/>
                </a:moveTo>
                <a:cubicBezTo>
                  <a:pt x="48" y="312"/>
                  <a:pt x="112" y="248"/>
                  <a:pt x="168" y="208"/>
                </a:cubicBezTo>
                <a:cubicBezTo>
                  <a:pt x="224" y="168"/>
                  <a:pt x="288" y="144"/>
                  <a:pt x="360" y="112"/>
                </a:cubicBezTo>
                <a:cubicBezTo>
                  <a:pt x="432" y="80"/>
                  <a:pt x="512" y="32"/>
                  <a:pt x="600" y="16"/>
                </a:cubicBezTo>
                <a:cubicBezTo>
                  <a:pt x="688" y="0"/>
                  <a:pt x="808" y="8"/>
                  <a:pt x="888" y="16"/>
                </a:cubicBezTo>
                <a:cubicBezTo>
                  <a:pt x="968" y="24"/>
                  <a:pt x="1032" y="56"/>
                  <a:pt x="1080" y="64"/>
                </a:cubicBezTo>
                <a:cubicBezTo>
                  <a:pt x="1128" y="72"/>
                  <a:pt x="1144" y="48"/>
                  <a:pt x="1176" y="64"/>
                </a:cubicBezTo>
                <a:cubicBezTo>
                  <a:pt x="1208" y="80"/>
                  <a:pt x="1256" y="128"/>
                  <a:pt x="1272" y="160"/>
                </a:cubicBezTo>
                <a:cubicBezTo>
                  <a:pt x="1288" y="192"/>
                  <a:pt x="1280" y="208"/>
                  <a:pt x="1272" y="256"/>
                </a:cubicBezTo>
                <a:cubicBezTo>
                  <a:pt x="1264" y="304"/>
                  <a:pt x="1264" y="408"/>
                  <a:pt x="1224" y="448"/>
                </a:cubicBezTo>
                <a:cubicBezTo>
                  <a:pt x="1184" y="488"/>
                  <a:pt x="1112" y="480"/>
                  <a:pt x="1032" y="496"/>
                </a:cubicBezTo>
                <a:cubicBezTo>
                  <a:pt x="952" y="512"/>
                  <a:pt x="824" y="536"/>
                  <a:pt x="744" y="544"/>
                </a:cubicBezTo>
                <a:cubicBezTo>
                  <a:pt x="664" y="552"/>
                  <a:pt x="624" y="536"/>
                  <a:pt x="552" y="544"/>
                </a:cubicBezTo>
                <a:cubicBezTo>
                  <a:pt x="480" y="552"/>
                  <a:pt x="384" y="592"/>
                  <a:pt x="312" y="592"/>
                </a:cubicBezTo>
                <a:cubicBezTo>
                  <a:pt x="240" y="592"/>
                  <a:pt x="168" y="568"/>
                  <a:pt x="120" y="544"/>
                </a:cubicBezTo>
                <a:cubicBezTo>
                  <a:pt x="72" y="520"/>
                  <a:pt x="40" y="480"/>
                  <a:pt x="24" y="448"/>
                </a:cubicBezTo>
                <a:cubicBezTo>
                  <a:pt x="8" y="416"/>
                  <a:pt x="0" y="392"/>
                  <a:pt x="24" y="352"/>
                </a:cubicBez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709" name="Rectangle 18"/>
          <p:cNvSpPr>
            <a:spLocks noChangeArrowheads="1"/>
          </p:cNvSpPr>
          <p:nvPr/>
        </p:nvSpPr>
        <p:spPr bwMode="auto">
          <a:xfrm>
            <a:off x="8458200" y="0"/>
            <a:ext cx="692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2000" b="1">
                <a:solidFill>
                  <a:schemeClr val="bg1"/>
                </a:solidFill>
                <a:latin typeface="Times New Roman" charset="0"/>
              </a:rPr>
              <a:t>277</a:t>
            </a:r>
          </a:p>
          <a:p>
            <a:pPr eaLnBrk="1" hangingPunct="1"/>
            <a:r>
              <a:rPr lang="en-US" sz="2000" b="1">
                <a:solidFill>
                  <a:schemeClr val="bg1"/>
                </a:solidFill>
                <a:latin typeface="Times New Roman" charset="0"/>
              </a:rPr>
              <a:t>280a</a:t>
            </a:r>
          </a:p>
        </p:txBody>
      </p:sp>
      <p:sp>
        <p:nvSpPr>
          <p:cNvPr id="328710" name="Rectangle 19"/>
          <p:cNvSpPr>
            <a:spLocks noGrp="1" noChangeArrowheads="1"/>
          </p:cNvSpPr>
          <p:nvPr>
            <p:ph type="title" idx="4294967295"/>
          </p:nvPr>
        </p:nvSpPr>
        <p:spPr>
          <a:xfrm>
            <a:off x="25400" y="0"/>
            <a:ext cx="8686800" cy="838200"/>
          </a:xfrm>
        </p:spPr>
        <p:txBody>
          <a:bodyPr/>
          <a:lstStyle/>
          <a:p>
            <a:pPr eaLnBrk="1" hangingPunct="1"/>
            <a:r>
              <a:rPr lang="en-US" sz="3600">
                <a:solidFill>
                  <a:schemeClr val="bg1"/>
                </a:solidFill>
                <a:latin typeface="Calibri" charset="0"/>
              </a:rPr>
              <a:t>Penerima: Para Pendatang yang Tersebar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2539"/>
                                        </p:tgtEl>
                                        <p:attrNameLst>
                                          <p:attrName>style.visibility</p:attrName>
                                        </p:attrNameLst>
                                      </p:cBhvr>
                                      <p:to>
                                        <p:strVal val="visible"/>
                                      </p:to>
                                    </p:set>
                                    <p:anim calcmode="lin" valueType="num">
                                      <p:cBhvr>
                                        <p:cTn id="7" dur="2000" fill="hold"/>
                                        <p:tgtEl>
                                          <p:spTgt spid="22539"/>
                                        </p:tgtEl>
                                        <p:attrNameLst>
                                          <p:attrName>ppt_w</p:attrName>
                                        </p:attrNameLst>
                                      </p:cBhvr>
                                      <p:tavLst>
                                        <p:tav tm="0">
                                          <p:val>
                                            <p:fltVal val="0"/>
                                          </p:val>
                                        </p:tav>
                                        <p:tav tm="100000">
                                          <p:val>
                                            <p:strVal val="#ppt_w"/>
                                          </p:val>
                                        </p:tav>
                                      </p:tavLst>
                                    </p:anim>
                                    <p:anim calcmode="lin" valueType="num">
                                      <p:cBhvr>
                                        <p:cTn id="8" dur="2000" fill="hold"/>
                                        <p:tgtEl>
                                          <p:spTgt spid="2253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2544"/>
                                        </p:tgtEl>
                                        <p:attrNameLst>
                                          <p:attrName>style.visibility</p:attrName>
                                        </p:attrNameLst>
                                      </p:cBhvr>
                                      <p:to>
                                        <p:strVal val="visible"/>
                                      </p:to>
                                    </p:set>
                                    <p:anim calcmode="lin" valueType="num">
                                      <p:cBhvr>
                                        <p:cTn id="13" dur="3000" fill="hold"/>
                                        <p:tgtEl>
                                          <p:spTgt spid="22544"/>
                                        </p:tgtEl>
                                        <p:attrNameLst>
                                          <p:attrName>ppt_w</p:attrName>
                                        </p:attrNameLst>
                                      </p:cBhvr>
                                      <p:tavLst>
                                        <p:tav tm="0">
                                          <p:val>
                                            <p:fltVal val="0"/>
                                          </p:val>
                                        </p:tav>
                                        <p:tav tm="100000">
                                          <p:val>
                                            <p:strVal val="#ppt_w"/>
                                          </p:val>
                                        </p:tav>
                                      </p:tavLst>
                                    </p:anim>
                                    <p:anim calcmode="lin" valueType="num">
                                      <p:cBhvr>
                                        <p:cTn id="14" dur="3000" fill="hold"/>
                                        <p:tgtEl>
                                          <p:spTgt spid="225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Ayat Kunci</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“Dear friends, do not be surprised at the painful trial you are suffering, as though something strange were happening to you.  But rejoice that you participate in the sufferings of Christ, so that you may be overjoyed when his glory is revealed….  I have written to you briefly, encouraging you and testifying that this is the true grace of God.  Stand fast in it” (1 Peter 4:12-13; 5:12). </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pitchFamily="-108" charset="-128"/>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Petrus</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275</a:t>
            </a:r>
          </a:p>
        </p:txBody>
      </p:sp>
    </p:spTree>
    <p:extLst>
      <p:ext uri="{BB962C8B-B14F-4D97-AF65-F5344CB8AC3E}">
        <p14:creationId xmlns:p14="http://schemas.microsoft.com/office/powerpoint/2010/main" val="3705510324"/>
      </p:ext>
    </p:extLst>
  </p:cSld>
  <p:clrMapOvr>
    <a:masterClrMapping/>
  </p:clrMapOvr>
  <p:transition xmlns:p14="http://schemas.microsoft.com/office/powerpoint/2010/mai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3556" name="Text Box 4"/>
          <p:cNvSpPr txBox="1">
            <a:spLocks noChangeArrowheads="1"/>
          </p:cNvSpPr>
          <p:nvPr/>
        </p:nvSpPr>
        <p:spPr bwMode="auto">
          <a:xfrm>
            <a:off x="342900" y="3048000"/>
            <a:ext cx="937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ja-JP" altLang="en-US" sz="2400" b="1">
                <a:latin typeface="Calibri" charset="0"/>
              </a:rPr>
              <a:t>“</a:t>
            </a:r>
            <a:r>
              <a:rPr lang="en-US" altLang="ja-JP" sz="2400" b="1">
                <a:latin typeface="Calibri" charset="0"/>
              </a:rPr>
              <a:t>Babilon</a:t>
            </a:r>
            <a:r>
              <a:rPr lang="ja-JP" altLang="en-US" sz="2400" b="1">
                <a:latin typeface="Calibri" charset="0"/>
              </a:rPr>
              <a:t>”</a:t>
            </a:r>
            <a:r>
              <a:rPr lang="en-US" altLang="ja-JP" sz="2400" b="1">
                <a:latin typeface="Calibri" charset="0"/>
              </a:rPr>
              <a:t> = Roma (5:13) namun MENGAPA?</a:t>
            </a:r>
            <a:endParaRPr lang="en-US" sz="2400" b="1">
              <a:latin typeface="Calibri" charset="0"/>
            </a:endParaRPr>
          </a:p>
        </p:txBody>
      </p:sp>
      <p:sp>
        <p:nvSpPr>
          <p:cNvPr id="23557" name="Rectangle 5"/>
          <p:cNvSpPr>
            <a:spLocks noChangeArrowheads="1"/>
          </p:cNvSpPr>
          <p:nvPr/>
        </p:nvSpPr>
        <p:spPr bwMode="auto">
          <a:xfrm>
            <a:off x="381000" y="1066800"/>
            <a:ext cx="8763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pPr>
            <a:r>
              <a:rPr lang="en-US" b="1">
                <a:solidFill>
                  <a:srgbClr val="00FF00"/>
                </a:solidFill>
                <a:latin typeface="Calibri" charset="0"/>
              </a:rPr>
              <a:t>Setelah Paulus meninggalkan Roma (62 M) namun sebelum penganiayaan dimulai (64 M)</a:t>
            </a:r>
          </a:p>
        </p:txBody>
      </p:sp>
      <p:sp>
        <p:nvSpPr>
          <p:cNvPr id="329732" name="Rectangle 7"/>
          <p:cNvSpPr>
            <a:spLocks noChangeArrowheads="1"/>
          </p:cNvSpPr>
          <p:nvPr/>
        </p:nvSpPr>
        <p:spPr bwMode="auto">
          <a:xfrm>
            <a:off x="495300" y="381000"/>
            <a:ext cx="822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pPr>
            <a:r>
              <a:rPr lang="en-US" sz="3600" u="sng">
                <a:latin typeface="Calibri" charset="0"/>
              </a:rPr>
              <a:t>Waktu</a:t>
            </a:r>
          </a:p>
        </p:txBody>
      </p:sp>
      <p:sp>
        <p:nvSpPr>
          <p:cNvPr id="23560" name="Rectangle 8"/>
          <p:cNvSpPr>
            <a:spLocks noChangeArrowheads="1"/>
          </p:cNvSpPr>
          <p:nvPr/>
        </p:nvSpPr>
        <p:spPr bwMode="auto">
          <a:xfrm>
            <a:off x="457200" y="2362200"/>
            <a:ext cx="830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pPr>
            <a:r>
              <a:rPr lang="en-US" sz="3600" u="sng">
                <a:latin typeface="Calibri" charset="0"/>
              </a:rPr>
              <a:t>Tempat</a:t>
            </a:r>
          </a:p>
        </p:txBody>
      </p:sp>
      <p:sp>
        <p:nvSpPr>
          <p:cNvPr id="329737" name="Rectangle 12"/>
          <p:cNvSpPr>
            <a:spLocks noChangeArrowheads="1"/>
          </p:cNvSpPr>
          <p:nvPr/>
        </p:nvSpPr>
        <p:spPr bwMode="auto">
          <a:xfrm>
            <a:off x="8578850" y="0"/>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2000" b="1">
                <a:solidFill>
                  <a:schemeClr val="bg1"/>
                </a:solidFill>
                <a:latin typeface="Times New Roman" charset="0"/>
              </a:rPr>
              <a:t>277</a:t>
            </a:r>
          </a:p>
        </p:txBody>
      </p:sp>
      <p:sp>
        <p:nvSpPr>
          <p:cNvPr id="329738" name="Rectangle 13"/>
          <p:cNvSpPr>
            <a:spLocks noGrp="1" noChangeArrowheads="1"/>
          </p:cNvSpPr>
          <p:nvPr>
            <p:ph type="title" idx="4294967295"/>
          </p:nvPr>
        </p:nvSpPr>
        <p:spPr>
          <a:xfrm>
            <a:off x="0" y="0"/>
            <a:ext cx="3429000" cy="533400"/>
          </a:xfrm>
        </p:spPr>
        <p:txBody>
          <a:bodyPr/>
          <a:lstStyle/>
          <a:p>
            <a:pPr eaLnBrk="1" hangingPunct="1"/>
            <a:r>
              <a:rPr lang="en-US" sz="2800">
                <a:solidFill>
                  <a:schemeClr val="bg1"/>
                </a:solidFill>
                <a:latin typeface="Calibri" charset="0"/>
              </a:rPr>
              <a:t>Waktu &amp; Tempat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wipe(down)">
                                      <p:cBhvr>
                                        <p:cTn id="7" dur="500"/>
                                        <p:tgtEl>
                                          <p:spTgt spid="23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560"/>
                                        </p:tgtEl>
                                        <p:attrNameLst>
                                          <p:attrName>style.visibility</p:attrName>
                                        </p:attrNameLst>
                                      </p:cBhvr>
                                      <p:to>
                                        <p:strVal val="visible"/>
                                      </p:to>
                                    </p:set>
                                    <p:animEffect transition="in" filter="wipe(down)">
                                      <p:cBhvr>
                                        <p:cTn id="12" dur="500"/>
                                        <p:tgtEl>
                                          <p:spTgt spid="235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556"/>
                                        </p:tgtEl>
                                        <p:attrNameLst>
                                          <p:attrName>style.visibility</p:attrName>
                                        </p:attrNameLst>
                                      </p:cBhvr>
                                      <p:to>
                                        <p:strVal val="visible"/>
                                      </p:to>
                                    </p:set>
                                    <p:animEffect transition="in" filter="wipe(down)">
                                      <p:cBhvr>
                                        <p:cTn id="17"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23557" grpId="0"/>
      <p:bldP spid="23560"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7553" name="Rectangle 2"/>
          <p:cNvSpPr>
            <a:spLocks noGrp="1" noChangeArrowheads="1"/>
          </p:cNvSpPr>
          <p:nvPr>
            <p:ph type="ctrTitle"/>
          </p:nvPr>
        </p:nvSpPr>
        <p:spPr>
          <a:xfrm>
            <a:off x="457200" y="1143000"/>
            <a:ext cx="8305800" cy="990600"/>
          </a:xfrm>
        </p:spPr>
        <p:txBody>
          <a:bodyPr/>
          <a:lstStyle/>
          <a:p>
            <a:pPr eaLnBrk="1" hangingPunct="1"/>
            <a:r>
              <a:rPr lang="en-US" dirty="0">
                <a:solidFill>
                  <a:schemeClr val="bg1"/>
                </a:solidFill>
                <a:latin typeface="Impact" charset="0"/>
                <a:ea typeface="ＭＳ Ｐゴシック" charset="0"/>
                <a:cs typeface="ＭＳ Ｐゴシック" charset="0"/>
              </a:rPr>
              <a:t>Conclusion (5:13-14)</a:t>
            </a:r>
            <a:endParaRPr lang="en-US" sz="4800" b="1" dirty="0">
              <a:latin typeface="Impact" charset="0"/>
              <a:ea typeface="ＭＳ Ｐゴシック" charset="0"/>
              <a:cs typeface="ＭＳ Ｐゴシック" charset="0"/>
            </a:endParaRPr>
          </a:p>
        </p:txBody>
      </p:sp>
      <p:sp>
        <p:nvSpPr>
          <p:cNvPr id="640003" name="Rectangle 3"/>
          <p:cNvSpPr>
            <a:spLocks noGrp="1" noChangeArrowheads="1"/>
          </p:cNvSpPr>
          <p:nvPr>
            <p:ph type="subTitle" idx="1"/>
          </p:nvPr>
        </p:nvSpPr>
        <p:spPr>
          <a:xfrm>
            <a:off x="838200" y="2971800"/>
            <a:ext cx="7391400" cy="3581400"/>
          </a:xfrm>
          <a:effectLst>
            <a:outerShdw blurRad="38100" algn="ctr" rotWithShape="0">
              <a:srgbClr val="FFFFFF">
                <a:alpha val="75000"/>
              </a:srgbClr>
            </a:outerShdw>
          </a:effectLst>
        </p:spPr>
        <p:txBody>
          <a:bodyPr/>
          <a:lstStyle/>
          <a:p>
            <a:pPr eaLnBrk="1" hangingPunct="1">
              <a:buFont typeface="Wingdings" charset="2"/>
              <a:buNone/>
              <a:defRPr/>
            </a:pPr>
            <a:r>
              <a:rPr lang="en-US" sz="2800" b="1" baseline="30000">
                <a:latin typeface="Geneva" charset="0"/>
              </a:rPr>
              <a:t>13 </a:t>
            </a:r>
            <a:r>
              <a:rPr lang="en-US" sz="2800" b="1">
                <a:latin typeface="Geneva" charset="0"/>
              </a:rPr>
              <a:t>She who is in Babylon, chosen together with you, sends you her greetings, and so does my son Mark.  </a:t>
            </a:r>
          </a:p>
          <a:p>
            <a:pPr eaLnBrk="1" hangingPunct="1">
              <a:buFont typeface="Wingdings" charset="2"/>
              <a:buNone/>
              <a:defRPr/>
            </a:pPr>
            <a:endParaRPr lang="en-US" sz="2800" b="1">
              <a:latin typeface="Geneva" charset="0"/>
            </a:endParaRPr>
          </a:p>
          <a:p>
            <a:pPr eaLnBrk="1" hangingPunct="1">
              <a:buFont typeface="Wingdings" charset="2"/>
              <a:buNone/>
              <a:defRPr/>
            </a:pPr>
            <a:r>
              <a:rPr lang="en-US" sz="2800" b="1" baseline="30000">
                <a:latin typeface="Geneva" charset="0"/>
              </a:rPr>
              <a:t>14 </a:t>
            </a:r>
            <a:r>
              <a:rPr lang="en-US" sz="2800" b="1">
                <a:latin typeface="Geneva" charset="0"/>
              </a:rPr>
              <a:t>Greet one another with a kiss of love.  Peace to all of you who are in Christ.</a:t>
            </a:r>
          </a:p>
        </p:txBody>
      </p:sp>
      <p:sp>
        <p:nvSpPr>
          <p:cNvPr id="1644548" name="AutoShape 4"/>
          <p:cNvSpPr>
            <a:spLocks noChangeArrowheads="1"/>
          </p:cNvSpPr>
          <p:nvPr/>
        </p:nvSpPr>
        <p:spPr bwMode="auto">
          <a:xfrm>
            <a:off x="3886200" y="457200"/>
            <a:ext cx="3352800" cy="1447800"/>
          </a:xfrm>
          <a:prstGeom prst="wedgeEllipseCallout">
            <a:avLst>
              <a:gd name="adj1" fmla="val -111079"/>
              <a:gd name="adj2" fmla="val 131361"/>
            </a:avLst>
          </a:prstGeom>
          <a:solidFill>
            <a:srgbClr val="990099"/>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Lucida Grande" charset="0"/>
                <a:ea typeface="ＭＳ Ｐゴシック" charset="0"/>
              </a:rPr>
              <a:t>Woman?</a:t>
            </a:r>
            <a:endParaRPr kumimoji="0" lang="en-US" sz="3200" b="1" i="0" u="none" strike="noStrike" kern="1200" cap="none" spc="0" normalizeH="0" baseline="0" noProof="0">
              <a:ln>
                <a:noFill/>
              </a:ln>
              <a:solidFill>
                <a:srgbClr val="FFFF00"/>
              </a:solidFill>
              <a:effectLst/>
              <a:uLnTx/>
              <a:uFillTx/>
              <a:latin typeface="Electrik"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Lucida Grande" charset="0"/>
                <a:ea typeface="ＭＳ Ｐゴシック" charset="0"/>
              </a:rPr>
              <a:t>Church?</a:t>
            </a:r>
            <a:endParaRPr kumimoji="0" lang="en-US" sz="3200" b="1" i="0" u="none" strike="noStrike" kern="1200" cap="none" spc="0" normalizeH="0" baseline="0" noProof="0">
              <a:ln>
                <a:noFill/>
              </a:ln>
              <a:solidFill>
                <a:srgbClr val="FFFF00"/>
              </a:solidFill>
              <a:effectLst/>
              <a:uLnTx/>
              <a:uFillTx/>
              <a:latin typeface="Electrik" charset="0"/>
              <a:ea typeface="ＭＳ Ｐゴシック" charset="0"/>
            </a:endParaRPr>
          </a:p>
        </p:txBody>
      </p:sp>
      <p:sp>
        <p:nvSpPr>
          <p:cNvPr id="1644549" name="AutoShape 5"/>
          <p:cNvSpPr>
            <a:spLocks noChangeArrowheads="1"/>
          </p:cNvSpPr>
          <p:nvPr/>
        </p:nvSpPr>
        <p:spPr bwMode="auto">
          <a:xfrm>
            <a:off x="5486400" y="1600200"/>
            <a:ext cx="3352800" cy="1447800"/>
          </a:xfrm>
          <a:prstGeom prst="wedgeEllipseCallout">
            <a:avLst>
              <a:gd name="adj1" fmla="val -79259"/>
              <a:gd name="adj2" fmla="val 51644"/>
            </a:avLst>
          </a:prstGeom>
          <a:solidFill>
            <a:srgbClr val="105D13"/>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Lucida Grande" charset="0"/>
                <a:ea typeface="ＭＳ Ｐゴシック" charset="0"/>
              </a:rPr>
              <a:t>Babylon?</a:t>
            </a:r>
            <a:endParaRPr kumimoji="0" lang="en-US" sz="3200" b="1" i="0" u="none" strike="noStrike" kern="1200" cap="none" spc="0" normalizeH="0" baseline="0" noProof="0">
              <a:ln>
                <a:noFill/>
              </a:ln>
              <a:solidFill>
                <a:srgbClr val="FFFF00"/>
              </a:solidFill>
              <a:effectLst/>
              <a:uLnTx/>
              <a:uFillTx/>
              <a:latin typeface="Electrik"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Lucida Grande" charset="0"/>
                <a:ea typeface="ＭＳ Ｐゴシック" charset="0"/>
              </a:rPr>
              <a:t>Rome?</a:t>
            </a:r>
            <a:endParaRPr kumimoji="0" lang="en-US" sz="3200" b="1" i="0" u="none" strike="noStrike" kern="1200" cap="none" spc="0" normalizeH="0" baseline="0" noProof="0">
              <a:ln>
                <a:noFill/>
              </a:ln>
              <a:solidFill>
                <a:srgbClr val="FFFF00"/>
              </a:solidFill>
              <a:effectLst/>
              <a:uLnTx/>
              <a:uFillTx/>
              <a:latin typeface="Electrik" charset="0"/>
              <a:ea typeface="ＭＳ Ｐゴシック" charset="0"/>
            </a:endParaRPr>
          </a:p>
        </p:txBody>
      </p:sp>
      <p:sp>
        <p:nvSpPr>
          <p:cNvPr id="407557" name="Rectangle 6"/>
          <p:cNvSpPr>
            <a:spLocks noChangeArrowheads="1"/>
          </p:cNvSpPr>
          <p:nvPr/>
        </p:nvSpPr>
        <p:spPr bwMode="auto">
          <a:xfrm>
            <a:off x="8153400" y="76200"/>
            <a:ext cx="9286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280r</a:t>
            </a:r>
          </a:p>
        </p:txBody>
      </p:sp>
    </p:spTree>
    <p:extLst>
      <p:ext uri="{BB962C8B-B14F-4D97-AF65-F5344CB8AC3E}">
        <p14:creationId xmlns:p14="http://schemas.microsoft.com/office/powerpoint/2010/main" val="15725458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4548"/>
                                        </p:tgtEl>
                                        <p:attrNameLst>
                                          <p:attrName>style.visibility</p:attrName>
                                        </p:attrNameLst>
                                      </p:cBhvr>
                                      <p:to>
                                        <p:strVal val="visible"/>
                                      </p:to>
                                    </p:set>
                                    <p:animEffect transition="in" filter="wipe(left)">
                                      <p:cBhvr>
                                        <p:cTn id="7" dur="500"/>
                                        <p:tgtEl>
                                          <p:spTgt spid="16445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4549"/>
                                        </p:tgtEl>
                                        <p:attrNameLst>
                                          <p:attrName>style.visibility</p:attrName>
                                        </p:attrNameLst>
                                      </p:cBhvr>
                                      <p:to>
                                        <p:strVal val="visible"/>
                                      </p:to>
                                    </p:set>
                                    <p:animEffect transition="in" filter="wipe(left)">
                                      <p:cBhvr>
                                        <p:cTn id="12" dur="500"/>
                                        <p:tgtEl>
                                          <p:spTgt spid="1644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548" grpId="0" animBg="1"/>
      <p:bldP spid="164454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3556" name="Text Box 4"/>
          <p:cNvSpPr txBox="1">
            <a:spLocks noChangeArrowheads="1"/>
          </p:cNvSpPr>
          <p:nvPr/>
        </p:nvSpPr>
        <p:spPr bwMode="auto">
          <a:xfrm>
            <a:off x="342900" y="3048000"/>
            <a:ext cx="937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ja-JP" altLang="en-US" sz="2400" b="1" i="0" u="none" strike="noStrike" kern="1200" cap="none" spc="0" normalizeH="0" baseline="0" noProof="0">
                <a:ln>
                  <a:noFill/>
                </a:ln>
                <a:solidFill>
                  <a:srgbClr val="FFFF00"/>
                </a:solidFill>
                <a:effectLst/>
                <a:uLnTx/>
                <a:uFillTx/>
                <a:latin typeface="Calibri" charset="0"/>
                <a:ea typeface="ＭＳ Ｐゴシック" charset="0"/>
              </a:rPr>
              <a:t>“</a:t>
            </a:r>
            <a:r>
              <a:rPr kumimoji="0" lang="en-US" altLang="ja-JP" sz="2400" b="1" i="0" u="none" strike="noStrike" kern="1200" cap="none" spc="0" normalizeH="0" baseline="0" noProof="0">
                <a:ln>
                  <a:noFill/>
                </a:ln>
                <a:solidFill>
                  <a:srgbClr val="FFFF00"/>
                </a:solidFill>
                <a:effectLst/>
                <a:uLnTx/>
                <a:uFillTx/>
                <a:latin typeface="Calibri" charset="0"/>
                <a:ea typeface="ＭＳ Ｐゴシック" charset="0"/>
              </a:rPr>
              <a:t>Babilon</a:t>
            </a:r>
            <a:r>
              <a:rPr kumimoji="0" lang="ja-JP" altLang="en-US" sz="2400" b="1" i="0" u="none" strike="noStrike" kern="1200" cap="none" spc="0" normalizeH="0" baseline="0" noProof="0">
                <a:ln>
                  <a:noFill/>
                </a:ln>
                <a:solidFill>
                  <a:srgbClr val="FFFF00"/>
                </a:solidFill>
                <a:effectLst/>
                <a:uLnTx/>
                <a:uFillTx/>
                <a:latin typeface="Calibri" charset="0"/>
                <a:ea typeface="ＭＳ Ｐゴシック" charset="0"/>
              </a:rPr>
              <a:t>”</a:t>
            </a:r>
            <a:r>
              <a:rPr kumimoji="0" lang="en-US" altLang="ja-JP" sz="2400" b="1" i="0" u="none" strike="noStrike" kern="1200" cap="none" spc="0" normalizeH="0" baseline="0" noProof="0">
                <a:ln>
                  <a:noFill/>
                </a:ln>
                <a:solidFill>
                  <a:srgbClr val="FFFF00"/>
                </a:solidFill>
                <a:effectLst/>
                <a:uLnTx/>
                <a:uFillTx/>
                <a:latin typeface="Calibri" charset="0"/>
                <a:ea typeface="ＭＳ Ｐゴシック" charset="0"/>
              </a:rPr>
              <a:t> = Roma (5:13) namun MENGAPA?</a:t>
            </a:r>
            <a:endParaRPr kumimoji="0" lang="en-US" sz="2400" b="1" i="0" u="none" strike="noStrike" kern="1200" cap="none" spc="0" normalizeH="0" baseline="0" noProof="0">
              <a:ln>
                <a:noFill/>
              </a:ln>
              <a:solidFill>
                <a:srgbClr val="FFFF00"/>
              </a:solidFill>
              <a:effectLst/>
              <a:uLnTx/>
              <a:uFillTx/>
              <a:latin typeface="Calibri" charset="0"/>
              <a:ea typeface="ＭＳ Ｐゴシック" charset="0"/>
            </a:endParaRPr>
          </a:p>
        </p:txBody>
      </p:sp>
      <p:sp>
        <p:nvSpPr>
          <p:cNvPr id="23557" name="Rectangle 5"/>
          <p:cNvSpPr>
            <a:spLocks noChangeArrowheads="1"/>
          </p:cNvSpPr>
          <p:nvPr/>
        </p:nvSpPr>
        <p:spPr bwMode="auto">
          <a:xfrm>
            <a:off x="381000" y="1066800"/>
            <a:ext cx="8763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FF00"/>
                </a:solidFill>
                <a:effectLst/>
                <a:uLnTx/>
                <a:uFillTx/>
                <a:latin typeface="Calibri" charset="0"/>
                <a:ea typeface="ＭＳ Ｐゴシック" charset="0"/>
              </a:rPr>
              <a:t>Setelah Paulus meninggalkan Roma (62 M) namun sebelum penganiayaan dimulai (64 M)</a:t>
            </a:r>
          </a:p>
        </p:txBody>
      </p:sp>
      <p:sp>
        <p:nvSpPr>
          <p:cNvPr id="329732" name="Rectangle 7"/>
          <p:cNvSpPr>
            <a:spLocks noChangeArrowheads="1"/>
          </p:cNvSpPr>
          <p:nvPr/>
        </p:nvSpPr>
        <p:spPr bwMode="auto">
          <a:xfrm>
            <a:off x="495300" y="381000"/>
            <a:ext cx="822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sng" strike="noStrike" kern="1200" cap="none" spc="0" normalizeH="0" baseline="0" noProof="0">
                <a:ln>
                  <a:noFill/>
                </a:ln>
                <a:solidFill>
                  <a:srgbClr val="FFFF00"/>
                </a:solidFill>
                <a:effectLst/>
                <a:uLnTx/>
                <a:uFillTx/>
                <a:latin typeface="Calibri" charset="0"/>
                <a:ea typeface="ＭＳ Ｐゴシック" charset="0"/>
              </a:rPr>
              <a:t>Waktu</a:t>
            </a:r>
          </a:p>
        </p:txBody>
      </p:sp>
      <p:sp>
        <p:nvSpPr>
          <p:cNvPr id="23560" name="Rectangle 8"/>
          <p:cNvSpPr>
            <a:spLocks noChangeArrowheads="1"/>
          </p:cNvSpPr>
          <p:nvPr/>
        </p:nvSpPr>
        <p:spPr bwMode="auto">
          <a:xfrm>
            <a:off x="457200" y="2362200"/>
            <a:ext cx="830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0" i="0" u="sng" strike="noStrike" kern="1200" cap="none" spc="0" normalizeH="0" baseline="0" noProof="0">
                <a:ln>
                  <a:noFill/>
                </a:ln>
                <a:solidFill>
                  <a:srgbClr val="FFFF00"/>
                </a:solidFill>
                <a:effectLst/>
                <a:uLnTx/>
                <a:uFillTx/>
                <a:latin typeface="Calibri" charset="0"/>
                <a:ea typeface="ＭＳ Ｐゴシック" charset="0"/>
              </a:rPr>
              <a:t>Tempat</a:t>
            </a:r>
          </a:p>
        </p:txBody>
      </p:sp>
      <p:sp>
        <p:nvSpPr>
          <p:cNvPr id="23561" name="Rectangle 9"/>
          <p:cNvSpPr>
            <a:spLocks noChangeArrowheads="1"/>
          </p:cNvSpPr>
          <p:nvPr/>
        </p:nvSpPr>
        <p:spPr bwMode="auto">
          <a:xfrm>
            <a:off x="393700" y="3810000"/>
            <a:ext cx="550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charset="0"/>
                <a:ea typeface="ＭＳ Ｐゴシック" charset="0"/>
              </a:rPr>
              <a:t>1. Petrus tidak mengunjungi Babilon lama</a:t>
            </a:r>
          </a:p>
        </p:txBody>
      </p:sp>
      <p:sp>
        <p:nvSpPr>
          <p:cNvPr id="23562" name="Rectangle 10"/>
          <p:cNvSpPr>
            <a:spLocks noChangeArrowheads="1"/>
          </p:cNvSpPr>
          <p:nvPr/>
        </p:nvSpPr>
        <p:spPr bwMode="auto">
          <a:xfrm>
            <a:off x="330200" y="4572000"/>
            <a:ext cx="60157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charset="0"/>
                <a:ea typeface="ＭＳ Ｐゴシック" charset="0"/>
              </a:rPr>
              <a:t>2. </a:t>
            </a:r>
            <a:r>
              <a:rPr kumimoji="0" lang="ja-JP" altLang="en-US" sz="2400" b="1" i="0" u="none" strike="noStrike" kern="1200" cap="none" spc="0" normalizeH="0" baseline="0" noProof="0">
                <a:ln>
                  <a:noFill/>
                </a:ln>
                <a:solidFill>
                  <a:srgbClr val="FFFF00"/>
                </a:solidFill>
                <a:effectLst/>
                <a:uLnTx/>
                <a:uFillTx/>
                <a:latin typeface="Calibri" charset="0"/>
                <a:ea typeface="ＭＳ Ｐゴシック" charset="0"/>
              </a:rPr>
              <a:t>“</a:t>
            </a:r>
            <a:r>
              <a:rPr kumimoji="0" lang="en-US" altLang="ja-JP" sz="2400" b="1" i="0" u="none" strike="noStrike" kern="1200" cap="none" spc="0" normalizeH="0" baseline="0" noProof="0">
                <a:ln>
                  <a:noFill/>
                </a:ln>
                <a:solidFill>
                  <a:srgbClr val="FFFF00"/>
                </a:solidFill>
                <a:effectLst/>
                <a:uLnTx/>
                <a:uFillTx/>
                <a:latin typeface="Calibri" charset="0"/>
                <a:ea typeface="ＭＳ Ｐゴシック" charset="0"/>
              </a:rPr>
              <a:t>Babilon</a:t>
            </a:r>
            <a:r>
              <a:rPr kumimoji="0" lang="ja-JP" altLang="en-US" sz="2400" b="1" i="0" u="none" strike="noStrike" kern="1200" cap="none" spc="0" normalizeH="0" baseline="0" noProof="0">
                <a:ln>
                  <a:noFill/>
                </a:ln>
                <a:solidFill>
                  <a:srgbClr val="FFFF00"/>
                </a:solidFill>
                <a:effectLst/>
                <a:uLnTx/>
                <a:uFillTx/>
                <a:latin typeface="Calibri" charset="0"/>
                <a:ea typeface="ＭＳ Ｐゴシック" charset="0"/>
              </a:rPr>
              <a:t>”</a:t>
            </a:r>
            <a:r>
              <a:rPr kumimoji="0" lang="en-US" altLang="ja-JP" sz="2400" b="1" i="0" u="none" strike="noStrike" kern="1200" cap="none" spc="0" normalizeH="0" baseline="0" noProof="0">
                <a:ln>
                  <a:noFill/>
                </a:ln>
                <a:solidFill>
                  <a:srgbClr val="FFFF00"/>
                </a:solidFill>
                <a:effectLst/>
                <a:uLnTx/>
                <a:uFillTx/>
                <a:latin typeface="Calibri" charset="0"/>
                <a:ea typeface="ＭＳ Ｐゴシック" charset="0"/>
              </a:rPr>
              <a:t> biasanya diartikan sebagai Roma</a:t>
            </a:r>
            <a:endParaRPr kumimoji="0" lang="en-US" sz="2400" b="1" i="0" u="none" strike="noStrike" kern="1200" cap="none" spc="0" normalizeH="0" baseline="0" noProof="0">
              <a:ln>
                <a:noFill/>
              </a:ln>
              <a:solidFill>
                <a:srgbClr val="FFFF00"/>
              </a:solidFill>
              <a:effectLst/>
              <a:uLnTx/>
              <a:uFillTx/>
              <a:latin typeface="Calibri" charset="0"/>
              <a:ea typeface="ＭＳ Ｐゴシック" charset="0"/>
            </a:endParaRPr>
          </a:p>
        </p:txBody>
      </p:sp>
      <p:sp>
        <p:nvSpPr>
          <p:cNvPr id="23563" name="Rectangle 11"/>
          <p:cNvSpPr>
            <a:spLocks noChangeArrowheads="1"/>
          </p:cNvSpPr>
          <p:nvPr/>
        </p:nvSpPr>
        <p:spPr bwMode="auto">
          <a:xfrm>
            <a:off x="317500" y="5257800"/>
            <a:ext cx="64144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alibri" charset="0"/>
                <a:ea typeface="ＭＳ Ｐゴシック" charset="0"/>
              </a:rPr>
              <a:t>3. Wahyu 17-18 menyebut Roma sebagai Babilon</a:t>
            </a:r>
          </a:p>
        </p:txBody>
      </p:sp>
      <p:sp>
        <p:nvSpPr>
          <p:cNvPr id="329737" name="Rectangle 12"/>
          <p:cNvSpPr>
            <a:spLocks noChangeArrowheads="1"/>
          </p:cNvSpPr>
          <p:nvPr/>
        </p:nvSpPr>
        <p:spPr bwMode="auto">
          <a:xfrm>
            <a:off x="8578850" y="0"/>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rPr>
              <a:t>277</a:t>
            </a:r>
          </a:p>
        </p:txBody>
      </p:sp>
      <p:sp>
        <p:nvSpPr>
          <p:cNvPr id="329738" name="Rectangle 13"/>
          <p:cNvSpPr>
            <a:spLocks noGrp="1" noChangeArrowheads="1"/>
          </p:cNvSpPr>
          <p:nvPr>
            <p:ph type="title" idx="4294967295"/>
          </p:nvPr>
        </p:nvSpPr>
        <p:spPr>
          <a:xfrm>
            <a:off x="0" y="0"/>
            <a:ext cx="3429000" cy="533400"/>
          </a:xfrm>
        </p:spPr>
        <p:txBody>
          <a:bodyPr/>
          <a:lstStyle/>
          <a:p>
            <a:pPr eaLnBrk="1" hangingPunct="1"/>
            <a:r>
              <a:rPr lang="en-US" sz="2800">
                <a:solidFill>
                  <a:schemeClr val="bg1"/>
                </a:solidFill>
                <a:latin typeface="Calibri" charset="0"/>
              </a:rPr>
              <a:t>Waktu &amp; Tempat</a:t>
            </a:r>
          </a:p>
        </p:txBody>
      </p:sp>
    </p:spTree>
    <p:extLst>
      <p:ext uri="{BB962C8B-B14F-4D97-AF65-F5344CB8AC3E}">
        <p14:creationId xmlns:p14="http://schemas.microsoft.com/office/powerpoint/2010/main" val="29129353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wipe(down)">
                                      <p:cBhvr>
                                        <p:cTn id="7" dur="500"/>
                                        <p:tgtEl>
                                          <p:spTgt spid="23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560"/>
                                        </p:tgtEl>
                                        <p:attrNameLst>
                                          <p:attrName>style.visibility</p:attrName>
                                        </p:attrNameLst>
                                      </p:cBhvr>
                                      <p:to>
                                        <p:strVal val="visible"/>
                                      </p:to>
                                    </p:set>
                                    <p:animEffect transition="in" filter="wipe(down)">
                                      <p:cBhvr>
                                        <p:cTn id="12" dur="500"/>
                                        <p:tgtEl>
                                          <p:spTgt spid="235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556"/>
                                        </p:tgtEl>
                                        <p:attrNameLst>
                                          <p:attrName>style.visibility</p:attrName>
                                        </p:attrNameLst>
                                      </p:cBhvr>
                                      <p:to>
                                        <p:strVal val="visible"/>
                                      </p:to>
                                    </p:set>
                                    <p:animEffect transition="in" filter="wipe(down)">
                                      <p:cBhvr>
                                        <p:cTn id="17" dur="500"/>
                                        <p:tgtEl>
                                          <p:spTgt spid="235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23561"/>
                                        </p:tgtEl>
                                        <p:attrNameLst>
                                          <p:attrName>style.visibility</p:attrName>
                                        </p:attrNameLst>
                                      </p:cBhvr>
                                      <p:to>
                                        <p:strVal val="visible"/>
                                      </p:to>
                                    </p:set>
                                    <p:anim calcmode="lin" valueType="num">
                                      <p:cBhvr>
                                        <p:cTn id="22" dur="500" fill="hold"/>
                                        <p:tgtEl>
                                          <p:spTgt spid="23561"/>
                                        </p:tgtEl>
                                        <p:attrNameLst>
                                          <p:attrName>ppt_w</p:attrName>
                                        </p:attrNameLst>
                                      </p:cBhvr>
                                      <p:tavLst>
                                        <p:tav tm="0">
                                          <p:val>
                                            <p:fltVal val="0"/>
                                          </p:val>
                                        </p:tav>
                                        <p:tav tm="100000">
                                          <p:val>
                                            <p:strVal val="#ppt_w"/>
                                          </p:val>
                                        </p:tav>
                                      </p:tavLst>
                                    </p:anim>
                                    <p:anim calcmode="lin" valueType="num">
                                      <p:cBhvr>
                                        <p:cTn id="23" dur="500" fill="hold"/>
                                        <p:tgtEl>
                                          <p:spTgt spid="23561"/>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23562"/>
                                        </p:tgtEl>
                                        <p:attrNameLst>
                                          <p:attrName>style.visibility</p:attrName>
                                        </p:attrNameLst>
                                      </p:cBhvr>
                                      <p:to>
                                        <p:strVal val="visible"/>
                                      </p:to>
                                    </p:set>
                                    <p:anim calcmode="lin" valueType="num">
                                      <p:cBhvr>
                                        <p:cTn id="28" dur="500" fill="hold"/>
                                        <p:tgtEl>
                                          <p:spTgt spid="23562"/>
                                        </p:tgtEl>
                                        <p:attrNameLst>
                                          <p:attrName>ppt_w</p:attrName>
                                        </p:attrNameLst>
                                      </p:cBhvr>
                                      <p:tavLst>
                                        <p:tav tm="0">
                                          <p:val>
                                            <p:fltVal val="0"/>
                                          </p:val>
                                        </p:tav>
                                        <p:tav tm="100000">
                                          <p:val>
                                            <p:strVal val="#ppt_w"/>
                                          </p:val>
                                        </p:tav>
                                      </p:tavLst>
                                    </p:anim>
                                    <p:anim calcmode="lin" valueType="num">
                                      <p:cBhvr>
                                        <p:cTn id="29" dur="500" fill="hold"/>
                                        <p:tgtEl>
                                          <p:spTgt spid="23562"/>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3563"/>
                                        </p:tgtEl>
                                        <p:attrNameLst>
                                          <p:attrName>style.visibility</p:attrName>
                                        </p:attrNameLst>
                                      </p:cBhvr>
                                      <p:to>
                                        <p:strVal val="visible"/>
                                      </p:to>
                                    </p:set>
                                    <p:animEffect transition="in" filter="wipe(down)">
                                      <p:cBhvr>
                                        <p:cTn id="34" dur="500"/>
                                        <p:tgtEl>
                                          <p:spTgt spid="23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23557" grpId="0"/>
      <p:bldP spid="23560" grpId="0"/>
      <p:bldP spid="23561" grpId="0"/>
      <p:bldP spid="23562" grpId="0"/>
      <p:bldP spid="2356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7892" name="Text Box 4"/>
          <p:cNvSpPr txBox="1">
            <a:spLocks noChangeArrowheads="1"/>
          </p:cNvSpPr>
          <p:nvPr/>
        </p:nvSpPr>
        <p:spPr bwMode="auto">
          <a:xfrm>
            <a:off x="990600" y="533400"/>
            <a:ext cx="6629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800" u="sng">
                <a:latin typeface="Calibri" charset="0"/>
              </a:rPr>
              <a:t>Argumentasi</a:t>
            </a:r>
          </a:p>
        </p:txBody>
      </p:sp>
      <p:sp>
        <p:nvSpPr>
          <p:cNvPr id="37947" name="Text Box 59"/>
          <p:cNvSpPr txBox="1">
            <a:spLocks noChangeArrowheads="1"/>
          </p:cNvSpPr>
          <p:nvPr/>
        </p:nvSpPr>
        <p:spPr bwMode="auto">
          <a:xfrm>
            <a:off x="381000" y="1143000"/>
            <a:ext cx="8610600" cy="1809750"/>
          </a:xfrm>
          <a:prstGeom prst="rect">
            <a:avLst/>
          </a:prstGeom>
          <a:solidFill>
            <a:srgbClr val="000099"/>
          </a:solidFill>
          <a:ln w="9525">
            <a:solidFill>
              <a:schemeClr val="bg1"/>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ja-JP" altLang="en-US" sz="2800">
                <a:latin typeface="Calibri" charset="0"/>
              </a:rPr>
              <a:t>“</a:t>
            </a:r>
            <a:r>
              <a:rPr lang="en-US" altLang="ja-JP" sz="2800">
                <a:latin typeface="Calibri" charset="0"/>
              </a:rPr>
              <a:t>… aku menulis dengan singkat kepada kamu untuk menasihati dan meyakinkan kamu, bahwa ini adalah </a:t>
            </a:r>
            <a:r>
              <a:rPr lang="en-US" altLang="ja-JP" sz="2800" b="1">
                <a:latin typeface="Calibri" charset="0"/>
              </a:rPr>
              <a:t>kasih karunia yang benar-benar dari Allah</a:t>
            </a:r>
            <a:r>
              <a:rPr lang="en-US" altLang="ja-JP" sz="2800">
                <a:latin typeface="Calibri" charset="0"/>
              </a:rPr>
              <a:t>. </a:t>
            </a:r>
            <a:r>
              <a:rPr lang="en-US" altLang="ja-JP" sz="2800" b="1">
                <a:solidFill>
                  <a:srgbClr val="00FF00"/>
                </a:solidFill>
                <a:latin typeface="Calibri" charset="0"/>
              </a:rPr>
              <a:t>Berdirilah dengan teguh di dalamnya.</a:t>
            </a:r>
            <a:r>
              <a:rPr lang="ja-JP" altLang="en-US" sz="2800">
                <a:latin typeface="Calibri" charset="0"/>
              </a:rPr>
              <a:t>”</a:t>
            </a:r>
            <a:r>
              <a:rPr lang="en-US" altLang="ja-JP" sz="2800">
                <a:latin typeface="Calibri" charset="0"/>
              </a:rPr>
              <a:t> (5:12)</a:t>
            </a:r>
            <a:endParaRPr lang="en-US" sz="2800">
              <a:latin typeface="Calibri" charset="0"/>
            </a:endParaRPr>
          </a:p>
        </p:txBody>
      </p:sp>
      <p:graphicFrame>
        <p:nvGraphicFramePr>
          <p:cNvPr id="38132" name="Group 244"/>
          <p:cNvGraphicFramePr>
            <a:graphicFrameLocks noGrp="1"/>
          </p:cNvGraphicFramePr>
          <p:nvPr>
            <p:ph idx="4294967295"/>
            <p:extLst>
              <p:ext uri="{D42A27DB-BD31-4B8C-83A1-F6EECF244321}">
                <p14:modId xmlns:p14="http://schemas.microsoft.com/office/powerpoint/2010/main" val="1565886609"/>
              </p:ext>
            </p:extLst>
          </p:nvPr>
        </p:nvGraphicFramePr>
        <p:xfrm>
          <a:off x="65088" y="3409950"/>
          <a:ext cx="8915400" cy="3383272"/>
        </p:xfrm>
        <a:graphic>
          <a:graphicData uri="http://schemas.openxmlformats.org/drawingml/2006/table">
            <a:tbl>
              <a:tblPr/>
              <a:tblGrid>
                <a:gridCol w="4419600">
                  <a:extLst>
                    <a:ext uri="{9D8B030D-6E8A-4147-A177-3AD203B41FA5}">
                      <a16:colId xmlns:a16="http://schemas.microsoft.com/office/drawing/2014/main" xmlns="" val="20000"/>
                    </a:ext>
                  </a:extLst>
                </a:gridCol>
                <a:gridCol w="4495800">
                  <a:extLst>
                    <a:ext uri="{9D8B030D-6E8A-4147-A177-3AD203B41FA5}">
                      <a16:colId xmlns:a16="http://schemas.microsoft.com/office/drawing/2014/main" xmlns="" val="20001"/>
                    </a:ext>
                  </a:extLst>
                </a:gridCol>
              </a:tblGrid>
              <a:tr h="33829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ja-JP" altLang="en-US" sz="24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a:t>
                      </a:r>
                      <a:r>
                        <a:rPr kumimoji="0" lang="en-US" sz="2400" b="0" i="0" u="sng"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Ini adalah kasih karunia yang benar-benar dari Allah</a:t>
                      </a:r>
                      <a:r>
                        <a:rPr kumimoji="0" lang="ja-JP" altLang="en-US" sz="24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a:t>
                      </a:r>
                      <a:endParaRPr kumimoji="0" lang="en-US" sz="24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1 Pet. 1:1-12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Pemilihan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Kedaulatan Allah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Pengudusan secara posisional</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Dimulai oleh Allah (1:2)</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ja-JP" altLang="en-US" sz="24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a:t>
                      </a:r>
                      <a:r>
                        <a:rPr kumimoji="0" lang="en-US" sz="2400" b="0" i="0" u="sng"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Berdirilah dengan teguh di dalamnya.</a:t>
                      </a:r>
                      <a:r>
                        <a:rPr kumimoji="0" lang="ja-JP" altLang="en-US" sz="24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a:t>
                      </a:r>
                      <a:endParaRPr kumimoji="0" lang="en-US" sz="24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1 Pet. 1:13-5:14</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Ketekunan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Tanggung jawab manusia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Pengudusan secara praktikal</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Dihasilkan dalam hidup saleh (1:13ff)</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105D13"/>
                        </a:gs>
                        <a:gs pos="100000">
                          <a:srgbClr val="072B09"/>
                        </a:gs>
                      </a:gsLst>
                      <a:path path="shape">
                        <a:fillToRect l="50000" t="50000" r="50000" b="50000"/>
                      </a:path>
                    </a:gradFill>
                  </a:tcPr>
                </a:tc>
                <a:extLst>
                  <a:ext uri="{0D108BD9-81ED-4DB2-BD59-A6C34878D82A}">
                    <a16:rowId xmlns:a16="http://schemas.microsoft.com/office/drawing/2014/main" xmlns="" val="10000"/>
                  </a:ext>
                </a:extLst>
              </a:tr>
            </a:tbl>
          </a:graphicData>
        </a:graphic>
      </p:graphicFrame>
      <p:sp>
        <p:nvSpPr>
          <p:cNvPr id="38124" name="Text Box 236"/>
          <p:cNvSpPr txBox="1">
            <a:spLocks noChangeArrowheads="1"/>
          </p:cNvSpPr>
          <p:nvPr/>
        </p:nvSpPr>
        <p:spPr bwMode="auto">
          <a:xfrm>
            <a:off x="838200" y="2971800"/>
            <a:ext cx="7010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en-US" sz="2800" u="sng">
                <a:latin typeface="Calibri" charset="0"/>
              </a:rPr>
              <a:t>Tema Dobel:</a:t>
            </a:r>
          </a:p>
        </p:txBody>
      </p:sp>
      <p:sp>
        <p:nvSpPr>
          <p:cNvPr id="330765" name="Rectangle 243"/>
          <p:cNvSpPr>
            <a:spLocks noChangeArrowheads="1"/>
          </p:cNvSpPr>
          <p:nvPr/>
        </p:nvSpPr>
        <p:spPr bwMode="auto">
          <a:xfrm>
            <a:off x="8578850" y="0"/>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2000" b="1">
                <a:solidFill>
                  <a:schemeClr val="tx1"/>
                </a:solidFill>
                <a:latin typeface="Times New Roman" charset="0"/>
              </a:rPr>
              <a:t>278</a:t>
            </a:r>
          </a:p>
        </p:txBody>
      </p:sp>
      <p:sp>
        <p:nvSpPr>
          <p:cNvPr id="330766" name="Rectangle 245"/>
          <p:cNvSpPr>
            <a:spLocks noGrp="1" noChangeArrowheads="1"/>
          </p:cNvSpPr>
          <p:nvPr>
            <p:ph type="title" idx="4294967295"/>
          </p:nvPr>
        </p:nvSpPr>
        <p:spPr>
          <a:xfrm>
            <a:off x="0" y="0"/>
            <a:ext cx="3124200" cy="457200"/>
          </a:xfrm>
        </p:spPr>
        <p:txBody>
          <a:bodyPr/>
          <a:lstStyle/>
          <a:p>
            <a:pPr eaLnBrk="1" hangingPunct="1"/>
            <a:r>
              <a:rPr lang="en-US" sz="2400">
                <a:solidFill>
                  <a:schemeClr val="bg1"/>
                </a:solidFill>
                <a:latin typeface="Calibri" charset="0"/>
              </a:rPr>
              <a:t>Argumentasi &amp; Tema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37947"/>
                                        </p:tgtEl>
                                        <p:attrNameLst>
                                          <p:attrName>style.visibility</p:attrName>
                                        </p:attrNameLst>
                                      </p:cBhvr>
                                      <p:to>
                                        <p:strVal val="visible"/>
                                      </p:to>
                                    </p:set>
                                    <p:animEffect transition="in" filter="wedge">
                                      <p:cBhvr>
                                        <p:cTn id="13" dur="500"/>
                                        <p:tgtEl>
                                          <p:spTgt spid="379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8124"/>
                                        </p:tgtEl>
                                        <p:attrNameLst>
                                          <p:attrName>style.visibility</p:attrName>
                                        </p:attrNameLst>
                                      </p:cBhvr>
                                      <p:to>
                                        <p:strVal val="visible"/>
                                      </p:to>
                                    </p:set>
                                    <p:anim calcmode="lin" valueType="num">
                                      <p:cBhvr additive="base">
                                        <p:cTn id="18" dur="500" fill="hold"/>
                                        <p:tgtEl>
                                          <p:spTgt spid="38124"/>
                                        </p:tgtEl>
                                        <p:attrNameLst>
                                          <p:attrName>ppt_x</p:attrName>
                                        </p:attrNameLst>
                                      </p:cBhvr>
                                      <p:tavLst>
                                        <p:tav tm="0">
                                          <p:val>
                                            <p:strVal val="0-#ppt_w/2"/>
                                          </p:val>
                                        </p:tav>
                                        <p:tav tm="100000">
                                          <p:val>
                                            <p:strVal val="#ppt_x"/>
                                          </p:val>
                                        </p:tav>
                                      </p:tavLst>
                                    </p:anim>
                                    <p:anim calcmode="lin" valueType="num">
                                      <p:cBhvr additive="base">
                                        <p:cTn id="19" dur="500" fill="hold"/>
                                        <p:tgtEl>
                                          <p:spTgt spid="3812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38132"/>
                                        </p:tgtEl>
                                        <p:attrNameLst>
                                          <p:attrName>style.visibility</p:attrName>
                                        </p:attrNameLst>
                                      </p:cBhvr>
                                      <p:to>
                                        <p:strVal val="visible"/>
                                      </p:to>
                                    </p:set>
                                    <p:anim calcmode="lin" valueType="num">
                                      <p:cBhvr additive="base">
                                        <p:cTn id="24" dur="500" fill="hold"/>
                                        <p:tgtEl>
                                          <p:spTgt spid="38132"/>
                                        </p:tgtEl>
                                        <p:attrNameLst>
                                          <p:attrName>ppt_x</p:attrName>
                                        </p:attrNameLst>
                                      </p:cBhvr>
                                      <p:tavLst>
                                        <p:tav tm="0">
                                          <p:val>
                                            <p:strVal val="#ppt_x"/>
                                          </p:val>
                                        </p:tav>
                                        <p:tav tm="100000">
                                          <p:val>
                                            <p:strVal val="#ppt_x"/>
                                          </p:val>
                                        </p:tav>
                                      </p:tavLst>
                                    </p:anim>
                                    <p:anim calcmode="lin" valueType="num">
                                      <p:cBhvr additive="base">
                                        <p:cTn id="25" dur="500" fill="hold"/>
                                        <p:tgtEl>
                                          <p:spTgt spid="381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utoUpdateAnimBg="0"/>
      <p:bldP spid="37947" grpId="0" animBg="1" autoUpdateAnimBg="0"/>
      <p:bldP spid="38124"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12"/>
          <p:cNvSpPr>
            <a:spLocks noGrp="1" noChangeArrowheads="1"/>
          </p:cNvSpPr>
          <p:nvPr>
            <p:ph type="title" idx="4294967295"/>
          </p:nvPr>
        </p:nvSpPr>
        <p:spPr>
          <a:xfrm>
            <a:off x="0" y="2057400"/>
            <a:ext cx="2819400" cy="3657600"/>
          </a:xfrm>
        </p:spPr>
        <p:txBody>
          <a:bodyPr/>
          <a:lstStyle/>
          <a:p>
            <a:pPr eaLnBrk="1" hangingPunct="1"/>
            <a:r>
              <a:rPr lang="en-US">
                <a:solidFill>
                  <a:schemeClr val="bg1"/>
                </a:solidFill>
                <a:latin typeface="Calibri" charset="0"/>
              </a:rPr>
              <a:t>Why Peter wrote…</a:t>
            </a:r>
          </a:p>
        </p:txBody>
      </p:sp>
      <p:pic>
        <p:nvPicPr>
          <p:cNvPr id="331778" name="Picture 9" descr="persecu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79" name="Text Box 4"/>
          <p:cNvSpPr txBox="1">
            <a:spLocks noChangeArrowheads="1"/>
          </p:cNvSpPr>
          <p:nvPr/>
        </p:nvSpPr>
        <p:spPr bwMode="auto">
          <a:xfrm>
            <a:off x="914400" y="762000"/>
            <a:ext cx="678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endParaRPr lang="en-US" sz="1800">
              <a:solidFill>
                <a:schemeClr val="bg1"/>
              </a:solidFill>
              <a:latin typeface="Calibri" charset="0"/>
            </a:endParaRPr>
          </a:p>
        </p:txBody>
      </p:sp>
      <p:sp>
        <p:nvSpPr>
          <p:cNvPr id="40965" name="Text Box 5"/>
          <p:cNvSpPr txBox="1">
            <a:spLocks noChangeArrowheads="1"/>
          </p:cNvSpPr>
          <p:nvPr/>
        </p:nvSpPr>
        <p:spPr bwMode="auto">
          <a:xfrm>
            <a:off x="-114300" y="97621"/>
            <a:ext cx="9448800" cy="95410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algn="ctr">
              <a:spcBef>
                <a:spcPct val="50000"/>
              </a:spcBef>
              <a:defRPr sz="2800" b="1">
                <a:solidFill>
                  <a:schemeClr val="tx1"/>
                </a:solidFil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a:solidFill>
                  <a:schemeClr val="bg1"/>
                </a:solidFill>
              </a:rPr>
              <a:t>Mengapa para pembaca Petrus memerlukan penghiburan</a:t>
            </a:r>
            <a:r>
              <a:rPr lang="en-US" dirty="0">
                <a:solidFill>
                  <a:schemeClr val="bg1"/>
                </a:solidFill>
              </a:rPr>
              <a:t>?</a:t>
            </a:r>
          </a:p>
        </p:txBody>
      </p:sp>
      <p:sp>
        <p:nvSpPr>
          <p:cNvPr id="40966" name="Rectangle 6"/>
          <p:cNvSpPr>
            <a:spLocks noChangeArrowheads="1"/>
          </p:cNvSpPr>
          <p:nvPr/>
        </p:nvSpPr>
        <p:spPr bwMode="auto">
          <a:xfrm>
            <a:off x="3543300" y="1020763"/>
            <a:ext cx="1492250" cy="3667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lgn="ctr" eaLnBrk="1" fontAlgn="auto" hangingPunct="1">
              <a:spcBef>
                <a:spcPct val="50000"/>
              </a:spcBef>
              <a:spcAft>
                <a:spcPts val="0"/>
              </a:spcAft>
              <a:defRPr/>
            </a:pPr>
            <a:r>
              <a:rPr lang="en-US" sz="1800" b="1">
                <a:solidFill>
                  <a:schemeClr val="bg1"/>
                </a:solidFill>
                <a:latin typeface="+mn-lt"/>
                <a:ea typeface="+mn-ea"/>
                <a:cs typeface="+mn-cs"/>
              </a:rPr>
              <a:t>1 Pet. 4:12-13</a:t>
            </a:r>
          </a:p>
        </p:txBody>
      </p:sp>
      <p:sp>
        <p:nvSpPr>
          <p:cNvPr id="40967" name="Rectangle 7"/>
          <p:cNvSpPr>
            <a:spLocks noChangeArrowheads="1"/>
          </p:cNvSpPr>
          <p:nvPr/>
        </p:nvSpPr>
        <p:spPr bwMode="auto">
          <a:xfrm>
            <a:off x="2819400" y="1635125"/>
            <a:ext cx="6400800" cy="5014913"/>
          </a:xfrm>
          <a:prstGeom prst="rect">
            <a:avLst/>
          </a:prstGeom>
          <a:solidFill>
            <a:srgbClr val="000000">
              <a:alpha val="64000"/>
            </a:srgbClr>
          </a:solidFill>
          <a:ln w="9525">
            <a:solidFill>
              <a:schemeClr val="tx1"/>
            </a:solidFill>
            <a:miter lim="800000"/>
            <a:headEnd/>
            <a:tailEnd/>
          </a:ln>
          <a:effectLst/>
        </p:spPr>
        <p:txBody>
          <a:bodyPr>
            <a:spAutoFit/>
          </a:bodyPr>
          <a:lstStyle/>
          <a:p>
            <a:pPr eaLnBrk="1" hangingPunct="1">
              <a:lnSpc>
                <a:spcPct val="50000"/>
              </a:lnSpc>
              <a:spcBef>
                <a:spcPct val="50000"/>
              </a:spcBef>
              <a:defRPr/>
            </a:pPr>
            <a:endParaRPr lang="en-US" sz="2800">
              <a:solidFill>
                <a:schemeClr val="bg1"/>
              </a:solidFill>
              <a:effectLst>
                <a:outerShdw blurRad="38100" dist="38100" dir="2700000" algn="tl">
                  <a:srgbClr val="EEECE1"/>
                </a:outerShdw>
              </a:effectLst>
              <a:latin typeface="Calibri" charset="0"/>
              <a:cs typeface="+mn-cs"/>
            </a:endParaRPr>
          </a:p>
          <a:p>
            <a:pPr eaLnBrk="1" hangingPunct="1">
              <a:defRPr/>
            </a:pPr>
            <a:r>
              <a:rPr lang="ja-JP" altLang="en-US" sz="2800">
                <a:solidFill>
                  <a:schemeClr val="bg1"/>
                </a:solidFill>
                <a:effectLst>
                  <a:outerShdw blurRad="38100" dist="38100" dir="2700000" algn="tl">
                    <a:srgbClr val="EEECE1"/>
                  </a:outerShdw>
                </a:effectLst>
                <a:latin typeface="Calibri" charset="0"/>
                <a:cs typeface="+mn-cs"/>
              </a:rPr>
              <a:t>“</a:t>
            </a:r>
            <a:r>
              <a:rPr lang="en-US" sz="2800">
                <a:solidFill>
                  <a:schemeClr val="bg1"/>
                </a:solidFill>
                <a:latin typeface="Calibri" charset="0"/>
                <a:cs typeface="+mn-cs"/>
              </a:rPr>
              <a:t>Saudara-saudara yang kekasih, janganlah kamu heran akan nyala api siksaan yang datang kepadamu sebagai ujian, seolah-olah ada sesuatu yang luar biasa terjadi atas kamu. Sebaliknya, bersukacitalah, sesuai dengan bagian yang kamu dapat dalam penderitaan Kristus, supaya kamu juga boleh bergembira dan bersukacita pada waktu Ia menyatakan kemuliaan-Nya.</a:t>
            </a:r>
            <a:r>
              <a:rPr lang="ja-JP" altLang="en-US" sz="2800">
                <a:solidFill>
                  <a:schemeClr val="bg1"/>
                </a:solidFill>
                <a:effectLst>
                  <a:outerShdw blurRad="38100" dist="38100" dir="2700000" algn="tl">
                    <a:srgbClr val="EEECE1"/>
                  </a:outerShdw>
                </a:effectLst>
                <a:latin typeface="Calibri" charset="0"/>
                <a:cs typeface="+mn-cs"/>
              </a:rPr>
              <a:t>”</a:t>
            </a:r>
            <a:endParaRPr lang="en-US" sz="2800">
              <a:solidFill>
                <a:schemeClr val="bg1"/>
              </a:solidFill>
              <a:effectLst>
                <a:outerShdw blurRad="38100" dist="38100" dir="2700000" algn="tl">
                  <a:srgbClr val="EEECE1"/>
                </a:outerShdw>
              </a:effectLst>
              <a:latin typeface="Calibri" charset="0"/>
              <a:cs typeface="+mn-cs"/>
            </a:endParaRPr>
          </a:p>
          <a:p>
            <a:pPr eaLnBrk="1" hangingPunct="1">
              <a:lnSpc>
                <a:spcPct val="50000"/>
              </a:lnSpc>
              <a:spcBef>
                <a:spcPct val="50000"/>
              </a:spcBef>
              <a:defRPr/>
            </a:pPr>
            <a:endParaRPr lang="en-US" sz="2800">
              <a:solidFill>
                <a:schemeClr val="bg1"/>
              </a:solidFill>
              <a:effectLst>
                <a:outerShdw blurRad="38100" dist="38100" dir="2700000" algn="tl">
                  <a:srgbClr val="EEECE1"/>
                </a:outerShdw>
              </a:effectLst>
              <a:latin typeface="Calibri" charset="0"/>
              <a:cs typeface="+mn-cs"/>
            </a:endParaRPr>
          </a:p>
        </p:txBody>
      </p:sp>
      <p:sp>
        <p:nvSpPr>
          <p:cNvPr id="40968" name="Rectangle 8"/>
          <p:cNvSpPr>
            <a:spLocks noChangeArrowheads="1"/>
          </p:cNvSpPr>
          <p:nvPr/>
        </p:nvSpPr>
        <p:spPr bwMode="auto">
          <a:xfrm>
            <a:off x="8578850" y="0"/>
            <a:ext cx="565150" cy="396875"/>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1" fontAlgn="auto" hangingPunct="1">
              <a:spcBef>
                <a:spcPts val="0"/>
              </a:spcBef>
              <a:spcAft>
                <a:spcPts val="0"/>
              </a:spcAft>
              <a:defRPr/>
            </a:pPr>
            <a:r>
              <a:rPr lang="en-US" sz="2000" b="1">
                <a:solidFill>
                  <a:schemeClr val="bg1"/>
                </a:solidFill>
                <a:latin typeface="Times New Roman" pitchFamily="18" charset="0"/>
                <a:ea typeface="+mn-ea"/>
                <a:cs typeface="+mn-cs"/>
              </a:rPr>
              <a:t>277</a:t>
            </a:r>
          </a:p>
        </p:txBody>
      </p:sp>
      <p:pic>
        <p:nvPicPr>
          <p:cNvPr id="40970" name="Picture 10"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35125"/>
            <a:ext cx="287655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1" name="Rectangle 11"/>
          <p:cNvSpPr>
            <a:spLocks noChangeArrowheads="1"/>
          </p:cNvSpPr>
          <p:nvPr/>
        </p:nvSpPr>
        <p:spPr bwMode="auto">
          <a:xfrm>
            <a:off x="0" y="1774825"/>
            <a:ext cx="800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50000"/>
              </a:spcBef>
            </a:pPr>
            <a:r>
              <a:rPr lang="en-US" sz="2400">
                <a:solidFill>
                  <a:schemeClr val="bg1"/>
                </a:solidFill>
                <a:latin typeface="Calibri" charset="0"/>
              </a:rPr>
              <a:t>Nero</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32" fill="hold" grpId="0" nodeType="clickEffect">
                                  <p:stCondLst>
                                    <p:cond delay="0"/>
                                  </p:stCondLst>
                                  <p:childTnLst>
                                    <p:set>
                                      <p:cBhvr>
                                        <p:cTn id="10" dur="1" fill="hold">
                                          <p:stCondLst>
                                            <p:cond delay="0"/>
                                          </p:stCondLst>
                                        </p:cTn>
                                        <p:tgtEl>
                                          <p:spTgt spid="40966"/>
                                        </p:tgtEl>
                                        <p:attrNameLst>
                                          <p:attrName>style.visibility</p:attrName>
                                        </p:attrNameLst>
                                      </p:cBhvr>
                                      <p:to>
                                        <p:strVal val="visible"/>
                                      </p:to>
                                    </p:set>
                                    <p:animEffect transition="in" filter="diamond(out)">
                                      <p:cBhvr>
                                        <p:cTn id="11" dur="500"/>
                                        <p:tgtEl>
                                          <p:spTgt spid="40966"/>
                                        </p:tgtEl>
                                      </p:cBhvr>
                                    </p:animEffect>
                                  </p:childTnLst>
                                </p:cTn>
                              </p:par>
                            </p:childTnLst>
                          </p:cTn>
                        </p:par>
                        <p:par>
                          <p:cTn id="12" fill="hold" nodeType="afterGroup">
                            <p:stCondLst>
                              <p:cond delay="500"/>
                            </p:stCondLst>
                            <p:childTnLst>
                              <p:par>
                                <p:cTn id="13" presetID="2" presetClass="entr" presetSubtype="6" fill="hold" grpId="0" nodeType="afterEffect">
                                  <p:stCondLst>
                                    <p:cond delay="0"/>
                                  </p:stCondLst>
                                  <p:childTnLst>
                                    <p:set>
                                      <p:cBhvr>
                                        <p:cTn id="14" dur="1" fill="hold">
                                          <p:stCondLst>
                                            <p:cond delay="0"/>
                                          </p:stCondLst>
                                        </p:cTn>
                                        <p:tgtEl>
                                          <p:spTgt spid="40967"/>
                                        </p:tgtEl>
                                        <p:attrNameLst>
                                          <p:attrName>style.visibility</p:attrName>
                                        </p:attrNameLst>
                                      </p:cBhvr>
                                      <p:to>
                                        <p:strVal val="visible"/>
                                      </p:to>
                                    </p:set>
                                    <p:anim calcmode="lin" valueType="num">
                                      <p:cBhvr additive="base">
                                        <p:cTn id="15" dur="500" fill="hold"/>
                                        <p:tgtEl>
                                          <p:spTgt spid="40967"/>
                                        </p:tgtEl>
                                        <p:attrNameLst>
                                          <p:attrName>ppt_x</p:attrName>
                                        </p:attrNameLst>
                                      </p:cBhvr>
                                      <p:tavLst>
                                        <p:tav tm="0">
                                          <p:val>
                                            <p:strVal val="1+#ppt_w/2"/>
                                          </p:val>
                                        </p:tav>
                                        <p:tav tm="100000">
                                          <p:val>
                                            <p:strVal val="#ppt_x"/>
                                          </p:val>
                                        </p:tav>
                                      </p:tavLst>
                                    </p:anim>
                                    <p:anim calcmode="lin" valueType="num">
                                      <p:cBhvr additive="base">
                                        <p:cTn id="16" dur="500" fill="hold"/>
                                        <p:tgtEl>
                                          <p:spTgt spid="40967"/>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ntr" presetSubtype="32" fill="hold" grpId="0" nodeType="clickEffect">
                                  <p:stCondLst>
                                    <p:cond delay="0"/>
                                  </p:stCondLst>
                                  <p:childTnLst>
                                    <p:set>
                                      <p:cBhvr>
                                        <p:cTn id="20" dur="1" fill="hold">
                                          <p:stCondLst>
                                            <p:cond delay="0"/>
                                          </p:stCondLst>
                                        </p:cTn>
                                        <p:tgtEl>
                                          <p:spTgt spid="40971"/>
                                        </p:tgtEl>
                                        <p:attrNameLst>
                                          <p:attrName>style.visibility</p:attrName>
                                        </p:attrNameLst>
                                      </p:cBhvr>
                                      <p:to>
                                        <p:strVal val="visible"/>
                                      </p:to>
                                    </p:set>
                                    <p:animEffect transition="in" filter="diamond(out)">
                                      <p:cBhvr>
                                        <p:cTn id="21" dur="500"/>
                                        <p:tgtEl>
                                          <p:spTgt spid="40971"/>
                                        </p:tgtEl>
                                      </p:cBhvr>
                                    </p:animEffect>
                                  </p:childTnLst>
                                </p:cTn>
                              </p:par>
                            </p:childTnLst>
                          </p:cTn>
                        </p:par>
                        <p:par>
                          <p:cTn id="22" fill="hold" nodeType="afterGroup">
                            <p:stCondLst>
                              <p:cond delay="500"/>
                            </p:stCondLst>
                            <p:childTnLst>
                              <p:par>
                                <p:cTn id="23" presetID="9" presetClass="entr" presetSubtype="0" fill="hold" nodeType="afterEffect">
                                  <p:stCondLst>
                                    <p:cond delay="0"/>
                                  </p:stCondLst>
                                  <p:childTnLst>
                                    <p:set>
                                      <p:cBhvr>
                                        <p:cTn id="24" dur="1" fill="hold">
                                          <p:stCondLst>
                                            <p:cond delay="0"/>
                                          </p:stCondLst>
                                        </p:cTn>
                                        <p:tgtEl>
                                          <p:spTgt spid="40970"/>
                                        </p:tgtEl>
                                        <p:attrNameLst>
                                          <p:attrName>style.visibility</p:attrName>
                                        </p:attrNameLst>
                                      </p:cBhvr>
                                      <p:to>
                                        <p:strVal val="visible"/>
                                      </p:to>
                                    </p:set>
                                    <p:animEffect transition="in" filter="dissolve">
                                      <p:cBhvr>
                                        <p:cTn id="25" dur="500"/>
                                        <p:tgtEl>
                                          <p:spTgt spid="40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utoUpdateAnimBg="0"/>
      <p:bldP spid="40966" grpId="0" autoUpdateAnimBg="0"/>
      <p:bldP spid="40967" grpId="0" animBg="1" autoUpdateAnimBg="0"/>
      <p:bldP spid="40971"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4294967295"/>
            <p:extLst>
              <p:ext uri="{D42A27DB-BD31-4B8C-83A1-F6EECF244321}">
                <p14:modId xmlns:p14="http://schemas.microsoft.com/office/powerpoint/2010/main" val="2080262177"/>
              </p:ext>
            </p:extLst>
          </p:nvPr>
        </p:nvGraphicFramePr>
        <p:xfrm>
          <a:off x="76200" y="1905000"/>
          <a:ext cx="8916988" cy="4846164"/>
        </p:xfrm>
        <a:graphic>
          <a:graphicData uri="http://schemas.openxmlformats.org/drawingml/2006/table">
            <a:tbl>
              <a:tblPr/>
              <a:tblGrid>
                <a:gridCol w="609600">
                  <a:extLst>
                    <a:ext uri="{9D8B030D-6E8A-4147-A177-3AD203B41FA5}">
                      <a16:colId xmlns:a16="http://schemas.microsoft.com/office/drawing/2014/main" xmlns="" val="20000"/>
                    </a:ext>
                  </a:extLst>
                </a:gridCol>
                <a:gridCol w="609600">
                  <a:extLst>
                    <a:ext uri="{9D8B030D-6E8A-4147-A177-3AD203B41FA5}">
                      <a16:colId xmlns:a16="http://schemas.microsoft.com/office/drawing/2014/main" xmlns="" val="20001"/>
                    </a:ext>
                  </a:extLst>
                </a:gridCol>
                <a:gridCol w="685800">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685800">
                  <a:extLst>
                    <a:ext uri="{9D8B030D-6E8A-4147-A177-3AD203B41FA5}">
                      <a16:colId xmlns:a16="http://schemas.microsoft.com/office/drawing/2014/main" xmlns="" val="20004"/>
                    </a:ext>
                  </a:extLst>
                </a:gridCol>
                <a:gridCol w="609600">
                  <a:extLst>
                    <a:ext uri="{9D8B030D-6E8A-4147-A177-3AD203B41FA5}">
                      <a16:colId xmlns:a16="http://schemas.microsoft.com/office/drawing/2014/main" xmlns="" val="20005"/>
                    </a:ext>
                  </a:extLst>
                </a:gridCol>
                <a:gridCol w="708025">
                  <a:extLst>
                    <a:ext uri="{9D8B030D-6E8A-4147-A177-3AD203B41FA5}">
                      <a16:colId xmlns:a16="http://schemas.microsoft.com/office/drawing/2014/main" xmlns="" val="20006"/>
                    </a:ext>
                  </a:extLst>
                </a:gridCol>
                <a:gridCol w="815975">
                  <a:extLst>
                    <a:ext uri="{9D8B030D-6E8A-4147-A177-3AD203B41FA5}">
                      <a16:colId xmlns:a16="http://schemas.microsoft.com/office/drawing/2014/main" xmlns="" val="20007"/>
                    </a:ext>
                  </a:extLst>
                </a:gridCol>
                <a:gridCol w="685800">
                  <a:extLst>
                    <a:ext uri="{9D8B030D-6E8A-4147-A177-3AD203B41FA5}">
                      <a16:colId xmlns:a16="http://schemas.microsoft.com/office/drawing/2014/main" xmlns="" val="20008"/>
                    </a:ext>
                  </a:extLst>
                </a:gridCol>
                <a:gridCol w="609600">
                  <a:extLst>
                    <a:ext uri="{9D8B030D-6E8A-4147-A177-3AD203B41FA5}">
                      <a16:colId xmlns:a16="http://schemas.microsoft.com/office/drawing/2014/main" xmlns="" val="20009"/>
                    </a:ext>
                  </a:extLst>
                </a:gridCol>
                <a:gridCol w="685800">
                  <a:extLst>
                    <a:ext uri="{9D8B030D-6E8A-4147-A177-3AD203B41FA5}">
                      <a16:colId xmlns:a16="http://schemas.microsoft.com/office/drawing/2014/main" xmlns="" val="20010"/>
                    </a:ext>
                  </a:extLst>
                </a:gridCol>
                <a:gridCol w="762000">
                  <a:extLst>
                    <a:ext uri="{9D8B030D-6E8A-4147-A177-3AD203B41FA5}">
                      <a16:colId xmlns:a16="http://schemas.microsoft.com/office/drawing/2014/main" xmlns="" val="20011"/>
                    </a:ext>
                  </a:extLst>
                </a:gridCol>
                <a:gridCol w="839788">
                  <a:extLst>
                    <a:ext uri="{9D8B030D-6E8A-4147-A177-3AD203B41FA5}">
                      <a16:colId xmlns:a16="http://schemas.microsoft.com/office/drawing/2014/main" xmlns="" val="20012"/>
                    </a:ext>
                  </a:extLst>
                </a:gridCol>
              </a:tblGrid>
              <a:tr h="609551">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Pengudusan</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Kepatuhan</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Sikap tidak mementingkan diri sendiri</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638124">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1:1-2:12</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2:13-3:12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3:13-5:14</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639712">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Kekudusan</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Kerendahan hati</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Menghormati orang lain</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159092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Salam</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1:1-2</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Suka cita atas pengharapan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1:3-12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Nasihat Hidup Kudus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1:13-2:12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Pemerintah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2:13-17</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Tempat Kerja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2:18-25</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Pernikahan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3:1-7</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Gereja dan seluruh hidup</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4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Kemenangan Kristus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3:13-4:6</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Memajukan orang lain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4:7-19</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Para penatua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5:1-4</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Org2 muda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5:5a</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Kerendahan hati &amp; kesiagaan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5:5b-11</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Tujuan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5:12-14</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38124">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Roma ke Asia Utara</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638124">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Awal 64 Masehi</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5"/>
                  </a:ext>
                </a:extLst>
              </a:tr>
            </a:tbl>
          </a:graphicData>
        </a:graphic>
      </p:graphicFrame>
      <p:graphicFrame>
        <p:nvGraphicFramePr>
          <p:cNvPr id="77880" name="Group 56"/>
          <p:cNvGraphicFramePr>
            <a:graphicFrameLocks noGrp="1"/>
          </p:cNvGraphicFramePr>
          <p:nvPr>
            <p:extLst>
              <p:ext uri="{D42A27DB-BD31-4B8C-83A1-F6EECF244321}">
                <p14:modId xmlns:p14="http://schemas.microsoft.com/office/powerpoint/2010/main" val="1617020082"/>
              </p:ext>
            </p:extLst>
          </p:nvPr>
        </p:nvGraphicFramePr>
        <p:xfrm>
          <a:off x="76200" y="700767"/>
          <a:ext cx="8915400" cy="822960"/>
        </p:xfrm>
        <a:graphic>
          <a:graphicData uri="http://schemas.openxmlformats.org/drawingml/2006/table">
            <a:tbl>
              <a:tblPr/>
              <a:tblGrid>
                <a:gridCol w="8915400">
                  <a:extLst>
                    <a:ext uri="{9D8B030D-6E8A-4147-A177-3AD203B41FA5}">
                      <a16:colId xmlns:a16="http://schemas.microsoft.com/office/drawing/2014/main" xmlns="" val="20000"/>
                    </a:ext>
                  </a:extLst>
                </a:gridCol>
              </a:tblGrid>
              <a:tr h="508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Ketekunan dalam Penderitaan demi Kebenaran oleh Kasih Karunia Tuhan (diperoleh dari…)</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xmlns="" val="10000"/>
                  </a:ext>
                </a:extLst>
              </a:tr>
            </a:tbl>
          </a:graphicData>
        </a:graphic>
      </p:graphicFrame>
      <p:sp>
        <p:nvSpPr>
          <p:cNvPr id="332854" name="Text Box 55"/>
          <p:cNvSpPr txBox="1">
            <a:spLocks noChangeArrowheads="1"/>
          </p:cNvSpPr>
          <p:nvPr/>
        </p:nvSpPr>
        <p:spPr bwMode="auto">
          <a:xfrm>
            <a:off x="8534400" y="60325"/>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000" b="1">
                <a:solidFill>
                  <a:schemeClr val="bg1"/>
                </a:solidFill>
                <a:latin typeface="Times New Roman" charset="0"/>
              </a:rPr>
              <a:t>275</a:t>
            </a:r>
          </a:p>
        </p:txBody>
      </p:sp>
      <p:sp>
        <p:nvSpPr>
          <p:cNvPr id="332855" name="Rectangle 59"/>
          <p:cNvSpPr>
            <a:spLocks noGrp="1" noChangeArrowheads="1"/>
          </p:cNvSpPr>
          <p:nvPr>
            <p:ph type="title" idx="4294967295"/>
          </p:nvPr>
        </p:nvSpPr>
        <p:spPr>
          <a:xfrm>
            <a:off x="1066800" y="0"/>
            <a:ext cx="6858000" cy="850900"/>
          </a:xfrm>
        </p:spPr>
        <p:txBody>
          <a:bodyPr/>
          <a:lstStyle/>
          <a:p>
            <a:pPr eaLnBrk="1" hangingPunct="1"/>
            <a:r>
              <a:rPr lang="en-US">
                <a:solidFill>
                  <a:schemeClr val="bg1"/>
                </a:solidFill>
                <a:latin typeface="Calibri" charset="0"/>
              </a:rPr>
              <a:t>Bagan/Garis Besar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1 Petrus</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1</a:t>
            </a:r>
          </a:p>
        </p:txBody>
      </p:sp>
    </p:spTree>
    <p:extLst>
      <p:ext uri="{BB962C8B-B14F-4D97-AF65-F5344CB8AC3E}">
        <p14:creationId xmlns:p14="http://schemas.microsoft.com/office/powerpoint/2010/main" val="3314250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9170" name="Rectangle 2"/>
          <p:cNvSpPr>
            <a:spLocks noGrp="1" noChangeArrowheads="1"/>
          </p:cNvSpPr>
          <p:nvPr>
            <p:ph type="title" idx="4294967295"/>
          </p:nvPr>
        </p:nvSpPr>
        <p:spPr>
          <a:xfrm>
            <a:off x="457200" y="1981200"/>
            <a:ext cx="8229600" cy="1143000"/>
          </a:xfrm>
        </p:spPr>
        <p:txBody>
          <a:bodyPr/>
          <a:lstStyle/>
          <a:p>
            <a:pPr eaLnBrk="1" hangingPunct="1">
              <a:defRPr/>
            </a:pPr>
            <a:r>
              <a:rPr lang="en-US" b="1">
                <a:solidFill>
                  <a:schemeClr val="bg1"/>
                </a:solidFill>
                <a:effectLst>
                  <a:outerShdw blurRad="38100" dist="38100" dir="2700000" algn="tl">
                    <a:srgbClr val="EEECE1"/>
                  </a:outerShdw>
                </a:effectLst>
                <a:latin typeface="Calibri" charset="0"/>
                <a:cs typeface="+mj-cs"/>
              </a:rPr>
              <a:t>Apakah Kasih Karunia Allah itu?</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533400" y="2133600"/>
            <a:ext cx="7848600" cy="1447800"/>
          </a:xfrm>
        </p:spPr>
        <p:txBody>
          <a:bodyPr/>
          <a:lstStyle/>
          <a:p>
            <a:pPr eaLnBrk="1" hangingPunct="1"/>
            <a:r>
              <a:rPr lang="en-US" sz="3200" b="1">
                <a:solidFill>
                  <a:schemeClr val="bg1"/>
                </a:solidFill>
                <a:latin typeface="Calibri" charset="0"/>
              </a:rPr>
              <a:t>Ketekunan dalam menghadapi Penderitaan Dengan Kasih Karunia Allah</a:t>
            </a:r>
            <a:r>
              <a:rPr lang="en-US" sz="3200">
                <a:solidFill>
                  <a:schemeClr val="bg1"/>
                </a:solidFill>
                <a:latin typeface="Calibri" charset="0"/>
              </a:rPr>
              <a:t> (diperoleh dari…)</a:t>
            </a:r>
          </a:p>
        </p:txBody>
      </p:sp>
      <p:sp>
        <p:nvSpPr>
          <p:cNvPr id="48131" name="Rectangle 3"/>
          <p:cNvSpPr>
            <a:spLocks noGrp="1" noChangeArrowheads="1"/>
          </p:cNvSpPr>
          <p:nvPr>
            <p:ph type="body" idx="4294967295"/>
          </p:nvPr>
        </p:nvSpPr>
        <p:spPr>
          <a:xfrm>
            <a:off x="914400" y="3581400"/>
            <a:ext cx="7315200" cy="1295400"/>
          </a:xfrm>
        </p:spPr>
        <p:txBody>
          <a:bodyPr/>
          <a:lstStyle/>
          <a:p>
            <a:pPr marL="609600" indent="-609600" eaLnBrk="1" hangingPunct="1">
              <a:buFontTx/>
              <a:buNone/>
            </a:pPr>
            <a:r>
              <a:rPr lang="en-US" sz="3600">
                <a:latin typeface="Calibri" charset="0"/>
              </a:rPr>
              <a:t> </a:t>
            </a:r>
            <a:r>
              <a:rPr lang="en-US" sz="3600">
                <a:solidFill>
                  <a:schemeClr val="bg1"/>
                </a:solidFill>
                <a:latin typeface="Calibri" charset="0"/>
              </a:rPr>
              <a:t>I.	</a:t>
            </a:r>
            <a:r>
              <a:rPr lang="en-US" sz="3600" b="1">
                <a:solidFill>
                  <a:schemeClr val="bg1"/>
                </a:solidFill>
                <a:latin typeface="Calibri" charset="0"/>
              </a:rPr>
              <a:t> Pengudusan</a:t>
            </a:r>
            <a:r>
              <a:rPr lang="en-US" sz="3600">
                <a:solidFill>
                  <a:schemeClr val="bg1"/>
                </a:solidFill>
                <a:latin typeface="Calibri" charset="0"/>
              </a:rPr>
              <a:t> 1:1-2:12</a:t>
            </a:r>
            <a:br>
              <a:rPr lang="en-US" sz="3600">
                <a:solidFill>
                  <a:schemeClr val="bg1"/>
                </a:solidFill>
                <a:latin typeface="Calibri" charset="0"/>
              </a:rPr>
            </a:br>
            <a:r>
              <a:rPr lang="en-US">
                <a:solidFill>
                  <a:schemeClr val="bg1"/>
                </a:solidFill>
                <a:latin typeface="Calibri" charset="0"/>
              </a:rPr>
              <a:t>(Kekudusan)	</a:t>
            </a:r>
            <a:r>
              <a:rPr lang="en-US" sz="2400">
                <a:solidFill>
                  <a:schemeClr val="bg1"/>
                </a:solidFill>
                <a:latin typeface="Calibri" charset="0"/>
              </a:rPr>
              <a:t>	</a:t>
            </a:r>
            <a:endParaRPr lang="en-US">
              <a:solidFill>
                <a:schemeClr val="bg1"/>
              </a:solidFill>
              <a:latin typeface="Calibri" charset="0"/>
            </a:endParaRPr>
          </a:p>
        </p:txBody>
      </p:sp>
      <p:sp>
        <p:nvSpPr>
          <p:cNvPr id="334852" name="Rectangle 4"/>
          <p:cNvSpPr>
            <a:spLocks noChangeArrowheads="1"/>
          </p:cNvSpPr>
          <p:nvPr/>
        </p:nvSpPr>
        <p:spPr bwMode="auto">
          <a:xfrm>
            <a:off x="3581400" y="434975"/>
            <a:ext cx="350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4000" b="1" u="sng">
                <a:solidFill>
                  <a:schemeClr val="bg1"/>
                </a:solidFill>
                <a:latin typeface="Calibri" charset="0"/>
              </a:rPr>
              <a:t>Garis Besar</a:t>
            </a:r>
          </a:p>
        </p:txBody>
      </p:sp>
      <p:sp>
        <p:nvSpPr>
          <p:cNvPr id="48133" name="Rectangle 5"/>
          <p:cNvSpPr>
            <a:spLocks noChangeArrowheads="1"/>
          </p:cNvSpPr>
          <p:nvPr/>
        </p:nvSpPr>
        <p:spPr bwMode="auto">
          <a:xfrm>
            <a:off x="1752600" y="4267200"/>
            <a:ext cx="7239000" cy="21336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120000"/>
              <a:defRPr/>
            </a:pPr>
            <a:endParaRPr lang="en-US" sz="2800" u="sng">
              <a:solidFill>
                <a:schemeClr val="tx1"/>
              </a:solidFill>
              <a:effectLst>
                <a:outerShdw blurRad="38100" dist="38100" dir="2700000" algn="tl">
                  <a:srgbClr val="DDDDDD"/>
                </a:outerShdw>
              </a:effectLst>
              <a:latin typeface="Tahoma" charset="0"/>
              <a:cs typeface="+mn-cs"/>
            </a:endParaRPr>
          </a:p>
          <a:p>
            <a:pPr marL="609600" indent="-609600" eaLnBrk="1" hangingPunct="1">
              <a:spcBef>
                <a:spcPct val="20000"/>
              </a:spcBef>
              <a:buClr>
                <a:schemeClr val="hlink"/>
              </a:buClr>
              <a:buSzPct val="120000"/>
              <a:buFontTx/>
              <a:buAutoNum type="alphaUcPeriod"/>
              <a:defRPr/>
            </a:pPr>
            <a:r>
              <a:rPr lang="en-US" sz="2800">
                <a:solidFill>
                  <a:schemeClr val="bg1"/>
                </a:solidFill>
                <a:effectLst>
                  <a:outerShdw blurRad="38100" dist="38100" dir="2700000" algn="tl">
                    <a:srgbClr val="DDDDDD"/>
                  </a:outerShdw>
                </a:effectLst>
                <a:latin typeface="Tahoma" charset="0"/>
                <a:cs typeface="+mn-cs"/>
              </a:rPr>
              <a:t>	Salam 1:1-2	</a:t>
            </a:r>
          </a:p>
          <a:p>
            <a:pPr marL="609600" indent="-609600" eaLnBrk="1" hangingPunct="1">
              <a:spcBef>
                <a:spcPct val="20000"/>
              </a:spcBef>
              <a:buClr>
                <a:schemeClr val="hlink"/>
              </a:buClr>
              <a:buSzPct val="120000"/>
              <a:buFontTx/>
              <a:buAutoNum type="alphaUcPeriod"/>
              <a:defRPr/>
            </a:pPr>
            <a:r>
              <a:rPr lang="en-US" sz="2800">
                <a:solidFill>
                  <a:schemeClr val="bg1"/>
                </a:solidFill>
                <a:effectLst>
                  <a:outerShdw blurRad="38100" dist="38100" dir="2700000" algn="tl">
                    <a:srgbClr val="DDDDDD"/>
                  </a:outerShdw>
                </a:effectLst>
                <a:latin typeface="Tahoma" charset="0"/>
                <a:cs typeface="+mn-cs"/>
              </a:rPr>
              <a:t>	Suka cita atas pengharapan 1:3-12</a:t>
            </a:r>
          </a:p>
          <a:p>
            <a:pPr marL="609600" indent="-609600" eaLnBrk="1" hangingPunct="1">
              <a:spcBef>
                <a:spcPct val="20000"/>
              </a:spcBef>
              <a:buClr>
                <a:schemeClr val="hlink"/>
              </a:buClr>
              <a:buSzPct val="120000"/>
              <a:buFontTx/>
              <a:buAutoNum type="alphaUcPeriod"/>
              <a:defRPr/>
            </a:pPr>
            <a:r>
              <a:rPr lang="en-US" sz="2800">
                <a:solidFill>
                  <a:schemeClr val="bg1"/>
                </a:solidFill>
                <a:effectLst>
                  <a:outerShdw blurRad="38100" dist="38100" dir="2700000" algn="tl">
                    <a:srgbClr val="DDDDDD"/>
                  </a:outerShdw>
                </a:effectLst>
                <a:latin typeface="Tahoma" charset="0"/>
                <a:cs typeface="+mn-cs"/>
              </a:rPr>
              <a:t>	Nasihat hidup kudus 1:13-2:12</a:t>
            </a:r>
          </a:p>
        </p:txBody>
      </p:sp>
      <p:sp>
        <p:nvSpPr>
          <p:cNvPr id="334854" name="Rectangle 6"/>
          <p:cNvSpPr>
            <a:spLocks noChangeArrowheads="1"/>
          </p:cNvSpPr>
          <p:nvPr/>
        </p:nvSpPr>
        <p:spPr bwMode="auto">
          <a:xfrm>
            <a:off x="8534400" y="136525"/>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2000" b="1">
                <a:solidFill>
                  <a:schemeClr val="bg1"/>
                </a:solidFill>
                <a:latin typeface="Times New Roman" charset="0"/>
              </a:rPr>
              <a:t>279</a:t>
            </a:r>
          </a:p>
        </p:txBody>
      </p:sp>
      <p:pic>
        <p:nvPicPr>
          <p:cNvPr id="334855" name="Picture 8" descr="j028717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28035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additive="base">
                                        <p:cTn id="7" dur="500" fill="hold"/>
                                        <p:tgtEl>
                                          <p:spTgt spid="48130"/>
                                        </p:tgtEl>
                                        <p:attrNameLst>
                                          <p:attrName>ppt_x</p:attrName>
                                        </p:attrNameLst>
                                      </p:cBhvr>
                                      <p:tavLst>
                                        <p:tav tm="0">
                                          <p:val>
                                            <p:strVal val="#ppt_x"/>
                                          </p:val>
                                        </p:tav>
                                        <p:tav tm="100000">
                                          <p:val>
                                            <p:strVal val="#ppt_x"/>
                                          </p:val>
                                        </p:tav>
                                      </p:tavLst>
                                    </p:anim>
                                    <p:anim calcmode="lin" valueType="num">
                                      <p:cBhvr additive="base">
                                        <p:cTn id="8" dur="500" fill="hold"/>
                                        <p:tgtEl>
                                          <p:spTgt spid="4813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48131">
                                            <p:txEl>
                                              <p:pRg st="0" end="0"/>
                                            </p:txEl>
                                          </p:spTgt>
                                        </p:tgtEl>
                                        <p:attrNameLst>
                                          <p:attrName>style.visibility</p:attrName>
                                        </p:attrNameLst>
                                      </p:cBhvr>
                                      <p:to>
                                        <p:strVal val="visible"/>
                                      </p:to>
                                    </p:set>
                                    <p:animEffect transition="in" filter="wedge">
                                      <p:cBhvr>
                                        <p:cTn id="13" dur="1000"/>
                                        <p:tgtEl>
                                          <p:spTgt spid="4813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48133">
                                            <p:txEl>
                                              <p:pRg st="1" end="1"/>
                                            </p:txEl>
                                          </p:spTgt>
                                        </p:tgtEl>
                                        <p:attrNameLst>
                                          <p:attrName>style.visibility</p:attrName>
                                        </p:attrNameLst>
                                      </p:cBhvr>
                                      <p:to>
                                        <p:strVal val="visible"/>
                                      </p:to>
                                    </p:set>
                                    <p:animEffect transition="in" filter="wedge">
                                      <p:cBhvr>
                                        <p:cTn id="18" dur="1000"/>
                                        <p:tgtEl>
                                          <p:spTgt spid="4813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48133">
                                            <p:txEl>
                                              <p:pRg st="2" end="2"/>
                                            </p:txEl>
                                          </p:spTgt>
                                        </p:tgtEl>
                                        <p:attrNameLst>
                                          <p:attrName>style.visibility</p:attrName>
                                        </p:attrNameLst>
                                      </p:cBhvr>
                                      <p:to>
                                        <p:strVal val="visible"/>
                                      </p:to>
                                    </p:set>
                                    <p:animEffect transition="in" filter="wedge">
                                      <p:cBhvr>
                                        <p:cTn id="23" dur="1000"/>
                                        <p:tgtEl>
                                          <p:spTgt spid="4813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48133">
                                            <p:txEl>
                                              <p:pRg st="3" end="3"/>
                                            </p:txEl>
                                          </p:spTgt>
                                        </p:tgtEl>
                                        <p:attrNameLst>
                                          <p:attrName>style.visibility</p:attrName>
                                        </p:attrNameLst>
                                      </p:cBhvr>
                                      <p:to>
                                        <p:strVal val="visible"/>
                                      </p:to>
                                    </p:set>
                                    <p:animEffect transition="in" filter="wedge">
                                      <p:cBhvr>
                                        <p:cTn id="28" dur="1000"/>
                                        <p:tgtEl>
                                          <p:spTgt spid="481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P spid="48131" grpId="0" build="p"/>
      <p:bldP spid="4813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35874" name="Rectangle 16"/>
          <p:cNvSpPr>
            <a:spLocks noChangeArrowheads="1"/>
          </p:cNvSpPr>
          <p:nvPr/>
        </p:nvSpPr>
        <p:spPr bwMode="auto">
          <a:xfrm>
            <a:off x="0" y="587375"/>
            <a:ext cx="4343400" cy="990600"/>
          </a:xfrm>
          <a:prstGeom prst="rect">
            <a:avLst/>
          </a:prstGeom>
          <a:solidFill>
            <a:srgbClr val="FF0000"/>
          </a:solidFill>
          <a:ln w="9525">
            <a:solidFill>
              <a:schemeClr val="tx1"/>
            </a:solidFill>
            <a:miter lim="800000"/>
            <a:headEnd/>
            <a:tailEnd/>
          </a:ln>
        </p:spPr>
        <p:txBody>
          <a:bodyPr wrap="none" anchor="ctr"/>
          <a:lstStyle/>
          <a:p>
            <a:pPr eaLnBrk="1" hangingPunct="1"/>
            <a:endParaRPr lang="en-US" sz="1800">
              <a:solidFill>
                <a:schemeClr val="bg1"/>
              </a:solidFill>
              <a:latin typeface="Calibri" charset="0"/>
            </a:endParaRPr>
          </a:p>
        </p:txBody>
      </p:sp>
      <p:sp>
        <p:nvSpPr>
          <p:cNvPr id="41991" name="Rectangle 7"/>
          <p:cNvSpPr>
            <a:spLocks noGrp="1" noChangeArrowheads="1"/>
          </p:cNvSpPr>
          <p:nvPr>
            <p:ph type="body" sz="half" idx="4294967295"/>
          </p:nvPr>
        </p:nvSpPr>
        <p:spPr>
          <a:xfrm>
            <a:off x="76200" y="609600"/>
            <a:ext cx="4191000" cy="6248400"/>
          </a:xfrm>
        </p:spPr>
        <p:txBody>
          <a:bodyPr/>
          <a:lstStyle/>
          <a:p>
            <a:pPr marL="812800" indent="-812800" eaLnBrk="1" hangingPunct="1">
              <a:lnSpc>
                <a:spcPct val="80000"/>
              </a:lnSpc>
              <a:buFontTx/>
              <a:buNone/>
            </a:pPr>
            <a:r>
              <a:rPr lang="en-US" sz="3600">
                <a:solidFill>
                  <a:schemeClr val="bg1"/>
                </a:solidFill>
                <a:latin typeface="Georgia" charset="0"/>
              </a:rPr>
              <a:t>I.	</a:t>
            </a:r>
            <a:r>
              <a:rPr lang="en-US" sz="3600" u="sng">
                <a:solidFill>
                  <a:schemeClr val="bg1"/>
                </a:solidFill>
                <a:latin typeface="Georgia" charset="0"/>
              </a:rPr>
              <a:t>Pengudusan</a:t>
            </a:r>
            <a:r>
              <a:rPr lang="en-US" sz="3600">
                <a:solidFill>
                  <a:schemeClr val="bg1"/>
                </a:solidFill>
                <a:latin typeface="Georgia" charset="0"/>
              </a:rPr>
              <a:t> (1:1-2:12) </a:t>
            </a:r>
          </a:p>
          <a:p>
            <a:pPr marL="812800" indent="-812800" eaLnBrk="1" hangingPunct="1">
              <a:lnSpc>
                <a:spcPct val="80000"/>
              </a:lnSpc>
              <a:buFontTx/>
              <a:buNone/>
            </a:pPr>
            <a:r>
              <a:rPr lang="en-US">
                <a:solidFill>
                  <a:schemeClr val="bg1"/>
                </a:solidFill>
                <a:latin typeface="Georgia" charset="0"/>
              </a:rPr>
              <a:t>	Hidup orang percaya yang kudus yang berdasarkan harapan akan kemuliaan yang akan datang, membantu orang-orang yang belum percaya untuk memuji Tuhan. </a:t>
            </a:r>
            <a:endParaRPr lang="en-US">
              <a:solidFill>
                <a:schemeClr val="bg1"/>
              </a:solidFill>
              <a:latin typeface="Calibri" charset="0"/>
            </a:endParaRPr>
          </a:p>
        </p:txBody>
      </p:sp>
      <p:pic>
        <p:nvPicPr>
          <p:cNvPr id="41996" name="Picture 12" descr="Sanctification"/>
          <p:cNvPicPr>
            <a:picLocks noGrp="1" noChangeAspect="1" noChangeArrowheads="1"/>
          </p:cNvPicPr>
          <p:nvPr>
            <p:ph sz="half" idx="4294967295"/>
          </p:nvPr>
        </p:nvPicPr>
        <p:blipFill>
          <a:blip r:embed="rId3">
            <a:extLst>
              <a:ext uri="{28A0092B-C50C-407E-A947-70E740481C1C}">
                <a14:useLocalDpi xmlns:a14="http://schemas.microsoft.com/office/drawing/2010/main"/>
              </a:ext>
            </a:extLst>
          </a:blip>
          <a:srcRect/>
          <a:stretch>
            <a:fillRect/>
          </a:stretch>
        </p:blipFill>
        <p:spPr>
          <a:xfrm>
            <a:off x="4219575" y="609600"/>
            <a:ext cx="4924425" cy="6248400"/>
          </a:xfrm>
        </p:spPr>
      </p:pic>
      <p:sp>
        <p:nvSpPr>
          <p:cNvPr id="335877" name="Rectangle 15"/>
          <p:cNvSpPr>
            <a:spLocks noChangeArrowheads="1"/>
          </p:cNvSpPr>
          <p:nvPr/>
        </p:nvSpPr>
        <p:spPr bwMode="auto">
          <a:xfrm>
            <a:off x="8458200" y="0"/>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2000" b="1">
                <a:solidFill>
                  <a:schemeClr val="bg1"/>
                </a:solidFill>
                <a:latin typeface="Times New Roman" charset="0"/>
              </a:rPr>
              <a:t>279</a:t>
            </a:r>
          </a:p>
        </p:txBody>
      </p:sp>
      <p:sp>
        <p:nvSpPr>
          <p:cNvPr id="335878" name="Rectangle 17"/>
          <p:cNvSpPr>
            <a:spLocks noGrp="1" noChangeArrowheads="1"/>
          </p:cNvSpPr>
          <p:nvPr>
            <p:ph type="title" idx="4294967295"/>
          </p:nvPr>
        </p:nvSpPr>
        <p:spPr>
          <a:xfrm>
            <a:off x="152400" y="0"/>
            <a:ext cx="8610600" cy="533400"/>
          </a:xfrm>
        </p:spPr>
        <p:txBody>
          <a:bodyPr/>
          <a:lstStyle/>
          <a:p>
            <a:pPr eaLnBrk="1" hangingPunct="1"/>
            <a:r>
              <a:rPr lang="en-US" sz="1800">
                <a:solidFill>
                  <a:schemeClr val="bg1"/>
                </a:solidFill>
                <a:latin typeface="Calibri" charset="0"/>
              </a:rPr>
              <a:t>Ketekunan dalam menghadapi Penderitaan Dengan Kasih Karunia Allah </a:t>
            </a:r>
            <a:br>
              <a:rPr lang="en-US" sz="1800">
                <a:solidFill>
                  <a:schemeClr val="bg1"/>
                </a:solidFill>
                <a:latin typeface="Calibri" charset="0"/>
              </a:rPr>
            </a:br>
            <a:r>
              <a:rPr lang="en-US" sz="1800">
                <a:solidFill>
                  <a:schemeClr val="bg1"/>
                </a:solidFill>
                <a:latin typeface="Calibri" charset="0"/>
              </a:rPr>
              <a:t>(diperoleh dari…)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41991">
                                            <p:txEl>
                                              <p:pRg st="0" end="0"/>
                                            </p:txEl>
                                          </p:spTgt>
                                        </p:tgtEl>
                                        <p:attrNameLst>
                                          <p:attrName>style.visibility</p:attrName>
                                        </p:attrNameLst>
                                      </p:cBhvr>
                                      <p:to>
                                        <p:strVal val="visible"/>
                                      </p:to>
                                    </p:set>
                                    <p:anim calcmode="lin" valueType="num">
                                      <p:cBhvr additive="base">
                                        <p:cTn id="7" dur="500" fill="hold"/>
                                        <p:tgtEl>
                                          <p:spTgt spid="419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9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41991">
                                            <p:txEl>
                                              <p:pRg st="1" end="1"/>
                                            </p:txEl>
                                          </p:spTgt>
                                        </p:tgtEl>
                                        <p:attrNameLst>
                                          <p:attrName>style.visibility</p:attrName>
                                        </p:attrNameLst>
                                      </p:cBhvr>
                                      <p:to>
                                        <p:strVal val="visible"/>
                                      </p:to>
                                    </p:set>
                                    <p:animEffect transition="in" filter="diamond(in)">
                                      <p:cBhvr>
                                        <p:cTn id="13" dur="1000"/>
                                        <p:tgtEl>
                                          <p:spTgt spid="41991">
                                            <p:txEl>
                                              <p:pRg st="1" end="1"/>
                                            </p:txEl>
                                          </p:spTgt>
                                        </p:tgtEl>
                                      </p:cBhvr>
                                    </p:animEffect>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41996"/>
                                        </p:tgtEl>
                                        <p:attrNameLst>
                                          <p:attrName>style.visibility</p:attrName>
                                        </p:attrNameLst>
                                      </p:cBhvr>
                                      <p:to>
                                        <p:strVal val="visible"/>
                                      </p:to>
                                    </p:set>
                                    <p:anim calcmode="lin" valueType="num">
                                      <p:cBhvr>
                                        <p:cTn id="17" dur="500" fill="hold"/>
                                        <p:tgtEl>
                                          <p:spTgt spid="41996"/>
                                        </p:tgtEl>
                                        <p:attrNameLst>
                                          <p:attrName>ppt_w</p:attrName>
                                        </p:attrNameLst>
                                      </p:cBhvr>
                                      <p:tavLst>
                                        <p:tav tm="0">
                                          <p:val>
                                            <p:fltVal val="0"/>
                                          </p:val>
                                        </p:tav>
                                        <p:tav tm="100000">
                                          <p:val>
                                            <p:strVal val="#ppt_w"/>
                                          </p:val>
                                        </p:tav>
                                      </p:tavLst>
                                    </p:anim>
                                    <p:anim calcmode="lin" valueType="num">
                                      <p:cBhvr>
                                        <p:cTn id="18" dur="500" fill="hold"/>
                                        <p:tgtEl>
                                          <p:spTgt spid="419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412726" name="Text Box 55"/>
          <p:cNvSpPr txBox="1">
            <a:spLocks noChangeArrowheads="1"/>
          </p:cNvSpPr>
          <p:nvPr/>
        </p:nvSpPr>
        <p:spPr bwMode="auto">
          <a:xfrm>
            <a:off x="8388350" y="6032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77883" name="Rectangle 59"/>
          <p:cNvSpPr>
            <a:spLocks noGrp="1" noChangeArrowheads="1"/>
          </p:cNvSpPr>
          <p:nvPr>
            <p:ph type="title"/>
          </p:nvPr>
        </p:nvSpPr>
        <p:spPr>
          <a:xfrm>
            <a:off x="1066800" y="215900"/>
            <a:ext cx="6858000" cy="850900"/>
          </a:xfrm>
        </p:spPr>
        <p:txBody>
          <a:bodyPr/>
          <a:lstStyle/>
          <a:p>
            <a:pPr algn="ctr" eaLnBrk="1" hangingPunct="1">
              <a:defRPr/>
            </a:pPr>
            <a:r>
              <a:rPr lang="en-US" sz="4000" b="1" dirty="0">
                <a:latin typeface="Tahoma" charset="0"/>
                <a:ea typeface="ＭＳ Ｐゴシック" charset="0"/>
                <a:cs typeface="ＭＳ Ｐゴシック" charset="0"/>
              </a:rPr>
              <a:t>Ringkasan Pernyataan</a:t>
            </a:r>
          </a:p>
        </p:txBody>
      </p:sp>
      <p:sp>
        <p:nvSpPr>
          <p:cNvPr id="3" name="Rectangle 2"/>
          <p:cNvSpPr/>
          <p:nvPr/>
        </p:nvSpPr>
        <p:spPr>
          <a:xfrm>
            <a:off x="323528" y="1196752"/>
            <a:ext cx="8496944" cy="5016757"/>
          </a:xfrm>
          <a:prstGeom prst="rect">
            <a:avLst/>
          </a:prstGeom>
        </p:spPr>
        <p:txBody>
          <a:bodyPr wrap="square">
            <a:spAutoFit/>
          </a:bodyPr>
          <a:lstStyle/>
          <a:p>
            <a:pPr lvl="0" algn="ctr" defTabSz="457200" eaLnBrk="1" fontAlgn="auto" hangingPunct="1">
              <a:spcBef>
                <a:spcPts val="0"/>
              </a:spcBef>
              <a:spcAft>
                <a:spcPts val="0"/>
              </a:spcAft>
              <a:defRPr/>
            </a:pPr>
            <a:r>
              <a:rPr lang="en-US" b="1" dirty="0">
                <a:solidFill>
                  <a:srgbClr val="FFFFFF"/>
                </a:solidFill>
                <a:latin typeface="Tahoma"/>
                <a:cs typeface="+mn-cs"/>
              </a:rPr>
              <a:t>Petrus memberi semangat pada orang percaya di Asia Kecil utara untuk menderita dengan semestinya bagi Kristus, sebagai saksi yang kudus, tunduk dan tidak mementingkan diri sendiri termotivasi oleh contoh Kristus dan harapan masa depan yang mulia untuk menolong mereka menjadi orang yang menarik orang lain untuk mendengar pesan mereka.</a:t>
            </a:r>
          </a:p>
        </p:txBody>
      </p:sp>
    </p:spTree>
    <p:extLst>
      <p:ext uri="{BB962C8B-B14F-4D97-AF65-F5344CB8AC3E}">
        <p14:creationId xmlns:p14="http://schemas.microsoft.com/office/powerpoint/2010/main" val="2072376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a:extLst/>
        </p:spPr>
        <p:txBody>
          <a:bodyPr anchor="t"/>
          <a:lstStyle/>
          <a:p>
            <a:pPr>
              <a:defRPr/>
            </a:pPr>
            <a:r>
              <a:rPr lang="ru-RU" sz="2400" b="1">
                <a:effectLst>
                  <a:glow rad="127000">
                    <a:schemeClr val="tx1"/>
                  </a:glow>
                </a:effectLst>
                <a:latin typeface="Arial" charset="0"/>
                <a:ea typeface="ＭＳ Ｐゴシック" charset="0"/>
                <a:cs typeface="ＭＳ Ｐゴシック" charset="0"/>
              </a:rPr>
              <a:t>"</a:t>
            </a:r>
            <a:r>
              <a:rPr lang="en-SG" sz="2400" b="1">
                <a:effectLst>
                  <a:glow rad="127000">
                    <a:schemeClr val="tx1"/>
                  </a:glow>
                </a:effectLst>
                <a:latin typeface="Arial" charset="0"/>
                <a:ea typeface="ＭＳ Ｐゴシック" charset="0"/>
                <a:cs typeface="ＭＳ Ｐゴシック" charset="0"/>
              </a:rPr>
              <a:t>Terpujilah Allah dan Bapa Tuhan kita Yesus Kristus, yang karena rahmat-Nya yang besar telah melahirkan kita kembali oleh kebangkitan Yesus Kristus dari antara orang mati, kepada suatu hidup yang penuh pengharapan, </a:t>
            </a:r>
            <a:r>
              <a:rPr lang="en-SG" sz="2400" b="1" baseline="30000">
                <a:effectLst>
                  <a:glow rad="127000">
                    <a:schemeClr val="tx1"/>
                  </a:glow>
                </a:effectLst>
                <a:latin typeface="Arial" charset="0"/>
                <a:ea typeface="ＭＳ Ｐゴシック" charset="0"/>
                <a:cs typeface="ＭＳ Ｐゴシック" charset="0"/>
              </a:rPr>
              <a:t>4</a:t>
            </a:r>
            <a:r>
              <a:rPr lang="en-SG" sz="2400" b="1">
                <a:effectLst>
                  <a:glow rad="127000">
                    <a:schemeClr val="tx1"/>
                  </a:glow>
                </a:effectLst>
                <a:latin typeface="Arial" charset="0"/>
                <a:ea typeface="ＭＳ Ｐゴシック" charset="0"/>
                <a:cs typeface="ＭＳ Ｐゴシック" charset="0"/>
              </a:rPr>
              <a:t>untuk menerima suatu bagian yang tidak dapat binasa, yang tidak dapat cemar dan yang tidak dapat layu, yang tersimpan di sorga bagi kamu. </a:t>
            </a:r>
            <a:r>
              <a:rPr lang="en-SG" sz="2400" b="1" baseline="30000">
                <a:effectLst>
                  <a:glow rad="127000">
                    <a:schemeClr val="tx1"/>
                  </a:glow>
                </a:effectLst>
                <a:latin typeface="Arial" charset="0"/>
                <a:ea typeface="ＭＳ Ｐゴシック" charset="0"/>
                <a:cs typeface="ＭＳ Ｐゴシック" charset="0"/>
              </a:rPr>
              <a:t>5</a:t>
            </a:r>
            <a:r>
              <a:rPr lang="en-SG" sz="2400" b="1">
                <a:effectLst>
                  <a:glow rad="127000">
                    <a:schemeClr val="tx1"/>
                  </a:glow>
                </a:effectLst>
                <a:latin typeface="Arial" charset="0"/>
                <a:ea typeface="ＭＳ Ｐゴシック" charset="0"/>
                <a:cs typeface="ＭＳ Ｐゴシック" charset="0"/>
              </a:rPr>
              <a:t>Yaitu kamu, yang dipelihara dalam kekuatan Allah karena imanmu sementara kamu menantikan keselamatan yang telah tersedia untuk dinyatakan pada zaman akhir.</a:t>
            </a:r>
            <a:r>
              <a:rPr lang="ru-RU" sz="2400" b="1">
                <a:effectLst>
                  <a:glow rad="127000">
                    <a:schemeClr val="tx1"/>
                  </a:glow>
                </a:effectLst>
                <a:latin typeface="Arial" charset="0"/>
                <a:ea typeface="ＭＳ Ｐゴシック" charset="0"/>
                <a:cs typeface="ＭＳ Ｐゴシック" charset="0"/>
              </a:rPr>
              <a:t>”</a:t>
            </a:r>
            <a:r>
              <a:rPr lang="en-US" sz="2400" b="1">
                <a:effectLst>
                  <a:glow rad="127000">
                    <a:schemeClr val="tx1"/>
                  </a:glow>
                </a:effectLst>
                <a:latin typeface="Arial" charset="0"/>
                <a:ea typeface="ＭＳ Ｐゴシック" charset="0"/>
                <a:cs typeface="ＭＳ Ｐゴシック" charset="0"/>
              </a:rPr>
              <a:t> </a:t>
            </a:r>
            <a:r>
              <a:rPr lang="en-US" sz="2400" b="1" dirty="0">
                <a:effectLst>
                  <a:glow rad="127000">
                    <a:schemeClr val="tx1"/>
                  </a:glow>
                </a:effectLst>
                <a:latin typeface="Arial" charset="0"/>
                <a:ea typeface="ＭＳ Ｐゴシック" charset="0"/>
                <a:cs typeface="ＭＳ Ｐゴシック" charset="0"/>
              </a:rPr>
              <a:t/>
            </a:r>
            <a:br>
              <a:rPr lang="en-US" sz="2400" b="1" dirty="0">
                <a:effectLst>
                  <a:glow rad="127000">
                    <a:schemeClr val="tx1"/>
                  </a:glow>
                </a:effectLst>
                <a:latin typeface="Arial" charset="0"/>
                <a:ea typeface="ＭＳ Ｐゴシック" charset="0"/>
                <a:cs typeface="ＭＳ Ｐゴシック" charset="0"/>
              </a:rPr>
            </a:br>
            <a:r>
              <a:rPr lang="en-US" sz="2400" b="1" dirty="0">
                <a:effectLst>
                  <a:glow rad="127000">
                    <a:schemeClr val="tx1"/>
                  </a:glow>
                </a:effectLst>
                <a:latin typeface="Arial" charset="0"/>
                <a:ea typeface="ＭＳ Ｐゴシック" charset="0"/>
                <a:cs typeface="ＭＳ Ｐゴシック" charset="0"/>
              </a:rPr>
              <a:t/>
            </a:r>
            <a:br>
              <a:rPr lang="en-US" sz="2400" b="1" dirty="0">
                <a:effectLst>
                  <a:glow rad="127000">
                    <a:schemeClr val="tx1"/>
                  </a:glow>
                </a:effectLst>
                <a:latin typeface="Arial" charset="0"/>
                <a:ea typeface="ＭＳ Ｐゴシック" charset="0"/>
                <a:cs typeface="ＭＳ Ｐゴシック" charset="0"/>
              </a:rPr>
            </a:br>
            <a:r>
              <a:rPr lang="en-US" sz="2400" b="1" dirty="0">
                <a:effectLst>
                  <a:glow rad="127000">
                    <a:schemeClr val="tx1"/>
                  </a:glow>
                </a:effectLst>
                <a:latin typeface="Arial" charset="0"/>
                <a:ea typeface="ＭＳ Ｐゴシック" charset="0"/>
                <a:cs typeface="ＭＳ Ｐゴシック" charset="0"/>
              </a:rPr>
              <a:t>—1 Pet </a:t>
            </a:r>
            <a:r>
              <a:rPr lang="en-US" sz="2400" b="1">
                <a:effectLst>
                  <a:glow rad="127000">
                    <a:schemeClr val="tx1"/>
                  </a:glow>
                </a:effectLst>
                <a:latin typeface="Arial" charset="0"/>
                <a:ea typeface="ＭＳ Ｐゴシック" charset="0"/>
                <a:cs typeface="ＭＳ Ｐゴシック" charset="0"/>
              </a:rPr>
              <a:t>1:3-5 </a:t>
            </a:r>
            <a:r>
              <a:rPr lang="en-US" sz="2000" b="1">
                <a:effectLst>
                  <a:glow rad="127000">
                    <a:schemeClr val="tx1"/>
                  </a:glow>
                </a:effectLst>
                <a:latin typeface="Arial" charset="0"/>
                <a:ea typeface="ＭＳ Ｐゴシック" charset="0"/>
                <a:cs typeface="ＭＳ Ｐゴシック" charset="0"/>
              </a:rPr>
              <a:t>TB—</a:t>
            </a:r>
            <a:endParaRPr lang="en-US" sz="2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147329116"/>
      </p:ext>
    </p:extLst>
  </p:cSld>
  <p:clrMapOvr>
    <a:masterClrMapping/>
  </p:clrMapOvr>
  <p:transition xmlns:p14="http://schemas.microsoft.com/office/powerpoint/2010/mai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602644" y="29469"/>
            <a:ext cx="5541356" cy="6828531"/>
          </a:xfr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p>
            <a:r>
              <a:rPr lang="ru-RU" sz="2400" b="1">
                <a:effectLst>
                  <a:glow rad="127000">
                    <a:schemeClr val="tx1"/>
                  </a:glow>
                </a:effectLst>
                <a:latin typeface="Arial" charset="0"/>
                <a:ea typeface="ＭＳ Ｐゴシック" charset="0"/>
                <a:cs typeface="ＭＳ Ｐゴシック" charset="0"/>
              </a:rPr>
              <a:t>"</a:t>
            </a:r>
            <a:r>
              <a:rPr lang="en-SG" sz="2400" b="1">
                <a:effectLst>
                  <a:glow rad="127000">
                    <a:schemeClr val="tx1"/>
                  </a:glow>
                </a:effectLst>
                <a:latin typeface="Arial" charset="0"/>
                <a:ea typeface="ＭＳ Ｐゴシック" charset="0"/>
                <a:cs typeface="ＭＳ Ｐゴシック" charset="0"/>
              </a:rPr>
              <a:t>Bergembiralah akan hal itu, sekalipun sekarang ini kamu seketika harus berdukacita oleh berbagai-bagai pencobaan. </a:t>
            </a:r>
            <a:r>
              <a:rPr lang="en-SG" sz="2400" b="1" baseline="30000">
                <a:effectLst>
                  <a:glow rad="127000">
                    <a:schemeClr val="tx1"/>
                  </a:glow>
                </a:effectLst>
                <a:latin typeface="Arial" charset="0"/>
                <a:ea typeface="ＭＳ Ｐゴシック" charset="0"/>
                <a:cs typeface="ＭＳ Ｐゴシック" charset="0"/>
              </a:rPr>
              <a:t>7</a:t>
            </a:r>
            <a:r>
              <a:rPr lang="en-SG" sz="2400" b="1">
                <a:effectLst>
                  <a:glow rad="127000">
                    <a:schemeClr val="tx1"/>
                  </a:glow>
                </a:effectLst>
                <a:latin typeface="Arial" charset="0"/>
                <a:ea typeface="ＭＳ Ｐゴシック" charset="0"/>
                <a:cs typeface="ＭＳ Ｐゴシック" charset="0"/>
              </a:rPr>
              <a:t>Maksud semuanya itu ialah untuk membuktikan kemurnian imanmu -- yang jauh lebih tinggi nilainya dari pada emas yang fana, yang diuji kemurniannya dengan api -- sehingga kamu memperoleh puji-pujian dan kemuliaan dan kehormatan pada hari Yesus Kristus menyatakan diri-Nya. .</a:t>
            </a:r>
            <a:r>
              <a:rPr lang="ru-RU" sz="2400" b="1" dirty="0">
                <a:effectLst>
                  <a:glow rad="127000">
                    <a:schemeClr val="tx1"/>
                  </a:glow>
                </a:effectLst>
                <a:latin typeface="Arial" charset="0"/>
                <a:ea typeface="ＭＳ Ｐゴシック" charset="0"/>
                <a:cs typeface="ＭＳ Ｐゴシック" charset="0"/>
              </a:rPr>
              <a:t>"</a:t>
            </a:r>
            <a:r>
              <a:rPr lang="en-US" sz="2400" b="1" dirty="0">
                <a:effectLst>
                  <a:glow rad="127000">
                    <a:schemeClr val="tx1"/>
                  </a:glow>
                </a:effectLst>
                <a:latin typeface="Arial" charset="0"/>
                <a:ea typeface="ＭＳ Ｐゴシック" charset="0"/>
                <a:cs typeface="ＭＳ Ｐゴシック" charset="0"/>
              </a:rPr>
              <a:t/>
            </a:r>
            <a:br>
              <a:rPr lang="en-US" sz="2400" b="1" dirty="0">
                <a:effectLst>
                  <a:glow rad="127000">
                    <a:schemeClr val="tx1"/>
                  </a:glow>
                </a:effectLst>
                <a:latin typeface="Arial" charset="0"/>
                <a:ea typeface="ＭＳ Ｐゴシック" charset="0"/>
                <a:cs typeface="ＭＳ Ｐゴシック" charset="0"/>
              </a:rPr>
            </a:br>
            <a:r>
              <a:rPr lang="en-US" sz="2400" b="1" dirty="0">
                <a:effectLst>
                  <a:glow rad="127000">
                    <a:schemeClr val="tx1"/>
                  </a:glow>
                </a:effectLst>
                <a:latin typeface="Arial" charset="0"/>
                <a:ea typeface="ＭＳ Ｐゴシック" charset="0"/>
                <a:cs typeface="ＭＳ Ｐゴシック" charset="0"/>
              </a:rPr>
              <a:t> </a:t>
            </a:r>
            <a:br>
              <a:rPr lang="en-US" sz="2400" b="1" dirty="0">
                <a:effectLst>
                  <a:glow rad="127000">
                    <a:schemeClr val="tx1"/>
                  </a:glow>
                </a:effectLst>
                <a:latin typeface="Arial" charset="0"/>
                <a:ea typeface="ＭＳ Ｐゴシック" charset="0"/>
                <a:cs typeface="ＭＳ Ｐゴシック" charset="0"/>
              </a:rPr>
            </a:br>
            <a:r>
              <a:rPr lang="en-US" sz="2400" b="1" dirty="0">
                <a:effectLst>
                  <a:glow rad="127000">
                    <a:schemeClr val="tx1"/>
                  </a:glow>
                </a:effectLst>
                <a:latin typeface="Arial" charset="0"/>
                <a:ea typeface="ＭＳ Ｐゴシック" charset="0"/>
                <a:cs typeface="ＭＳ Ｐゴシック" charset="0"/>
              </a:rPr>
              <a:t>—1 Pet </a:t>
            </a:r>
            <a:r>
              <a:rPr lang="en-US" sz="2400" b="1">
                <a:effectLst>
                  <a:glow rad="127000">
                    <a:schemeClr val="tx1"/>
                  </a:glow>
                </a:effectLst>
                <a:latin typeface="Arial" charset="0"/>
                <a:ea typeface="ＭＳ Ｐゴシック" charset="0"/>
                <a:cs typeface="ＭＳ Ｐゴシック" charset="0"/>
              </a:rPr>
              <a:t>1:6-7 </a:t>
            </a:r>
            <a:r>
              <a:rPr lang="en-US" sz="2000" b="1">
                <a:effectLst>
                  <a:glow rad="127000">
                    <a:schemeClr val="tx1"/>
                  </a:glow>
                </a:effectLst>
                <a:latin typeface="Arial" charset="0"/>
                <a:ea typeface="ＭＳ Ｐゴシック" charset="0"/>
                <a:cs typeface="ＭＳ Ｐゴシック" charset="0"/>
              </a:rPr>
              <a:t>TB</a:t>
            </a:r>
            <a:r>
              <a:rPr lang="en-US" sz="2400" b="1">
                <a:effectLst>
                  <a:glow rad="127000">
                    <a:schemeClr val="tx1"/>
                  </a:glow>
                </a:effectLst>
                <a:latin typeface="Arial" charset="0"/>
                <a:ea typeface="ＭＳ Ｐゴシック" charset="0"/>
                <a:cs typeface="ＭＳ Ｐゴシック" charset="0"/>
              </a:rPr>
              <a:t>—</a:t>
            </a:r>
            <a:endParaRPr lang="en-US" sz="2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2713604677"/>
      </p:ext>
    </p:extLst>
  </p:cSld>
  <p:clrMapOvr>
    <a:masterClrMapping/>
  </p:clrMapOvr>
  <p:transition xmlns:p14="http://schemas.microsoft.com/office/powerpoint/2010/mai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a:extLst/>
        </p:spPr>
        <p:txBody>
          <a:bodyPr anchor="t"/>
          <a:lstStyle/>
          <a:p>
            <a:pPr>
              <a:defRPr/>
            </a:pP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Sekalipun kamu belum pernah melihat Dia, namun kamu mengasihi-Nya. Kamu percaya kepada Dia, sekalipun kamu sekarang tidak melihat-Nya. Kamu bergembira karena sukacita yang mulia dan yang tidak terkatakan, </a:t>
            </a:r>
            <a:r>
              <a:rPr lang="en-US" sz="2800" b="1" baseline="30000">
                <a:effectLst>
                  <a:glow rad="127000">
                    <a:schemeClr val="tx1"/>
                  </a:glow>
                </a:effectLst>
                <a:latin typeface="Arial" charset="0"/>
                <a:ea typeface="ＭＳ Ｐゴシック" charset="0"/>
                <a:cs typeface="ＭＳ Ｐゴシック" charset="0"/>
              </a:rPr>
              <a:t>9</a:t>
            </a:r>
            <a:r>
              <a:rPr lang="en-US" sz="2800" b="1">
                <a:effectLst>
                  <a:glow rad="127000">
                    <a:schemeClr val="tx1"/>
                  </a:glow>
                </a:effectLst>
                <a:latin typeface="Arial" charset="0"/>
                <a:ea typeface="ＭＳ Ｐゴシック" charset="0"/>
                <a:cs typeface="ＭＳ Ｐゴシック" charset="0"/>
              </a:rPr>
              <a:t>karena kamu telah mencapai tujuan imanmu, yaitu keselamatan jiwamu. </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 </a:t>
            </a:r>
            <a:r>
              <a:rPr lang="en-US" sz="2800" b="1" dirty="0">
                <a:effectLst>
                  <a:glow rad="127000">
                    <a:schemeClr val="tx1"/>
                  </a:glow>
                </a:effectLst>
                <a:latin typeface="Arial" charset="0"/>
                <a:ea typeface="ＭＳ Ｐゴシック" charset="0"/>
                <a:cs typeface="ＭＳ Ｐゴシック" charset="0"/>
              </a:rP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—1 Pet </a:t>
            </a:r>
            <a:r>
              <a:rPr lang="en-US" sz="2800" b="1">
                <a:effectLst>
                  <a:glow rad="127000">
                    <a:schemeClr val="tx1"/>
                  </a:glow>
                </a:effectLst>
                <a:latin typeface="Arial" charset="0"/>
                <a:ea typeface="ＭＳ Ｐゴシック" charset="0"/>
                <a:cs typeface="ＭＳ Ｐゴシック" charset="0"/>
              </a:rPr>
              <a:t>1:8-9 </a:t>
            </a:r>
            <a:r>
              <a:rPr lang="en-US" sz="2400" b="1">
                <a:effectLst>
                  <a:glow rad="127000">
                    <a:schemeClr val="tx1"/>
                  </a:glow>
                </a:effectLst>
                <a:latin typeface="Arial" charset="0"/>
                <a:ea typeface="ＭＳ Ｐゴシック" charset="0"/>
                <a:cs typeface="ＭＳ Ｐゴシック" charset="0"/>
              </a:rPr>
              <a:t>TB</a:t>
            </a:r>
            <a:r>
              <a:rPr lang="en-US" sz="2800" b="1">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1434853965"/>
      </p:ext>
    </p:extLst>
  </p:cSld>
  <p:clrMapOvr>
    <a:masterClrMapping/>
  </p:clrMapOvr>
  <p:transition xmlns:p14="http://schemas.microsoft.com/office/powerpoint/2010/mai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a:extLst/>
        </p:spPr>
        <p:txBody>
          <a:bodyPr anchor="t"/>
          <a:lstStyle/>
          <a:p>
            <a:pPr>
              <a:defRPr/>
            </a:pPr>
            <a:r>
              <a:rPr lang="ru-RU" sz="2400" b="1">
                <a:effectLst>
                  <a:glow rad="127000">
                    <a:schemeClr val="tx1"/>
                  </a:glow>
                </a:effectLst>
                <a:latin typeface="Arial" charset="0"/>
                <a:ea typeface="ＭＳ Ｐゴシック" charset="0"/>
                <a:cs typeface="ＭＳ Ｐゴシック" charset="0"/>
              </a:rPr>
              <a:t>"</a:t>
            </a:r>
            <a:r>
              <a:rPr lang="en-US" sz="2400" b="1">
                <a:effectLst>
                  <a:glow rad="127000">
                    <a:schemeClr val="tx1"/>
                  </a:glow>
                </a:effectLst>
                <a:latin typeface="Arial" charset="0"/>
                <a:ea typeface="ＭＳ Ｐゴシック" charset="0"/>
                <a:cs typeface="ＭＳ Ｐゴシック" charset="0"/>
              </a:rPr>
              <a:t>Keselamatan itulah yang diselidiki dan diteliti oleh nabi-nabi, yang telah bernubuat tentang kasih karunia yang diuntukkan bagimu. </a:t>
            </a:r>
            <a:r>
              <a:rPr lang="en-US" sz="2400" b="1" baseline="30000">
                <a:effectLst>
                  <a:glow rad="127000">
                    <a:schemeClr val="tx1"/>
                  </a:glow>
                </a:effectLst>
                <a:latin typeface="Arial" charset="0"/>
                <a:ea typeface="ＭＳ Ｐゴシック" charset="0"/>
                <a:cs typeface="ＭＳ Ｐゴシック" charset="0"/>
              </a:rPr>
              <a:t>11</a:t>
            </a:r>
            <a:r>
              <a:rPr lang="en-US" sz="2400" b="1">
                <a:effectLst>
                  <a:glow rad="127000">
                    <a:schemeClr val="tx1"/>
                  </a:glow>
                </a:effectLst>
                <a:latin typeface="Arial" charset="0"/>
                <a:ea typeface="ＭＳ Ｐゴシック" charset="0"/>
                <a:cs typeface="ＭＳ Ｐゴシック" charset="0"/>
              </a:rPr>
              <a:t>Dan mereka meneliti saat yang mana dan yang bagaimana yang dimaksudkan oleh Roh Kristus, yang ada di dalam mereka, yaitu Roh yang sebelumnya memberi kesaksian tentang segala penderitaan yang akan menimpa Kristus dan tentang segala kemuliaan yang menyusul sesudah itu.</a:t>
            </a:r>
            <a:r>
              <a:rPr lang="ru-RU" sz="2400" b="1">
                <a:effectLst>
                  <a:glow rad="127000">
                    <a:schemeClr val="tx1"/>
                  </a:glow>
                </a:effectLst>
                <a:latin typeface="Arial" charset="0"/>
                <a:ea typeface="ＭＳ Ｐゴシック" charset="0"/>
                <a:cs typeface="ＭＳ Ｐゴシック" charset="0"/>
              </a:rPr>
              <a:t>"</a:t>
            </a:r>
            <a:r>
              <a:rPr lang="en-US" sz="2400" b="1">
                <a:effectLst>
                  <a:glow rad="127000">
                    <a:schemeClr val="tx1"/>
                  </a:glow>
                </a:effectLst>
                <a:latin typeface="Arial" charset="0"/>
                <a:ea typeface="ＭＳ Ｐゴシック" charset="0"/>
                <a:cs typeface="ＭＳ Ｐゴシック" charset="0"/>
              </a:rPr>
              <a:t> </a:t>
            </a:r>
            <a:r>
              <a:rPr lang="en-US" sz="2800" b="1" dirty="0">
                <a:effectLst>
                  <a:glow rad="127000">
                    <a:schemeClr val="tx1"/>
                  </a:glow>
                </a:effectLst>
                <a:latin typeface="Arial" charset="0"/>
                <a:ea typeface="ＭＳ Ｐゴシック" charset="0"/>
                <a:cs typeface="ＭＳ Ｐゴシック" charset="0"/>
              </a:rP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—1 Pet </a:t>
            </a:r>
            <a:r>
              <a:rPr lang="en-US" sz="2800" b="1">
                <a:effectLst>
                  <a:glow rad="127000">
                    <a:schemeClr val="tx1"/>
                  </a:glow>
                </a:effectLst>
                <a:latin typeface="Arial" charset="0"/>
                <a:ea typeface="ＭＳ Ｐゴシック" charset="0"/>
                <a:cs typeface="ＭＳ Ｐゴシック" charset="0"/>
              </a:rPr>
              <a:t>1:10-11 </a:t>
            </a:r>
            <a:r>
              <a:rPr lang="en-US" sz="2400" b="1">
                <a:effectLst>
                  <a:glow rad="127000">
                    <a:schemeClr val="tx1"/>
                  </a:glow>
                </a:effectLst>
                <a:latin typeface="Arial" charset="0"/>
                <a:ea typeface="ＭＳ Ｐゴシック" charset="0"/>
                <a:cs typeface="ＭＳ Ｐゴシック" charset="0"/>
              </a:rPr>
              <a:t>TB</a:t>
            </a:r>
            <a:r>
              <a:rPr lang="en-US" sz="2800" b="1">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2525257608"/>
      </p:ext>
    </p:extLst>
  </p:cSld>
  <p:clrMapOvr>
    <a:masterClrMapping/>
  </p:clrMapOvr>
  <p:transition xmlns:p14="http://schemas.microsoft.com/office/powerpoint/2010/mai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80522" y="29469"/>
            <a:ext cx="5663478" cy="6828531"/>
          </a:xfrm>
          <a:effectLst>
            <a:outerShdw blurRad="63500" dist="35921" dir="2700000" algn="ctr" rotWithShape="0">
              <a:schemeClr val="tx2">
                <a:alpha val="74998"/>
              </a:schemeClr>
            </a:outerShdw>
          </a:effectLst>
          <a:extLst/>
        </p:spPr>
        <p:txBody>
          <a:bodyPr anchor="t"/>
          <a:lstStyle/>
          <a:p>
            <a:pPr>
              <a:defRPr/>
            </a:pP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Kepada mereka telah dinyatakan, bahwa mereka bukan melayani diri mereka sendiri, tetapi melayani kamu dengan segala sesuatu yang telah diberitakan sekarang kepada kamu dengan perantaraan mereka, yang oleh Roh Kudus, yang diutus dari sorga, menyampaikan berita Injil kepada kamu, yaitu hal-hal yang ingin diketahui oleh malaikat-malaikat.</a:t>
            </a:r>
            <a:r>
              <a:rPr lang="ru-RU" sz="2800" b="1">
                <a:effectLst>
                  <a:glow rad="127000">
                    <a:schemeClr val="tx1"/>
                  </a:glow>
                </a:effectLst>
                <a:latin typeface="Arial" charset="0"/>
                <a:ea typeface="ＭＳ Ｐゴシック" charset="0"/>
                <a:cs typeface="ＭＳ Ｐゴシック" charset="0"/>
              </a:rPr>
              <a:t>"</a:t>
            </a:r>
            <a:r>
              <a:rPr lang="en-US" sz="2800" b="1">
                <a:effectLst>
                  <a:glow rad="127000">
                    <a:schemeClr val="tx1"/>
                  </a:glow>
                </a:effectLst>
                <a:latin typeface="Arial" charset="0"/>
                <a:ea typeface="ＭＳ Ｐゴシック" charset="0"/>
                <a:cs typeface="ＭＳ Ｐゴシック" charset="0"/>
              </a:rPr>
              <a:t> </a:t>
            </a:r>
            <a:r>
              <a:rPr lang="en-US" sz="2800" b="1" dirty="0">
                <a:effectLst>
                  <a:glow rad="127000">
                    <a:schemeClr val="tx1"/>
                  </a:glow>
                </a:effectLst>
                <a:latin typeface="Arial" charset="0"/>
                <a:ea typeface="ＭＳ Ｐゴシック" charset="0"/>
                <a:cs typeface="ＭＳ Ｐゴシック" charset="0"/>
              </a:rP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—1 Pet </a:t>
            </a:r>
            <a:r>
              <a:rPr lang="en-US" sz="2800" b="1">
                <a:effectLst>
                  <a:glow rad="127000">
                    <a:schemeClr val="tx1"/>
                  </a:glow>
                </a:effectLst>
                <a:latin typeface="Arial" charset="0"/>
                <a:ea typeface="ＭＳ Ｐゴシック" charset="0"/>
                <a:cs typeface="ＭＳ Ｐゴシック" charset="0"/>
              </a:rPr>
              <a:t>1:12 </a:t>
            </a:r>
            <a:r>
              <a:rPr lang="en-US" sz="2400" b="1">
                <a:effectLst>
                  <a:glow rad="127000">
                    <a:schemeClr val="tx1"/>
                  </a:glow>
                </a:effectLst>
                <a:latin typeface="Arial" charset="0"/>
                <a:ea typeface="ＭＳ Ｐゴシック" charset="0"/>
                <a:cs typeface="ＭＳ Ｐゴシック" charset="0"/>
              </a:rPr>
              <a:t>TB</a:t>
            </a:r>
            <a:r>
              <a:rPr lang="en-US" sz="2800" b="1">
                <a:effectLst>
                  <a:glow rad="127000">
                    <a:schemeClr val="tx1"/>
                  </a:glow>
                </a:effectLst>
                <a:latin typeface="Arial" charset="0"/>
                <a:ea typeface="ＭＳ Ｐゴシック" charset="0"/>
                <a:cs typeface="ＭＳ Ｐゴシック" charset="0"/>
              </a:rPr>
              <a:t>—</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3480521" cy="6881179"/>
          </a:xfrm>
          <a:prstGeom prst="rect">
            <a:avLst/>
          </a:prstGeom>
        </p:spPr>
      </p:pic>
    </p:spTree>
    <p:extLst>
      <p:ext uri="{BB962C8B-B14F-4D97-AF65-F5344CB8AC3E}">
        <p14:creationId xmlns:p14="http://schemas.microsoft.com/office/powerpoint/2010/main" val="3314848806"/>
      </p:ext>
    </p:extLst>
  </p:cSld>
  <p:clrMapOvr>
    <a:masterClrMapping/>
  </p:clrMapOvr>
  <p:transition xmlns:p14="http://schemas.microsoft.com/office/powerpoint/2010/mai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5538" name="Rectangle 2"/>
          <p:cNvSpPr>
            <a:spLocks noGrp="1" noChangeArrowheads="1"/>
          </p:cNvSpPr>
          <p:nvPr>
            <p:ph type="ctrTitle"/>
          </p:nvPr>
        </p:nvSpPr>
        <p:spPr>
          <a:xfrm>
            <a:off x="381000" y="1295400"/>
            <a:ext cx="8458200" cy="1371600"/>
          </a:xfrm>
          <a:effectLst/>
        </p:spPr>
        <p:txBody>
          <a:bodyPr/>
          <a:lstStyle/>
          <a:p>
            <a:pPr eaLnBrk="1" hangingPunct="1">
              <a:defRPr/>
            </a:pPr>
            <a:r>
              <a:rPr lang="en-US" sz="3200" b="1">
                <a:effectLst>
                  <a:glow rad="228600">
                    <a:srgbClr val="000000"/>
                  </a:glow>
                </a:effectLst>
              </a:rPr>
              <a:t>Keuntungan dari Penderitaan </a:t>
            </a:r>
            <a:br>
              <a:rPr lang="en-US" sz="3200" b="1">
                <a:effectLst>
                  <a:glow rad="228600">
                    <a:srgbClr val="000000"/>
                  </a:glow>
                </a:effectLst>
              </a:rPr>
            </a:br>
            <a:r>
              <a:rPr lang="en-US" sz="3200" b="1">
                <a:effectLst>
                  <a:glow rad="228600">
                    <a:srgbClr val="000000"/>
                  </a:glow>
                </a:effectLst>
              </a:rPr>
              <a:t>yang Tidak Adil</a:t>
            </a:r>
            <a:r>
              <a:rPr lang="en-US" b="1">
                <a:effectLst>
                  <a:glow rad="228600">
                    <a:srgbClr val="000000"/>
                  </a:glow>
                </a:effectLst>
              </a:rPr>
              <a:t/>
            </a:r>
            <a:br>
              <a:rPr lang="en-US" b="1">
                <a:effectLst>
                  <a:glow rad="228600">
                    <a:srgbClr val="000000"/>
                  </a:glow>
                </a:effectLst>
              </a:rPr>
            </a:br>
            <a:r>
              <a:rPr lang="en-US" sz="2800" b="1">
                <a:effectLst>
                  <a:glow rad="228600">
                    <a:srgbClr val="000000"/>
                  </a:glow>
                </a:effectLst>
              </a:rPr>
              <a:t>(1 Peter 1:6-9)</a:t>
            </a:r>
            <a:endParaRPr lang="en-US" b="1" dirty="0">
              <a:effectLst>
                <a:glow rad="228600">
                  <a:srgbClr val="000000"/>
                </a:glow>
              </a:effectLst>
            </a:endParaRPr>
          </a:p>
        </p:txBody>
      </p:sp>
      <p:sp>
        <p:nvSpPr>
          <p:cNvPr id="1985539" name="Rectangle 3"/>
          <p:cNvSpPr>
            <a:spLocks noGrp="1" noChangeArrowheads="1"/>
          </p:cNvSpPr>
          <p:nvPr>
            <p:ph type="subTitle" idx="1"/>
          </p:nvPr>
        </p:nvSpPr>
        <p:spPr>
          <a:xfrm>
            <a:off x="381000" y="2895600"/>
            <a:ext cx="8458200" cy="3962400"/>
          </a:xfrm>
          <a:effectLst/>
        </p:spPr>
        <p:txBody>
          <a:bodyPr/>
          <a:lstStyle/>
          <a:p>
            <a:pPr marL="533400" indent="-533400" algn="l" eaLnBrk="1" hangingPunct="1">
              <a:buFont typeface="Arial" charset="0"/>
              <a:buAutoNum type="arabicPeriod"/>
              <a:defRPr/>
            </a:pPr>
            <a:r>
              <a:rPr lang="en-US" sz="2400" b="1">
                <a:effectLst>
                  <a:glow rad="228600">
                    <a:srgbClr val="000000"/>
                  </a:glow>
                </a:effectLst>
                <a:latin typeface="Tahoma" charset="0"/>
                <a:ea typeface="ＭＳ Ｐゴシック" charset="0"/>
                <a:cs typeface="ＭＳ Ｐゴシック" charset="0"/>
              </a:rPr>
              <a:t>Memberikan kesempatan untuk bergembira (6a)</a:t>
            </a:r>
          </a:p>
          <a:p>
            <a:pPr marL="533400" indent="-533400" algn="l" eaLnBrk="1" hangingPunct="1">
              <a:buFont typeface="Arial" charset="0"/>
              <a:buAutoNum type="arabicPeriod"/>
              <a:defRPr/>
            </a:pPr>
            <a:r>
              <a:rPr lang="en-US" sz="2400" b="1">
                <a:effectLst>
                  <a:glow rad="228600">
                    <a:srgbClr val="000000"/>
                  </a:glow>
                </a:effectLst>
                <a:latin typeface="Tahoma" charset="0"/>
                <a:ea typeface="ＭＳ Ｐゴシック" charset="0"/>
                <a:cs typeface="ＭＳ Ｐゴシック" charset="0"/>
              </a:rPr>
              <a:t>Memberikan berbagai pengalaman (6b)</a:t>
            </a:r>
          </a:p>
          <a:p>
            <a:pPr marL="533400" indent="-533400" algn="l" eaLnBrk="1" hangingPunct="1">
              <a:buFont typeface="Arial" charset="0"/>
              <a:buAutoNum type="arabicPeriod"/>
              <a:defRPr/>
            </a:pPr>
            <a:r>
              <a:rPr lang="en-US" sz="2400" b="1">
                <a:effectLst>
                  <a:glow rad="228600">
                    <a:srgbClr val="000000"/>
                  </a:glow>
                </a:effectLst>
                <a:latin typeface="Tahoma" charset="0"/>
                <a:ea typeface="ＭＳ Ｐゴシック" charset="0"/>
                <a:cs typeface="ＭＳ Ｐゴシック" charset="0"/>
              </a:rPr>
              <a:t>Membuktikan kemurnian iman (7a)</a:t>
            </a:r>
          </a:p>
          <a:p>
            <a:pPr marL="533400" indent="-533400" algn="l" eaLnBrk="1" hangingPunct="1">
              <a:buFont typeface="Arial" charset="0"/>
              <a:buAutoNum type="arabicPeriod"/>
              <a:defRPr/>
            </a:pPr>
            <a:r>
              <a:rPr lang="en-US" sz="2400" b="1">
                <a:effectLst>
                  <a:glow rad="228600">
                    <a:srgbClr val="000000"/>
                  </a:glow>
                </a:effectLst>
                <a:latin typeface="Tahoma" charset="0"/>
                <a:ea typeface="ＭＳ Ｐゴシック" charset="0"/>
                <a:cs typeface="ＭＳ Ｐゴシック" charset="0"/>
              </a:rPr>
              <a:t>Iman memperoleh pujian dari Tuhan (7b)</a:t>
            </a:r>
          </a:p>
          <a:p>
            <a:pPr marL="533400" indent="-533400" algn="l" eaLnBrk="1" hangingPunct="1">
              <a:buFont typeface="Arial" charset="0"/>
              <a:buAutoNum type="arabicPeriod"/>
              <a:defRPr/>
            </a:pPr>
            <a:r>
              <a:rPr lang="en-US" sz="2400" b="1">
                <a:effectLst>
                  <a:glow rad="228600">
                    <a:srgbClr val="000000"/>
                  </a:glow>
                </a:effectLst>
                <a:latin typeface="Tahoma" charset="0"/>
                <a:ea typeface="ＭＳ Ｐゴシック" charset="0"/>
                <a:cs typeface="ＭＳ Ｐゴシック" charset="0"/>
              </a:rPr>
              <a:t>Memberikan kesempatan untuk bertumbuh (7)</a:t>
            </a:r>
          </a:p>
          <a:p>
            <a:pPr marL="533400" indent="-533400" algn="l" eaLnBrk="1" hangingPunct="1">
              <a:buFont typeface="Arial" charset="0"/>
              <a:buAutoNum type="arabicPeriod"/>
              <a:defRPr/>
            </a:pPr>
            <a:r>
              <a:rPr lang="en-US" sz="2400" b="1">
                <a:effectLst>
                  <a:glow rad="228600">
                    <a:srgbClr val="000000"/>
                  </a:glow>
                </a:effectLst>
                <a:latin typeface="Tahoma" charset="0"/>
                <a:ea typeface="ＭＳ Ｐゴシック" charset="0"/>
                <a:cs typeface="ＭＳ Ｐゴシック" charset="0"/>
              </a:rPr>
              <a:t>Mendapatkan suka cita dari mengasihi Dia yang belum pernah kita lihat (8)</a:t>
            </a:r>
          </a:p>
          <a:p>
            <a:pPr marL="533400" indent="-533400" algn="l" eaLnBrk="1" hangingPunct="1">
              <a:buFont typeface="Arial" charset="0"/>
              <a:buAutoNum type="arabicPeriod"/>
              <a:defRPr/>
            </a:pPr>
            <a:r>
              <a:rPr lang="en-US" sz="2400" b="1">
                <a:effectLst>
                  <a:glow rad="228600">
                    <a:srgbClr val="000000"/>
                  </a:glow>
                </a:effectLst>
                <a:latin typeface="Tahoma" charset="0"/>
                <a:ea typeface="ＭＳ Ｐゴシック" charset="0"/>
                <a:cs typeface="ＭＳ Ｐゴシック" charset="0"/>
              </a:rPr>
              <a:t>Memperoleh hadiah keselamatan (9)</a:t>
            </a:r>
            <a:endParaRPr lang="en-US" sz="2400" b="1" dirty="0">
              <a:effectLst>
                <a:glow rad="228600">
                  <a:srgbClr val="000000"/>
                </a:glow>
              </a:effectLst>
              <a:latin typeface="Tahoma" charset="0"/>
              <a:ea typeface="ＭＳ Ｐゴシック" charset="0"/>
              <a:cs typeface="ＭＳ Ｐゴシック" charset="0"/>
            </a:endParaRPr>
          </a:p>
        </p:txBody>
      </p:sp>
      <p:sp>
        <p:nvSpPr>
          <p:cNvPr id="416771" name="Text Box 4"/>
          <p:cNvSpPr txBox="1">
            <a:spLocks noChangeArrowheads="1"/>
          </p:cNvSpPr>
          <p:nvPr/>
        </p:nvSpPr>
        <p:spPr bwMode="auto">
          <a:xfrm>
            <a:off x="8196263" y="76200"/>
            <a:ext cx="795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Georgia" charset="0"/>
                <a:ea typeface="ＭＳ Ｐゴシック" charset="0"/>
              </a:rPr>
              <a:t>280</a:t>
            </a:r>
          </a:p>
        </p:txBody>
      </p:sp>
    </p:spTree>
    <p:extLst>
      <p:ext uri="{BB962C8B-B14F-4D97-AF65-F5344CB8AC3E}">
        <p14:creationId xmlns:p14="http://schemas.microsoft.com/office/powerpoint/2010/main" val="28889593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85539">
                                            <p:txEl>
                                              <p:pRg st="0" end="0"/>
                                            </p:txEl>
                                          </p:spTgt>
                                        </p:tgtEl>
                                        <p:attrNameLst>
                                          <p:attrName>style.visibility</p:attrName>
                                        </p:attrNameLst>
                                      </p:cBhvr>
                                      <p:to>
                                        <p:strVal val="visible"/>
                                      </p:to>
                                    </p:set>
                                    <p:animEffect transition="in" filter="dissolve">
                                      <p:cBhvr>
                                        <p:cTn id="7" dur="500"/>
                                        <p:tgtEl>
                                          <p:spTgt spid="19855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85539">
                                            <p:txEl>
                                              <p:pRg st="1" end="1"/>
                                            </p:txEl>
                                          </p:spTgt>
                                        </p:tgtEl>
                                        <p:attrNameLst>
                                          <p:attrName>style.visibility</p:attrName>
                                        </p:attrNameLst>
                                      </p:cBhvr>
                                      <p:to>
                                        <p:strVal val="visible"/>
                                      </p:to>
                                    </p:set>
                                    <p:animEffect transition="in" filter="dissolve">
                                      <p:cBhvr>
                                        <p:cTn id="12" dur="500"/>
                                        <p:tgtEl>
                                          <p:spTgt spid="19855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85539">
                                            <p:txEl>
                                              <p:pRg st="2" end="2"/>
                                            </p:txEl>
                                          </p:spTgt>
                                        </p:tgtEl>
                                        <p:attrNameLst>
                                          <p:attrName>style.visibility</p:attrName>
                                        </p:attrNameLst>
                                      </p:cBhvr>
                                      <p:to>
                                        <p:strVal val="visible"/>
                                      </p:to>
                                    </p:set>
                                    <p:animEffect transition="in" filter="dissolve">
                                      <p:cBhvr>
                                        <p:cTn id="17" dur="500"/>
                                        <p:tgtEl>
                                          <p:spTgt spid="19855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85539">
                                            <p:txEl>
                                              <p:pRg st="3" end="3"/>
                                            </p:txEl>
                                          </p:spTgt>
                                        </p:tgtEl>
                                        <p:attrNameLst>
                                          <p:attrName>style.visibility</p:attrName>
                                        </p:attrNameLst>
                                      </p:cBhvr>
                                      <p:to>
                                        <p:strVal val="visible"/>
                                      </p:to>
                                    </p:set>
                                    <p:animEffect transition="in" filter="dissolve">
                                      <p:cBhvr>
                                        <p:cTn id="22" dur="500"/>
                                        <p:tgtEl>
                                          <p:spTgt spid="19855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985539">
                                            <p:txEl>
                                              <p:pRg st="4" end="4"/>
                                            </p:txEl>
                                          </p:spTgt>
                                        </p:tgtEl>
                                        <p:attrNameLst>
                                          <p:attrName>style.visibility</p:attrName>
                                        </p:attrNameLst>
                                      </p:cBhvr>
                                      <p:to>
                                        <p:strVal val="visible"/>
                                      </p:to>
                                    </p:set>
                                    <p:animEffect transition="in" filter="dissolve">
                                      <p:cBhvr>
                                        <p:cTn id="27" dur="500"/>
                                        <p:tgtEl>
                                          <p:spTgt spid="19855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985539">
                                            <p:txEl>
                                              <p:pRg st="5" end="5"/>
                                            </p:txEl>
                                          </p:spTgt>
                                        </p:tgtEl>
                                        <p:attrNameLst>
                                          <p:attrName>style.visibility</p:attrName>
                                        </p:attrNameLst>
                                      </p:cBhvr>
                                      <p:to>
                                        <p:strVal val="visible"/>
                                      </p:to>
                                    </p:set>
                                    <p:animEffect transition="in" filter="dissolve">
                                      <p:cBhvr>
                                        <p:cTn id="32" dur="500"/>
                                        <p:tgtEl>
                                          <p:spTgt spid="198553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985539">
                                            <p:txEl>
                                              <p:pRg st="6" end="6"/>
                                            </p:txEl>
                                          </p:spTgt>
                                        </p:tgtEl>
                                        <p:attrNameLst>
                                          <p:attrName>style.visibility</p:attrName>
                                        </p:attrNameLst>
                                      </p:cBhvr>
                                      <p:to>
                                        <p:strVal val="visible"/>
                                      </p:to>
                                    </p:set>
                                    <p:animEffect transition="in" filter="dissolve">
                                      <p:cBhvr>
                                        <p:cTn id="37" dur="500"/>
                                        <p:tgtEl>
                                          <p:spTgt spid="19855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5539"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ctrTitle" idx="4294967295"/>
          </p:nvPr>
        </p:nvSpPr>
        <p:spPr>
          <a:xfrm>
            <a:off x="0" y="304800"/>
            <a:ext cx="9144000" cy="990600"/>
          </a:xfrm>
          <a:noFill/>
          <a:ln w="9525">
            <a:noFill/>
            <a:miter lim="800000"/>
            <a:headEnd/>
            <a:tailEnd/>
          </a:ln>
          <a:effectLst/>
        </p:spPr>
        <p:txBody>
          <a:bodyPr vert="horz" wrap="square" lIns="91440" tIns="45720" rIns="91440" bIns="45720" numCol="1" anchor="b" anchorCtr="1" compatLnSpc="1">
            <a:prstTxWarp prst="textNoShape">
              <a:avLst/>
            </a:prstTxWarp>
          </a:bodyPr>
          <a:lstStyle/>
          <a:p>
            <a:pPr eaLnBrk="1" hangingPunct="1"/>
            <a:r>
              <a:rPr lang="en-US" sz="5400">
                <a:solidFill>
                  <a:schemeClr val="bg1"/>
                </a:solidFill>
                <a:effectLst>
                  <a:outerShdw blurRad="38100" dist="38100" dir="2700000" algn="tl">
                    <a:srgbClr val="000000"/>
                  </a:outerShdw>
                </a:effectLst>
                <a:latin typeface="AntsyPants" charset="0"/>
              </a:rPr>
              <a:t>Seberapa Kuduskah Kamu?</a:t>
            </a:r>
          </a:p>
        </p:txBody>
      </p:sp>
      <p:sp>
        <p:nvSpPr>
          <p:cNvPr id="167940" name="Rectangle 4"/>
          <p:cNvSpPr>
            <a:spLocks noChangeArrowheads="1"/>
          </p:cNvSpPr>
          <p:nvPr/>
        </p:nvSpPr>
        <p:spPr bwMode="auto">
          <a:xfrm>
            <a:off x="0" y="1676400"/>
            <a:ext cx="9144000" cy="449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609600" indent="-609600" algn="ctr" eaLnBrk="1" hangingPunct="1">
              <a:spcBef>
                <a:spcPct val="20000"/>
              </a:spcBef>
              <a:buClr>
                <a:schemeClr val="hlink"/>
              </a:buClr>
              <a:buSzPct val="120000"/>
            </a:pPr>
            <a:r>
              <a:rPr lang="en-US" sz="2800" b="1" i="1" u="sng">
                <a:solidFill>
                  <a:schemeClr val="bg1"/>
                </a:solidFill>
                <a:latin typeface="Arial"/>
                <a:ea typeface="+mn-ea"/>
                <a:cs typeface="Arial"/>
              </a:rPr>
              <a:t>Sejauh mana kebenaran dari pernyataan-pernyataan ini tentang kamu?</a:t>
            </a:r>
            <a:endParaRPr lang="en-US" sz="2800" b="1" i="1" u="sng" dirty="0">
              <a:solidFill>
                <a:schemeClr val="bg1"/>
              </a:solidFill>
              <a:latin typeface="Arial"/>
              <a:ea typeface="+mn-ea"/>
              <a:cs typeface="Arial"/>
            </a:endParaRPr>
          </a:p>
          <a:p>
            <a:pPr marL="609600" indent="-609600" algn="ctr" eaLnBrk="1" hangingPunct="1">
              <a:spcBef>
                <a:spcPct val="20000"/>
              </a:spcBef>
              <a:buClr>
                <a:schemeClr val="hlink"/>
              </a:buClr>
              <a:buSzPct val="120000"/>
            </a:pPr>
            <a:endParaRPr lang="en-US" sz="2800" b="1" i="1" u="sng" dirty="0">
              <a:solidFill>
                <a:schemeClr val="bg1"/>
              </a:solidFill>
              <a:latin typeface="Arial"/>
              <a:ea typeface="+mn-ea"/>
              <a:cs typeface="Arial"/>
            </a:endParaRPr>
          </a:p>
          <a:p>
            <a:pPr algn="ctr" eaLnBrk="1" hangingPunct="1">
              <a:spcBef>
                <a:spcPct val="20000"/>
              </a:spcBef>
              <a:buClr>
                <a:schemeClr val="hlink"/>
              </a:buClr>
              <a:buSzPct val="120000"/>
            </a:pPr>
            <a:r>
              <a:rPr lang="en-US" sz="2800" b="1" i="1">
                <a:solidFill>
                  <a:schemeClr val="bg1"/>
                </a:solidFill>
                <a:latin typeface="Arial"/>
                <a:ea typeface="+mn-ea"/>
                <a:cs typeface="Arial"/>
              </a:rPr>
              <a:t>1. Teman-teman sekerja saya (atau di sekolah atau lingkungan sekitar) mengenal saya sebagai seorang</a:t>
            </a:r>
            <a:r>
              <a:rPr lang="en-US" sz="2800" b="1" i="1" dirty="0">
                <a:solidFill>
                  <a:schemeClr val="bg1"/>
                </a:solidFill>
                <a:latin typeface="Arial"/>
                <a:ea typeface="+mn-ea"/>
                <a:cs typeface="Arial"/>
              </a:rPr>
              <a:t> </a:t>
            </a:r>
            <a:r>
              <a:rPr lang="en-US" sz="2800" b="1" i="1">
                <a:solidFill>
                  <a:schemeClr val="bg1"/>
                </a:solidFill>
                <a:latin typeface="Arial"/>
                <a:ea typeface="+mn-ea"/>
                <a:cs typeface="Arial"/>
              </a:rPr>
              <a:t>yang percaya kepada Yesus Kristus</a:t>
            </a:r>
            <a:r>
              <a:rPr lang="en-US" sz="2800" b="1" i="1" dirty="0">
                <a:solidFill>
                  <a:schemeClr val="bg1"/>
                </a:solidFill>
                <a:latin typeface="Arial"/>
                <a:ea typeface="+mn-ea"/>
                <a:cs typeface="Arial"/>
              </a:rPr>
              <a:t>.</a:t>
            </a:r>
          </a:p>
          <a:p>
            <a:pPr marL="609600" indent="-609600" algn="ctr" eaLnBrk="1" hangingPunct="1">
              <a:spcBef>
                <a:spcPct val="20000"/>
              </a:spcBef>
              <a:buClr>
                <a:schemeClr val="hlink"/>
              </a:buClr>
              <a:buSzPct val="120000"/>
            </a:pPr>
            <a:endParaRPr lang="en-US" sz="2800" b="1" i="1" dirty="0">
              <a:solidFill>
                <a:schemeClr val="bg1"/>
              </a:solidFill>
              <a:latin typeface="Arial"/>
              <a:ea typeface="+mn-ea"/>
              <a:cs typeface="Arial"/>
            </a:endParaRPr>
          </a:p>
          <a:p>
            <a:pPr algn="ctr" eaLnBrk="1" hangingPunct="1">
              <a:spcBef>
                <a:spcPct val="20000"/>
              </a:spcBef>
              <a:buClr>
                <a:schemeClr val="hlink"/>
              </a:buClr>
              <a:buSzPct val="120000"/>
            </a:pPr>
            <a:r>
              <a:rPr lang="en-US" sz="2800" b="1" i="1">
                <a:solidFill>
                  <a:schemeClr val="bg1"/>
                </a:solidFill>
                <a:latin typeface="Arial"/>
                <a:ea typeface="+mn-ea"/>
                <a:cs typeface="Arial"/>
              </a:rPr>
              <a:t>2. Orang-orang menjadi seperti Tuhan karena mereka mengenal saya dengan baik</a:t>
            </a:r>
            <a:r>
              <a:rPr lang="en-US" sz="2800" b="1" i="1" dirty="0">
                <a:solidFill>
                  <a:schemeClr val="bg1"/>
                </a:solidFill>
                <a:latin typeface="Arial"/>
                <a:ea typeface="+mn-ea"/>
                <a:cs typeface="Arial"/>
              </a:rPr>
              <a:t>. </a:t>
            </a:r>
          </a:p>
        </p:txBody>
      </p:sp>
      <p:sp>
        <p:nvSpPr>
          <p:cNvPr id="167942" name="Rectangle 6"/>
          <p:cNvSpPr>
            <a:spLocks noChangeArrowheads="1"/>
          </p:cNvSpPr>
          <p:nvPr/>
        </p:nvSpPr>
        <p:spPr bwMode="auto">
          <a:xfrm>
            <a:off x="8305800" y="0"/>
            <a:ext cx="8382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1" fontAlgn="auto" hangingPunct="1">
              <a:spcBef>
                <a:spcPts val="0"/>
              </a:spcBef>
              <a:spcAft>
                <a:spcPts val="0"/>
              </a:spcAft>
              <a:defRPr/>
            </a:pPr>
            <a:r>
              <a:rPr lang="en-US" sz="2000" b="1">
                <a:solidFill>
                  <a:schemeClr val="bg1"/>
                </a:solidFill>
                <a:latin typeface="Times New Roman" pitchFamily="18" charset="0"/>
                <a:ea typeface="+mn-ea"/>
                <a:cs typeface="+mn-cs"/>
              </a:rPr>
              <a:t>280a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7702" name="Picture 6" descr="Kurt - Baby Pictur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0" y="0"/>
            <a:ext cx="3048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5" name="Picture 9" descr="Griffith Boys Old ICS Camp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3429000"/>
            <a:ext cx="365760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8" name="Rectangle 3"/>
          <p:cNvSpPr>
            <a:spLocks noGrp="1" noChangeArrowheads="1"/>
          </p:cNvSpPr>
          <p:nvPr>
            <p:ph type="body" sz="half" idx="4294967295"/>
          </p:nvPr>
        </p:nvSpPr>
        <p:spPr>
          <a:xfrm>
            <a:off x="685800" y="1981200"/>
            <a:ext cx="3814763" cy="4114800"/>
          </a:xfrm>
        </p:spPr>
        <p:txBody>
          <a:bodyPr/>
          <a:lstStyle/>
          <a:p>
            <a:pPr eaLnBrk="1" hangingPunct="1"/>
            <a:endParaRPr lang="en-US" sz="2800">
              <a:latin typeface="Calibri" charset="0"/>
            </a:endParaRPr>
          </a:p>
        </p:txBody>
      </p:sp>
      <p:pic>
        <p:nvPicPr>
          <p:cNvPr id="157701" name="Picture 5" descr="KurtGradMay05"/>
          <p:cNvPicPr>
            <a:picLocks noGrp="1" noChangeAspect="1" noChangeArrowheads="1"/>
          </p:cNvPicPr>
          <p:nvPr>
            <p:ph sz="half" idx="4294967295"/>
          </p:nvPr>
        </p:nvPicPr>
        <p:blipFill>
          <a:blip r:embed="rId4" cstate="screen">
            <a:extLst>
              <a:ext uri="{28A0092B-C50C-407E-A947-70E740481C1C}">
                <a14:useLocalDpi xmlns:a14="http://schemas.microsoft.com/office/drawing/2010/main"/>
              </a:ext>
            </a:extLst>
          </a:blip>
          <a:srcRect/>
          <a:stretch>
            <a:fillRect/>
          </a:stretch>
        </p:blipFill>
        <p:spPr>
          <a:xfrm>
            <a:off x="0" y="-304800"/>
            <a:ext cx="5314950" cy="6858000"/>
          </a:xfrm>
        </p:spPr>
      </p:pic>
      <p:pic>
        <p:nvPicPr>
          <p:cNvPr id="157703" name="Picture 7" descr="Kurt, Susan, Rick May 0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267200"/>
            <a:ext cx="53340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8" name="Rectangle 2"/>
          <p:cNvSpPr>
            <a:spLocks noGrp="1" noChangeArrowheads="1"/>
          </p:cNvSpPr>
          <p:nvPr>
            <p:ph type="title" idx="4294967295"/>
          </p:nvPr>
        </p:nvSpPr>
        <p:spPr>
          <a:xfrm>
            <a:off x="4419600" y="5791200"/>
            <a:ext cx="4724400" cy="1371600"/>
          </a:xfrm>
          <a:solidFill>
            <a:srgbClr val="000000"/>
          </a:solidFill>
        </p:spPr>
        <p:txBody>
          <a:bodyPr/>
          <a:lstStyle/>
          <a:p>
            <a:pPr eaLnBrk="1" hangingPunct="1"/>
            <a:r>
              <a:rPr lang="en-US" sz="2000">
                <a:solidFill>
                  <a:schemeClr val="bg1"/>
                </a:solidFill>
                <a:latin typeface="Calibri" charset="0"/>
              </a:rPr>
              <a:t>Apakah Susan dan saya mempengaruhi Kurt untuk menjadi seorang yang saleh selama 18 tahun terakhir?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57702"/>
                                        </p:tgtEl>
                                        <p:attrNameLst>
                                          <p:attrName>style.visibility</p:attrName>
                                        </p:attrNameLst>
                                      </p:cBhvr>
                                      <p:to>
                                        <p:strVal val="visible"/>
                                      </p:to>
                                    </p:set>
                                    <p:animEffect transition="in" filter="fade">
                                      <p:cBhvr>
                                        <p:cTn id="7" dur="770" decel="100000"/>
                                        <p:tgtEl>
                                          <p:spTgt spid="157702"/>
                                        </p:tgtEl>
                                      </p:cBhvr>
                                    </p:animEffect>
                                    <p:animScale>
                                      <p:cBhvr>
                                        <p:cTn id="8" dur="770" decel="100000"/>
                                        <p:tgtEl>
                                          <p:spTgt spid="157702"/>
                                        </p:tgtEl>
                                      </p:cBhvr>
                                      <p:from x="10000" y="10000"/>
                                      <p:to x="200000" y="450000"/>
                                    </p:animScale>
                                    <p:animScale>
                                      <p:cBhvr>
                                        <p:cTn id="9" dur="1230" accel="100000" fill="hold">
                                          <p:stCondLst>
                                            <p:cond delay="770"/>
                                          </p:stCondLst>
                                        </p:cTn>
                                        <p:tgtEl>
                                          <p:spTgt spid="157702"/>
                                        </p:tgtEl>
                                      </p:cBhvr>
                                      <p:from x="200000" y="450000"/>
                                      <p:to x="100000" y="100000"/>
                                    </p:animScale>
                                    <p:set>
                                      <p:cBhvr>
                                        <p:cTn id="10" dur="770" fill="hold"/>
                                        <p:tgtEl>
                                          <p:spTgt spid="157702"/>
                                        </p:tgtEl>
                                        <p:attrNameLst>
                                          <p:attrName>ppt_x</p:attrName>
                                        </p:attrNameLst>
                                      </p:cBhvr>
                                      <p:to>
                                        <p:strVal val="(0.5)"/>
                                      </p:to>
                                    </p:set>
                                    <p:anim from="(0.5)" to="(#ppt_x)" calcmode="lin" valueType="num">
                                      <p:cBhvr>
                                        <p:cTn id="11" dur="1230" accel="100000" fill="hold">
                                          <p:stCondLst>
                                            <p:cond delay="770"/>
                                          </p:stCondLst>
                                        </p:cTn>
                                        <p:tgtEl>
                                          <p:spTgt spid="157702"/>
                                        </p:tgtEl>
                                        <p:attrNameLst>
                                          <p:attrName>ppt_x</p:attrName>
                                        </p:attrNameLst>
                                      </p:cBhvr>
                                    </p:anim>
                                    <p:set>
                                      <p:cBhvr>
                                        <p:cTn id="12" dur="770" fill="hold"/>
                                        <p:tgtEl>
                                          <p:spTgt spid="157702"/>
                                        </p:tgtEl>
                                        <p:attrNameLst>
                                          <p:attrName>ppt_y</p:attrName>
                                        </p:attrNameLst>
                                      </p:cBhvr>
                                      <p:to>
                                        <p:strVal val="(#ppt_y+0.4)"/>
                                      </p:to>
                                    </p:set>
                                    <p:anim from="(#ppt_y+0.4)" to="(#ppt_y)" calcmode="lin" valueType="num">
                                      <p:cBhvr>
                                        <p:cTn id="13" dur="1230" accel="100000" fill="hold">
                                          <p:stCondLst>
                                            <p:cond delay="770"/>
                                          </p:stCondLst>
                                        </p:cTn>
                                        <p:tgtEl>
                                          <p:spTgt spid="15770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157705"/>
                                        </p:tgtEl>
                                        <p:attrNameLst>
                                          <p:attrName>style.visibility</p:attrName>
                                        </p:attrNameLst>
                                      </p:cBhvr>
                                      <p:to>
                                        <p:strVal val="visible"/>
                                      </p:to>
                                    </p:set>
                                    <p:animEffect transition="in" filter="fade">
                                      <p:cBhvr>
                                        <p:cTn id="18" dur="770" decel="100000"/>
                                        <p:tgtEl>
                                          <p:spTgt spid="157705"/>
                                        </p:tgtEl>
                                      </p:cBhvr>
                                    </p:animEffect>
                                    <p:animScale>
                                      <p:cBhvr>
                                        <p:cTn id="19" dur="770" decel="100000"/>
                                        <p:tgtEl>
                                          <p:spTgt spid="157705"/>
                                        </p:tgtEl>
                                      </p:cBhvr>
                                      <p:from x="10000" y="10000"/>
                                      <p:to x="200000" y="450000"/>
                                    </p:animScale>
                                    <p:animScale>
                                      <p:cBhvr>
                                        <p:cTn id="20" dur="1230" accel="100000" fill="hold">
                                          <p:stCondLst>
                                            <p:cond delay="770"/>
                                          </p:stCondLst>
                                        </p:cTn>
                                        <p:tgtEl>
                                          <p:spTgt spid="157705"/>
                                        </p:tgtEl>
                                      </p:cBhvr>
                                      <p:from x="200000" y="450000"/>
                                      <p:to x="100000" y="100000"/>
                                    </p:animScale>
                                    <p:set>
                                      <p:cBhvr>
                                        <p:cTn id="21" dur="770" fill="hold"/>
                                        <p:tgtEl>
                                          <p:spTgt spid="157705"/>
                                        </p:tgtEl>
                                        <p:attrNameLst>
                                          <p:attrName>ppt_x</p:attrName>
                                        </p:attrNameLst>
                                      </p:cBhvr>
                                      <p:to>
                                        <p:strVal val="(0.5)"/>
                                      </p:to>
                                    </p:set>
                                    <p:anim from="(0.5)" to="(#ppt_x)" calcmode="lin" valueType="num">
                                      <p:cBhvr>
                                        <p:cTn id="22" dur="1230" accel="100000" fill="hold">
                                          <p:stCondLst>
                                            <p:cond delay="770"/>
                                          </p:stCondLst>
                                        </p:cTn>
                                        <p:tgtEl>
                                          <p:spTgt spid="157705"/>
                                        </p:tgtEl>
                                        <p:attrNameLst>
                                          <p:attrName>ppt_x</p:attrName>
                                        </p:attrNameLst>
                                      </p:cBhvr>
                                    </p:anim>
                                    <p:set>
                                      <p:cBhvr>
                                        <p:cTn id="23" dur="770" fill="hold"/>
                                        <p:tgtEl>
                                          <p:spTgt spid="157705"/>
                                        </p:tgtEl>
                                        <p:attrNameLst>
                                          <p:attrName>ppt_y</p:attrName>
                                        </p:attrNameLst>
                                      </p:cBhvr>
                                      <p:to>
                                        <p:strVal val="(#ppt_y+0.4)"/>
                                      </p:to>
                                    </p:set>
                                    <p:anim from="(#ppt_y+0.4)" to="(#ppt_y)" calcmode="lin" valueType="num">
                                      <p:cBhvr>
                                        <p:cTn id="24" dur="1230" accel="100000" fill="hold">
                                          <p:stCondLst>
                                            <p:cond delay="770"/>
                                          </p:stCondLst>
                                        </p:cTn>
                                        <p:tgtEl>
                                          <p:spTgt spid="157705"/>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nodeType="clickEffect">
                                  <p:stCondLst>
                                    <p:cond delay="0"/>
                                  </p:stCondLst>
                                  <p:childTnLst>
                                    <p:set>
                                      <p:cBhvr>
                                        <p:cTn id="28" dur="1" fill="hold">
                                          <p:stCondLst>
                                            <p:cond delay="0"/>
                                          </p:stCondLst>
                                        </p:cTn>
                                        <p:tgtEl>
                                          <p:spTgt spid="157703"/>
                                        </p:tgtEl>
                                        <p:attrNameLst>
                                          <p:attrName>style.visibility</p:attrName>
                                        </p:attrNameLst>
                                      </p:cBhvr>
                                      <p:to>
                                        <p:strVal val="visible"/>
                                      </p:to>
                                    </p:set>
                                    <p:animEffect transition="in" filter="fade">
                                      <p:cBhvr>
                                        <p:cTn id="29" dur="770" decel="100000"/>
                                        <p:tgtEl>
                                          <p:spTgt spid="157703"/>
                                        </p:tgtEl>
                                      </p:cBhvr>
                                    </p:animEffect>
                                    <p:animScale>
                                      <p:cBhvr>
                                        <p:cTn id="30" dur="770" decel="100000"/>
                                        <p:tgtEl>
                                          <p:spTgt spid="157703"/>
                                        </p:tgtEl>
                                      </p:cBhvr>
                                      <p:from x="10000" y="10000"/>
                                      <p:to x="200000" y="450000"/>
                                    </p:animScale>
                                    <p:animScale>
                                      <p:cBhvr>
                                        <p:cTn id="31" dur="1230" accel="100000" fill="hold">
                                          <p:stCondLst>
                                            <p:cond delay="770"/>
                                          </p:stCondLst>
                                        </p:cTn>
                                        <p:tgtEl>
                                          <p:spTgt spid="157703"/>
                                        </p:tgtEl>
                                      </p:cBhvr>
                                      <p:from x="200000" y="450000"/>
                                      <p:to x="100000" y="100000"/>
                                    </p:animScale>
                                    <p:set>
                                      <p:cBhvr>
                                        <p:cTn id="32" dur="770" fill="hold"/>
                                        <p:tgtEl>
                                          <p:spTgt spid="157703"/>
                                        </p:tgtEl>
                                        <p:attrNameLst>
                                          <p:attrName>ppt_x</p:attrName>
                                        </p:attrNameLst>
                                      </p:cBhvr>
                                      <p:to>
                                        <p:strVal val="(0.5)"/>
                                      </p:to>
                                    </p:set>
                                    <p:anim from="(0.5)" to="(#ppt_x)" calcmode="lin" valueType="num">
                                      <p:cBhvr>
                                        <p:cTn id="33" dur="1230" accel="100000" fill="hold">
                                          <p:stCondLst>
                                            <p:cond delay="770"/>
                                          </p:stCondLst>
                                        </p:cTn>
                                        <p:tgtEl>
                                          <p:spTgt spid="157703"/>
                                        </p:tgtEl>
                                        <p:attrNameLst>
                                          <p:attrName>ppt_x</p:attrName>
                                        </p:attrNameLst>
                                      </p:cBhvr>
                                    </p:anim>
                                    <p:set>
                                      <p:cBhvr>
                                        <p:cTn id="34" dur="770" fill="hold"/>
                                        <p:tgtEl>
                                          <p:spTgt spid="157703"/>
                                        </p:tgtEl>
                                        <p:attrNameLst>
                                          <p:attrName>ppt_y</p:attrName>
                                        </p:attrNameLst>
                                      </p:cBhvr>
                                      <p:to>
                                        <p:strVal val="(#ppt_y+0.4)"/>
                                      </p:to>
                                    </p:set>
                                    <p:anim from="(#ppt_y+0.4)" to="(#ppt_y)" calcmode="lin" valueType="num">
                                      <p:cBhvr>
                                        <p:cTn id="35" dur="1230" accel="100000" fill="hold">
                                          <p:stCondLst>
                                            <p:cond delay="770"/>
                                          </p:stCondLst>
                                        </p:cTn>
                                        <p:tgtEl>
                                          <p:spTgt spid="157703"/>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nodeType="clickEffect">
                                  <p:stCondLst>
                                    <p:cond delay="0"/>
                                  </p:stCondLst>
                                  <p:childTnLst>
                                    <p:set>
                                      <p:cBhvr>
                                        <p:cTn id="39" dur="1" fill="hold">
                                          <p:stCondLst>
                                            <p:cond delay="0"/>
                                          </p:stCondLst>
                                        </p:cTn>
                                        <p:tgtEl>
                                          <p:spTgt spid="157701"/>
                                        </p:tgtEl>
                                        <p:attrNameLst>
                                          <p:attrName>style.visibility</p:attrName>
                                        </p:attrNameLst>
                                      </p:cBhvr>
                                      <p:to>
                                        <p:strVal val="visible"/>
                                      </p:to>
                                    </p:set>
                                    <p:animEffect transition="in" filter="fade">
                                      <p:cBhvr>
                                        <p:cTn id="40" dur="770" decel="100000"/>
                                        <p:tgtEl>
                                          <p:spTgt spid="157701"/>
                                        </p:tgtEl>
                                      </p:cBhvr>
                                    </p:animEffect>
                                    <p:animScale>
                                      <p:cBhvr>
                                        <p:cTn id="41" dur="770" decel="100000"/>
                                        <p:tgtEl>
                                          <p:spTgt spid="157701"/>
                                        </p:tgtEl>
                                      </p:cBhvr>
                                      <p:from x="10000" y="10000"/>
                                      <p:to x="200000" y="450000"/>
                                    </p:animScale>
                                    <p:animScale>
                                      <p:cBhvr>
                                        <p:cTn id="42" dur="1230" accel="100000" fill="hold">
                                          <p:stCondLst>
                                            <p:cond delay="770"/>
                                          </p:stCondLst>
                                        </p:cTn>
                                        <p:tgtEl>
                                          <p:spTgt spid="157701"/>
                                        </p:tgtEl>
                                      </p:cBhvr>
                                      <p:from x="200000" y="450000"/>
                                      <p:to x="100000" y="100000"/>
                                    </p:animScale>
                                    <p:set>
                                      <p:cBhvr>
                                        <p:cTn id="43" dur="770" fill="hold"/>
                                        <p:tgtEl>
                                          <p:spTgt spid="157701"/>
                                        </p:tgtEl>
                                        <p:attrNameLst>
                                          <p:attrName>ppt_x</p:attrName>
                                        </p:attrNameLst>
                                      </p:cBhvr>
                                      <p:to>
                                        <p:strVal val="(0.5)"/>
                                      </p:to>
                                    </p:set>
                                    <p:anim from="(0.5)" to="(#ppt_x)" calcmode="lin" valueType="num">
                                      <p:cBhvr>
                                        <p:cTn id="44" dur="1230" accel="100000" fill="hold">
                                          <p:stCondLst>
                                            <p:cond delay="770"/>
                                          </p:stCondLst>
                                        </p:cTn>
                                        <p:tgtEl>
                                          <p:spTgt spid="157701"/>
                                        </p:tgtEl>
                                        <p:attrNameLst>
                                          <p:attrName>ppt_x</p:attrName>
                                        </p:attrNameLst>
                                      </p:cBhvr>
                                    </p:anim>
                                    <p:set>
                                      <p:cBhvr>
                                        <p:cTn id="45" dur="770" fill="hold"/>
                                        <p:tgtEl>
                                          <p:spTgt spid="157701"/>
                                        </p:tgtEl>
                                        <p:attrNameLst>
                                          <p:attrName>ppt_y</p:attrName>
                                        </p:attrNameLst>
                                      </p:cBhvr>
                                      <p:to>
                                        <p:strVal val="(#ppt_y+0.4)"/>
                                      </p:to>
                                    </p:set>
                                    <p:anim from="(#ppt_y+0.4)" to="(#ppt_y)" calcmode="lin" valueType="num">
                                      <p:cBhvr>
                                        <p:cTn id="46" dur="1230" accel="100000" fill="hold">
                                          <p:stCondLst>
                                            <p:cond delay="770"/>
                                          </p:stCondLst>
                                        </p:cTn>
                                        <p:tgtEl>
                                          <p:spTgt spid="157701"/>
                                        </p:tgtEl>
                                        <p:attrNameLst>
                                          <p:attrName>ppt_y</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157698"/>
                                        </p:tgtEl>
                                        <p:attrNameLst>
                                          <p:attrName>style.visibility</p:attrName>
                                        </p:attrNameLst>
                                      </p:cBhvr>
                                      <p:to>
                                        <p:strVal val="visible"/>
                                      </p:to>
                                    </p:set>
                                    <p:animEffect transition="in" filter="fade">
                                      <p:cBhvr>
                                        <p:cTn id="51" dur="770" decel="100000"/>
                                        <p:tgtEl>
                                          <p:spTgt spid="157698"/>
                                        </p:tgtEl>
                                      </p:cBhvr>
                                    </p:animEffect>
                                    <p:animScale>
                                      <p:cBhvr>
                                        <p:cTn id="52" dur="770" decel="100000"/>
                                        <p:tgtEl>
                                          <p:spTgt spid="157698"/>
                                        </p:tgtEl>
                                      </p:cBhvr>
                                      <p:from x="10000" y="10000"/>
                                      <p:to x="200000" y="450000"/>
                                    </p:animScale>
                                    <p:animScale>
                                      <p:cBhvr>
                                        <p:cTn id="53" dur="1230" accel="100000" fill="hold">
                                          <p:stCondLst>
                                            <p:cond delay="770"/>
                                          </p:stCondLst>
                                        </p:cTn>
                                        <p:tgtEl>
                                          <p:spTgt spid="157698"/>
                                        </p:tgtEl>
                                      </p:cBhvr>
                                      <p:from x="200000" y="450000"/>
                                      <p:to x="100000" y="100000"/>
                                    </p:animScale>
                                    <p:set>
                                      <p:cBhvr>
                                        <p:cTn id="54" dur="770" fill="hold"/>
                                        <p:tgtEl>
                                          <p:spTgt spid="157698"/>
                                        </p:tgtEl>
                                        <p:attrNameLst>
                                          <p:attrName>ppt_x</p:attrName>
                                        </p:attrNameLst>
                                      </p:cBhvr>
                                      <p:to>
                                        <p:strVal val="(0.5)"/>
                                      </p:to>
                                    </p:set>
                                    <p:anim from="(0.5)" to="(#ppt_x)" calcmode="lin" valueType="num">
                                      <p:cBhvr>
                                        <p:cTn id="55" dur="1230" accel="100000" fill="hold">
                                          <p:stCondLst>
                                            <p:cond delay="770"/>
                                          </p:stCondLst>
                                        </p:cTn>
                                        <p:tgtEl>
                                          <p:spTgt spid="157698"/>
                                        </p:tgtEl>
                                        <p:attrNameLst>
                                          <p:attrName>ppt_x</p:attrName>
                                        </p:attrNameLst>
                                      </p:cBhvr>
                                    </p:anim>
                                    <p:set>
                                      <p:cBhvr>
                                        <p:cTn id="56" dur="770" fill="hold"/>
                                        <p:tgtEl>
                                          <p:spTgt spid="157698"/>
                                        </p:tgtEl>
                                        <p:attrNameLst>
                                          <p:attrName>ppt_y</p:attrName>
                                        </p:attrNameLst>
                                      </p:cBhvr>
                                      <p:to>
                                        <p:strVal val="(#ppt_y+0.4)"/>
                                      </p:to>
                                    </p:set>
                                    <p:anim from="(#ppt_y+0.4)" to="(#ppt_y)" calcmode="lin" valueType="num">
                                      <p:cBhvr>
                                        <p:cTn id="57" dur="1230" accel="100000" fill="hold">
                                          <p:stCondLst>
                                            <p:cond delay="770"/>
                                          </p:stCondLst>
                                        </p:cTn>
                                        <p:tgtEl>
                                          <p:spTgt spid="1576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ctrTitle"/>
          </p:nvPr>
        </p:nvSpPr>
        <p:spPr>
          <a:xfrm>
            <a:off x="3352800" y="-152400"/>
            <a:ext cx="5486400" cy="2743200"/>
          </a:xfrm>
          <a:effectLst>
            <a:outerShdw blurRad="25400" dist="35921" dir="2700000" algn="ctr" rotWithShape="0">
              <a:srgbClr val="000000">
                <a:alpha val="99962"/>
              </a:srgbClr>
            </a:outerShdw>
          </a:effectLst>
        </p:spPr>
        <p:txBody>
          <a:bodyPr/>
          <a:lstStyle/>
          <a:p>
            <a:pPr eaLnBrk="1" hangingPunct="1">
              <a:defRPr/>
            </a:pPr>
            <a:r>
              <a:rPr lang="en-US" sz="6600">
                <a:latin typeface="PerryGothic Regular" charset="0"/>
                <a:ea typeface="ＭＳ Ｐゴシック" charset="0"/>
                <a:cs typeface="ＭＳ Ｐゴシック" charset="0"/>
              </a:rPr>
              <a:t>Kekudusan:</a:t>
            </a:r>
            <a:br>
              <a:rPr lang="en-US" sz="6600">
                <a:latin typeface="PerryGothic Regular" charset="0"/>
                <a:ea typeface="ＭＳ Ｐゴシック" charset="0"/>
                <a:cs typeface="ＭＳ Ｐゴシック" charset="0"/>
              </a:rPr>
            </a:br>
            <a:r>
              <a:rPr lang="en-US" sz="4000">
                <a:latin typeface="PerryGothic Regular" charset="0"/>
                <a:ea typeface="ＭＳ Ｐゴシック" charset="0"/>
                <a:cs typeface="ＭＳ Ｐゴシック" charset="0"/>
              </a:rPr>
              <a:t>Apakah itu?</a:t>
            </a:r>
            <a:endParaRPr lang="en-US">
              <a:latin typeface="Tahoma" charset="0"/>
              <a:ea typeface="ＭＳ Ｐゴシック" charset="0"/>
              <a:cs typeface="ＭＳ Ｐゴシック" charset="0"/>
            </a:endParaRPr>
          </a:p>
        </p:txBody>
      </p:sp>
      <p:sp>
        <p:nvSpPr>
          <p:cNvPr id="574467" name="Rectangle 3"/>
          <p:cNvSpPr>
            <a:spLocks noGrp="1" noChangeArrowheads="1"/>
          </p:cNvSpPr>
          <p:nvPr>
            <p:ph type="subTitle" idx="1"/>
          </p:nvPr>
        </p:nvSpPr>
        <p:spPr>
          <a:xfrm>
            <a:off x="381000" y="2438400"/>
            <a:ext cx="8458200" cy="3581400"/>
          </a:xfrm>
          <a:effectLst/>
        </p:spPr>
        <p:txBody>
          <a:bodyPr/>
          <a:lstStyle/>
          <a:p>
            <a:pPr marL="461963" indent="-461963" algn="l" eaLnBrk="1" hangingPunct="1">
              <a:buFont typeface="Wingdings" charset="0"/>
              <a:buChar char=""/>
              <a:defRPr/>
            </a:pPr>
            <a:r>
              <a:rPr lang="en-US" sz="4000" b="1">
                <a:latin typeface="Tahoma" charset="0"/>
                <a:ea typeface="ＭＳ Ｐゴシック" charset="0"/>
                <a:cs typeface="ＭＳ Ｐゴシック" charset="0"/>
              </a:rPr>
              <a:t>Menjadi milik Tuhan </a:t>
            </a:r>
          </a:p>
          <a:p>
            <a:pPr marL="461963" indent="-461963" algn="l" eaLnBrk="1" hangingPunct="1">
              <a:buFont typeface="Wingdings" charset="0"/>
              <a:buChar char=""/>
              <a:defRPr/>
            </a:pPr>
            <a:r>
              <a:rPr lang="en-US" sz="5400" b="1">
                <a:latin typeface="Bwgrkl" charset="0"/>
                <a:ea typeface="ＭＳ Ｐゴシック" charset="0"/>
                <a:cs typeface="ＭＳ Ｐゴシック" charset="0"/>
              </a:rPr>
              <a:t>a</a:t>
            </a:r>
            <a:r>
              <a:rPr lang="en-US" sz="5400" b="1" dirty="0">
                <a:latin typeface="Bwgrkl" charset="0"/>
                <a:ea typeface="ＭＳ Ｐゴシック" charset="0"/>
                <a:cs typeface="ＭＳ Ｐゴシック" charset="0"/>
              </a:rPr>
              <a:t>[</a:t>
            </a:r>
            <a:r>
              <a:rPr lang="en-US" sz="5400" b="1">
                <a:latin typeface="Bwgrkl" charset="0"/>
                <a:ea typeface="ＭＳ Ｐゴシック" charset="0"/>
                <a:cs typeface="ＭＳ Ｐゴシック" charset="0"/>
              </a:rPr>
              <a:t>gioj </a:t>
            </a:r>
            <a:r>
              <a:rPr lang="en-US" sz="4000" b="1">
                <a:latin typeface="Tahoma" charset="0"/>
                <a:ea typeface="ＭＳ Ｐゴシック" charset="0"/>
                <a:cs typeface="ＭＳ Ｐゴシック" charset="0"/>
              </a:rPr>
              <a:t>disisihkan untuk atau oleh Allah, disucikan; kudus, murni secara moral, tulus. Disisihkan untuk penggunaan spesial.</a:t>
            </a:r>
            <a:endParaRPr lang="en-US" sz="4000" b="1" dirty="0">
              <a:latin typeface="Tahoma" charset="0"/>
              <a:ea typeface="ＭＳ Ｐゴシック" charset="0"/>
              <a:cs typeface="ＭＳ Ｐゴシック" charset="0"/>
            </a:endParaRPr>
          </a:p>
        </p:txBody>
      </p:sp>
      <p:sp>
        <p:nvSpPr>
          <p:cNvPr id="574468" name="Rectangle 4"/>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a:cs typeface="Arial"/>
              </a:rPr>
              <a:t>280a</a:t>
            </a:r>
          </a:p>
        </p:txBody>
      </p:sp>
      <p:pic>
        <p:nvPicPr>
          <p:cNvPr id="2" name="Picture 1" descr="Screen Shot 2016-03-29 at 12.07.2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9552" y="3356992"/>
            <a:ext cx="2180242" cy="720080"/>
          </a:xfrm>
          <a:prstGeom prst="rect">
            <a:avLst/>
          </a:prstGeom>
        </p:spPr>
      </p:pic>
    </p:spTree>
    <p:extLst>
      <p:ext uri="{BB962C8B-B14F-4D97-AF65-F5344CB8AC3E}">
        <p14:creationId xmlns:p14="http://schemas.microsoft.com/office/powerpoint/2010/main" val="36614135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74467">
                                            <p:txEl>
                                              <p:pRg st="0" end="0"/>
                                            </p:txEl>
                                          </p:spTgt>
                                        </p:tgtEl>
                                        <p:attrNameLst>
                                          <p:attrName>style.visibility</p:attrName>
                                        </p:attrNameLst>
                                      </p:cBhvr>
                                      <p:to>
                                        <p:strVal val="visible"/>
                                      </p:to>
                                    </p:set>
                                    <p:animEffect transition="in" filter="dissolve">
                                      <p:cBhvr>
                                        <p:cTn id="12" dur="500"/>
                                        <p:tgtEl>
                                          <p:spTgt spid="5744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74467">
                                            <p:txEl>
                                              <p:pRg st="1" end="1"/>
                                            </p:txEl>
                                          </p:spTgt>
                                        </p:tgtEl>
                                        <p:attrNameLst>
                                          <p:attrName>style.visibility</p:attrName>
                                        </p:attrNameLst>
                                      </p:cBhvr>
                                      <p:to>
                                        <p:strVal val="visible"/>
                                      </p:to>
                                    </p:set>
                                    <p:animEffect transition="in" filter="dissolve">
                                      <p:cBhvr>
                                        <p:cTn id="17" dur="500"/>
                                        <p:tgtEl>
                                          <p:spTgt spid="5744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ctrTitle"/>
          </p:nvPr>
        </p:nvSpPr>
        <p:spPr>
          <a:xfrm>
            <a:off x="1676400" y="1524000"/>
            <a:ext cx="7467600" cy="838200"/>
          </a:xfrm>
        </p:spPr>
        <p:txBody>
          <a:bodyPr/>
          <a:lstStyle/>
          <a:p>
            <a:pPr algn="l" eaLnBrk="1" hangingPunct="1">
              <a:defRPr/>
            </a:pPr>
            <a:r>
              <a:rPr lang="en-US" b="1" i="1">
                <a:latin typeface="Trebuchet MS" charset="0"/>
                <a:ea typeface="Osaka" charset="0"/>
                <a:cs typeface="Osaka" charset="0"/>
              </a:rPr>
              <a:t>Melihat Pokok Persoalan…</a:t>
            </a:r>
            <a:endParaRPr lang="en-US">
              <a:latin typeface="Trebuchet MS" charset="0"/>
              <a:ea typeface="Osaka" charset="0"/>
              <a:cs typeface="Osaka" charset="0"/>
            </a:endParaRPr>
          </a:p>
        </p:txBody>
      </p:sp>
      <p:sp>
        <p:nvSpPr>
          <p:cNvPr id="567299" name="Rectangle 3"/>
          <p:cNvSpPr>
            <a:spLocks noGrp="1" noChangeArrowheads="1"/>
          </p:cNvSpPr>
          <p:nvPr>
            <p:ph type="subTitle" idx="1"/>
          </p:nvPr>
        </p:nvSpPr>
        <p:spPr>
          <a:xfrm>
            <a:off x="1367272" y="2780928"/>
            <a:ext cx="7704856" cy="3581400"/>
          </a:xfrm>
        </p:spPr>
        <p:txBody>
          <a:bodyPr/>
          <a:lstStyle/>
          <a:p>
            <a:pPr eaLnBrk="1" hangingPunct="1">
              <a:defRPr/>
            </a:pPr>
            <a:r>
              <a:rPr lang="en-US" sz="3600" b="1">
                <a:solidFill>
                  <a:schemeClr val="tx2"/>
                </a:solidFill>
                <a:latin typeface="Arial"/>
                <a:ea typeface="Osaka" charset="0"/>
                <a:cs typeface="Arial"/>
              </a:rPr>
              <a:t>Bagaimana mungkin selama pencobaan orang-orang percaya dapat tergoda untuk menurunkan komitmen mereka untuk hidup kudus?  Dapatkah kamu menggambarkan bahaya ini?</a:t>
            </a:r>
            <a:endParaRPr lang="en-US" sz="3600" b="1" dirty="0">
              <a:solidFill>
                <a:schemeClr val="tx2"/>
              </a:solidFill>
              <a:latin typeface="Arial"/>
              <a:ea typeface="Osaka" charset="0"/>
              <a:cs typeface="Arial"/>
            </a:endParaRPr>
          </a:p>
        </p:txBody>
      </p:sp>
    </p:spTree>
    <p:extLst>
      <p:ext uri="{BB962C8B-B14F-4D97-AF65-F5344CB8AC3E}">
        <p14:creationId xmlns:p14="http://schemas.microsoft.com/office/powerpoint/2010/main" val="4198763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rgbClr val="FFFFFF"/>
                </a:solidFill>
                <a:effectLst>
                  <a:glow rad="127000">
                    <a:srgbClr val="000000"/>
                  </a:glow>
                </a:effectLst>
                <a:latin typeface="Arial"/>
                <a:cs typeface="Arial"/>
              </a:rPr>
              <a:t>1 Peter </a:t>
            </a:r>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Nero deserves honor (2:17),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 how much more does Jesus!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27f</a:t>
            </a:r>
          </a:p>
        </p:txBody>
      </p:sp>
    </p:spTree>
    <p:extLst>
      <p:ext uri="{BB962C8B-B14F-4D97-AF65-F5344CB8AC3E}">
        <p14:creationId xmlns:p14="http://schemas.microsoft.com/office/powerpoint/2010/main" val="36048274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77882" name="Group 58"/>
          <p:cNvGraphicFramePr>
            <a:graphicFrameLocks noGrp="1"/>
          </p:cNvGraphicFramePr>
          <p:nvPr>
            <p:ph type="dgm" idx="4294967295"/>
          </p:nvPr>
        </p:nvGraphicFramePr>
        <p:xfrm>
          <a:off x="76200" y="1905000"/>
          <a:ext cx="8916988" cy="4846164"/>
        </p:xfrm>
        <a:graphic>
          <a:graphicData uri="http://schemas.openxmlformats.org/drawingml/2006/table">
            <a:tbl>
              <a:tblPr/>
              <a:tblGrid>
                <a:gridCol w="609600">
                  <a:extLst>
                    <a:ext uri="{9D8B030D-6E8A-4147-A177-3AD203B41FA5}">
                      <a16:colId xmlns:a16="http://schemas.microsoft.com/office/drawing/2014/main" xmlns="" val="20000"/>
                    </a:ext>
                  </a:extLst>
                </a:gridCol>
                <a:gridCol w="609600">
                  <a:extLst>
                    <a:ext uri="{9D8B030D-6E8A-4147-A177-3AD203B41FA5}">
                      <a16:colId xmlns:a16="http://schemas.microsoft.com/office/drawing/2014/main" xmlns="" val="20001"/>
                    </a:ext>
                  </a:extLst>
                </a:gridCol>
                <a:gridCol w="685800">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685800">
                  <a:extLst>
                    <a:ext uri="{9D8B030D-6E8A-4147-A177-3AD203B41FA5}">
                      <a16:colId xmlns:a16="http://schemas.microsoft.com/office/drawing/2014/main" xmlns="" val="20004"/>
                    </a:ext>
                  </a:extLst>
                </a:gridCol>
                <a:gridCol w="609600">
                  <a:extLst>
                    <a:ext uri="{9D8B030D-6E8A-4147-A177-3AD203B41FA5}">
                      <a16:colId xmlns:a16="http://schemas.microsoft.com/office/drawing/2014/main" xmlns="" val="20005"/>
                    </a:ext>
                  </a:extLst>
                </a:gridCol>
                <a:gridCol w="708025">
                  <a:extLst>
                    <a:ext uri="{9D8B030D-6E8A-4147-A177-3AD203B41FA5}">
                      <a16:colId xmlns:a16="http://schemas.microsoft.com/office/drawing/2014/main" xmlns="" val="20006"/>
                    </a:ext>
                  </a:extLst>
                </a:gridCol>
                <a:gridCol w="815975">
                  <a:extLst>
                    <a:ext uri="{9D8B030D-6E8A-4147-A177-3AD203B41FA5}">
                      <a16:colId xmlns:a16="http://schemas.microsoft.com/office/drawing/2014/main" xmlns="" val="20007"/>
                    </a:ext>
                  </a:extLst>
                </a:gridCol>
                <a:gridCol w="685800">
                  <a:extLst>
                    <a:ext uri="{9D8B030D-6E8A-4147-A177-3AD203B41FA5}">
                      <a16:colId xmlns:a16="http://schemas.microsoft.com/office/drawing/2014/main" xmlns="" val="20008"/>
                    </a:ext>
                  </a:extLst>
                </a:gridCol>
                <a:gridCol w="609600">
                  <a:extLst>
                    <a:ext uri="{9D8B030D-6E8A-4147-A177-3AD203B41FA5}">
                      <a16:colId xmlns:a16="http://schemas.microsoft.com/office/drawing/2014/main" xmlns="" val="20009"/>
                    </a:ext>
                  </a:extLst>
                </a:gridCol>
                <a:gridCol w="685800">
                  <a:extLst>
                    <a:ext uri="{9D8B030D-6E8A-4147-A177-3AD203B41FA5}">
                      <a16:colId xmlns:a16="http://schemas.microsoft.com/office/drawing/2014/main" xmlns="" val="20010"/>
                    </a:ext>
                  </a:extLst>
                </a:gridCol>
                <a:gridCol w="762000">
                  <a:extLst>
                    <a:ext uri="{9D8B030D-6E8A-4147-A177-3AD203B41FA5}">
                      <a16:colId xmlns:a16="http://schemas.microsoft.com/office/drawing/2014/main" xmlns="" val="20011"/>
                    </a:ext>
                  </a:extLst>
                </a:gridCol>
                <a:gridCol w="839788">
                  <a:extLst>
                    <a:ext uri="{9D8B030D-6E8A-4147-A177-3AD203B41FA5}">
                      <a16:colId xmlns:a16="http://schemas.microsoft.com/office/drawing/2014/main" xmlns="" val="20012"/>
                    </a:ext>
                  </a:extLst>
                </a:gridCol>
              </a:tblGrid>
              <a:tr h="609551">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Pengudusan</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Kepatuhan</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Sikap tidak mementingkan diri sendiri</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638124">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1:1-2:12</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2:13-3:12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3:13-5:14</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639712">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Kekudusan</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Kerendahan hati</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Menghormati orang lain</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159092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Salam</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1:1-2</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Suka cita atas pengharapan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1:3-12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Nasihat Hidup Kudus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1:13-2:12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Pemerintah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2:13-17</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Tempat Kerja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2:18-25</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Pernikahan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3:1-7</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Gereja dan seluruh hidup</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4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Kemenangan Kristus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3:13-4:6</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Memajukan orang lain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4:7-19</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Para penatua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5:1-4</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Org2 muda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5:5a</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Kerendahan hati &amp; kesiagaan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5:5b-11</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Tujuan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5:12-14</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38124">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Roma ke Asia Utara</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638124">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Awal 64 Masehi</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5"/>
                  </a:ext>
                </a:extLst>
              </a:tr>
            </a:tbl>
          </a:graphicData>
        </a:graphic>
      </p:graphicFrame>
      <p:graphicFrame>
        <p:nvGraphicFramePr>
          <p:cNvPr id="77880" name="Group 56"/>
          <p:cNvGraphicFramePr>
            <a:graphicFrameLocks noGrp="1"/>
          </p:cNvGraphicFramePr>
          <p:nvPr/>
        </p:nvGraphicFramePr>
        <p:xfrm>
          <a:off x="76200" y="700767"/>
          <a:ext cx="8915400" cy="822960"/>
        </p:xfrm>
        <a:graphic>
          <a:graphicData uri="http://schemas.openxmlformats.org/drawingml/2006/table">
            <a:tbl>
              <a:tblPr/>
              <a:tblGrid>
                <a:gridCol w="8915400">
                  <a:extLst>
                    <a:ext uri="{9D8B030D-6E8A-4147-A177-3AD203B41FA5}">
                      <a16:colId xmlns:a16="http://schemas.microsoft.com/office/drawing/2014/main" xmlns="" val="20000"/>
                    </a:ext>
                  </a:extLst>
                </a:gridCol>
              </a:tblGrid>
              <a:tr h="508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4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Ketekunan dalam Penderitaan demi Kebenaran oleh Kasih Karunia Tuhan (diperoleh dari…)</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xmlns="" val="10000"/>
                  </a:ext>
                </a:extLst>
              </a:tr>
            </a:tbl>
          </a:graphicData>
        </a:graphic>
      </p:graphicFrame>
      <p:sp>
        <p:nvSpPr>
          <p:cNvPr id="332854" name="Text Box 55"/>
          <p:cNvSpPr txBox="1">
            <a:spLocks noChangeArrowheads="1"/>
          </p:cNvSpPr>
          <p:nvPr/>
        </p:nvSpPr>
        <p:spPr bwMode="auto">
          <a:xfrm>
            <a:off x="8534400" y="60325"/>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rPr>
              <a:t>275</a:t>
            </a:r>
          </a:p>
        </p:txBody>
      </p:sp>
      <p:sp>
        <p:nvSpPr>
          <p:cNvPr id="332855" name="Rectangle 59"/>
          <p:cNvSpPr>
            <a:spLocks noGrp="1" noChangeArrowheads="1"/>
          </p:cNvSpPr>
          <p:nvPr>
            <p:ph type="title" idx="4294967295"/>
          </p:nvPr>
        </p:nvSpPr>
        <p:spPr>
          <a:xfrm>
            <a:off x="1066800" y="0"/>
            <a:ext cx="6858000" cy="850900"/>
          </a:xfrm>
        </p:spPr>
        <p:txBody>
          <a:bodyPr/>
          <a:lstStyle/>
          <a:p>
            <a:pPr eaLnBrk="1" hangingPunct="1"/>
            <a:r>
              <a:rPr lang="en-US">
                <a:solidFill>
                  <a:schemeClr val="bg1"/>
                </a:solidFill>
                <a:latin typeface="Calibri" charset="0"/>
              </a:rPr>
              <a:t>Bagan/Garis Besar</a:t>
            </a:r>
          </a:p>
        </p:txBody>
      </p:sp>
    </p:spTree>
    <p:extLst>
      <p:ext uri="{BB962C8B-B14F-4D97-AF65-F5344CB8AC3E}">
        <p14:creationId xmlns:p14="http://schemas.microsoft.com/office/powerpoint/2010/main" val="26845864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title" idx="4294967295"/>
          </p:nvPr>
        </p:nvSpPr>
        <p:spPr>
          <a:xfrm>
            <a:off x="0" y="2133600"/>
            <a:ext cx="9144000" cy="1447800"/>
          </a:xfrm>
        </p:spPr>
        <p:txBody>
          <a:bodyPr/>
          <a:lstStyle/>
          <a:p>
            <a:pPr eaLnBrk="1" hangingPunct="1"/>
            <a:r>
              <a:rPr lang="en-US" sz="4000" b="1">
                <a:solidFill>
                  <a:schemeClr val="bg1"/>
                </a:solidFill>
                <a:effectLst>
                  <a:outerShdw blurRad="38100" dist="38100" dir="2700000" algn="tl">
                    <a:srgbClr val="000000">
                      <a:alpha val="43137"/>
                    </a:srgbClr>
                  </a:outerShdw>
                </a:effectLst>
                <a:latin typeface="Calibri" charset="0"/>
              </a:rPr>
              <a:t>Ketekunan dalam menghadapi Penderitaan Dengan Kasih Karunia Allah </a:t>
            </a:r>
            <a:r>
              <a:rPr lang="en-US" sz="3200">
                <a:solidFill>
                  <a:schemeClr val="bg1"/>
                </a:solidFill>
                <a:latin typeface="Calibri" charset="0"/>
              </a:rPr>
              <a:t>(diperoleh dari…)</a:t>
            </a:r>
          </a:p>
        </p:txBody>
      </p:sp>
      <p:sp>
        <p:nvSpPr>
          <p:cNvPr id="161795" name="Rectangle 3"/>
          <p:cNvSpPr>
            <a:spLocks noGrp="1" noChangeArrowheads="1"/>
          </p:cNvSpPr>
          <p:nvPr>
            <p:ph type="body" idx="4294967295"/>
          </p:nvPr>
        </p:nvSpPr>
        <p:spPr>
          <a:xfrm>
            <a:off x="457200" y="3581400"/>
            <a:ext cx="8204200" cy="1295400"/>
          </a:xfrm>
        </p:spPr>
        <p:txBody>
          <a:bodyPr/>
          <a:lstStyle/>
          <a:p>
            <a:pPr marL="609600" indent="-609600" eaLnBrk="1" hangingPunct="1">
              <a:buFontTx/>
              <a:buNone/>
            </a:pPr>
            <a:r>
              <a:rPr lang="en-US">
                <a:solidFill>
                  <a:schemeClr val="bg1"/>
                </a:solidFill>
                <a:latin typeface="Calibri" charset="0"/>
              </a:rPr>
              <a:t> I.	</a:t>
            </a:r>
            <a:r>
              <a:rPr lang="en-US" b="1">
                <a:solidFill>
                  <a:schemeClr val="bg1"/>
                </a:solidFill>
                <a:latin typeface="Calibri" charset="0"/>
              </a:rPr>
              <a:t> Pengudusan</a:t>
            </a:r>
            <a:r>
              <a:rPr lang="en-US">
                <a:solidFill>
                  <a:schemeClr val="bg1"/>
                </a:solidFill>
                <a:latin typeface="Calibri" charset="0"/>
              </a:rPr>
              <a:t> 1:1-2:12</a:t>
            </a:r>
            <a:br>
              <a:rPr lang="en-US">
                <a:solidFill>
                  <a:schemeClr val="bg1"/>
                </a:solidFill>
                <a:latin typeface="Calibri" charset="0"/>
              </a:rPr>
            </a:br>
            <a:r>
              <a:rPr lang="en-US" sz="2800">
                <a:solidFill>
                  <a:schemeClr val="bg1"/>
                </a:solidFill>
                <a:latin typeface="Calibri" charset="0"/>
              </a:rPr>
              <a:t>(Kekudusan)	</a:t>
            </a:r>
            <a:r>
              <a:rPr lang="en-US" sz="2000">
                <a:solidFill>
                  <a:schemeClr val="bg1"/>
                </a:solidFill>
                <a:latin typeface="Calibri" charset="0"/>
              </a:rPr>
              <a:t>	</a:t>
            </a:r>
            <a:endParaRPr lang="en-US" sz="2800">
              <a:solidFill>
                <a:schemeClr val="bg1"/>
              </a:solidFill>
              <a:latin typeface="Calibri" charset="0"/>
            </a:endParaRPr>
          </a:p>
        </p:txBody>
      </p:sp>
      <p:sp>
        <p:nvSpPr>
          <p:cNvPr id="343044" name="Rectangle 4"/>
          <p:cNvSpPr>
            <a:spLocks noChangeArrowheads="1"/>
          </p:cNvSpPr>
          <p:nvPr/>
        </p:nvSpPr>
        <p:spPr bwMode="auto">
          <a:xfrm>
            <a:off x="3581400" y="434975"/>
            <a:ext cx="358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4000" b="1" u="sng">
                <a:solidFill>
                  <a:schemeClr val="bg1"/>
                </a:solidFill>
                <a:latin typeface="Calibri" charset="0"/>
              </a:rPr>
              <a:t>Garis Besar</a:t>
            </a:r>
          </a:p>
        </p:txBody>
      </p:sp>
      <p:sp>
        <p:nvSpPr>
          <p:cNvPr id="161797" name="Rectangle 5"/>
          <p:cNvSpPr>
            <a:spLocks noChangeArrowheads="1"/>
          </p:cNvSpPr>
          <p:nvPr/>
        </p:nvSpPr>
        <p:spPr bwMode="auto">
          <a:xfrm>
            <a:off x="1752600" y="4267200"/>
            <a:ext cx="6781800" cy="21336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120000"/>
              <a:defRPr/>
            </a:pPr>
            <a:endParaRPr lang="en-US" sz="2800" u="sng">
              <a:solidFill>
                <a:schemeClr val="bg1"/>
              </a:solidFill>
              <a:effectLst>
                <a:outerShdw blurRad="38100" dist="38100" dir="2700000" algn="tl">
                  <a:srgbClr val="DDDDDD"/>
                </a:outerShdw>
              </a:effectLst>
              <a:latin typeface="Tahoma" charset="0"/>
              <a:cs typeface="+mn-cs"/>
            </a:endParaRPr>
          </a:p>
          <a:p>
            <a:pPr marL="609600" indent="-609600" eaLnBrk="1" hangingPunct="1">
              <a:spcBef>
                <a:spcPct val="20000"/>
              </a:spcBef>
              <a:buClr>
                <a:schemeClr val="hlink"/>
              </a:buClr>
              <a:buSzPct val="120000"/>
              <a:buFontTx/>
              <a:buAutoNum type="alphaUcPeriod"/>
              <a:defRPr/>
            </a:pPr>
            <a:r>
              <a:rPr lang="en-US" sz="2800">
                <a:solidFill>
                  <a:schemeClr val="bg1"/>
                </a:solidFill>
                <a:effectLst>
                  <a:outerShdw blurRad="38100" dist="38100" dir="2700000" algn="tl">
                    <a:srgbClr val="DDDDDD"/>
                  </a:outerShdw>
                </a:effectLst>
                <a:latin typeface="Tahoma" charset="0"/>
                <a:cs typeface="+mn-cs"/>
              </a:rPr>
              <a:t>	Salam 1:1-2	</a:t>
            </a:r>
          </a:p>
          <a:p>
            <a:pPr marL="609600" indent="-609600" eaLnBrk="1" hangingPunct="1">
              <a:spcBef>
                <a:spcPct val="20000"/>
              </a:spcBef>
              <a:buClr>
                <a:schemeClr val="hlink"/>
              </a:buClr>
              <a:buSzPct val="120000"/>
              <a:buFontTx/>
              <a:buAutoNum type="alphaUcPeriod"/>
              <a:defRPr/>
            </a:pPr>
            <a:r>
              <a:rPr lang="en-US" sz="2800">
                <a:solidFill>
                  <a:schemeClr val="bg1"/>
                </a:solidFill>
                <a:effectLst>
                  <a:outerShdw blurRad="38100" dist="38100" dir="2700000" algn="tl">
                    <a:srgbClr val="DDDDDD"/>
                  </a:outerShdw>
                </a:effectLst>
                <a:latin typeface="Tahoma" charset="0"/>
                <a:cs typeface="+mn-cs"/>
              </a:rPr>
              <a:t>	Suka cita atas pengharapan 1:3-12</a:t>
            </a:r>
          </a:p>
          <a:p>
            <a:pPr marL="609600" indent="-609600" eaLnBrk="1" hangingPunct="1">
              <a:spcBef>
                <a:spcPct val="20000"/>
              </a:spcBef>
              <a:buClr>
                <a:schemeClr val="hlink"/>
              </a:buClr>
              <a:buSzPct val="120000"/>
              <a:buFontTx/>
              <a:buAutoNum type="alphaUcPeriod"/>
              <a:defRPr/>
            </a:pPr>
            <a:r>
              <a:rPr lang="en-US" sz="2800">
                <a:solidFill>
                  <a:schemeClr val="bg1"/>
                </a:solidFill>
                <a:effectLst>
                  <a:outerShdw blurRad="38100" dist="38100" dir="2700000" algn="tl">
                    <a:srgbClr val="DDDDDD"/>
                  </a:outerShdw>
                </a:effectLst>
                <a:latin typeface="Tahoma" charset="0"/>
                <a:cs typeface="+mn-cs"/>
              </a:rPr>
              <a:t>	Nasihat Hidup Kudus 1:13-2:12</a:t>
            </a:r>
          </a:p>
        </p:txBody>
      </p:sp>
      <p:sp>
        <p:nvSpPr>
          <p:cNvPr id="343046" name="Rectangle 6"/>
          <p:cNvSpPr>
            <a:spLocks noChangeArrowheads="1"/>
          </p:cNvSpPr>
          <p:nvPr/>
        </p:nvSpPr>
        <p:spPr bwMode="auto">
          <a:xfrm>
            <a:off x="8578850" y="0"/>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2000" b="1">
                <a:solidFill>
                  <a:schemeClr val="bg1"/>
                </a:solidFill>
                <a:latin typeface="Times New Roman" charset="0"/>
              </a:rPr>
              <a:t>279</a:t>
            </a:r>
          </a:p>
        </p:txBody>
      </p:sp>
      <p:pic>
        <p:nvPicPr>
          <p:cNvPr id="343047" name="Picture 7" descr="j028717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27146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1794"/>
                                        </p:tgtEl>
                                        <p:attrNameLst>
                                          <p:attrName>style.visibility</p:attrName>
                                        </p:attrNameLst>
                                      </p:cBhvr>
                                      <p:to>
                                        <p:strVal val="visible"/>
                                      </p:to>
                                    </p:set>
                                    <p:anim calcmode="lin" valueType="num">
                                      <p:cBhvr additive="base">
                                        <p:cTn id="7" dur="500" fill="hold"/>
                                        <p:tgtEl>
                                          <p:spTgt spid="161794"/>
                                        </p:tgtEl>
                                        <p:attrNameLst>
                                          <p:attrName>ppt_x</p:attrName>
                                        </p:attrNameLst>
                                      </p:cBhvr>
                                      <p:tavLst>
                                        <p:tav tm="0">
                                          <p:val>
                                            <p:strVal val="#ppt_x"/>
                                          </p:val>
                                        </p:tav>
                                        <p:tav tm="100000">
                                          <p:val>
                                            <p:strVal val="#ppt_x"/>
                                          </p:val>
                                        </p:tav>
                                      </p:tavLst>
                                    </p:anim>
                                    <p:anim calcmode="lin" valueType="num">
                                      <p:cBhvr additive="base">
                                        <p:cTn id="8" dur="500" fill="hold"/>
                                        <p:tgtEl>
                                          <p:spTgt spid="16179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161795">
                                            <p:txEl>
                                              <p:pRg st="0" end="0"/>
                                            </p:txEl>
                                          </p:spTgt>
                                        </p:tgtEl>
                                        <p:attrNameLst>
                                          <p:attrName>style.visibility</p:attrName>
                                        </p:attrNameLst>
                                      </p:cBhvr>
                                      <p:to>
                                        <p:strVal val="visible"/>
                                      </p:to>
                                    </p:set>
                                    <p:animEffect transition="in" filter="wedge">
                                      <p:cBhvr>
                                        <p:cTn id="13" dur="1000"/>
                                        <p:tgtEl>
                                          <p:spTgt spid="16179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161797">
                                            <p:txEl>
                                              <p:pRg st="1" end="1"/>
                                            </p:txEl>
                                          </p:spTgt>
                                        </p:tgtEl>
                                        <p:attrNameLst>
                                          <p:attrName>style.visibility</p:attrName>
                                        </p:attrNameLst>
                                      </p:cBhvr>
                                      <p:to>
                                        <p:strVal val="visible"/>
                                      </p:to>
                                    </p:set>
                                    <p:animEffect transition="in" filter="wedge">
                                      <p:cBhvr>
                                        <p:cTn id="18" dur="1000"/>
                                        <p:tgtEl>
                                          <p:spTgt spid="16179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161797">
                                            <p:txEl>
                                              <p:pRg st="2" end="2"/>
                                            </p:txEl>
                                          </p:spTgt>
                                        </p:tgtEl>
                                        <p:attrNameLst>
                                          <p:attrName>style.visibility</p:attrName>
                                        </p:attrNameLst>
                                      </p:cBhvr>
                                      <p:to>
                                        <p:strVal val="visible"/>
                                      </p:to>
                                    </p:set>
                                    <p:animEffect transition="in" filter="wedge">
                                      <p:cBhvr>
                                        <p:cTn id="23" dur="1000"/>
                                        <p:tgtEl>
                                          <p:spTgt spid="16179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161797">
                                            <p:txEl>
                                              <p:pRg st="3" end="3"/>
                                            </p:txEl>
                                          </p:spTgt>
                                        </p:tgtEl>
                                        <p:attrNameLst>
                                          <p:attrName>style.visibility</p:attrName>
                                        </p:attrNameLst>
                                      </p:cBhvr>
                                      <p:to>
                                        <p:strVal val="visible"/>
                                      </p:to>
                                    </p:set>
                                    <p:animEffect transition="in" filter="wedge">
                                      <p:cBhvr>
                                        <p:cTn id="28" dur="1000"/>
                                        <p:tgtEl>
                                          <p:spTgt spid="161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p:bldP spid="161795" grpId="0" build="p"/>
      <p:bldP spid="16179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Text Box 3"/>
          <p:cNvSpPr txBox="1">
            <a:spLocks noChangeArrowheads="1"/>
          </p:cNvSpPr>
          <p:nvPr/>
        </p:nvSpPr>
        <p:spPr bwMode="auto">
          <a:xfrm>
            <a:off x="838200" y="3409950"/>
            <a:ext cx="7924800" cy="641350"/>
          </a:xfrm>
          <a:prstGeom prst="rect">
            <a:avLst/>
          </a:prstGeom>
          <a:noFill/>
          <a:ln w="9525">
            <a:noFill/>
            <a:miter lim="800000"/>
            <a:headEnd/>
            <a:tailEnd/>
          </a:ln>
          <a:effectLst>
            <a:outerShdw dist="35921" dir="2700000" algn="ctr" rotWithShape="0">
              <a:srgbClr val="808080"/>
            </a:outerShdw>
          </a:effectLst>
        </p:spPr>
        <p:txBody>
          <a:bodyPr>
            <a:spAutoFit/>
          </a:bodyPr>
          <a:lstStyle/>
          <a:p>
            <a:pPr marL="628650" indent="-628650" eaLnBrk="1" fontAlgn="auto" hangingPunct="1">
              <a:spcBef>
                <a:spcPts val="0"/>
              </a:spcBef>
              <a:spcAft>
                <a:spcPts val="0"/>
              </a:spcAft>
              <a:buFont typeface="Arial" charset="0"/>
              <a:buAutoNum type="alphaLcParenR"/>
              <a:defRPr/>
            </a:pPr>
            <a:r>
              <a:rPr lang="en-US" sz="1800" b="1" dirty="0">
                <a:solidFill>
                  <a:schemeClr val="bg1"/>
                </a:solidFill>
                <a:latin typeface="Arial" charset="0"/>
                <a:ea typeface="+mn-ea"/>
                <a:cs typeface="+mn-cs"/>
              </a:rPr>
              <a:t>Allah </a:t>
            </a:r>
            <a:r>
              <a:rPr lang="en-US" sz="1800" b="1" dirty="0" err="1">
                <a:solidFill>
                  <a:schemeClr val="bg1"/>
                </a:solidFill>
                <a:latin typeface="Arial" charset="0"/>
                <a:ea typeface="+mn-ea"/>
                <a:cs typeface="+mn-cs"/>
              </a:rPr>
              <a:t>adalah</a:t>
            </a:r>
            <a:r>
              <a:rPr lang="en-US" sz="1800" b="1" dirty="0">
                <a:solidFill>
                  <a:schemeClr val="bg1"/>
                </a:solidFill>
                <a:latin typeface="Arial" charset="0"/>
                <a:ea typeface="+mn-ea"/>
                <a:cs typeface="+mn-cs"/>
              </a:rPr>
              <a:t> </a:t>
            </a:r>
            <a:r>
              <a:rPr lang="en-US" sz="1800" b="1" dirty="0" err="1">
                <a:solidFill>
                  <a:schemeClr val="bg1"/>
                </a:solidFill>
                <a:latin typeface="Arial" charset="0"/>
                <a:ea typeface="+mn-ea"/>
                <a:cs typeface="+mn-cs"/>
              </a:rPr>
              <a:t>Teladan</a:t>
            </a:r>
            <a:r>
              <a:rPr lang="en-US" sz="1800" b="1" dirty="0">
                <a:solidFill>
                  <a:schemeClr val="bg1"/>
                </a:solidFill>
                <a:latin typeface="Arial" charset="0"/>
                <a:ea typeface="+mn-ea"/>
                <a:cs typeface="+mn-cs"/>
              </a:rPr>
              <a:t> Kita (13-16)</a:t>
            </a:r>
          </a:p>
          <a:p>
            <a:pPr marL="628650" indent="-628650" eaLnBrk="1" fontAlgn="auto" hangingPunct="1">
              <a:spcBef>
                <a:spcPts val="0"/>
              </a:spcBef>
              <a:spcAft>
                <a:spcPts val="0"/>
              </a:spcAft>
              <a:buFont typeface="Arial" charset="0"/>
              <a:buAutoNum type="alphaLcParenR"/>
              <a:defRPr/>
            </a:pPr>
            <a:endParaRPr lang="en-US" sz="1800" b="1" dirty="0">
              <a:solidFill>
                <a:schemeClr val="bg1"/>
              </a:solidFill>
              <a:latin typeface="Arial" charset="0"/>
              <a:ea typeface="+mn-ea"/>
              <a:cs typeface="+mn-cs"/>
            </a:endParaRPr>
          </a:p>
        </p:txBody>
      </p:sp>
      <p:sp>
        <p:nvSpPr>
          <p:cNvPr id="168964"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outerShdw>
          </a:effectLst>
        </p:spPr>
        <p:txBody>
          <a:bodyPr/>
          <a:lstStyle/>
          <a:p>
            <a:pPr eaLnBrk="1" fontAlgn="auto" hangingPunct="1">
              <a:spcAft>
                <a:spcPts val="0"/>
              </a:spcAft>
              <a:defRPr/>
            </a:pPr>
            <a:r>
              <a:rPr lang="en-US" kern="1200" dirty="0" err="1">
                <a:solidFill>
                  <a:schemeClr val="bg1"/>
                </a:solidFill>
                <a:latin typeface="Arial Black" pitchFamily="18" charset="0"/>
                <a:ea typeface="+mj-ea"/>
                <a:cs typeface="+mj-cs"/>
              </a:rPr>
              <a:t>Mengapa</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menggantikan</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hawa</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nafsu</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dari</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hidup</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kita</a:t>
            </a:r>
            <a:r>
              <a:rPr lang="en-US" kern="1200" dirty="0">
                <a:solidFill>
                  <a:schemeClr val="bg1"/>
                </a:solidFill>
                <a:latin typeface="Arial Black" pitchFamily="18" charset="0"/>
                <a:ea typeface="+mj-ea"/>
                <a:cs typeface="+mj-cs"/>
              </a:rPr>
              <a:t> yang lama </a:t>
            </a:r>
            <a:r>
              <a:rPr lang="en-US" kern="1200" dirty="0" err="1">
                <a:solidFill>
                  <a:schemeClr val="bg1"/>
                </a:solidFill>
                <a:latin typeface="Arial Black" pitchFamily="18" charset="0"/>
                <a:ea typeface="+mj-ea"/>
                <a:cs typeface="+mj-cs"/>
              </a:rPr>
              <a:t>dengan</a:t>
            </a:r>
            <a:r>
              <a:rPr lang="en-US" kern="1200" dirty="0">
                <a:solidFill>
                  <a:schemeClr val="bg1"/>
                </a:solidFill>
                <a:latin typeface="Arial Black" pitchFamily="18" charset="0"/>
                <a:ea typeface="+mj-ea"/>
                <a:cs typeface="+mj-cs"/>
              </a:rPr>
              <a:t> moral yang </a:t>
            </a:r>
            <a:r>
              <a:rPr lang="en-US" kern="1200" dirty="0" err="1">
                <a:solidFill>
                  <a:schemeClr val="bg1"/>
                </a:solidFill>
                <a:latin typeface="Arial Black" pitchFamily="18" charset="0"/>
                <a:ea typeface="+mj-ea"/>
                <a:cs typeface="+mj-cs"/>
              </a:rPr>
              <a:t>suci</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sekarang</a:t>
            </a:r>
            <a:r>
              <a:rPr lang="en-US" kern="1200" dirty="0">
                <a:solidFill>
                  <a:schemeClr val="bg1"/>
                </a:solidFill>
                <a:latin typeface="Arial Black" pitchFamily="18" charset="0"/>
                <a:ea typeface="+mj-ea"/>
                <a:cs typeface="+mj-cs"/>
              </a:rPr>
              <a:t>?</a:t>
            </a:r>
          </a:p>
        </p:txBody>
      </p:sp>
      <p:sp>
        <p:nvSpPr>
          <p:cNvPr id="168965" name="Rectangle 5"/>
          <p:cNvSpPr>
            <a:spLocks noChangeArrowheads="1"/>
          </p:cNvSpPr>
          <p:nvPr/>
        </p:nvSpPr>
        <p:spPr bwMode="auto">
          <a:xfrm>
            <a:off x="8305800" y="0"/>
            <a:ext cx="8382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1" fontAlgn="auto" hangingPunct="1">
              <a:spcBef>
                <a:spcPts val="0"/>
              </a:spcBef>
              <a:spcAft>
                <a:spcPts val="0"/>
              </a:spcAft>
              <a:defRPr/>
            </a:pPr>
            <a:r>
              <a:rPr lang="en-US" sz="2000" b="1">
                <a:solidFill>
                  <a:schemeClr val="bg1"/>
                </a:solidFill>
                <a:latin typeface="Times New Roman" pitchFamily="18" charset="0"/>
                <a:ea typeface="+mn-ea"/>
                <a:cs typeface="+mn-cs"/>
              </a:rPr>
              <a:t>280a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anim calcmode="lin" valueType="num">
                                      <p:cBhvr additive="base">
                                        <p:cTn id="7" dur="5000" fill="hold"/>
                                        <p:tgtEl>
                                          <p:spTgt spid="16896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6896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4067" name="Text Box 3"/>
          <p:cNvSpPr txBox="1">
            <a:spLocks noChangeArrowheads="1"/>
          </p:cNvSpPr>
          <p:nvPr/>
        </p:nvSpPr>
        <p:spPr bwMode="auto">
          <a:xfrm>
            <a:off x="304800" y="2209800"/>
            <a:ext cx="69342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fontAlgn="auto" hangingPunct="1">
              <a:spcBef>
                <a:spcPct val="50000"/>
              </a:spcBef>
              <a:spcAft>
                <a:spcPts val="0"/>
              </a:spcAft>
              <a:defRPr/>
            </a:pPr>
            <a:r>
              <a:rPr lang="en-US" sz="4000" b="1" dirty="0" err="1">
                <a:solidFill>
                  <a:schemeClr val="bg1"/>
                </a:solidFill>
                <a:latin typeface="Times New Roman" pitchFamily="18" charset="0"/>
                <a:ea typeface="+mn-ea"/>
                <a:cs typeface="+mn-cs"/>
              </a:rPr>
              <a:t>Siapkanlah</a:t>
            </a:r>
            <a:r>
              <a:rPr lang="en-US" sz="4000" b="1" dirty="0">
                <a:solidFill>
                  <a:schemeClr val="bg1"/>
                </a:solidFill>
                <a:latin typeface="Times New Roman" pitchFamily="18" charset="0"/>
                <a:ea typeface="+mn-ea"/>
                <a:cs typeface="+mn-cs"/>
              </a:rPr>
              <a:t> </a:t>
            </a:r>
            <a:r>
              <a:rPr lang="en-US" sz="4000" b="1" dirty="0" err="1">
                <a:solidFill>
                  <a:schemeClr val="bg1"/>
                </a:solidFill>
                <a:latin typeface="Times New Roman" pitchFamily="18" charset="0"/>
                <a:ea typeface="+mn-ea"/>
                <a:cs typeface="+mn-cs"/>
              </a:rPr>
              <a:t>akal</a:t>
            </a:r>
            <a:r>
              <a:rPr lang="en-US" sz="4000" b="1" dirty="0">
                <a:solidFill>
                  <a:schemeClr val="bg1"/>
                </a:solidFill>
                <a:latin typeface="Times New Roman" pitchFamily="18" charset="0"/>
                <a:ea typeface="+mn-ea"/>
                <a:cs typeface="+mn-cs"/>
              </a:rPr>
              <a:t> </a:t>
            </a:r>
            <a:r>
              <a:rPr lang="en-US" sz="4000" b="1" dirty="0" err="1">
                <a:solidFill>
                  <a:schemeClr val="bg1"/>
                </a:solidFill>
                <a:latin typeface="Times New Roman" pitchFamily="18" charset="0"/>
                <a:ea typeface="+mn-ea"/>
                <a:cs typeface="+mn-cs"/>
              </a:rPr>
              <a:t>budimu</a:t>
            </a:r>
            <a:endParaRPr lang="en-US" sz="4000" b="1" dirty="0">
              <a:solidFill>
                <a:schemeClr val="bg1"/>
              </a:solidFill>
              <a:latin typeface="Times New Roman" pitchFamily="18" charset="0"/>
              <a:ea typeface="+mn-ea"/>
              <a:cs typeface="+mn-cs"/>
            </a:endParaRPr>
          </a:p>
        </p:txBody>
      </p:sp>
      <p:sp>
        <p:nvSpPr>
          <p:cNvPr id="345091" name="Rectangle 5"/>
          <p:cNvSpPr>
            <a:spLocks noGrp="1" noChangeArrowheads="1"/>
          </p:cNvSpPr>
          <p:nvPr>
            <p:ph type="title" idx="4294967295"/>
          </p:nvPr>
        </p:nvSpPr>
        <p:spPr>
          <a:xfrm>
            <a:off x="152400" y="1020763"/>
            <a:ext cx="8839200" cy="731837"/>
          </a:xfrm>
          <a:solidFill>
            <a:schemeClr val="bg1"/>
          </a:solidFill>
        </p:spPr>
        <p:txBody>
          <a:bodyPr/>
          <a:lstStyle/>
          <a:p>
            <a:pPr eaLnBrk="1" hangingPunct="1"/>
            <a:r>
              <a:rPr lang="en-US" sz="3600" b="1">
                <a:solidFill>
                  <a:srgbClr val="FF0000"/>
                </a:solidFill>
                <a:latin typeface="Calibri" charset="0"/>
              </a:rPr>
              <a:t>NIV   Perintah-perintah di 1 Peter 1:13-15</a:t>
            </a:r>
            <a:endParaRPr lang="en-US" sz="3600">
              <a:latin typeface="Calibri" charset="0"/>
            </a:endParaRPr>
          </a:p>
        </p:txBody>
      </p:sp>
      <p:sp>
        <p:nvSpPr>
          <p:cNvPr id="344070" name="Text Box 6"/>
          <p:cNvSpPr txBox="1">
            <a:spLocks noChangeArrowheads="1"/>
          </p:cNvSpPr>
          <p:nvPr/>
        </p:nvSpPr>
        <p:spPr bwMode="auto">
          <a:xfrm>
            <a:off x="304800" y="3048000"/>
            <a:ext cx="69342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fontAlgn="auto" hangingPunct="1">
              <a:spcBef>
                <a:spcPct val="50000"/>
              </a:spcBef>
              <a:spcAft>
                <a:spcPts val="0"/>
              </a:spcAft>
              <a:defRPr/>
            </a:pPr>
            <a:r>
              <a:rPr lang="en-US" sz="4000" b="1" dirty="0" err="1">
                <a:solidFill>
                  <a:schemeClr val="bg1"/>
                </a:solidFill>
                <a:latin typeface="Times New Roman" pitchFamily="18" charset="0"/>
                <a:ea typeface="+mn-ea"/>
                <a:cs typeface="+mn-cs"/>
              </a:rPr>
              <a:t>Waspadalah</a:t>
            </a:r>
            <a:endParaRPr lang="en-US" sz="4000" b="1" dirty="0">
              <a:solidFill>
                <a:schemeClr val="bg1"/>
              </a:solidFill>
              <a:latin typeface="Times New Roman" pitchFamily="18" charset="0"/>
              <a:ea typeface="+mn-ea"/>
              <a:cs typeface="+mn-cs"/>
            </a:endParaRPr>
          </a:p>
        </p:txBody>
      </p:sp>
      <p:sp>
        <p:nvSpPr>
          <p:cNvPr id="344071" name="Text Box 7"/>
          <p:cNvSpPr txBox="1">
            <a:spLocks noChangeArrowheads="1"/>
          </p:cNvSpPr>
          <p:nvPr/>
        </p:nvSpPr>
        <p:spPr bwMode="auto">
          <a:xfrm>
            <a:off x="304800" y="3886200"/>
            <a:ext cx="7543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4000" b="1">
                <a:solidFill>
                  <a:schemeClr val="bg1"/>
                </a:solidFill>
                <a:latin typeface="Times New Roman" charset="0"/>
              </a:rPr>
              <a:t>Letakkanlah pengharapanmu…</a:t>
            </a:r>
          </a:p>
        </p:txBody>
      </p:sp>
      <p:sp>
        <p:nvSpPr>
          <p:cNvPr id="344072" name="Text Box 8"/>
          <p:cNvSpPr txBox="1">
            <a:spLocks noChangeArrowheads="1"/>
          </p:cNvSpPr>
          <p:nvPr/>
        </p:nvSpPr>
        <p:spPr bwMode="auto">
          <a:xfrm>
            <a:off x="304800" y="4724400"/>
            <a:ext cx="78486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fontAlgn="auto" hangingPunct="1">
              <a:spcBef>
                <a:spcPct val="50000"/>
              </a:spcBef>
              <a:spcAft>
                <a:spcPts val="0"/>
              </a:spcAft>
              <a:defRPr/>
            </a:pPr>
            <a:r>
              <a:rPr lang="en-US" sz="4000" b="1" dirty="0" err="1">
                <a:solidFill>
                  <a:schemeClr val="bg1"/>
                </a:solidFill>
                <a:latin typeface="Times New Roman" pitchFamily="18" charset="0"/>
                <a:ea typeface="+mn-ea"/>
                <a:cs typeface="+mn-cs"/>
              </a:rPr>
              <a:t>Jangan</a:t>
            </a:r>
            <a:r>
              <a:rPr lang="en-US" sz="4000" b="1" dirty="0">
                <a:solidFill>
                  <a:schemeClr val="bg1"/>
                </a:solidFill>
                <a:latin typeface="Times New Roman" pitchFamily="18" charset="0"/>
                <a:ea typeface="+mn-ea"/>
                <a:cs typeface="+mn-cs"/>
              </a:rPr>
              <a:t> </a:t>
            </a:r>
            <a:r>
              <a:rPr lang="en-US" sz="4000" b="1" dirty="0" err="1">
                <a:solidFill>
                  <a:schemeClr val="bg1"/>
                </a:solidFill>
                <a:latin typeface="Times New Roman" pitchFamily="18" charset="0"/>
                <a:ea typeface="+mn-ea"/>
                <a:cs typeface="+mn-cs"/>
              </a:rPr>
              <a:t>turuti</a:t>
            </a:r>
            <a:r>
              <a:rPr lang="en-US" sz="4000" b="1" dirty="0">
                <a:solidFill>
                  <a:schemeClr val="bg1"/>
                </a:solidFill>
                <a:latin typeface="Times New Roman" pitchFamily="18" charset="0"/>
                <a:ea typeface="+mn-ea"/>
                <a:cs typeface="+mn-cs"/>
              </a:rPr>
              <a:t> </a:t>
            </a:r>
            <a:r>
              <a:rPr lang="en-US" sz="4000" b="1" dirty="0" err="1">
                <a:solidFill>
                  <a:schemeClr val="bg1"/>
                </a:solidFill>
                <a:latin typeface="Times New Roman" pitchFamily="18" charset="0"/>
                <a:ea typeface="+mn-ea"/>
                <a:cs typeface="+mn-cs"/>
              </a:rPr>
              <a:t>hawa</a:t>
            </a:r>
            <a:r>
              <a:rPr lang="en-US" sz="4000" b="1" dirty="0">
                <a:solidFill>
                  <a:schemeClr val="bg1"/>
                </a:solidFill>
                <a:latin typeface="Times New Roman" pitchFamily="18" charset="0"/>
                <a:ea typeface="+mn-ea"/>
                <a:cs typeface="+mn-cs"/>
              </a:rPr>
              <a:t> </a:t>
            </a:r>
            <a:r>
              <a:rPr lang="en-US" sz="4000" b="1" dirty="0" err="1">
                <a:solidFill>
                  <a:schemeClr val="bg1"/>
                </a:solidFill>
                <a:latin typeface="Times New Roman" pitchFamily="18" charset="0"/>
                <a:ea typeface="+mn-ea"/>
                <a:cs typeface="+mn-cs"/>
              </a:rPr>
              <a:t>nafsu</a:t>
            </a:r>
            <a:endParaRPr lang="en-US" sz="4000" b="1" dirty="0">
              <a:solidFill>
                <a:schemeClr val="bg1"/>
              </a:solidFill>
              <a:latin typeface="Times New Roman" pitchFamily="18" charset="0"/>
              <a:ea typeface="+mn-ea"/>
              <a:cs typeface="+mn-cs"/>
            </a:endParaRPr>
          </a:p>
        </p:txBody>
      </p:sp>
      <p:sp>
        <p:nvSpPr>
          <p:cNvPr id="344073" name="Text Box 9"/>
          <p:cNvSpPr txBox="1">
            <a:spLocks noChangeArrowheads="1"/>
          </p:cNvSpPr>
          <p:nvPr/>
        </p:nvSpPr>
        <p:spPr bwMode="auto">
          <a:xfrm>
            <a:off x="304800" y="5562600"/>
            <a:ext cx="69342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fontAlgn="auto" hangingPunct="1">
              <a:spcBef>
                <a:spcPct val="50000"/>
              </a:spcBef>
              <a:spcAft>
                <a:spcPts val="0"/>
              </a:spcAft>
              <a:defRPr/>
            </a:pPr>
            <a:r>
              <a:rPr lang="en-US" sz="4000" b="1" dirty="0" err="1">
                <a:solidFill>
                  <a:schemeClr val="bg1"/>
                </a:solidFill>
                <a:latin typeface="Times New Roman" pitchFamily="18" charset="0"/>
                <a:ea typeface="+mn-ea"/>
                <a:cs typeface="+mn-cs"/>
              </a:rPr>
              <a:t>Menjadi</a:t>
            </a:r>
            <a:r>
              <a:rPr lang="en-US" sz="4000" b="1" dirty="0">
                <a:solidFill>
                  <a:schemeClr val="bg1"/>
                </a:solidFill>
                <a:latin typeface="Times New Roman" pitchFamily="18" charset="0"/>
                <a:ea typeface="+mn-ea"/>
                <a:cs typeface="+mn-cs"/>
              </a:rPr>
              <a:t> kudus</a:t>
            </a:r>
          </a:p>
        </p:txBody>
      </p:sp>
      <p:sp>
        <p:nvSpPr>
          <p:cNvPr id="344074" name="Rectangle 10"/>
          <p:cNvSpPr>
            <a:spLocks noChangeArrowheads="1"/>
          </p:cNvSpPr>
          <p:nvPr/>
        </p:nvSpPr>
        <p:spPr bwMode="auto">
          <a:xfrm>
            <a:off x="8305800" y="0"/>
            <a:ext cx="8382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1" fontAlgn="auto" hangingPunct="1">
              <a:spcBef>
                <a:spcPts val="0"/>
              </a:spcBef>
              <a:spcAft>
                <a:spcPts val="0"/>
              </a:spcAft>
              <a:defRPr/>
            </a:pPr>
            <a:r>
              <a:rPr lang="en-US" sz="2000" b="1">
                <a:solidFill>
                  <a:schemeClr val="bg1"/>
                </a:solidFill>
                <a:latin typeface="Times New Roman" pitchFamily="18" charset="0"/>
                <a:ea typeface="+mn-ea"/>
                <a:cs typeface="+mn-cs"/>
              </a:rPr>
              <a:t>280a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4067"/>
                                        </p:tgtEl>
                                        <p:attrNameLst>
                                          <p:attrName>style.visibility</p:attrName>
                                        </p:attrNameLst>
                                      </p:cBhvr>
                                      <p:to>
                                        <p:strVal val="visible"/>
                                      </p:to>
                                    </p:set>
                                    <p:anim calcmode="lin" valueType="num">
                                      <p:cBhvr>
                                        <p:cTn id="7" dur="500" fill="hold"/>
                                        <p:tgtEl>
                                          <p:spTgt spid="344067"/>
                                        </p:tgtEl>
                                        <p:attrNameLst>
                                          <p:attrName>ppt_w</p:attrName>
                                        </p:attrNameLst>
                                      </p:cBhvr>
                                      <p:tavLst>
                                        <p:tav tm="0">
                                          <p:val>
                                            <p:fltVal val="0"/>
                                          </p:val>
                                        </p:tav>
                                        <p:tav tm="100000">
                                          <p:val>
                                            <p:strVal val="#ppt_w"/>
                                          </p:val>
                                        </p:tav>
                                      </p:tavLst>
                                    </p:anim>
                                    <p:anim calcmode="lin" valueType="num">
                                      <p:cBhvr>
                                        <p:cTn id="8" dur="500" fill="hold"/>
                                        <p:tgtEl>
                                          <p:spTgt spid="34406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44070"/>
                                        </p:tgtEl>
                                        <p:attrNameLst>
                                          <p:attrName>style.visibility</p:attrName>
                                        </p:attrNameLst>
                                      </p:cBhvr>
                                      <p:to>
                                        <p:strVal val="visible"/>
                                      </p:to>
                                    </p:set>
                                    <p:anim calcmode="lin" valueType="num">
                                      <p:cBhvr>
                                        <p:cTn id="13" dur="500" fill="hold"/>
                                        <p:tgtEl>
                                          <p:spTgt spid="344070"/>
                                        </p:tgtEl>
                                        <p:attrNameLst>
                                          <p:attrName>ppt_w</p:attrName>
                                        </p:attrNameLst>
                                      </p:cBhvr>
                                      <p:tavLst>
                                        <p:tav tm="0">
                                          <p:val>
                                            <p:fltVal val="0"/>
                                          </p:val>
                                        </p:tav>
                                        <p:tav tm="100000">
                                          <p:val>
                                            <p:strVal val="#ppt_w"/>
                                          </p:val>
                                        </p:tav>
                                      </p:tavLst>
                                    </p:anim>
                                    <p:anim calcmode="lin" valueType="num">
                                      <p:cBhvr>
                                        <p:cTn id="14" dur="500" fill="hold"/>
                                        <p:tgtEl>
                                          <p:spTgt spid="344070"/>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44071"/>
                                        </p:tgtEl>
                                        <p:attrNameLst>
                                          <p:attrName>style.visibility</p:attrName>
                                        </p:attrNameLst>
                                      </p:cBhvr>
                                      <p:to>
                                        <p:strVal val="visible"/>
                                      </p:to>
                                    </p:set>
                                    <p:anim calcmode="lin" valueType="num">
                                      <p:cBhvr>
                                        <p:cTn id="19" dur="500" fill="hold"/>
                                        <p:tgtEl>
                                          <p:spTgt spid="344071"/>
                                        </p:tgtEl>
                                        <p:attrNameLst>
                                          <p:attrName>ppt_w</p:attrName>
                                        </p:attrNameLst>
                                      </p:cBhvr>
                                      <p:tavLst>
                                        <p:tav tm="0">
                                          <p:val>
                                            <p:fltVal val="0"/>
                                          </p:val>
                                        </p:tav>
                                        <p:tav tm="100000">
                                          <p:val>
                                            <p:strVal val="#ppt_w"/>
                                          </p:val>
                                        </p:tav>
                                      </p:tavLst>
                                    </p:anim>
                                    <p:anim calcmode="lin" valueType="num">
                                      <p:cBhvr>
                                        <p:cTn id="20" dur="500" fill="hold"/>
                                        <p:tgtEl>
                                          <p:spTgt spid="344071"/>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44072"/>
                                        </p:tgtEl>
                                        <p:attrNameLst>
                                          <p:attrName>style.visibility</p:attrName>
                                        </p:attrNameLst>
                                      </p:cBhvr>
                                      <p:to>
                                        <p:strVal val="visible"/>
                                      </p:to>
                                    </p:set>
                                    <p:anim calcmode="lin" valueType="num">
                                      <p:cBhvr>
                                        <p:cTn id="25" dur="500" fill="hold"/>
                                        <p:tgtEl>
                                          <p:spTgt spid="344072"/>
                                        </p:tgtEl>
                                        <p:attrNameLst>
                                          <p:attrName>ppt_w</p:attrName>
                                        </p:attrNameLst>
                                      </p:cBhvr>
                                      <p:tavLst>
                                        <p:tav tm="0">
                                          <p:val>
                                            <p:fltVal val="0"/>
                                          </p:val>
                                        </p:tav>
                                        <p:tav tm="100000">
                                          <p:val>
                                            <p:strVal val="#ppt_w"/>
                                          </p:val>
                                        </p:tav>
                                      </p:tavLst>
                                    </p:anim>
                                    <p:anim calcmode="lin" valueType="num">
                                      <p:cBhvr>
                                        <p:cTn id="26" dur="500" fill="hold"/>
                                        <p:tgtEl>
                                          <p:spTgt spid="344072"/>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44073"/>
                                        </p:tgtEl>
                                        <p:attrNameLst>
                                          <p:attrName>style.visibility</p:attrName>
                                        </p:attrNameLst>
                                      </p:cBhvr>
                                      <p:to>
                                        <p:strVal val="visible"/>
                                      </p:to>
                                    </p:set>
                                    <p:anim calcmode="lin" valueType="num">
                                      <p:cBhvr>
                                        <p:cTn id="31" dur="500" fill="hold"/>
                                        <p:tgtEl>
                                          <p:spTgt spid="344073"/>
                                        </p:tgtEl>
                                        <p:attrNameLst>
                                          <p:attrName>ppt_w</p:attrName>
                                        </p:attrNameLst>
                                      </p:cBhvr>
                                      <p:tavLst>
                                        <p:tav tm="0">
                                          <p:val>
                                            <p:fltVal val="0"/>
                                          </p:val>
                                        </p:tav>
                                        <p:tav tm="100000">
                                          <p:val>
                                            <p:strVal val="#ppt_w"/>
                                          </p:val>
                                        </p:tav>
                                      </p:tavLst>
                                    </p:anim>
                                    <p:anim calcmode="lin" valueType="num">
                                      <p:cBhvr>
                                        <p:cTn id="32" dur="500" fill="hold"/>
                                        <p:tgtEl>
                                          <p:spTgt spid="34407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7" grpId="0"/>
      <p:bldP spid="344070" grpId="0"/>
      <p:bldP spid="344071" grpId="0"/>
      <p:bldP spid="344072" grpId="0"/>
      <p:bldP spid="34407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2" descr="MF - Plate 2"/>
          <p:cNvPicPr>
            <a:picLocks noChangeAspect="1" noChangeArrowheads="1"/>
          </p:cNvPicPr>
          <p:nvPr/>
        </p:nvPicPr>
        <p:blipFill>
          <a:blip r:embed="rId3" cstate="screen">
            <a:lum bright="-6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5" name="Text Box 3"/>
          <p:cNvSpPr txBox="1">
            <a:spLocks noChangeArrowheads="1"/>
          </p:cNvSpPr>
          <p:nvPr/>
        </p:nvSpPr>
        <p:spPr bwMode="auto">
          <a:xfrm>
            <a:off x="304800" y="2986088"/>
            <a:ext cx="69342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4000" b="1">
                <a:solidFill>
                  <a:schemeClr val="bg1"/>
                </a:solidFill>
                <a:latin typeface="Times New Roman" charset="0"/>
              </a:rPr>
              <a:t>…dengan akal budi yang siap</a:t>
            </a:r>
          </a:p>
        </p:txBody>
      </p:sp>
      <p:sp>
        <p:nvSpPr>
          <p:cNvPr id="347139" name="Rectangle 4"/>
          <p:cNvSpPr>
            <a:spLocks noGrp="1" noChangeArrowheads="1"/>
          </p:cNvSpPr>
          <p:nvPr>
            <p:ph type="title" idx="4294967295"/>
          </p:nvPr>
        </p:nvSpPr>
        <p:spPr>
          <a:xfrm>
            <a:off x="304800" y="1020763"/>
            <a:ext cx="8610600" cy="731837"/>
          </a:xfrm>
          <a:solidFill>
            <a:srgbClr val="000000"/>
          </a:solidFill>
        </p:spPr>
        <p:txBody>
          <a:bodyPr/>
          <a:lstStyle/>
          <a:p>
            <a:pPr eaLnBrk="1" hangingPunct="1"/>
            <a:r>
              <a:rPr lang="en-US" b="1">
                <a:solidFill>
                  <a:srgbClr val="FFFF00"/>
                </a:solidFill>
                <a:latin typeface="Calibri" charset="0"/>
              </a:rPr>
              <a:t>Dua Perintah2 Yunani </a:t>
            </a:r>
            <a:r>
              <a:rPr lang="en-US" b="1">
                <a:solidFill>
                  <a:schemeClr val="bg1"/>
                </a:solidFill>
                <a:latin typeface="Calibri" charset="0"/>
              </a:rPr>
              <a:t>(1:13-15)</a:t>
            </a:r>
            <a:endParaRPr lang="en-US">
              <a:solidFill>
                <a:srgbClr val="FFFF00"/>
              </a:solidFill>
              <a:latin typeface="Calibri" charset="0"/>
            </a:endParaRPr>
          </a:p>
        </p:txBody>
      </p:sp>
      <p:sp>
        <p:nvSpPr>
          <p:cNvPr id="346117" name="Text Box 5"/>
          <p:cNvSpPr txBox="1">
            <a:spLocks noChangeArrowheads="1"/>
          </p:cNvSpPr>
          <p:nvPr/>
        </p:nvSpPr>
        <p:spPr bwMode="auto">
          <a:xfrm>
            <a:off x="304800" y="3840163"/>
            <a:ext cx="69342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4000" b="1">
                <a:solidFill>
                  <a:schemeClr val="bg1"/>
                </a:solidFill>
                <a:latin typeface="Times New Roman" charset="0"/>
              </a:rPr>
              <a:t>…dengan penguasaan diri</a:t>
            </a:r>
          </a:p>
        </p:txBody>
      </p:sp>
      <p:sp>
        <p:nvSpPr>
          <p:cNvPr id="346118" name="Text Box 6"/>
          <p:cNvSpPr txBox="1">
            <a:spLocks noChangeArrowheads="1"/>
          </p:cNvSpPr>
          <p:nvPr/>
        </p:nvSpPr>
        <p:spPr bwMode="auto">
          <a:xfrm>
            <a:off x="304800" y="2133600"/>
            <a:ext cx="7543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4000" b="1">
                <a:solidFill>
                  <a:schemeClr val="tx1"/>
                </a:solidFill>
                <a:latin typeface="Times New Roman" charset="0"/>
              </a:rPr>
              <a:t>Letakkanlah pengharapanmu…</a:t>
            </a:r>
          </a:p>
        </p:txBody>
      </p:sp>
      <p:sp>
        <p:nvSpPr>
          <p:cNvPr id="346119" name="Text Box 7"/>
          <p:cNvSpPr txBox="1">
            <a:spLocks noChangeArrowheads="1"/>
          </p:cNvSpPr>
          <p:nvPr/>
        </p:nvSpPr>
        <p:spPr bwMode="auto">
          <a:xfrm>
            <a:off x="304800" y="5546725"/>
            <a:ext cx="7848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r>
              <a:rPr lang="en-US" sz="4000" b="1">
                <a:solidFill>
                  <a:schemeClr val="bg1"/>
                </a:solidFill>
                <a:latin typeface="Times New Roman" charset="0"/>
              </a:rPr>
              <a:t>… jangan turuti hawa nafsu</a:t>
            </a:r>
          </a:p>
        </p:txBody>
      </p:sp>
      <p:sp>
        <p:nvSpPr>
          <p:cNvPr id="346120" name="Text Box 8"/>
          <p:cNvSpPr txBox="1">
            <a:spLocks noChangeArrowheads="1"/>
          </p:cNvSpPr>
          <p:nvPr/>
        </p:nvSpPr>
        <p:spPr bwMode="auto">
          <a:xfrm>
            <a:off x="228600" y="4692650"/>
            <a:ext cx="69342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fontAlgn="auto" hangingPunct="1">
              <a:spcBef>
                <a:spcPct val="50000"/>
              </a:spcBef>
              <a:spcAft>
                <a:spcPts val="0"/>
              </a:spcAft>
              <a:defRPr/>
            </a:pPr>
            <a:r>
              <a:rPr lang="en-US" sz="4000" b="1" dirty="0" err="1">
                <a:solidFill>
                  <a:schemeClr val="tx1"/>
                </a:solidFill>
                <a:latin typeface="Times New Roman" pitchFamily="18" charset="0"/>
                <a:ea typeface="+mn-ea"/>
                <a:cs typeface="+mn-cs"/>
              </a:rPr>
              <a:t>Jadilah</a:t>
            </a:r>
            <a:r>
              <a:rPr lang="en-US" sz="4000" b="1" dirty="0">
                <a:solidFill>
                  <a:schemeClr val="tx1"/>
                </a:solidFill>
                <a:latin typeface="Times New Roman" pitchFamily="18" charset="0"/>
                <a:ea typeface="+mn-ea"/>
                <a:cs typeface="+mn-cs"/>
              </a:rPr>
              <a:t> </a:t>
            </a:r>
            <a:r>
              <a:rPr lang="en-US" sz="4000" b="1" dirty="0" err="1">
                <a:solidFill>
                  <a:schemeClr val="tx1"/>
                </a:solidFill>
                <a:latin typeface="Times New Roman" pitchFamily="18" charset="0"/>
                <a:ea typeface="+mn-ea"/>
                <a:cs typeface="+mn-cs"/>
              </a:rPr>
              <a:t>suci</a:t>
            </a:r>
            <a:endParaRPr lang="en-US" sz="4000" b="1" dirty="0">
              <a:solidFill>
                <a:schemeClr val="bg1"/>
              </a:solidFill>
              <a:latin typeface="Times New Roman" pitchFamily="18" charset="0"/>
              <a:ea typeface="+mn-ea"/>
              <a:cs typeface="+mn-cs"/>
            </a:endParaRPr>
          </a:p>
        </p:txBody>
      </p:sp>
      <p:sp>
        <p:nvSpPr>
          <p:cNvPr id="346121" name="Rectangle 9"/>
          <p:cNvSpPr>
            <a:spLocks noChangeArrowheads="1"/>
          </p:cNvSpPr>
          <p:nvPr/>
        </p:nvSpPr>
        <p:spPr bwMode="auto">
          <a:xfrm>
            <a:off x="8305800" y="0"/>
            <a:ext cx="8382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1" fontAlgn="auto" hangingPunct="1">
              <a:spcBef>
                <a:spcPts val="0"/>
              </a:spcBef>
              <a:spcAft>
                <a:spcPts val="0"/>
              </a:spcAft>
              <a:defRPr/>
            </a:pPr>
            <a:r>
              <a:rPr lang="en-US" sz="2000" b="1">
                <a:solidFill>
                  <a:schemeClr val="bg1"/>
                </a:solidFill>
                <a:latin typeface="Times New Roman" pitchFamily="18" charset="0"/>
                <a:ea typeface="+mn-ea"/>
                <a:cs typeface="+mn-cs"/>
              </a:rPr>
              <a:t>280a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6115"/>
                                        </p:tgtEl>
                                        <p:attrNameLst>
                                          <p:attrName>style.visibility</p:attrName>
                                        </p:attrNameLst>
                                      </p:cBhvr>
                                      <p:to>
                                        <p:strVal val="visible"/>
                                      </p:to>
                                    </p:set>
                                    <p:anim calcmode="lin" valueType="num">
                                      <p:cBhvr>
                                        <p:cTn id="7" dur="500" fill="hold"/>
                                        <p:tgtEl>
                                          <p:spTgt spid="346115"/>
                                        </p:tgtEl>
                                        <p:attrNameLst>
                                          <p:attrName>ppt_w</p:attrName>
                                        </p:attrNameLst>
                                      </p:cBhvr>
                                      <p:tavLst>
                                        <p:tav tm="0">
                                          <p:val>
                                            <p:fltVal val="0"/>
                                          </p:val>
                                        </p:tav>
                                        <p:tav tm="100000">
                                          <p:val>
                                            <p:strVal val="#ppt_w"/>
                                          </p:val>
                                        </p:tav>
                                      </p:tavLst>
                                    </p:anim>
                                    <p:anim calcmode="lin" valueType="num">
                                      <p:cBhvr>
                                        <p:cTn id="8" dur="500" fill="hold"/>
                                        <p:tgtEl>
                                          <p:spTgt spid="346115"/>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46117"/>
                                        </p:tgtEl>
                                        <p:attrNameLst>
                                          <p:attrName>style.visibility</p:attrName>
                                        </p:attrNameLst>
                                      </p:cBhvr>
                                      <p:to>
                                        <p:strVal val="visible"/>
                                      </p:to>
                                    </p:set>
                                    <p:anim calcmode="lin" valueType="num">
                                      <p:cBhvr>
                                        <p:cTn id="13" dur="500" fill="hold"/>
                                        <p:tgtEl>
                                          <p:spTgt spid="346117"/>
                                        </p:tgtEl>
                                        <p:attrNameLst>
                                          <p:attrName>ppt_w</p:attrName>
                                        </p:attrNameLst>
                                      </p:cBhvr>
                                      <p:tavLst>
                                        <p:tav tm="0">
                                          <p:val>
                                            <p:fltVal val="0"/>
                                          </p:val>
                                        </p:tav>
                                        <p:tav tm="100000">
                                          <p:val>
                                            <p:strVal val="#ppt_w"/>
                                          </p:val>
                                        </p:tav>
                                      </p:tavLst>
                                    </p:anim>
                                    <p:anim calcmode="lin" valueType="num">
                                      <p:cBhvr>
                                        <p:cTn id="14" dur="500" fill="hold"/>
                                        <p:tgtEl>
                                          <p:spTgt spid="346117"/>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46118"/>
                                        </p:tgtEl>
                                        <p:attrNameLst>
                                          <p:attrName>style.visibility</p:attrName>
                                        </p:attrNameLst>
                                      </p:cBhvr>
                                      <p:to>
                                        <p:strVal val="visible"/>
                                      </p:to>
                                    </p:set>
                                    <p:anim calcmode="lin" valueType="num">
                                      <p:cBhvr>
                                        <p:cTn id="19" dur="500" fill="hold"/>
                                        <p:tgtEl>
                                          <p:spTgt spid="346118"/>
                                        </p:tgtEl>
                                        <p:attrNameLst>
                                          <p:attrName>ppt_w</p:attrName>
                                        </p:attrNameLst>
                                      </p:cBhvr>
                                      <p:tavLst>
                                        <p:tav tm="0">
                                          <p:val>
                                            <p:fltVal val="0"/>
                                          </p:val>
                                        </p:tav>
                                        <p:tav tm="100000">
                                          <p:val>
                                            <p:strVal val="#ppt_w"/>
                                          </p:val>
                                        </p:tav>
                                      </p:tavLst>
                                    </p:anim>
                                    <p:anim calcmode="lin" valueType="num">
                                      <p:cBhvr>
                                        <p:cTn id="20" dur="500" fill="hold"/>
                                        <p:tgtEl>
                                          <p:spTgt spid="346118"/>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46119"/>
                                        </p:tgtEl>
                                        <p:attrNameLst>
                                          <p:attrName>style.visibility</p:attrName>
                                        </p:attrNameLst>
                                      </p:cBhvr>
                                      <p:to>
                                        <p:strVal val="visible"/>
                                      </p:to>
                                    </p:set>
                                    <p:anim calcmode="lin" valueType="num">
                                      <p:cBhvr>
                                        <p:cTn id="25" dur="500" fill="hold"/>
                                        <p:tgtEl>
                                          <p:spTgt spid="346119"/>
                                        </p:tgtEl>
                                        <p:attrNameLst>
                                          <p:attrName>ppt_w</p:attrName>
                                        </p:attrNameLst>
                                      </p:cBhvr>
                                      <p:tavLst>
                                        <p:tav tm="0">
                                          <p:val>
                                            <p:fltVal val="0"/>
                                          </p:val>
                                        </p:tav>
                                        <p:tav tm="100000">
                                          <p:val>
                                            <p:strVal val="#ppt_w"/>
                                          </p:val>
                                        </p:tav>
                                      </p:tavLst>
                                    </p:anim>
                                    <p:anim calcmode="lin" valueType="num">
                                      <p:cBhvr>
                                        <p:cTn id="26" dur="500" fill="hold"/>
                                        <p:tgtEl>
                                          <p:spTgt spid="346119"/>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46120"/>
                                        </p:tgtEl>
                                        <p:attrNameLst>
                                          <p:attrName>style.visibility</p:attrName>
                                        </p:attrNameLst>
                                      </p:cBhvr>
                                      <p:to>
                                        <p:strVal val="visible"/>
                                      </p:to>
                                    </p:set>
                                    <p:anim calcmode="lin" valueType="num">
                                      <p:cBhvr>
                                        <p:cTn id="31" dur="500" fill="hold"/>
                                        <p:tgtEl>
                                          <p:spTgt spid="346120"/>
                                        </p:tgtEl>
                                        <p:attrNameLst>
                                          <p:attrName>ppt_w</p:attrName>
                                        </p:attrNameLst>
                                      </p:cBhvr>
                                      <p:tavLst>
                                        <p:tav tm="0">
                                          <p:val>
                                            <p:fltVal val="0"/>
                                          </p:val>
                                        </p:tav>
                                        <p:tav tm="100000">
                                          <p:val>
                                            <p:strVal val="#ppt_w"/>
                                          </p:val>
                                        </p:tav>
                                      </p:tavLst>
                                    </p:anim>
                                    <p:anim calcmode="lin" valueType="num">
                                      <p:cBhvr>
                                        <p:cTn id="32" dur="500" fill="hold"/>
                                        <p:tgtEl>
                                          <p:spTgt spid="3461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5" grpId="0"/>
      <p:bldP spid="346117" grpId="0"/>
      <p:bldP spid="346118" grpId="0"/>
      <p:bldP spid="346119" grpId="0"/>
      <p:bldP spid="34612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315" name="Text Box 3"/>
          <p:cNvSpPr txBox="1">
            <a:spLocks noChangeArrowheads="1"/>
          </p:cNvSpPr>
          <p:nvPr/>
        </p:nvSpPr>
        <p:spPr bwMode="auto">
          <a:xfrm>
            <a:off x="838200" y="3409950"/>
            <a:ext cx="7924800" cy="1739900"/>
          </a:xfrm>
          <a:prstGeom prst="rect">
            <a:avLst/>
          </a:prstGeom>
          <a:noFill/>
          <a:ln w="9525">
            <a:noFill/>
            <a:miter lim="800000"/>
            <a:headEnd/>
            <a:tailEnd/>
          </a:ln>
          <a:effectLst>
            <a:outerShdw dist="35921" dir="2700000" algn="ctr" rotWithShape="0">
              <a:srgbClr val="808080"/>
            </a:outerShdw>
          </a:effectLst>
        </p:spPr>
        <p:txBody>
          <a:bodyPr>
            <a:spAutoFit/>
          </a:bodyPr>
          <a:lstStyle/>
          <a:p>
            <a:pPr marL="628650" indent="-628650" eaLnBrk="1" fontAlgn="auto" hangingPunct="1">
              <a:spcBef>
                <a:spcPts val="0"/>
              </a:spcBef>
              <a:spcAft>
                <a:spcPts val="0"/>
              </a:spcAft>
              <a:buFont typeface="Arial" charset="0"/>
              <a:buAutoNum type="alphaLcParenR"/>
              <a:defRPr/>
            </a:pPr>
            <a:r>
              <a:rPr lang="en-US" sz="3600" b="1" dirty="0">
                <a:solidFill>
                  <a:schemeClr val="bg1"/>
                </a:solidFill>
                <a:latin typeface="Arial" charset="0"/>
                <a:ea typeface="+mn-ea"/>
                <a:cs typeface="+mn-cs"/>
              </a:rPr>
              <a:t>Allah </a:t>
            </a:r>
            <a:r>
              <a:rPr lang="en-US" sz="3600" b="1" dirty="0" err="1">
                <a:solidFill>
                  <a:schemeClr val="bg1"/>
                </a:solidFill>
                <a:latin typeface="Arial" charset="0"/>
                <a:ea typeface="+mn-ea"/>
                <a:cs typeface="+mn-cs"/>
              </a:rPr>
              <a:t>adalah</a:t>
            </a:r>
            <a:r>
              <a:rPr lang="en-US" sz="3600" b="1" dirty="0">
                <a:solidFill>
                  <a:schemeClr val="bg1"/>
                </a:solidFill>
                <a:latin typeface="Arial" charset="0"/>
                <a:ea typeface="+mn-ea"/>
                <a:cs typeface="+mn-cs"/>
              </a:rPr>
              <a:t> </a:t>
            </a:r>
            <a:r>
              <a:rPr lang="en-US" sz="3600" b="1" dirty="0" err="1">
                <a:solidFill>
                  <a:schemeClr val="bg1"/>
                </a:solidFill>
                <a:latin typeface="Arial" charset="0"/>
                <a:ea typeface="+mn-ea"/>
                <a:cs typeface="+mn-cs"/>
              </a:rPr>
              <a:t>Teladan</a:t>
            </a:r>
            <a:r>
              <a:rPr lang="en-US" sz="3600" b="1" dirty="0">
                <a:solidFill>
                  <a:schemeClr val="bg1"/>
                </a:solidFill>
                <a:latin typeface="Arial" charset="0"/>
                <a:ea typeface="+mn-ea"/>
                <a:cs typeface="+mn-cs"/>
              </a:rPr>
              <a:t> Kita (13-16)</a:t>
            </a:r>
          </a:p>
          <a:p>
            <a:pPr marL="628650" indent="-628650" eaLnBrk="1" fontAlgn="auto" hangingPunct="1">
              <a:spcBef>
                <a:spcPts val="0"/>
              </a:spcBef>
              <a:spcAft>
                <a:spcPts val="0"/>
              </a:spcAft>
              <a:buFont typeface="Arial" charset="0"/>
              <a:buAutoNum type="alphaLcParenR"/>
              <a:defRPr/>
            </a:pPr>
            <a:endParaRPr lang="en-US" sz="3600" b="1" dirty="0">
              <a:solidFill>
                <a:schemeClr val="bg1"/>
              </a:solidFill>
              <a:latin typeface="Arial" charset="0"/>
              <a:ea typeface="+mn-ea"/>
              <a:cs typeface="+mn-cs"/>
            </a:endParaRPr>
          </a:p>
        </p:txBody>
      </p:sp>
      <p:sp>
        <p:nvSpPr>
          <p:cNvPr id="397316"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outerShdw>
          </a:effectLst>
        </p:spPr>
        <p:txBody>
          <a:bodyPr/>
          <a:lstStyle/>
          <a:p>
            <a:pPr eaLnBrk="1" fontAlgn="auto" hangingPunct="1">
              <a:spcAft>
                <a:spcPts val="0"/>
              </a:spcAft>
              <a:defRPr/>
            </a:pPr>
            <a:r>
              <a:rPr lang="en-US" kern="1200" dirty="0" err="1">
                <a:solidFill>
                  <a:schemeClr val="bg1"/>
                </a:solidFill>
                <a:latin typeface="Arial Black" pitchFamily="18" charset="0"/>
                <a:ea typeface="+mj-ea"/>
                <a:cs typeface="+mj-cs"/>
              </a:rPr>
              <a:t>Mengapa</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menggantikan</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hawa</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nafsu</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dari</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hidup</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kita</a:t>
            </a:r>
            <a:r>
              <a:rPr lang="en-US" kern="1200" dirty="0">
                <a:solidFill>
                  <a:schemeClr val="bg1"/>
                </a:solidFill>
                <a:latin typeface="Arial Black" pitchFamily="18" charset="0"/>
                <a:ea typeface="+mj-ea"/>
                <a:cs typeface="+mj-cs"/>
              </a:rPr>
              <a:t> yang lama </a:t>
            </a:r>
            <a:r>
              <a:rPr lang="en-US" kern="1200" dirty="0" err="1">
                <a:solidFill>
                  <a:schemeClr val="bg1"/>
                </a:solidFill>
                <a:latin typeface="Arial Black" pitchFamily="18" charset="0"/>
                <a:ea typeface="+mj-ea"/>
                <a:cs typeface="+mj-cs"/>
              </a:rPr>
              <a:t>dengan</a:t>
            </a:r>
            <a:r>
              <a:rPr lang="en-US" kern="1200" dirty="0">
                <a:solidFill>
                  <a:schemeClr val="bg1"/>
                </a:solidFill>
                <a:latin typeface="Arial Black" pitchFamily="18" charset="0"/>
                <a:ea typeface="+mj-ea"/>
                <a:cs typeface="+mj-cs"/>
              </a:rPr>
              <a:t> moral yang </a:t>
            </a:r>
            <a:r>
              <a:rPr lang="en-US" kern="1200" dirty="0" err="1">
                <a:solidFill>
                  <a:schemeClr val="bg1"/>
                </a:solidFill>
                <a:latin typeface="Arial Black" pitchFamily="18" charset="0"/>
                <a:ea typeface="+mj-ea"/>
                <a:cs typeface="+mj-cs"/>
              </a:rPr>
              <a:t>suci</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sekarang</a:t>
            </a:r>
            <a:r>
              <a:rPr lang="en-US" kern="1200" dirty="0">
                <a:solidFill>
                  <a:schemeClr val="bg1"/>
                </a:solidFill>
                <a:latin typeface="Arial Black" pitchFamily="18" charset="0"/>
                <a:ea typeface="+mj-ea"/>
                <a:cs typeface="+mj-cs"/>
              </a:rPr>
              <a:t>?</a:t>
            </a:r>
          </a:p>
        </p:txBody>
      </p:sp>
      <p:sp>
        <p:nvSpPr>
          <p:cNvPr id="397317" name="Rectangle 5"/>
          <p:cNvSpPr>
            <a:spLocks noChangeArrowheads="1"/>
          </p:cNvSpPr>
          <p:nvPr/>
        </p:nvSpPr>
        <p:spPr bwMode="auto">
          <a:xfrm>
            <a:off x="8305800" y="0"/>
            <a:ext cx="8382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1" fontAlgn="auto" hangingPunct="1">
              <a:spcBef>
                <a:spcPts val="0"/>
              </a:spcBef>
              <a:spcAft>
                <a:spcPts val="0"/>
              </a:spcAft>
              <a:defRPr/>
            </a:pPr>
            <a:r>
              <a:rPr lang="en-US" sz="2000" b="1">
                <a:solidFill>
                  <a:schemeClr val="bg1"/>
                </a:solidFill>
                <a:latin typeface="Times New Roman" pitchFamily="18" charset="0"/>
                <a:ea typeface="+mn-ea"/>
                <a:cs typeface="+mn-cs"/>
              </a:rPr>
              <a:t>280a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97315">
                                            <p:txEl>
                                              <p:pRg st="0" end="0"/>
                                            </p:txEl>
                                          </p:spTgt>
                                        </p:tgtEl>
                                        <p:attrNameLst>
                                          <p:attrName>style.visibility</p:attrName>
                                        </p:attrNameLst>
                                      </p:cBhvr>
                                      <p:to>
                                        <p:strVal val="visible"/>
                                      </p:to>
                                    </p:set>
                                    <p:anim calcmode="lin" valueType="num">
                                      <p:cBhvr additive="base">
                                        <p:cTn id="7" dur="5000" fill="hold"/>
                                        <p:tgtEl>
                                          <p:spTgt spid="39731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973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5"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2" descr="Throne"/>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819150"/>
            <a:ext cx="9253538" cy="13150850"/>
          </a:xfrm>
        </p:spPr>
      </p:pic>
      <p:sp>
        <p:nvSpPr>
          <p:cNvPr id="348163" name="Rectangle 3"/>
          <p:cNvSpPr>
            <a:spLocks noGrp="1" noChangeArrowheads="1"/>
          </p:cNvSpPr>
          <p:nvPr>
            <p:ph type="title" idx="4294967295"/>
          </p:nvPr>
        </p:nvSpPr>
        <p:spPr>
          <a:xfrm>
            <a:off x="468313" y="5715000"/>
            <a:ext cx="8243887" cy="1225550"/>
          </a:xfrm>
          <a:effectLst>
            <a:outerShdw blurRad="63500" dist="35921" dir="2700000" algn="ctr" rotWithShape="0">
              <a:srgbClr val="000000"/>
            </a:outerShdw>
          </a:effectLst>
        </p:spPr>
        <p:txBody>
          <a:bodyPr/>
          <a:lstStyle/>
          <a:p>
            <a:pPr eaLnBrk="1" fontAlgn="auto" hangingPunct="1">
              <a:spcAft>
                <a:spcPts val="0"/>
              </a:spcAft>
              <a:defRPr/>
            </a:pPr>
            <a:r>
              <a:rPr lang="en-US" sz="3600" kern="1200" dirty="0">
                <a:solidFill>
                  <a:schemeClr val="bg1"/>
                </a:solidFill>
                <a:ea typeface="+mj-ea"/>
                <a:cs typeface="+mj-cs"/>
              </a:rPr>
              <a:t>Allah </a:t>
            </a:r>
            <a:r>
              <a:rPr lang="en-US" sz="3600" kern="1200" dirty="0" err="1">
                <a:solidFill>
                  <a:schemeClr val="bg1"/>
                </a:solidFill>
                <a:ea typeface="+mj-ea"/>
                <a:cs typeface="+mj-cs"/>
              </a:rPr>
              <a:t>Teladan</a:t>
            </a:r>
            <a:r>
              <a:rPr lang="en-US" sz="3600" kern="1200" dirty="0">
                <a:solidFill>
                  <a:schemeClr val="bg1"/>
                </a:solidFill>
                <a:ea typeface="+mj-ea"/>
                <a:cs typeface="+mj-cs"/>
              </a:rPr>
              <a:t> Kita </a:t>
            </a:r>
            <a:r>
              <a:rPr lang="en-US" sz="3600" kern="1200" dirty="0" err="1">
                <a:solidFill>
                  <a:schemeClr val="bg1"/>
                </a:solidFill>
                <a:ea typeface="+mj-ea"/>
                <a:cs typeface="+mj-cs"/>
              </a:rPr>
              <a:t>adalah</a:t>
            </a:r>
            <a:r>
              <a:rPr lang="en-US" sz="3600" kern="1200" dirty="0">
                <a:solidFill>
                  <a:schemeClr val="bg1"/>
                </a:solidFill>
                <a:ea typeface="+mj-ea"/>
                <a:cs typeface="+mj-cs"/>
              </a:rPr>
              <a:t> Kudus </a:t>
            </a:r>
            <a:br>
              <a:rPr lang="en-US" sz="3600" kern="1200" dirty="0">
                <a:solidFill>
                  <a:schemeClr val="bg1"/>
                </a:solidFill>
                <a:ea typeface="+mj-ea"/>
                <a:cs typeface="+mj-cs"/>
              </a:rPr>
            </a:br>
            <a:r>
              <a:rPr lang="en-US" sz="3600" kern="1200" dirty="0">
                <a:solidFill>
                  <a:schemeClr val="bg1"/>
                </a:solidFill>
                <a:ea typeface="+mj-ea"/>
                <a:cs typeface="+mj-cs"/>
              </a:rPr>
              <a:t>(1:13-16)</a:t>
            </a:r>
          </a:p>
        </p:txBody>
      </p:sp>
      <p:sp>
        <p:nvSpPr>
          <p:cNvPr id="348164" name="Text Box 4"/>
          <p:cNvSpPr txBox="1">
            <a:spLocks noChangeArrowheads="1"/>
          </p:cNvSpPr>
          <p:nvPr/>
        </p:nvSpPr>
        <p:spPr bwMode="auto">
          <a:xfrm>
            <a:off x="152400" y="-47625"/>
            <a:ext cx="3352800" cy="3081338"/>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1" fontAlgn="auto" hangingPunct="1">
              <a:spcBef>
                <a:spcPts val="0"/>
              </a:spcBef>
              <a:spcAft>
                <a:spcPts val="0"/>
              </a:spcAft>
              <a:defRPr/>
            </a:pPr>
            <a:r>
              <a:rPr lang="en-US" sz="2800" b="1" dirty="0" err="1">
                <a:solidFill>
                  <a:schemeClr val="bg1"/>
                </a:solidFill>
                <a:latin typeface="Arial" charset="0"/>
                <a:ea typeface="+mn-ea"/>
                <a:cs typeface="+mn-cs"/>
              </a:rPr>
              <a:t>Siapa</a:t>
            </a:r>
            <a:r>
              <a:rPr lang="en-US" sz="2800" b="1" dirty="0">
                <a:solidFill>
                  <a:schemeClr val="bg1"/>
                </a:solidFill>
                <a:latin typeface="Arial" charset="0"/>
                <a:ea typeface="+mn-ea"/>
                <a:cs typeface="+mn-cs"/>
              </a:rPr>
              <a:t> yang </a:t>
            </a:r>
            <a:r>
              <a:rPr lang="en-US" sz="2800" b="1" dirty="0" err="1">
                <a:solidFill>
                  <a:schemeClr val="bg1"/>
                </a:solidFill>
                <a:latin typeface="Arial" charset="0"/>
                <a:ea typeface="+mn-ea"/>
                <a:cs typeface="+mn-cs"/>
              </a:rPr>
              <a:t>bahkan</a:t>
            </a:r>
            <a:r>
              <a:rPr lang="en-US" sz="2800" b="1" dirty="0">
                <a:solidFill>
                  <a:schemeClr val="bg1"/>
                </a:solidFill>
                <a:latin typeface="Arial" charset="0"/>
                <a:ea typeface="+mn-ea"/>
                <a:cs typeface="+mn-cs"/>
              </a:rPr>
              <a:t> </a:t>
            </a:r>
            <a:r>
              <a:rPr lang="en-US" sz="2800" b="1" dirty="0" err="1">
                <a:solidFill>
                  <a:schemeClr val="bg1"/>
                </a:solidFill>
                <a:latin typeface="Arial" charset="0"/>
                <a:ea typeface="+mn-ea"/>
                <a:cs typeface="+mn-cs"/>
              </a:rPr>
              <a:t>dapat</a:t>
            </a:r>
            <a:r>
              <a:rPr lang="en-US" sz="2800" b="1" dirty="0">
                <a:solidFill>
                  <a:schemeClr val="bg1"/>
                </a:solidFill>
                <a:latin typeface="Arial" charset="0"/>
                <a:ea typeface="+mn-ea"/>
                <a:cs typeface="+mn-cs"/>
              </a:rPr>
              <a:t> </a:t>
            </a:r>
            <a:r>
              <a:rPr lang="en-US" sz="2800" b="1" i="1" dirty="0" err="1">
                <a:solidFill>
                  <a:schemeClr val="bg1"/>
                </a:solidFill>
                <a:latin typeface="Arial" charset="0"/>
                <a:ea typeface="+mn-ea"/>
                <a:cs typeface="+mn-cs"/>
              </a:rPr>
              <a:t>mulai</a:t>
            </a:r>
            <a:r>
              <a:rPr lang="en-US" sz="2800" b="1" dirty="0">
                <a:solidFill>
                  <a:schemeClr val="bg1"/>
                </a:solidFill>
                <a:latin typeface="Arial" charset="0"/>
                <a:ea typeface="+mn-ea"/>
                <a:cs typeface="+mn-cs"/>
              </a:rPr>
              <a:t> </a:t>
            </a:r>
            <a:r>
              <a:rPr lang="en-US" sz="2800" b="1" dirty="0" err="1">
                <a:solidFill>
                  <a:schemeClr val="bg1"/>
                </a:solidFill>
                <a:latin typeface="Arial" charset="0"/>
                <a:ea typeface="+mn-ea"/>
                <a:cs typeface="+mn-cs"/>
              </a:rPr>
              <a:t>untuk</a:t>
            </a:r>
            <a:r>
              <a:rPr lang="en-US" sz="2800" b="1" dirty="0">
                <a:solidFill>
                  <a:schemeClr val="bg1"/>
                </a:solidFill>
                <a:latin typeface="Arial" charset="0"/>
                <a:ea typeface="+mn-ea"/>
                <a:cs typeface="+mn-cs"/>
              </a:rPr>
              <a:t> </a:t>
            </a:r>
            <a:r>
              <a:rPr lang="en-US" sz="2800" b="1" dirty="0" err="1">
                <a:solidFill>
                  <a:schemeClr val="bg1"/>
                </a:solidFill>
                <a:latin typeface="Arial" charset="0"/>
                <a:ea typeface="+mn-ea"/>
                <a:cs typeface="+mn-cs"/>
              </a:rPr>
              <a:t>mengerti</a:t>
            </a:r>
            <a:r>
              <a:rPr lang="en-US" sz="2800" b="1" dirty="0">
                <a:solidFill>
                  <a:schemeClr val="bg1"/>
                </a:solidFill>
                <a:latin typeface="Arial" charset="0"/>
                <a:ea typeface="+mn-ea"/>
                <a:cs typeface="+mn-cs"/>
              </a:rPr>
              <a:t> </a:t>
            </a:r>
            <a:r>
              <a:rPr lang="en-US" sz="2800" b="1" dirty="0" err="1">
                <a:solidFill>
                  <a:schemeClr val="bg1"/>
                </a:solidFill>
                <a:latin typeface="Arial" charset="0"/>
                <a:ea typeface="+mn-ea"/>
                <a:cs typeface="+mn-cs"/>
              </a:rPr>
              <a:t>Kekudusan</a:t>
            </a:r>
            <a:r>
              <a:rPr lang="en-US" sz="2800" b="1" dirty="0">
                <a:solidFill>
                  <a:schemeClr val="bg1"/>
                </a:solidFill>
                <a:latin typeface="Arial" charset="0"/>
                <a:ea typeface="+mn-ea"/>
                <a:cs typeface="+mn-cs"/>
              </a:rPr>
              <a:t> Allah </a:t>
            </a:r>
            <a:r>
              <a:rPr lang="en-US" sz="2800" b="1" dirty="0" err="1">
                <a:solidFill>
                  <a:schemeClr val="bg1"/>
                </a:solidFill>
                <a:latin typeface="Arial" charset="0"/>
                <a:ea typeface="+mn-ea"/>
                <a:cs typeface="+mn-cs"/>
              </a:rPr>
              <a:t>di</a:t>
            </a:r>
            <a:r>
              <a:rPr lang="en-US" sz="2800" b="1" dirty="0">
                <a:solidFill>
                  <a:schemeClr val="bg1"/>
                </a:solidFill>
                <a:latin typeface="Arial" charset="0"/>
                <a:ea typeface="+mn-ea"/>
                <a:cs typeface="+mn-cs"/>
              </a:rPr>
              <a:t> </a:t>
            </a:r>
            <a:r>
              <a:rPr lang="en-US" sz="2800" b="1" dirty="0" err="1">
                <a:solidFill>
                  <a:schemeClr val="bg1"/>
                </a:solidFill>
                <a:latin typeface="Arial" charset="0"/>
                <a:ea typeface="+mn-ea"/>
                <a:cs typeface="+mn-cs"/>
              </a:rPr>
              <a:t>tahta</a:t>
            </a:r>
            <a:r>
              <a:rPr lang="en-US" sz="2800" b="1" dirty="0">
                <a:solidFill>
                  <a:schemeClr val="bg1"/>
                </a:solidFill>
                <a:latin typeface="Arial" charset="0"/>
                <a:ea typeface="+mn-ea"/>
                <a:cs typeface="+mn-cs"/>
              </a:rPr>
              <a:t>-</a:t>
            </a:r>
            <a:r>
              <a:rPr lang="en-US" sz="2800" b="1" dirty="0" err="1">
                <a:solidFill>
                  <a:schemeClr val="bg1"/>
                </a:solidFill>
                <a:latin typeface="Arial" charset="0"/>
                <a:ea typeface="+mn-ea"/>
                <a:cs typeface="+mn-cs"/>
              </a:rPr>
              <a:t>Nya</a:t>
            </a:r>
            <a:r>
              <a:rPr lang="en-US" sz="2800" b="1" dirty="0">
                <a:solidFill>
                  <a:schemeClr val="bg1"/>
                </a:solidFill>
                <a:latin typeface="Arial" charset="0"/>
                <a:ea typeface="+mn-ea"/>
                <a:cs typeface="+mn-cs"/>
              </a:rPr>
              <a:t>? (</a:t>
            </a:r>
            <a:r>
              <a:rPr lang="en-US" sz="2800" b="1" dirty="0" err="1">
                <a:solidFill>
                  <a:schemeClr val="bg1"/>
                </a:solidFill>
                <a:latin typeface="Arial" charset="0"/>
                <a:ea typeface="+mn-ea"/>
                <a:cs typeface="+mn-cs"/>
              </a:rPr>
              <a:t>Wahyu</a:t>
            </a:r>
            <a:r>
              <a:rPr lang="en-US" sz="2800" b="1" dirty="0">
                <a:solidFill>
                  <a:schemeClr val="bg1"/>
                </a:solidFill>
                <a:latin typeface="Arial" charset="0"/>
                <a:ea typeface="+mn-ea"/>
                <a:cs typeface="+mn-cs"/>
              </a:rPr>
              <a:t> 4-5)?</a:t>
            </a:r>
          </a:p>
        </p:txBody>
      </p:sp>
      <p:sp>
        <p:nvSpPr>
          <p:cNvPr id="348165" name="Rectangle 5"/>
          <p:cNvSpPr>
            <a:spLocks noChangeArrowheads="1"/>
          </p:cNvSpPr>
          <p:nvPr/>
        </p:nvSpPr>
        <p:spPr bwMode="auto">
          <a:xfrm>
            <a:off x="8305800" y="0"/>
            <a:ext cx="8382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1" fontAlgn="auto" hangingPunct="1">
              <a:spcBef>
                <a:spcPts val="0"/>
              </a:spcBef>
              <a:spcAft>
                <a:spcPts val="0"/>
              </a:spcAft>
              <a:defRPr/>
            </a:pPr>
            <a:r>
              <a:rPr lang="en-US" sz="2000" b="1">
                <a:solidFill>
                  <a:schemeClr val="bg1"/>
                </a:solidFill>
                <a:latin typeface="Times New Roman" pitchFamily="18" charset="0"/>
                <a:ea typeface="+mn-ea"/>
                <a:cs typeface="+mn-cs"/>
              </a:rPr>
              <a:t>280a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48163"/>
                                        </p:tgtEl>
                                        <p:attrNameLst>
                                          <p:attrName>style.visibility</p:attrName>
                                        </p:attrNameLst>
                                      </p:cBhvr>
                                      <p:to>
                                        <p:strVal val="visible"/>
                                      </p:to>
                                    </p:set>
                                    <p:animEffect transition="in" filter="dissolve">
                                      <p:cBhvr>
                                        <p:cTn id="7" dur="3000"/>
                                        <p:tgtEl>
                                          <p:spTgt spid="348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8164"/>
                                        </p:tgtEl>
                                        <p:attrNameLst>
                                          <p:attrName>style.visibility</p:attrName>
                                        </p:attrNameLst>
                                      </p:cBhvr>
                                      <p:to>
                                        <p:strVal val="visible"/>
                                      </p:to>
                                    </p:set>
                                    <p:animEffect transition="in" filter="dissolve">
                                      <p:cBhvr>
                                        <p:cTn id="12" dur="500"/>
                                        <p:tgtEl>
                                          <p:spTgt spid="34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p:bldP spid="348164"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212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750" y="701675"/>
            <a:ext cx="8229600" cy="1143000"/>
          </a:xfrm>
        </p:spPr>
        <p:txBody>
          <a:bodyPr rtlCol="0">
            <a:normAutofit/>
          </a:bodyPr>
          <a:lstStyle/>
          <a:p>
            <a:pPr eaLnBrk="1" fontAlgn="auto" hangingPunct="1">
              <a:spcAft>
                <a:spcPts val="0"/>
              </a:spcAft>
              <a:defRPr/>
            </a:pPr>
            <a:r>
              <a:rPr lang="en-SG" sz="4000" b="1" u="sng" dirty="0">
                <a:solidFill>
                  <a:schemeClr val="bg1"/>
                </a:solidFill>
                <a:effectLst>
                  <a:glow rad="50800">
                    <a:schemeClr val="tx1">
                      <a:lumMod val="95000"/>
                      <a:lumOff val="5000"/>
                      <a:alpha val="56000"/>
                    </a:schemeClr>
                  </a:glow>
                  <a:outerShdw blurRad="50800" dist="38100" dir="10800000" algn="r" rotWithShape="0">
                    <a:prstClr val="black">
                      <a:alpha val="40000"/>
                    </a:prstClr>
                  </a:outerShdw>
                </a:effectLst>
                <a:latin typeface="Arial"/>
                <a:ea typeface="+mj-ea"/>
                <a:cs typeface="Arial"/>
              </a:rPr>
              <a:t>1 Peter 1:13-21 (NLT)</a:t>
            </a:r>
          </a:p>
        </p:txBody>
      </p:sp>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So think clearly and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exercise self-control. Look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forward to the gracious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salvation that will come to you when Jesus Christ is revealed to the world. </a:t>
            </a:r>
          </a:p>
        </p:txBody>
      </p:sp>
    </p:spTree>
    <p:extLst>
      <p:ext uri="{BB962C8B-B14F-4D97-AF65-F5344CB8AC3E}">
        <p14:creationId xmlns:p14="http://schemas.microsoft.com/office/powerpoint/2010/main" val="22073621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315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So you must live as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God</a:t>
            </a:r>
            <a:r>
              <a:rPr kumimoji="0" lang="uk-UA"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a:t>
            </a: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s obedient children. Don</a:t>
            </a:r>
            <a:r>
              <a:rPr kumimoji="0" lang="uk-UA"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a:t>
            </a: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t slip back into your old ways of living to satisfy your own desires. You didn</a:t>
            </a:r>
            <a:r>
              <a:rPr kumimoji="0" lang="uk-UA"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a:t>
            </a: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t know any better then.</a:t>
            </a:r>
          </a:p>
        </p:txBody>
      </p:sp>
    </p:spTree>
    <p:extLst>
      <p:ext uri="{BB962C8B-B14F-4D97-AF65-F5344CB8AC3E}">
        <p14:creationId xmlns:p14="http://schemas.microsoft.com/office/powerpoint/2010/main" val="17965382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417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But now you must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be holy in everything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you do, just as God who chose you is holy. For the Scriptures say, </a:t>
            </a:r>
            <a:r>
              <a:rPr kumimoji="0" lang="ru-RU"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a:t>
            </a: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You must be holy because I am holy.</a:t>
            </a:r>
            <a:r>
              <a:rPr kumimoji="0" lang="ru-RU"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a:t>
            </a:r>
            <a:endPar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endParaRPr>
          </a:p>
        </p:txBody>
      </p:sp>
    </p:spTree>
    <p:extLst>
      <p:ext uri="{BB962C8B-B14F-4D97-AF65-F5344CB8AC3E}">
        <p14:creationId xmlns:p14="http://schemas.microsoft.com/office/powerpoint/2010/main" val="8331758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 in </a:t>
            </a:r>
            <a:r>
              <a:rPr lang="en-US" sz="3600" b="1" dirty="0">
                <a:solidFill>
                  <a:srgbClr val="FFFFFF"/>
                </a:solidFill>
                <a:effectLst>
                  <a:glow rad="127000">
                    <a:srgbClr val="000000"/>
                  </a:glow>
                </a:effectLst>
                <a:latin typeface="Arial"/>
                <a:cs typeface="Arial"/>
              </a:rPr>
              <a:t>1 Peter</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Church, like Israel, is also a people of God with special privileges (2:4-12).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27f</a:t>
            </a:r>
          </a:p>
        </p:txBody>
      </p:sp>
    </p:spTree>
    <p:extLst>
      <p:ext uri="{BB962C8B-B14F-4D97-AF65-F5344CB8AC3E}">
        <p14:creationId xmlns:p14="http://schemas.microsoft.com/office/powerpoint/2010/main" val="16229715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520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And remember that the heavenly Father to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whom you pray has no favorites. He will judge or reward you according to what you do. So you must live in reverent fear of him during your time as </a:t>
            </a:r>
            <a:r>
              <a:rPr kumimoji="0" lang="ru-RU"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a:t>
            </a: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foreigners in the land.</a:t>
            </a:r>
            <a:r>
              <a:rPr kumimoji="0" lang="ru-RU"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a:t>
            </a: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 </a:t>
            </a:r>
          </a:p>
        </p:txBody>
      </p:sp>
    </p:spTree>
    <p:extLst>
      <p:ext uri="{BB962C8B-B14F-4D97-AF65-F5344CB8AC3E}">
        <p14:creationId xmlns:p14="http://schemas.microsoft.com/office/powerpoint/2010/main" val="8366229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622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For you know that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God paid a ransom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to save you from the empty life you inherited from your ancestors. And the ransom he paid was not mere gold or silver.</a:t>
            </a:r>
          </a:p>
        </p:txBody>
      </p:sp>
    </p:spTree>
    <p:extLst>
      <p:ext uri="{BB962C8B-B14F-4D97-AF65-F5344CB8AC3E}">
        <p14:creationId xmlns:p14="http://schemas.microsoft.com/office/powerpoint/2010/main" val="4082088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724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446088" y="1328738"/>
            <a:ext cx="8229600" cy="5340350"/>
          </a:xfrm>
          <a:prstGeom prst="rect">
            <a:avLst/>
          </a:prstGeom>
        </p:spPr>
        <p:txBody>
          <a:bodyPr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It was the precious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blood of Christ, the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SG" sz="4400" b="1" i="0" u="none" strike="noStrike" kern="1200" cap="none" spc="0" normalizeH="0" baseline="0" noProof="0" dirty="0">
                <a:ln>
                  <a:noFill/>
                </a:ln>
                <a:solidFill>
                  <a:prstClr val="white"/>
                </a:solidFill>
                <a:effectLst>
                  <a:glow rad="50800">
                    <a:prstClr val="black">
                      <a:lumMod val="95000"/>
                      <a:lumOff val="5000"/>
                      <a:alpha val="56000"/>
                    </a:prstClr>
                  </a:glow>
                  <a:outerShdw blurRad="50800" dist="38100" dir="10800000" algn="r" rotWithShape="0">
                    <a:prstClr val="black">
                      <a:alpha val="40000"/>
                    </a:prstClr>
                  </a:outerShdw>
                </a:effectLst>
                <a:uLnTx/>
                <a:uFillTx/>
                <a:latin typeface="Arial"/>
                <a:ea typeface="+mj-ea"/>
                <a:cs typeface="Arial"/>
              </a:rPr>
              <a:t>sinless, spotless Lamb of God. God chose him as your ransom long before the world began, but he has now revealed him to you in these last days.</a:t>
            </a:r>
          </a:p>
        </p:txBody>
      </p:sp>
    </p:spTree>
    <p:extLst>
      <p:ext uri="{BB962C8B-B14F-4D97-AF65-F5344CB8AC3E}">
        <p14:creationId xmlns:p14="http://schemas.microsoft.com/office/powerpoint/2010/main" val="22798214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315" name="Text Box 3"/>
          <p:cNvSpPr txBox="1">
            <a:spLocks noChangeArrowheads="1"/>
          </p:cNvSpPr>
          <p:nvPr/>
        </p:nvSpPr>
        <p:spPr bwMode="auto">
          <a:xfrm>
            <a:off x="838200" y="3409950"/>
            <a:ext cx="7924800" cy="2289175"/>
          </a:xfrm>
          <a:prstGeom prst="rect">
            <a:avLst/>
          </a:prstGeom>
          <a:noFill/>
          <a:ln w="9525">
            <a:noFill/>
            <a:miter lim="800000"/>
            <a:headEnd/>
            <a:tailEnd/>
          </a:ln>
          <a:effectLst>
            <a:outerShdw dist="35921" dir="2700000" algn="ctr" rotWithShape="0">
              <a:srgbClr val="808080"/>
            </a:outerShdw>
          </a:effectLst>
        </p:spPr>
        <p:txBody>
          <a:bodyPr>
            <a:spAutoFit/>
          </a:bodyPr>
          <a:lstStyle/>
          <a:p>
            <a:pPr marL="628650" indent="-628650" eaLnBrk="1" fontAlgn="auto" hangingPunct="1">
              <a:spcBef>
                <a:spcPts val="0"/>
              </a:spcBef>
              <a:spcAft>
                <a:spcPts val="0"/>
              </a:spcAft>
              <a:buFont typeface="Arial" charset="0"/>
              <a:buAutoNum type="alphaLcParenR"/>
              <a:defRPr/>
            </a:pPr>
            <a:r>
              <a:rPr lang="en-US" sz="3600" b="1" dirty="0">
                <a:solidFill>
                  <a:schemeClr val="bg1"/>
                </a:solidFill>
                <a:latin typeface="Arial" charset="0"/>
                <a:ea typeface="+mn-ea"/>
                <a:cs typeface="+mn-cs"/>
              </a:rPr>
              <a:t>Allah </a:t>
            </a:r>
            <a:r>
              <a:rPr lang="en-US" sz="3600" b="1" dirty="0" err="1">
                <a:solidFill>
                  <a:schemeClr val="bg1"/>
                </a:solidFill>
                <a:latin typeface="Arial" charset="0"/>
                <a:ea typeface="+mn-ea"/>
                <a:cs typeface="+mn-cs"/>
              </a:rPr>
              <a:t>adalah</a:t>
            </a:r>
            <a:r>
              <a:rPr lang="en-US" sz="3600" b="1" dirty="0">
                <a:solidFill>
                  <a:schemeClr val="bg1"/>
                </a:solidFill>
                <a:latin typeface="Arial" charset="0"/>
                <a:ea typeface="+mn-ea"/>
                <a:cs typeface="+mn-cs"/>
              </a:rPr>
              <a:t> </a:t>
            </a:r>
            <a:r>
              <a:rPr lang="en-US" sz="3600" b="1" dirty="0" err="1">
                <a:solidFill>
                  <a:schemeClr val="bg1"/>
                </a:solidFill>
                <a:latin typeface="Arial" charset="0"/>
                <a:ea typeface="+mn-ea"/>
                <a:cs typeface="+mn-cs"/>
              </a:rPr>
              <a:t>Teladan</a:t>
            </a:r>
            <a:r>
              <a:rPr lang="en-US" sz="3600" b="1" dirty="0">
                <a:solidFill>
                  <a:schemeClr val="bg1"/>
                </a:solidFill>
                <a:latin typeface="Arial" charset="0"/>
                <a:ea typeface="+mn-ea"/>
                <a:cs typeface="+mn-cs"/>
              </a:rPr>
              <a:t> Kita (13-16)</a:t>
            </a:r>
          </a:p>
          <a:p>
            <a:pPr marL="628650" indent="-628650" eaLnBrk="1" fontAlgn="auto" hangingPunct="1">
              <a:spcBef>
                <a:spcPts val="0"/>
              </a:spcBef>
              <a:spcAft>
                <a:spcPts val="0"/>
              </a:spcAft>
              <a:buFont typeface="Arial" charset="0"/>
              <a:buAutoNum type="alphaLcParenR"/>
              <a:defRPr/>
            </a:pPr>
            <a:r>
              <a:rPr lang="en-US" sz="3600" b="1" dirty="0">
                <a:solidFill>
                  <a:schemeClr val="bg1"/>
                </a:solidFill>
                <a:latin typeface="Arial" charset="0"/>
                <a:ea typeface="+mn-ea"/>
                <a:cs typeface="+mn-cs"/>
              </a:rPr>
              <a:t>Allah </a:t>
            </a:r>
            <a:r>
              <a:rPr lang="en-US" sz="3600" b="1" dirty="0" err="1">
                <a:solidFill>
                  <a:schemeClr val="bg1"/>
                </a:solidFill>
                <a:latin typeface="Arial" charset="0"/>
                <a:ea typeface="+mn-ea"/>
                <a:cs typeface="+mn-cs"/>
              </a:rPr>
              <a:t>adalah</a:t>
            </a:r>
            <a:r>
              <a:rPr lang="en-US" sz="3600" b="1" dirty="0">
                <a:solidFill>
                  <a:schemeClr val="bg1"/>
                </a:solidFill>
                <a:latin typeface="Arial" charset="0"/>
                <a:ea typeface="+mn-ea"/>
                <a:cs typeface="+mn-cs"/>
              </a:rPr>
              <a:t> Hakim Kita (17)</a:t>
            </a:r>
          </a:p>
          <a:p>
            <a:pPr marL="628650" indent="-628650" eaLnBrk="1" fontAlgn="auto" hangingPunct="1">
              <a:spcBef>
                <a:spcPts val="0"/>
              </a:spcBef>
              <a:spcAft>
                <a:spcPts val="0"/>
              </a:spcAft>
              <a:buFont typeface="Arial" charset="0"/>
              <a:buAutoNum type="alphaLcParenR"/>
              <a:defRPr/>
            </a:pPr>
            <a:endParaRPr lang="en-US" sz="3600" b="1" dirty="0">
              <a:solidFill>
                <a:schemeClr val="bg1"/>
              </a:solidFill>
              <a:latin typeface="Arial" charset="0"/>
              <a:ea typeface="+mn-ea"/>
              <a:cs typeface="+mn-cs"/>
            </a:endParaRPr>
          </a:p>
        </p:txBody>
      </p:sp>
      <p:sp>
        <p:nvSpPr>
          <p:cNvPr id="397316"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outerShdw>
          </a:effectLst>
        </p:spPr>
        <p:txBody>
          <a:bodyPr/>
          <a:lstStyle/>
          <a:p>
            <a:pPr eaLnBrk="1" fontAlgn="auto" hangingPunct="1">
              <a:spcAft>
                <a:spcPts val="0"/>
              </a:spcAft>
              <a:defRPr/>
            </a:pPr>
            <a:r>
              <a:rPr lang="en-US" kern="1200" dirty="0" err="1">
                <a:solidFill>
                  <a:schemeClr val="bg1"/>
                </a:solidFill>
                <a:latin typeface="Arial Black" pitchFamily="18" charset="0"/>
                <a:ea typeface="+mj-ea"/>
                <a:cs typeface="+mj-cs"/>
              </a:rPr>
              <a:t>Mengapa</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menggantikan</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hawa</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nafsu</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dari</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hidup</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kita</a:t>
            </a:r>
            <a:r>
              <a:rPr lang="en-US" kern="1200" dirty="0">
                <a:solidFill>
                  <a:schemeClr val="bg1"/>
                </a:solidFill>
                <a:latin typeface="Arial Black" pitchFamily="18" charset="0"/>
                <a:ea typeface="+mj-ea"/>
                <a:cs typeface="+mj-cs"/>
              </a:rPr>
              <a:t> yang lama </a:t>
            </a:r>
            <a:r>
              <a:rPr lang="en-US" kern="1200" dirty="0" err="1">
                <a:solidFill>
                  <a:schemeClr val="bg1"/>
                </a:solidFill>
                <a:latin typeface="Arial Black" pitchFamily="18" charset="0"/>
                <a:ea typeface="+mj-ea"/>
                <a:cs typeface="+mj-cs"/>
              </a:rPr>
              <a:t>dengan</a:t>
            </a:r>
            <a:r>
              <a:rPr lang="en-US" kern="1200" dirty="0">
                <a:solidFill>
                  <a:schemeClr val="bg1"/>
                </a:solidFill>
                <a:latin typeface="Arial Black" pitchFamily="18" charset="0"/>
                <a:ea typeface="+mj-ea"/>
                <a:cs typeface="+mj-cs"/>
              </a:rPr>
              <a:t> moral yang </a:t>
            </a:r>
            <a:r>
              <a:rPr lang="en-US" kern="1200" dirty="0" err="1">
                <a:solidFill>
                  <a:schemeClr val="bg1"/>
                </a:solidFill>
                <a:latin typeface="Arial Black" pitchFamily="18" charset="0"/>
                <a:ea typeface="+mj-ea"/>
                <a:cs typeface="+mj-cs"/>
              </a:rPr>
              <a:t>suci</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sekarang</a:t>
            </a:r>
            <a:r>
              <a:rPr lang="en-US" kern="1200" dirty="0">
                <a:solidFill>
                  <a:schemeClr val="bg1"/>
                </a:solidFill>
                <a:latin typeface="Arial Black" pitchFamily="18" charset="0"/>
                <a:ea typeface="+mj-ea"/>
                <a:cs typeface="+mj-cs"/>
              </a:rPr>
              <a:t>?</a:t>
            </a:r>
          </a:p>
        </p:txBody>
      </p:sp>
      <p:sp>
        <p:nvSpPr>
          <p:cNvPr id="397317" name="Rectangle 5"/>
          <p:cNvSpPr>
            <a:spLocks noChangeArrowheads="1"/>
          </p:cNvSpPr>
          <p:nvPr/>
        </p:nvSpPr>
        <p:spPr bwMode="auto">
          <a:xfrm>
            <a:off x="8305800" y="0"/>
            <a:ext cx="8382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1" fontAlgn="auto" hangingPunct="1">
              <a:spcBef>
                <a:spcPts val="0"/>
              </a:spcBef>
              <a:spcAft>
                <a:spcPts val="0"/>
              </a:spcAft>
              <a:defRPr/>
            </a:pPr>
            <a:r>
              <a:rPr lang="en-US" sz="2000" b="1">
                <a:solidFill>
                  <a:schemeClr val="bg1"/>
                </a:solidFill>
                <a:latin typeface="Times New Roman" pitchFamily="18" charset="0"/>
                <a:ea typeface="+mn-ea"/>
                <a:cs typeface="+mn-cs"/>
              </a:rPr>
              <a:t>280a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97315">
                                            <p:txEl>
                                              <p:pRg st="0" end="0"/>
                                            </p:txEl>
                                          </p:spTgt>
                                        </p:tgtEl>
                                        <p:attrNameLst>
                                          <p:attrName>style.visibility</p:attrName>
                                        </p:attrNameLst>
                                      </p:cBhvr>
                                      <p:to>
                                        <p:strVal val="visible"/>
                                      </p:to>
                                    </p:set>
                                    <p:anim calcmode="lin" valueType="num">
                                      <p:cBhvr additive="base">
                                        <p:cTn id="7" dur="5000" fill="hold"/>
                                        <p:tgtEl>
                                          <p:spTgt spid="39731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97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97315">
                                            <p:txEl>
                                              <p:pRg st="1" end="1"/>
                                            </p:txEl>
                                          </p:spTgt>
                                        </p:tgtEl>
                                        <p:attrNameLst>
                                          <p:attrName>style.visibility</p:attrName>
                                        </p:attrNameLst>
                                      </p:cBhvr>
                                      <p:to>
                                        <p:strVal val="visible"/>
                                      </p:to>
                                    </p:set>
                                    <p:anim calcmode="lin" valueType="num">
                                      <p:cBhvr additive="base">
                                        <p:cTn id="13" dur="5000" fill="hold"/>
                                        <p:tgtEl>
                                          <p:spTgt spid="397315">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9731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5"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1031"/>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353282"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t="19847"/>
          <a:stretch>
            <a:fillRect/>
          </a:stretch>
        </p:blipFill>
        <p:spPr bwMode="auto">
          <a:xfrm>
            <a:off x="4267200" y="4191000"/>
            <a:ext cx="4445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3" name="Rectangle 9"/>
          <p:cNvSpPr>
            <a:spLocks noGrp="1" noChangeArrowheads="1"/>
          </p:cNvSpPr>
          <p:nvPr>
            <p:ph type="title" idx="4294967295"/>
          </p:nvPr>
        </p:nvSpPr>
        <p:spPr>
          <a:xfrm>
            <a:off x="457200" y="685800"/>
            <a:ext cx="8229600" cy="1143000"/>
          </a:xfrm>
        </p:spPr>
        <p:txBody>
          <a:bodyPr/>
          <a:lstStyle/>
          <a:p>
            <a:pPr eaLnBrk="1" hangingPunct="1"/>
            <a:r>
              <a:rPr lang="en-US" sz="3600" b="1">
                <a:solidFill>
                  <a:schemeClr val="bg1"/>
                </a:solidFill>
                <a:latin typeface="Calibri" charset="0"/>
              </a:rPr>
              <a:t>Jadilah Kudus karena Allah adalah Hakim</a:t>
            </a:r>
            <a:endParaRPr lang="en-US" sz="3600" b="1">
              <a:latin typeface="Calibri" charset="0"/>
            </a:endParaRPr>
          </a:p>
        </p:txBody>
      </p:sp>
      <p:sp>
        <p:nvSpPr>
          <p:cNvPr id="353284" name="Text Box 10"/>
          <p:cNvSpPr txBox="1">
            <a:spLocks noChangeArrowheads="1"/>
          </p:cNvSpPr>
          <p:nvPr/>
        </p:nvSpPr>
        <p:spPr bwMode="auto">
          <a:xfrm>
            <a:off x="1127125" y="2301875"/>
            <a:ext cx="7331075"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ja-JP" altLang="en-US" sz="2800">
                <a:solidFill>
                  <a:schemeClr val="bg1"/>
                </a:solidFill>
                <a:latin typeface="Calibri" charset="0"/>
              </a:rPr>
              <a:t>“</a:t>
            </a:r>
            <a:r>
              <a:rPr lang="en-US" altLang="ja-JP" sz="2800">
                <a:solidFill>
                  <a:schemeClr val="bg1"/>
                </a:solidFill>
                <a:latin typeface="Calibri" charset="0"/>
              </a:rPr>
              <a:t>Dan jika kamu menyebut-Nya Bapa, yaitu Dia yang tanpa memandang muka menghakimi semua orang menurut perbuatannya, maka hendaklah kamu hidup dalam ketakutan selama kamu menumpang di dunia ini</a:t>
            </a:r>
            <a:r>
              <a:rPr lang="ja-JP" altLang="en-US" sz="2800">
                <a:solidFill>
                  <a:schemeClr val="bg1"/>
                </a:solidFill>
                <a:latin typeface="Calibri" charset="0"/>
              </a:rPr>
              <a:t>”</a:t>
            </a:r>
            <a:r>
              <a:rPr lang="en-US" altLang="ja-JP" sz="2800">
                <a:solidFill>
                  <a:schemeClr val="bg1"/>
                </a:solidFill>
                <a:latin typeface="Calibri" charset="0"/>
              </a:rPr>
              <a:t> (1 Petrus 1:17)</a:t>
            </a:r>
            <a:endParaRPr lang="en-US" sz="2800">
              <a:solidFill>
                <a:schemeClr val="bg1"/>
              </a:solidFill>
              <a:latin typeface="Calibri" charset="0"/>
            </a:endParaRPr>
          </a:p>
        </p:txBody>
      </p:sp>
      <p:sp>
        <p:nvSpPr>
          <p:cNvPr id="353285" name="Text Box 11"/>
          <p:cNvSpPr txBox="1">
            <a:spLocks noChangeArrowheads="1"/>
          </p:cNvSpPr>
          <p:nvPr/>
        </p:nvSpPr>
        <p:spPr bwMode="auto">
          <a:xfrm>
            <a:off x="596900" y="6096000"/>
            <a:ext cx="899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000" i="1">
                <a:solidFill>
                  <a:schemeClr val="bg1"/>
                </a:solidFill>
                <a:latin typeface="Calibri" charset="0"/>
              </a:rPr>
              <a:t>Dalam segi apa kamu merasa seperti seorang </a:t>
            </a:r>
            <a:r>
              <a:rPr lang="ja-JP" altLang="en-US" sz="2000" i="1">
                <a:solidFill>
                  <a:schemeClr val="bg1"/>
                </a:solidFill>
                <a:latin typeface="Calibri" charset="0"/>
              </a:rPr>
              <a:t>“</a:t>
            </a:r>
            <a:r>
              <a:rPr lang="en-US" altLang="ja-JP" sz="2000" i="1">
                <a:solidFill>
                  <a:schemeClr val="bg1"/>
                </a:solidFill>
                <a:latin typeface="Calibri" charset="0"/>
              </a:rPr>
              <a:t>asing</a:t>
            </a:r>
            <a:r>
              <a:rPr lang="ja-JP" altLang="en-US" sz="2000" i="1">
                <a:solidFill>
                  <a:schemeClr val="bg1"/>
                </a:solidFill>
                <a:latin typeface="Calibri" charset="0"/>
              </a:rPr>
              <a:t>”</a:t>
            </a:r>
            <a:r>
              <a:rPr lang="en-US" altLang="ja-JP" sz="2000" i="1">
                <a:solidFill>
                  <a:schemeClr val="bg1"/>
                </a:solidFill>
                <a:latin typeface="Calibri" charset="0"/>
              </a:rPr>
              <a:t> di dunia ini?</a:t>
            </a:r>
            <a:endParaRPr lang="en-US" sz="2000" i="1">
              <a:solidFill>
                <a:schemeClr val="bg1"/>
              </a:solidFill>
              <a:latin typeface="Calibri" charset="0"/>
            </a:endParaRPr>
          </a:p>
        </p:txBody>
      </p:sp>
      <p:sp>
        <p:nvSpPr>
          <p:cNvPr id="337932" name="Rectangle 12"/>
          <p:cNvSpPr>
            <a:spLocks noChangeArrowheads="1"/>
          </p:cNvSpPr>
          <p:nvPr/>
        </p:nvSpPr>
        <p:spPr bwMode="auto">
          <a:xfrm>
            <a:off x="8305800" y="0"/>
            <a:ext cx="8382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1" fontAlgn="auto" hangingPunct="1">
              <a:spcBef>
                <a:spcPts val="0"/>
              </a:spcBef>
              <a:spcAft>
                <a:spcPts val="0"/>
              </a:spcAft>
              <a:defRPr/>
            </a:pPr>
            <a:r>
              <a:rPr lang="en-US" sz="2000" b="1">
                <a:solidFill>
                  <a:schemeClr val="bg1"/>
                </a:solidFill>
                <a:latin typeface="Times New Roman" pitchFamily="18" charset="0"/>
                <a:ea typeface="+mn-ea"/>
                <a:cs typeface="+mn-cs"/>
              </a:rPr>
              <a:t>280a</a:t>
            </a:r>
          </a:p>
        </p:txBody>
      </p:sp>
    </p:spTree>
  </p:cSld>
  <p:clrMapOvr>
    <a:masterClrMapping/>
  </p:clrMapOvr>
  <p:transition xmlns:p14="http://schemas.microsoft.com/office/powerpoint/2010/mai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315" name="Text Box 3"/>
          <p:cNvSpPr txBox="1">
            <a:spLocks noChangeArrowheads="1"/>
          </p:cNvSpPr>
          <p:nvPr/>
        </p:nvSpPr>
        <p:spPr bwMode="auto">
          <a:xfrm>
            <a:off x="533400" y="3409950"/>
            <a:ext cx="8229600" cy="2289175"/>
          </a:xfrm>
          <a:prstGeom prst="rect">
            <a:avLst/>
          </a:prstGeom>
          <a:noFill/>
          <a:ln w="9525">
            <a:noFill/>
            <a:miter lim="800000"/>
            <a:headEnd/>
            <a:tailEnd/>
          </a:ln>
          <a:effectLst>
            <a:outerShdw dist="35921" dir="2700000" algn="ctr" rotWithShape="0">
              <a:srgbClr val="808080"/>
            </a:outerShdw>
          </a:effectLst>
        </p:spPr>
        <p:txBody>
          <a:bodyPr>
            <a:spAutoFit/>
          </a:bodyPr>
          <a:lstStyle/>
          <a:p>
            <a:pPr marL="628650" indent="-628650" eaLnBrk="1" fontAlgn="auto" hangingPunct="1">
              <a:spcBef>
                <a:spcPts val="0"/>
              </a:spcBef>
              <a:spcAft>
                <a:spcPts val="0"/>
              </a:spcAft>
              <a:buFont typeface="Arial" charset="0"/>
              <a:buAutoNum type="alphaLcParenR"/>
              <a:defRPr/>
            </a:pPr>
            <a:r>
              <a:rPr lang="en-US" sz="3600" b="1" dirty="0">
                <a:solidFill>
                  <a:schemeClr val="bg1"/>
                </a:solidFill>
                <a:latin typeface="Arial" charset="0"/>
                <a:ea typeface="+mn-ea"/>
                <a:cs typeface="+mn-cs"/>
              </a:rPr>
              <a:t>Allah </a:t>
            </a:r>
            <a:r>
              <a:rPr lang="en-US" sz="3600" b="1" dirty="0" err="1">
                <a:solidFill>
                  <a:schemeClr val="bg1"/>
                </a:solidFill>
                <a:latin typeface="Arial" charset="0"/>
                <a:ea typeface="+mn-ea"/>
                <a:cs typeface="+mn-cs"/>
              </a:rPr>
              <a:t>adalah</a:t>
            </a:r>
            <a:r>
              <a:rPr lang="en-US" sz="3600" b="1" dirty="0">
                <a:solidFill>
                  <a:schemeClr val="bg1"/>
                </a:solidFill>
                <a:latin typeface="Arial" charset="0"/>
                <a:ea typeface="+mn-ea"/>
                <a:cs typeface="+mn-cs"/>
              </a:rPr>
              <a:t> </a:t>
            </a:r>
            <a:r>
              <a:rPr lang="en-US" sz="3600" b="1" dirty="0" err="1">
                <a:solidFill>
                  <a:schemeClr val="bg1"/>
                </a:solidFill>
                <a:latin typeface="Arial" charset="0"/>
                <a:ea typeface="+mn-ea"/>
                <a:cs typeface="+mn-cs"/>
              </a:rPr>
              <a:t>Teladan</a:t>
            </a:r>
            <a:r>
              <a:rPr lang="en-US" sz="3600" b="1" dirty="0">
                <a:solidFill>
                  <a:schemeClr val="bg1"/>
                </a:solidFill>
                <a:latin typeface="Arial" charset="0"/>
                <a:ea typeface="+mn-ea"/>
                <a:cs typeface="+mn-cs"/>
              </a:rPr>
              <a:t> Kita (13-16)</a:t>
            </a:r>
          </a:p>
          <a:p>
            <a:pPr marL="628650" indent="-628650" eaLnBrk="1" fontAlgn="auto" hangingPunct="1">
              <a:spcBef>
                <a:spcPts val="0"/>
              </a:spcBef>
              <a:spcAft>
                <a:spcPts val="0"/>
              </a:spcAft>
              <a:buFont typeface="Arial" charset="0"/>
              <a:buAutoNum type="alphaLcParenR"/>
              <a:defRPr/>
            </a:pPr>
            <a:r>
              <a:rPr lang="en-US" sz="3600" b="1" dirty="0">
                <a:solidFill>
                  <a:schemeClr val="bg1"/>
                </a:solidFill>
                <a:latin typeface="Arial" charset="0"/>
                <a:ea typeface="+mn-ea"/>
                <a:cs typeface="+mn-cs"/>
              </a:rPr>
              <a:t>Allah </a:t>
            </a:r>
            <a:r>
              <a:rPr lang="en-US" sz="3600" b="1" dirty="0" err="1">
                <a:solidFill>
                  <a:schemeClr val="bg1"/>
                </a:solidFill>
                <a:latin typeface="Arial" charset="0"/>
                <a:ea typeface="+mn-ea"/>
                <a:cs typeface="+mn-cs"/>
              </a:rPr>
              <a:t>adalah</a:t>
            </a:r>
            <a:r>
              <a:rPr lang="en-US" sz="3600" b="1" dirty="0">
                <a:solidFill>
                  <a:schemeClr val="bg1"/>
                </a:solidFill>
                <a:latin typeface="Arial" charset="0"/>
                <a:ea typeface="+mn-ea"/>
                <a:cs typeface="+mn-cs"/>
              </a:rPr>
              <a:t> Hakim Kita (17)</a:t>
            </a:r>
          </a:p>
          <a:p>
            <a:pPr marL="628650" indent="-628650" eaLnBrk="1" fontAlgn="auto" hangingPunct="1">
              <a:spcBef>
                <a:spcPts val="0"/>
              </a:spcBef>
              <a:spcAft>
                <a:spcPts val="0"/>
              </a:spcAft>
              <a:buFont typeface="Arial" charset="0"/>
              <a:buAutoNum type="alphaLcParenR"/>
              <a:defRPr/>
            </a:pPr>
            <a:r>
              <a:rPr lang="en-US" sz="3600" b="1" dirty="0">
                <a:solidFill>
                  <a:schemeClr val="bg1"/>
                </a:solidFill>
                <a:latin typeface="Arial" charset="0"/>
                <a:ea typeface="+mn-ea"/>
                <a:cs typeface="+mn-cs"/>
              </a:rPr>
              <a:t>Allah </a:t>
            </a:r>
            <a:r>
              <a:rPr lang="en-US" sz="3600" b="1" dirty="0" err="1">
                <a:solidFill>
                  <a:schemeClr val="bg1"/>
                </a:solidFill>
                <a:latin typeface="Arial" charset="0"/>
                <a:ea typeface="+mn-ea"/>
                <a:cs typeface="+mn-cs"/>
              </a:rPr>
              <a:t>adalah</a:t>
            </a:r>
            <a:r>
              <a:rPr lang="en-US" sz="3600" b="1" dirty="0">
                <a:solidFill>
                  <a:schemeClr val="bg1"/>
                </a:solidFill>
                <a:latin typeface="Arial" charset="0"/>
                <a:ea typeface="+mn-ea"/>
                <a:cs typeface="+mn-cs"/>
              </a:rPr>
              <a:t> </a:t>
            </a:r>
            <a:r>
              <a:rPr lang="en-US" sz="3600" b="1" dirty="0" err="1">
                <a:solidFill>
                  <a:schemeClr val="bg1"/>
                </a:solidFill>
                <a:latin typeface="Arial" charset="0"/>
                <a:ea typeface="+mn-ea"/>
                <a:cs typeface="+mn-cs"/>
              </a:rPr>
              <a:t>Penebus</a:t>
            </a:r>
            <a:r>
              <a:rPr lang="en-US" sz="3600" b="1" dirty="0">
                <a:solidFill>
                  <a:schemeClr val="bg1"/>
                </a:solidFill>
                <a:latin typeface="Arial" charset="0"/>
                <a:ea typeface="+mn-ea"/>
                <a:cs typeface="+mn-cs"/>
              </a:rPr>
              <a:t> Kita (18-21)</a:t>
            </a:r>
          </a:p>
          <a:p>
            <a:pPr marL="628650" indent="-628650" eaLnBrk="1" fontAlgn="auto" hangingPunct="1">
              <a:spcBef>
                <a:spcPts val="0"/>
              </a:spcBef>
              <a:spcAft>
                <a:spcPts val="0"/>
              </a:spcAft>
              <a:buFont typeface="Arial" charset="0"/>
              <a:buAutoNum type="alphaLcParenR"/>
              <a:defRPr/>
            </a:pPr>
            <a:endParaRPr lang="en-US" sz="3600" b="1" dirty="0">
              <a:solidFill>
                <a:schemeClr val="bg1"/>
              </a:solidFill>
              <a:latin typeface="Arial" charset="0"/>
              <a:ea typeface="+mn-ea"/>
              <a:cs typeface="+mn-cs"/>
            </a:endParaRPr>
          </a:p>
        </p:txBody>
      </p:sp>
      <p:sp>
        <p:nvSpPr>
          <p:cNvPr id="397316"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outerShdw>
          </a:effectLst>
        </p:spPr>
        <p:txBody>
          <a:bodyPr/>
          <a:lstStyle/>
          <a:p>
            <a:pPr eaLnBrk="1" fontAlgn="auto" hangingPunct="1">
              <a:spcAft>
                <a:spcPts val="0"/>
              </a:spcAft>
              <a:defRPr/>
            </a:pPr>
            <a:r>
              <a:rPr lang="en-US" kern="1200" dirty="0" err="1">
                <a:solidFill>
                  <a:schemeClr val="bg1"/>
                </a:solidFill>
                <a:latin typeface="Arial Black" pitchFamily="18" charset="0"/>
                <a:ea typeface="+mj-ea"/>
                <a:cs typeface="+mj-cs"/>
              </a:rPr>
              <a:t>Mengapa</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menggantikan</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hawa</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nafsu</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dari</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hidup</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kita</a:t>
            </a:r>
            <a:r>
              <a:rPr lang="en-US" kern="1200" dirty="0">
                <a:solidFill>
                  <a:schemeClr val="bg1"/>
                </a:solidFill>
                <a:latin typeface="Arial Black" pitchFamily="18" charset="0"/>
                <a:ea typeface="+mj-ea"/>
                <a:cs typeface="+mj-cs"/>
              </a:rPr>
              <a:t> yang lama </a:t>
            </a:r>
            <a:r>
              <a:rPr lang="en-US" kern="1200" dirty="0" err="1">
                <a:solidFill>
                  <a:schemeClr val="bg1"/>
                </a:solidFill>
                <a:latin typeface="Arial Black" pitchFamily="18" charset="0"/>
                <a:ea typeface="+mj-ea"/>
                <a:cs typeface="+mj-cs"/>
              </a:rPr>
              <a:t>dengan</a:t>
            </a:r>
            <a:r>
              <a:rPr lang="en-US" kern="1200" dirty="0">
                <a:solidFill>
                  <a:schemeClr val="bg1"/>
                </a:solidFill>
                <a:latin typeface="Arial Black" pitchFamily="18" charset="0"/>
                <a:ea typeface="+mj-ea"/>
                <a:cs typeface="+mj-cs"/>
              </a:rPr>
              <a:t> moral yang </a:t>
            </a:r>
            <a:r>
              <a:rPr lang="en-US" kern="1200" dirty="0" err="1">
                <a:solidFill>
                  <a:schemeClr val="bg1"/>
                </a:solidFill>
                <a:latin typeface="Arial Black" pitchFamily="18" charset="0"/>
                <a:ea typeface="+mj-ea"/>
                <a:cs typeface="+mj-cs"/>
              </a:rPr>
              <a:t>suci</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sekarang</a:t>
            </a:r>
            <a:r>
              <a:rPr lang="en-US" kern="1200" dirty="0">
                <a:solidFill>
                  <a:schemeClr val="bg1"/>
                </a:solidFill>
                <a:latin typeface="Arial Black" pitchFamily="18" charset="0"/>
                <a:ea typeface="+mj-ea"/>
                <a:cs typeface="+mj-cs"/>
              </a:rPr>
              <a:t>?</a:t>
            </a:r>
          </a:p>
        </p:txBody>
      </p:sp>
      <p:sp>
        <p:nvSpPr>
          <p:cNvPr id="397317" name="Rectangle 5"/>
          <p:cNvSpPr>
            <a:spLocks noChangeArrowheads="1"/>
          </p:cNvSpPr>
          <p:nvPr/>
        </p:nvSpPr>
        <p:spPr bwMode="auto">
          <a:xfrm>
            <a:off x="8305800" y="0"/>
            <a:ext cx="8382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1" fontAlgn="auto" hangingPunct="1">
              <a:spcBef>
                <a:spcPts val="0"/>
              </a:spcBef>
              <a:spcAft>
                <a:spcPts val="0"/>
              </a:spcAft>
              <a:defRPr/>
            </a:pPr>
            <a:r>
              <a:rPr lang="en-US" sz="2000" b="1">
                <a:solidFill>
                  <a:schemeClr val="bg1"/>
                </a:solidFill>
                <a:latin typeface="Times New Roman" pitchFamily="18" charset="0"/>
                <a:ea typeface="+mn-ea"/>
                <a:cs typeface="+mn-cs"/>
              </a:rPr>
              <a:t>280a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97315">
                                            <p:txEl>
                                              <p:pRg st="0" end="0"/>
                                            </p:txEl>
                                          </p:spTgt>
                                        </p:tgtEl>
                                        <p:attrNameLst>
                                          <p:attrName>style.visibility</p:attrName>
                                        </p:attrNameLst>
                                      </p:cBhvr>
                                      <p:to>
                                        <p:strVal val="visible"/>
                                      </p:to>
                                    </p:set>
                                    <p:anim calcmode="lin" valueType="num">
                                      <p:cBhvr additive="base">
                                        <p:cTn id="7" dur="5000" fill="hold"/>
                                        <p:tgtEl>
                                          <p:spTgt spid="39731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97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97315">
                                            <p:txEl>
                                              <p:pRg st="1" end="1"/>
                                            </p:txEl>
                                          </p:spTgt>
                                        </p:tgtEl>
                                        <p:attrNameLst>
                                          <p:attrName>style.visibility</p:attrName>
                                        </p:attrNameLst>
                                      </p:cBhvr>
                                      <p:to>
                                        <p:strVal val="visible"/>
                                      </p:to>
                                    </p:set>
                                    <p:anim calcmode="lin" valueType="num">
                                      <p:cBhvr additive="base">
                                        <p:cTn id="13" dur="5000" fill="hold"/>
                                        <p:tgtEl>
                                          <p:spTgt spid="397315">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97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397315">
                                            <p:txEl>
                                              <p:pRg st="2" end="2"/>
                                            </p:txEl>
                                          </p:spTgt>
                                        </p:tgtEl>
                                        <p:attrNameLst>
                                          <p:attrName>style.visibility</p:attrName>
                                        </p:attrNameLst>
                                      </p:cBhvr>
                                      <p:to>
                                        <p:strVal val="visible"/>
                                      </p:to>
                                    </p:set>
                                    <p:anim calcmode="lin" valueType="num">
                                      <p:cBhvr additive="base">
                                        <p:cTn id="19" dur="5000" fill="hold"/>
                                        <p:tgtEl>
                                          <p:spTgt spid="397315">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973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5"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4" name="Rectangle 8"/>
          <p:cNvSpPr>
            <a:spLocks noChangeArrowheads="1"/>
          </p:cNvSpPr>
          <p:nvPr/>
        </p:nvSpPr>
        <p:spPr bwMode="auto">
          <a:xfrm>
            <a:off x="6781800" y="0"/>
            <a:ext cx="2362200" cy="685800"/>
          </a:xfrm>
          <a:prstGeom prst="rect">
            <a:avLst/>
          </a:prstGeom>
          <a:solidFill>
            <a:schemeClr val="tx1"/>
          </a:solidFill>
          <a:ln w="9525">
            <a:solidFill>
              <a:schemeClr val="tx1"/>
            </a:solidFill>
            <a:miter lim="800000"/>
            <a:headEnd/>
            <a:tailEnd/>
          </a:ln>
        </p:spPr>
        <p:txBody>
          <a:bodyPr wrap="none" anchor="ctr"/>
          <a:lstStyle/>
          <a:p>
            <a:pPr eaLnBrk="1" hangingPunct="1"/>
            <a:endParaRPr lang="en-US" sz="1800">
              <a:solidFill>
                <a:schemeClr val="tx1"/>
              </a:solidFill>
              <a:latin typeface="Calibri" charset="0"/>
            </a:endParaRPr>
          </a:p>
        </p:txBody>
      </p:sp>
      <p:sp>
        <p:nvSpPr>
          <p:cNvPr id="356355" name="Rectangle 9"/>
          <p:cNvSpPr>
            <a:spLocks noChangeArrowheads="1"/>
          </p:cNvSpPr>
          <p:nvPr/>
        </p:nvSpPr>
        <p:spPr bwMode="auto">
          <a:xfrm>
            <a:off x="4876800" y="4876800"/>
            <a:ext cx="4267200" cy="1447800"/>
          </a:xfrm>
          <a:prstGeom prst="rect">
            <a:avLst/>
          </a:prstGeom>
          <a:solidFill>
            <a:schemeClr val="tx1"/>
          </a:solidFill>
          <a:ln w="9525">
            <a:solidFill>
              <a:schemeClr val="tx1"/>
            </a:solidFill>
            <a:miter lim="800000"/>
            <a:headEnd/>
            <a:tailEnd/>
          </a:ln>
        </p:spPr>
        <p:txBody>
          <a:bodyPr wrap="none" anchor="ctr"/>
          <a:lstStyle/>
          <a:p>
            <a:pPr eaLnBrk="1" hangingPunct="1"/>
            <a:endParaRPr lang="en-US" sz="1800">
              <a:solidFill>
                <a:schemeClr val="tx1"/>
              </a:solidFill>
              <a:latin typeface="Calibri" charset="0"/>
            </a:endParaRPr>
          </a:p>
        </p:txBody>
      </p:sp>
      <p:sp>
        <p:nvSpPr>
          <p:cNvPr id="353287" name="Rectangle 7"/>
          <p:cNvSpPr>
            <a:spLocks noGrp="1" noChangeArrowheads="1"/>
          </p:cNvSpPr>
          <p:nvPr>
            <p:ph type="title" idx="4294967295"/>
          </p:nvPr>
        </p:nvSpPr>
        <p:spPr>
          <a:xfrm>
            <a:off x="0" y="1219200"/>
            <a:ext cx="3276600" cy="3429000"/>
          </a:xfrm>
          <a:effectLst>
            <a:outerShdw blurRad="63500" dist="35921" dir="2700000" algn="ctr" rotWithShape="0">
              <a:srgbClr val="000000"/>
            </a:outerShdw>
          </a:effectLst>
        </p:spPr>
        <p:txBody>
          <a:bodyPr/>
          <a:lstStyle/>
          <a:p>
            <a:pPr eaLnBrk="1" fontAlgn="auto" hangingPunct="1">
              <a:spcAft>
                <a:spcPts val="0"/>
              </a:spcAft>
              <a:defRPr/>
            </a:pPr>
            <a:r>
              <a:rPr lang="en-US" b="1" kern="1200" dirty="0" err="1">
                <a:solidFill>
                  <a:schemeClr val="bg1"/>
                </a:solidFill>
                <a:ea typeface="+mj-ea"/>
                <a:cs typeface="+mj-cs"/>
              </a:rPr>
              <a:t>Jadilah</a:t>
            </a:r>
            <a:r>
              <a:rPr lang="en-US" b="1" kern="1200" dirty="0">
                <a:solidFill>
                  <a:schemeClr val="bg1"/>
                </a:solidFill>
                <a:ea typeface="+mj-ea"/>
                <a:cs typeface="+mj-cs"/>
              </a:rPr>
              <a:t> Kudus </a:t>
            </a:r>
            <a:r>
              <a:rPr lang="en-US" b="1" kern="1200" dirty="0" err="1">
                <a:solidFill>
                  <a:schemeClr val="bg1"/>
                </a:solidFill>
                <a:ea typeface="+mj-ea"/>
                <a:cs typeface="+mj-cs"/>
              </a:rPr>
              <a:t>karena</a:t>
            </a:r>
            <a:r>
              <a:rPr lang="en-US" b="1" kern="1200" dirty="0">
                <a:solidFill>
                  <a:schemeClr val="bg1"/>
                </a:solidFill>
                <a:ea typeface="+mj-ea"/>
                <a:cs typeface="+mj-cs"/>
              </a:rPr>
              <a:t> Allah </a:t>
            </a:r>
            <a:r>
              <a:rPr lang="en-US" b="1" kern="1200" dirty="0" err="1">
                <a:solidFill>
                  <a:schemeClr val="bg1"/>
                </a:solidFill>
                <a:ea typeface="+mj-ea"/>
                <a:cs typeface="+mj-cs"/>
              </a:rPr>
              <a:t>adalah</a:t>
            </a:r>
            <a:r>
              <a:rPr lang="en-US" b="1" kern="1200" dirty="0">
                <a:solidFill>
                  <a:schemeClr val="bg1"/>
                </a:solidFill>
                <a:ea typeface="+mj-ea"/>
                <a:cs typeface="+mj-cs"/>
              </a:rPr>
              <a:t> </a:t>
            </a:r>
            <a:r>
              <a:rPr lang="en-US" b="1" kern="1200" dirty="0" err="1">
                <a:solidFill>
                  <a:schemeClr val="bg1"/>
                </a:solidFill>
                <a:ea typeface="+mj-ea"/>
                <a:cs typeface="+mj-cs"/>
              </a:rPr>
              <a:t>Penebus</a:t>
            </a:r>
            <a:endParaRPr lang="en-US" sz="4000" kern="1200" dirty="0">
              <a:ea typeface="+mj-ea"/>
              <a:cs typeface="+mj-cs"/>
            </a:endParaRPr>
          </a:p>
        </p:txBody>
      </p:sp>
      <p:sp>
        <p:nvSpPr>
          <p:cNvPr id="353291" name="Text Box 11"/>
          <p:cNvSpPr txBox="1">
            <a:spLocks noChangeArrowheads="1"/>
          </p:cNvSpPr>
          <p:nvPr/>
        </p:nvSpPr>
        <p:spPr bwMode="auto">
          <a:xfrm>
            <a:off x="3352800" y="1066800"/>
            <a:ext cx="5578475"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ja-JP" altLang="en-US" sz="2800">
                <a:solidFill>
                  <a:schemeClr val="bg1"/>
                </a:solidFill>
                <a:latin typeface="Calibri" charset="0"/>
              </a:rPr>
              <a:t>“</a:t>
            </a:r>
            <a:r>
              <a:rPr lang="en-US" altLang="ja-JP" sz="2800">
                <a:solidFill>
                  <a:schemeClr val="bg1"/>
                </a:solidFill>
                <a:latin typeface="Calibri" charset="0"/>
              </a:rPr>
              <a:t>…</a:t>
            </a:r>
            <a:r>
              <a:rPr lang="en-US" altLang="ja-JP" sz="2800">
                <a:solidFill>
                  <a:schemeClr val="tx1"/>
                </a:solidFill>
                <a:latin typeface="Calibri" charset="0"/>
              </a:rPr>
              <a:t> </a:t>
            </a:r>
            <a:r>
              <a:rPr lang="en-US" altLang="ja-JP" sz="2800">
                <a:solidFill>
                  <a:schemeClr val="bg1"/>
                </a:solidFill>
                <a:latin typeface="Calibri" charset="0"/>
              </a:rPr>
              <a:t>bukan dengan barang yang fana, bukan pula dengan perak atau emas, </a:t>
            </a:r>
          </a:p>
          <a:p>
            <a:pPr eaLnBrk="1" hangingPunct="1"/>
            <a:r>
              <a:rPr lang="en-US" sz="2800">
                <a:solidFill>
                  <a:schemeClr val="bg1"/>
                </a:solidFill>
                <a:latin typeface="Calibri" charset="0"/>
              </a:rPr>
              <a:t>1Pe 1:19  melainkan dengan darah yang mahal, yaitu darah Kristus yang sama seperti darah anak domba yang tak bernoda dan tak bercacat. </a:t>
            </a:r>
            <a:r>
              <a:rPr lang="ja-JP" altLang="en-US" sz="2800">
                <a:solidFill>
                  <a:schemeClr val="bg1"/>
                </a:solidFill>
                <a:latin typeface="Calibri" charset="0"/>
              </a:rPr>
              <a:t>”</a:t>
            </a:r>
            <a:r>
              <a:rPr lang="en-US" altLang="ja-JP" sz="2800">
                <a:solidFill>
                  <a:schemeClr val="bg1"/>
                </a:solidFill>
                <a:latin typeface="Calibri" charset="0"/>
              </a:rPr>
              <a:t> (1 Petrus 1:18-19)</a:t>
            </a:r>
            <a:endParaRPr lang="en-US" sz="2800">
              <a:solidFill>
                <a:schemeClr val="bg1"/>
              </a:solidFill>
              <a:latin typeface="Calibri" charset="0"/>
            </a:endParaRPr>
          </a:p>
        </p:txBody>
      </p:sp>
      <p:sp>
        <p:nvSpPr>
          <p:cNvPr id="353292" name="Text Box 12"/>
          <p:cNvSpPr txBox="1">
            <a:spLocks noChangeArrowheads="1"/>
          </p:cNvSpPr>
          <p:nvPr/>
        </p:nvSpPr>
        <p:spPr bwMode="auto">
          <a:xfrm>
            <a:off x="0" y="556260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i="1">
                <a:solidFill>
                  <a:schemeClr val="bg1"/>
                </a:solidFill>
                <a:latin typeface="Calibri" charset="0"/>
              </a:rPr>
              <a:t>Bagaimanakah hidupmu yang dahulu </a:t>
            </a:r>
          </a:p>
          <a:p>
            <a:pPr algn="ctr" eaLnBrk="1" hangingPunct="1"/>
            <a:r>
              <a:rPr lang="en-US" i="1">
                <a:solidFill>
                  <a:schemeClr val="bg1"/>
                </a:solidFill>
                <a:latin typeface="Calibri" charset="0"/>
              </a:rPr>
              <a:t>sebagai orang bukan percaya terasa </a:t>
            </a:r>
            <a:r>
              <a:rPr lang="ja-JP" altLang="en-US" i="1">
                <a:solidFill>
                  <a:schemeClr val="bg1"/>
                </a:solidFill>
                <a:latin typeface="Calibri" charset="0"/>
              </a:rPr>
              <a:t>“</a:t>
            </a:r>
            <a:r>
              <a:rPr lang="en-US" altLang="ja-JP" i="1">
                <a:solidFill>
                  <a:schemeClr val="bg1"/>
                </a:solidFill>
                <a:latin typeface="Calibri" charset="0"/>
              </a:rPr>
              <a:t>kosong</a:t>
            </a:r>
            <a:r>
              <a:rPr lang="ja-JP" altLang="en-US" i="1">
                <a:solidFill>
                  <a:schemeClr val="bg1"/>
                </a:solidFill>
                <a:latin typeface="Calibri" charset="0"/>
              </a:rPr>
              <a:t>”</a:t>
            </a:r>
            <a:r>
              <a:rPr lang="en-US" altLang="ja-JP" i="1">
                <a:solidFill>
                  <a:schemeClr val="bg1"/>
                </a:solidFill>
                <a:latin typeface="Calibri" charset="0"/>
              </a:rPr>
              <a:t>?</a:t>
            </a:r>
            <a:endParaRPr lang="en-US" i="1">
              <a:solidFill>
                <a:schemeClr val="bg1"/>
              </a:solidFill>
              <a:latin typeface="Calibri" charset="0"/>
            </a:endParaRPr>
          </a:p>
        </p:txBody>
      </p:sp>
      <p:sp>
        <p:nvSpPr>
          <p:cNvPr id="353294" name="Rectangle 14"/>
          <p:cNvSpPr>
            <a:spLocks noChangeArrowheads="1"/>
          </p:cNvSpPr>
          <p:nvPr/>
        </p:nvSpPr>
        <p:spPr bwMode="auto">
          <a:xfrm>
            <a:off x="8305800" y="0"/>
            <a:ext cx="8382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1" fontAlgn="auto" hangingPunct="1">
              <a:spcBef>
                <a:spcPts val="0"/>
              </a:spcBef>
              <a:spcAft>
                <a:spcPts val="0"/>
              </a:spcAft>
              <a:defRPr/>
            </a:pPr>
            <a:r>
              <a:rPr lang="en-US" sz="2000" b="1">
                <a:solidFill>
                  <a:schemeClr val="bg1"/>
                </a:solidFill>
                <a:latin typeface="Times New Roman" pitchFamily="18" charset="0"/>
                <a:ea typeface="+mn-ea"/>
                <a:cs typeface="+mn-cs"/>
              </a:rPr>
              <a:t>280a</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53287"/>
                                        </p:tgtEl>
                                        <p:attrNameLst>
                                          <p:attrName>style.visibility</p:attrName>
                                        </p:attrNameLst>
                                      </p:cBhvr>
                                      <p:to>
                                        <p:strVal val="visible"/>
                                      </p:to>
                                    </p:set>
                                    <p:animEffect transition="in" filter="wedge">
                                      <p:cBhvr>
                                        <p:cTn id="7" dur="2000"/>
                                        <p:tgtEl>
                                          <p:spTgt spid="3532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53291"/>
                                        </p:tgtEl>
                                        <p:attrNameLst>
                                          <p:attrName>style.visibility</p:attrName>
                                        </p:attrNameLst>
                                      </p:cBhvr>
                                      <p:to>
                                        <p:strVal val="visible"/>
                                      </p:to>
                                    </p:set>
                                    <p:animEffect transition="in" filter="wedge">
                                      <p:cBhvr>
                                        <p:cTn id="12" dur="2000"/>
                                        <p:tgtEl>
                                          <p:spTgt spid="353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53292"/>
                                        </p:tgtEl>
                                        <p:attrNameLst>
                                          <p:attrName>style.visibility</p:attrName>
                                        </p:attrNameLst>
                                      </p:cBhvr>
                                      <p:to>
                                        <p:strVal val="visible"/>
                                      </p:to>
                                    </p:set>
                                    <p:animEffect transition="in" filter="wedge">
                                      <p:cBhvr>
                                        <p:cTn id="17" dur="2000"/>
                                        <p:tgtEl>
                                          <p:spTgt spid="353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7" grpId="0"/>
      <p:bldP spid="353291" grpId="0"/>
      <p:bldP spid="353292"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54100"/>
            <a:ext cx="9144000"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3" name="Rectangle 3"/>
          <p:cNvSpPr>
            <a:spLocks noGrp="1" noChangeArrowheads="1"/>
          </p:cNvSpPr>
          <p:nvPr>
            <p:ph type="title" idx="4294967295"/>
          </p:nvPr>
        </p:nvSpPr>
        <p:spPr>
          <a:xfrm>
            <a:off x="0" y="76200"/>
            <a:ext cx="9144000" cy="990600"/>
          </a:xfrm>
        </p:spPr>
        <p:txBody>
          <a:bodyPr/>
          <a:lstStyle/>
          <a:p>
            <a:pPr eaLnBrk="1" hangingPunct="1"/>
            <a:r>
              <a:rPr lang="en-US" sz="3600">
                <a:solidFill>
                  <a:schemeClr val="bg1"/>
                </a:solidFill>
                <a:latin typeface="Marker Felt" charset="0"/>
              </a:rPr>
              <a:t>Penebusan berarti membeli kembali…</a:t>
            </a:r>
          </a:p>
        </p:txBody>
      </p:sp>
      <p:sp>
        <p:nvSpPr>
          <p:cNvPr id="404484" name="Rectangle 4"/>
          <p:cNvSpPr>
            <a:spLocks noChangeArrowheads="1"/>
          </p:cNvSpPr>
          <p:nvPr/>
        </p:nvSpPr>
        <p:spPr bwMode="auto">
          <a:xfrm>
            <a:off x="8305800" y="0"/>
            <a:ext cx="8382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1" fontAlgn="auto" hangingPunct="1">
              <a:spcBef>
                <a:spcPts val="0"/>
              </a:spcBef>
              <a:spcAft>
                <a:spcPts val="0"/>
              </a:spcAft>
              <a:defRPr/>
            </a:pPr>
            <a:r>
              <a:rPr lang="en-US" sz="2000" b="1">
                <a:solidFill>
                  <a:schemeClr val="bg1"/>
                </a:solidFill>
                <a:latin typeface="Times New Roman" pitchFamily="18" charset="0"/>
                <a:ea typeface="+mn-ea"/>
                <a:cs typeface="+mn-cs"/>
              </a:rPr>
              <a:t>280a</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4"/>
          <p:cNvSpPr>
            <a:spLocks noGrp="1" noChangeArrowheads="1"/>
          </p:cNvSpPr>
          <p:nvPr>
            <p:ph type="title" idx="4294967295"/>
          </p:nvPr>
        </p:nvSpPr>
        <p:spPr>
          <a:xfrm>
            <a:off x="609600" y="228600"/>
            <a:ext cx="7848600" cy="1295400"/>
          </a:xfrm>
          <a:solidFill>
            <a:srgbClr val="0033CC"/>
          </a:solidFill>
        </p:spPr>
        <p:txBody>
          <a:bodyPr/>
          <a:lstStyle/>
          <a:p>
            <a:pPr eaLnBrk="1" hangingPunct="1"/>
            <a:r>
              <a:rPr lang="en-US" sz="4000" b="1">
                <a:solidFill>
                  <a:schemeClr val="bg1"/>
                </a:solidFill>
                <a:latin typeface="Calibri" charset="0"/>
              </a:rPr>
              <a:t>Penebusan: </a:t>
            </a:r>
            <a:r>
              <a:rPr lang="ja-JP" altLang="en-US" sz="4000" b="1">
                <a:solidFill>
                  <a:schemeClr val="bg1"/>
                </a:solidFill>
                <a:latin typeface="Calibri" charset="0"/>
              </a:rPr>
              <a:t>“</a:t>
            </a:r>
            <a:r>
              <a:rPr lang="en-US" altLang="ja-JP" sz="4000" b="1">
                <a:solidFill>
                  <a:schemeClr val="bg1"/>
                </a:solidFill>
                <a:latin typeface="Calibri" charset="0"/>
              </a:rPr>
              <a:t>membayar tebusan</a:t>
            </a:r>
            <a:r>
              <a:rPr lang="ja-JP" altLang="en-US" sz="4000" b="1">
                <a:solidFill>
                  <a:schemeClr val="bg1"/>
                </a:solidFill>
                <a:latin typeface="Calibri" charset="0"/>
              </a:rPr>
              <a:t>”</a:t>
            </a:r>
            <a:r>
              <a:rPr lang="en-US" altLang="ja-JP" sz="4000" b="1">
                <a:solidFill>
                  <a:schemeClr val="bg1"/>
                </a:solidFill>
                <a:latin typeface="Calibri" charset="0"/>
              </a:rPr>
              <a:t> (Greek)</a:t>
            </a:r>
            <a:endParaRPr lang="en-US" sz="4000" b="1">
              <a:solidFill>
                <a:schemeClr val="bg1"/>
              </a:solidFill>
              <a:latin typeface="Calibri" charset="0"/>
            </a:endParaRPr>
          </a:p>
        </p:txBody>
      </p:sp>
      <p:sp>
        <p:nvSpPr>
          <p:cNvPr id="402437" name="AutoShape 5" descr="Paper bag"/>
          <p:cNvSpPr>
            <a:spLocks noChangeArrowheads="1"/>
          </p:cNvSpPr>
          <p:nvPr/>
        </p:nvSpPr>
        <p:spPr bwMode="auto">
          <a:xfrm>
            <a:off x="304800" y="3429000"/>
            <a:ext cx="3352800" cy="3276600"/>
          </a:xfrm>
          <a:prstGeom prst="cube">
            <a:avLst>
              <a:gd name="adj" fmla="val 25000"/>
            </a:avLst>
          </a:prstGeom>
          <a:blipFill dpi="0" rotWithShape="0">
            <a:blip r:embed="rId4"/>
            <a:srcRect/>
            <a:tile tx="0" ty="0" sx="100000" sy="100000" flip="none" algn="tl"/>
          </a:blipFill>
          <a:ln w="9525">
            <a:solidFill>
              <a:schemeClr val="tx1"/>
            </a:solidFill>
            <a:miter lim="800000"/>
            <a:headEnd/>
            <a:tailEnd/>
          </a:ln>
        </p:spPr>
        <p:txBody>
          <a:bodyPr wrap="none" anchor="ctr"/>
          <a:lstStyle/>
          <a:p>
            <a:pPr eaLnBrk="1" hangingPunct="1"/>
            <a:endParaRPr lang="en-US" sz="1800">
              <a:solidFill>
                <a:schemeClr val="tx1"/>
              </a:solidFill>
              <a:latin typeface="Calibri" charset="0"/>
            </a:endParaRPr>
          </a:p>
        </p:txBody>
      </p:sp>
      <p:sp>
        <p:nvSpPr>
          <p:cNvPr id="402438" name="Text Box 6"/>
          <p:cNvSpPr txBox="1">
            <a:spLocks noChangeArrowheads="1"/>
          </p:cNvSpPr>
          <p:nvPr/>
        </p:nvSpPr>
        <p:spPr bwMode="auto">
          <a:xfrm>
            <a:off x="0" y="4427538"/>
            <a:ext cx="3352800" cy="1066800"/>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3600" b="1">
                <a:solidFill>
                  <a:srgbClr val="FFFFFF"/>
                </a:solidFill>
                <a:effectLst>
                  <a:glow rad="228600">
                    <a:schemeClr val="tx1"/>
                  </a:glow>
                </a:effectLst>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a:t>Pasar Budak dari Dosa</a:t>
            </a:r>
            <a:endParaRPr lang="en-US" dirty="0"/>
          </a:p>
        </p:txBody>
      </p:sp>
      <p:pic>
        <p:nvPicPr>
          <p:cNvPr id="402439" name="Picture 7">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43600" y="3810000"/>
            <a:ext cx="165417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41"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71600" y="2971800"/>
            <a:ext cx="11811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34" name="Text Box 2"/>
          <p:cNvSpPr txBox="1">
            <a:spLocks noChangeArrowheads="1"/>
          </p:cNvSpPr>
          <p:nvPr/>
        </p:nvSpPr>
        <p:spPr bwMode="auto">
          <a:xfrm>
            <a:off x="1066800" y="1676400"/>
            <a:ext cx="6477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lgn="ctr" eaLnBrk="1" hangingPunct="1">
              <a:spcBef>
                <a:spcPct val="50000"/>
              </a:spcBef>
              <a:defRPr sz="3600" b="1">
                <a:solidFill>
                  <a:schemeClr val="bg1"/>
                </a:solidFill>
                <a:effectLst>
                  <a:glow rad="228600">
                    <a:schemeClr val="tx1"/>
                  </a:glow>
                </a:effectLst>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a:t>Darah Kristus menebus kita</a:t>
            </a:r>
            <a:r>
              <a:rPr lang="en-US" dirty="0"/>
              <a:t> (1 Pet. 1:18)</a:t>
            </a:r>
          </a:p>
        </p:txBody>
      </p:sp>
      <p:sp>
        <p:nvSpPr>
          <p:cNvPr id="402444" name="Text Box 12"/>
          <p:cNvSpPr txBox="1">
            <a:spLocks noChangeArrowheads="1"/>
          </p:cNvSpPr>
          <p:nvPr/>
        </p:nvSpPr>
        <p:spPr bwMode="auto">
          <a:xfrm>
            <a:off x="5791200" y="2743200"/>
            <a:ext cx="2073275"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5200">
                <a:solidFill>
                  <a:srgbClr val="FF0000"/>
                </a:solidFill>
                <a:latin typeface="Alan Den" charset="0"/>
              </a:rPr>
              <a:t>X</a:t>
            </a:r>
            <a:endParaRPr lang="en-US" sz="10600">
              <a:solidFill>
                <a:schemeClr val="tx1"/>
              </a:solidFill>
              <a:latin typeface="Alan Den" charset="0"/>
            </a:endParaRPr>
          </a:p>
        </p:txBody>
      </p:sp>
      <p:pic>
        <p:nvPicPr>
          <p:cNvPr id="402442" name="Picture 1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59400" y="3352800"/>
            <a:ext cx="26416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43" name="AutoShape 11"/>
          <p:cNvSpPr>
            <a:spLocks noChangeArrowheads="1"/>
          </p:cNvSpPr>
          <p:nvPr/>
        </p:nvSpPr>
        <p:spPr bwMode="auto">
          <a:xfrm>
            <a:off x="2590800" y="3429000"/>
            <a:ext cx="33528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402445" name="Rectangle 13"/>
          <p:cNvSpPr>
            <a:spLocks noChangeArrowheads="1"/>
          </p:cNvSpPr>
          <p:nvPr/>
        </p:nvSpPr>
        <p:spPr bwMode="auto">
          <a:xfrm>
            <a:off x="8305800" y="0"/>
            <a:ext cx="8382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1" fontAlgn="auto" hangingPunct="1">
              <a:spcBef>
                <a:spcPts val="0"/>
              </a:spcBef>
              <a:spcAft>
                <a:spcPts val="0"/>
              </a:spcAft>
              <a:defRPr/>
            </a:pPr>
            <a:r>
              <a:rPr lang="en-US" sz="2000" b="1">
                <a:solidFill>
                  <a:schemeClr val="bg1"/>
                </a:solidFill>
                <a:latin typeface="Times New Roman" pitchFamily="18" charset="0"/>
                <a:ea typeface="+mn-ea"/>
                <a:cs typeface="+mn-cs"/>
              </a:rPr>
              <a:t>280a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2437"/>
                                        </p:tgtEl>
                                        <p:attrNameLst>
                                          <p:attrName>style.visibility</p:attrName>
                                        </p:attrNameLst>
                                      </p:cBhvr>
                                      <p:to>
                                        <p:strVal val="visible"/>
                                      </p:to>
                                    </p:set>
                                    <p:animEffect transition="in" filter="wipe(down)">
                                      <p:cBhvr>
                                        <p:cTn id="7" dur="500"/>
                                        <p:tgtEl>
                                          <p:spTgt spid="402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02438"/>
                                        </p:tgtEl>
                                        <p:attrNameLst>
                                          <p:attrName>style.visibility</p:attrName>
                                        </p:attrNameLst>
                                      </p:cBhvr>
                                      <p:to>
                                        <p:strVal val="visible"/>
                                      </p:to>
                                    </p:set>
                                    <p:animEffect transition="in" filter="fade">
                                      <p:cBhvr>
                                        <p:cTn id="12" dur="1000"/>
                                        <p:tgtEl>
                                          <p:spTgt spid="402438"/>
                                        </p:tgtEl>
                                      </p:cBhvr>
                                    </p:animEffect>
                                    <p:anim calcmode="lin" valueType="num">
                                      <p:cBhvr>
                                        <p:cTn id="13" dur="1000" fill="hold"/>
                                        <p:tgtEl>
                                          <p:spTgt spid="402438"/>
                                        </p:tgtEl>
                                        <p:attrNameLst>
                                          <p:attrName>ppt_x</p:attrName>
                                        </p:attrNameLst>
                                      </p:cBhvr>
                                      <p:tavLst>
                                        <p:tav tm="0">
                                          <p:val>
                                            <p:strVal val="#ppt_x"/>
                                          </p:val>
                                        </p:tav>
                                        <p:tav tm="100000">
                                          <p:val>
                                            <p:strVal val="#ppt_x"/>
                                          </p:val>
                                        </p:tav>
                                      </p:tavLst>
                                    </p:anim>
                                    <p:anim calcmode="lin" valueType="num">
                                      <p:cBhvr>
                                        <p:cTn id="14" dur="900" decel="100000" fill="hold"/>
                                        <p:tgtEl>
                                          <p:spTgt spid="40243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02438"/>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0244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40243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48" presetClass="entr" presetSubtype="0" accel="50000" fill="hold" grpId="0" nodeType="clickEffect">
                                  <p:stCondLst>
                                    <p:cond delay="0"/>
                                  </p:stCondLst>
                                  <p:childTnLst>
                                    <p:set>
                                      <p:cBhvr>
                                        <p:cTn id="27" dur="1" fill="hold">
                                          <p:stCondLst>
                                            <p:cond delay="0"/>
                                          </p:stCondLst>
                                        </p:cTn>
                                        <p:tgtEl>
                                          <p:spTgt spid="402444"/>
                                        </p:tgtEl>
                                        <p:attrNameLst>
                                          <p:attrName>style.visibility</p:attrName>
                                        </p:attrNameLst>
                                      </p:cBhvr>
                                      <p:to>
                                        <p:strVal val="visible"/>
                                      </p:to>
                                    </p:set>
                                    <p:anim calcmode="lin" valueType="num">
                                      <p:cBhvr>
                                        <p:cTn id="28" dur="1000" fill="hold"/>
                                        <p:tgtEl>
                                          <p:spTgt spid="40244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9" dur="1000" fill="hold"/>
                                        <p:tgtEl>
                                          <p:spTgt spid="402444"/>
                                        </p:tgtEl>
                                        <p:attrNameLst>
                                          <p:attrName>ppt_x</p:attrName>
                                        </p:attrNameLst>
                                      </p:cBhvr>
                                      <p:tavLst>
                                        <p:tav tm="0">
                                          <p:val>
                                            <p:fltVal val="-1"/>
                                          </p:val>
                                        </p:tav>
                                        <p:tav tm="50000">
                                          <p:val>
                                            <p:fltVal val="0.95"/>
                                          </p:val>
                                        </p:tav>
                                        <p:tav tm="100000">
                                          <p:val>
                                            <p:strVal val="#ppt_x"/>
                                          </p:val>
                                        </p:tav>
                                      </p:tavLst>
                                    </p:anim>
                                    <p:anim calcmode="lin" valueType="num">
                                      <p:cBhvr>
                                        <p:cTn id="30" dur="1000" fill="hold"/>
                                        <p:tgtEl>
                                          <p:spTgt spid="402444"/>
                                        </p:tgtEl>
                                        <p:attrNameLst>
                                          <p:attrName>ppt_y</p:attrName>
                                        </p:attrNameLst>
                                      </p:cBhvr>
                                      <p:tavLst>
                                        <p:tav tm="0">
                                          <p:val>
                                            <p:strVal val="#ppt_y"/>
                                          </p:val>
                                        </p:tav>
                                        <p:tav tm="100000">
                                          <p:val>
                                            <p:strVal val="#ppt_y"/>
                                          </p:val>
                                        </p:tav>
                                      </p:tavLst>
                                    </p:anim>
                                    <p:animEffect transition="in" filter="fade">
                                      <p:cBhvr>
                                        <p:cTn id="31" dur="1000"/>
                                        <p:tgtEl>
                                          <p:spTgt spid="40244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40244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02443"/>
                                        </p:tgtEl>
                                        <p:attrNameLst>
                                          <p:attrName>style.visibility</p:attrName>
                                        </p:attrNameLst>
                                      </p:cBhvr>
                                      <p:to>
                                        <p:strVal val="visible"/>
                                      </p:to>
                                    </p:set>
                                    <p:animEffect transition="in" filter="wipe(left)">
                                      <p:cBhvr>
                                        <p:cTn id="40" dur="2000"/>
                                        <p:tgtEl>
                                          <p:spTgt spid="40244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02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animBg="1"/>
      <p:bldP spid="402438" grpId="0"/>
      <p:bldP spid="402434" grpId="0"/>
      <p:bldP spid="402444" grpId="0"/>
      <p:bldP spid="40244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2"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5507" name="Rectangle 3"/>
          <p:cNvSpPr>
            <a:spLocks noGrp="1" noChangeArrowheads="1"/>
          </p:cNvSpPr>
          <p:nvPr>
            <p:ph type="title" idx="4294967295"/>
          </p:nvPr>
        </p:nvSpPr>
        <p:spPr>
          <a:xfrm>
            <a:off x="323528" y="232943"/>
            <a:ext cx="9144000" cy="1752600"/>
          </a:xfrm>
          <a:noFill/>
          <a:ln w="9525">
            <a:noFill/>
            <a:miter lim="800000"/>
            <a:headEnd/>
            <a:tailEnd/>
          </a:ln>
          <a:effectLst>
            <a:outerShdw blurRad="63500" dist="107763" dir="135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eaLnBrk="1" hangingPunct="1"/>
            <a:r>
              <a:rPr lang="en-US" sz="4800" b="1">
                <a:solidFill>
                  <a:srgbClr val="FFFFCC"/>
                </a:solidFill>
                <a:effectLst>
                  <a:outerShdw blurRad="38100" dist="38100" dir="2700000" algn="tl">
                    <a:srgbClr val="000000"/>
                  </a:outerShdw>
                </a:effectLst>
                <a:latin typeface="Tahoma" charset="0"/>
              </a:rPr>
              <a:t>Kematian Yesus Membayar Dosa</a:t>
            </a:r>
            <a:r>
              <a:rPr lang="en-US" sz="4800" b="1" dirty="0">
                <a:solidFill>
                  <a:srgbClr val="FFFFCC"/>
                </a:solidFill>
                <a:effectLst>
                  <a:outerShdw blurRad="38100" dist="38100" dir="2700000" algn="tl">
                    <a:srgbClr val="000000"/>
                  </a:outerShdw>
                </a:effectLst>
                <a:latin typeface="Tahoma" charset="0"/>
              </a:rPr>
              <a:t> Kita</a:t>
            </a:r>
            <a:br>
              <a:rPr lang="en-US" sz="4800" b="1" dirty="0">
                <a:solidFill>
                  <a:srgbClr val="FFFFCC"/>
                </a:solidFill>
                <a:effectLst>
                  <a:outerShdw blurRad="38100" dist="38100" dir="2700000" algn="tl">
                    <a:srgbClr val="000000"/>
                  </a:outerShdw>
                </a:effectLst>
                <a:latin typeface="Tahoma" charset="0"/>
              </a:rPr>
            </a:br>
            <a:r>
              <a:rPr lang="en-US" sz="4800" b="1" dirty="0">
                <a:solidFill>
                  <a:srgbClr val="FFFFCC"/>
                </a:solidFill>
                <a:effectLst>
                  <a:outerShdw blurRad="38100" dist="38100" dir="2700000" algn="tl">
                    <a:srgbClr val="000000"/>
                  </a:outerShdw>
                </a:effectLst>
                <a:latin typeface="Tahoma" charset="0"/>
              </a:rPr>
              <a:t>(John </a:t>
            </a:r>
            <a:r>
              <a:rPr lang="en-US" sz="4800" b="1">
                <a:solidFill>
                  <a:srgbClr val="FFFFCC"/>
                </a:solidFill>
                <a:effectLst>
                  <a:outerShdw blurRad="38100" dist="38100" dir="2700000" algn="tl">
                    <a:srgbClr val="000000"/>
                  </a:outerShdw>
                </a:effectLst>
                <a:latin typeface="Tahoma" charset="0"/>
              </a:rPr>
              <a:t>19:16b-42)</a:t>
            </a:r>
            <a:endParaRPr lang="en-US" sz="4800" b="1" dirty="0">
              <a:solidFill>
                <a:srgbClr val="FFFFCC"/>
              </a:solidFill>
              <a:effectLst>
                <a:outerShdw blurRad="38100" dist="38100" dir="2700000" algn="tl">
                  <a:srgbClr val="000000"/>
                </a:outerShdw>
              </a:effectLst>
              <a:latin typeface="Tahoma" charset="0"/>
            </a:endParaRPr>
          </a:p>
        </p:txBody>
      </p:sp>
      <p:sp>
        <p:nvSpPr>
          <p:cNvPr id="405508" name="Rectangle 4"/>
          <p:cNvSpPr>
            <a:spLocks noChangeArrowheads="1"/>
          </p:cNvSpPr>
          <p:nvPr/>
        </p:nvSpPr>
        <p:spPr bwMode="auto">
          <a:xfrm>
            <a:off x="8305800" y="0"/>
            <a:ext cx="8382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1" fontAlgn="auto" hangingPunct="1">
              <a:spcBef>
                <a:spcPts val="0"/>
              </a:spcBef>
              <a:spcAft>
                <a:spcPts val="0"/>
              </a:spcAft>
              <a:defRPr/>
            </a:pPr>
            <a:r>
              <a:rPr lang="en-US" sz="2000" b="1">
                <a:solidFill>
                  <a:schemeClr val="bg1"/>
                </a:solidFill>
                <a:latin typeface="Times New Roman" pitchFamily="18" charset="0"/>
                <a:ea typeface="+mn-ea"/>
                <a:cs typeface="+mn-cs"/>
              </a:rPr>
              <a:t>280a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 in </a:t>
            </a:r>
            <a:r>
              <a:rPr lang="en-US" sz="3600" b="1" dirty="0">
                <a:solidFill>
                  <a:srgbClr val="FFFFFF"/>
                </a:solidFill>
                <a:effectLst>
                  <a:glow rad="127000">
                    <a:srgbClr val="000000"/>
                  </a:glow>
                </a:effectLst>
                <a:latin typeface="Arial"/>
                <a:cs typeface="Arial"/>
              </a:rPr>
              <a:t>1 Peter</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death of Jesus provides spiritual healing for “by His wounds you have been healed” (2:24).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27f</a:t>
            </a:r>
          </a:p>
        </p:txBody>
      </p:sp>
    </p:spTree>
    <p:extLst>
      <p:ext uri="{BB962C8B-B14F-4D97-AF65-F5344CB8AC3E}">
        <p14:creationId xmlns:p14="http://schemas.microsoft.com/office/powerpoint/2010/main" val="35264189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63522"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5250"/>
            <a:ext cx="5092700"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555" name="Rectangle 3" descr="Cork"/>
          <p:cNvSpPr>
            <a:spLocks noGrp="1" noChangeArrowheads="1"/>
          </p:cNvSpPr>
          <p:nvPr>
            <p:ph type="body" idx="4294967295"/>
          </p:nvPr>
        </p:nvSpPr>
        <p:spPr>
          <a:xfrm rot="19758282">
            <a:off x="3124200" y="3505200"/>
            <a:ext cx="3124200" cy="2819400"/>
          </a:xfrm>
          <a:effectLst>
            <a:outerShdw blurRad="63500" dist="107763" dir="13500000" algn="ctr" rotWithShape="0">
              <a:srgbClr val="000000"/>
            </a:outerShdw>
          </a:effectLst>
        </p:spPr>
        <p:txBody>
          <a:bodyPr/>
          <a:lstStyle/>
          <a:p>
            <a:pPr algn="ctr" eaLnBrk="1" fontAlgn="auto" hangingPunct="1">
              <a:spcAft>
                <a:spcPts val="0"/>
              </a:spcAft>
              <a:buFont typeface="Wingdings" pitchFamily="18" charset="2"/>
              <a:buNone/>
              <a:defRPr/>
            </a:pPr>
            <a:r>
              <a:rPr lang="en-US" sz="7200" kern="1200" dirty="0" err="1">
                <a:solidFill>
                  <a:srgbClr val="FF0000"/>
                </a:solidFill>
                <a:latin typeface="Impact" pitchFamily="18" charset="0"/>
                <a:ea typeface="+mn-ea"/>
                <a:cs typeface="+mn-cs"/>
              </a:rPr>
              <a:t>Dibayar</a:t>
            </a:r>
            <a:r>
              <a:rPr lang="en-US" sz="7200" kern="1200" dirty="0">
                <a:solidFill>
                  <a:srgbClr val="FF0000"/>
                </a:solidFill>
                <a:latin typeface="Impact" pitchFamily="18" charset="0"/>
                <a:ea typeface="+mn-ea"/>
                <a:cs typeface="+mn-cs"/>
              </a:rPr>
              <a:t> </a:t>
            </a:r>
            <a:r>
              <a:rPr lang="en-US" sz="7200" kern="1200" dirty="0" err="1">
                <a:solidFill>
                  <a:srgbClr val="FF0000"/>
                </a:solidFill>
                <a:latin typeface="Impact" pitchFamily="18" charset="0"/>
                <a:ea typeface="+mn-ea"/>
                <a:cs typeface="+mn-cs"/>
              </a:rPr>
              <a:t>Lunas</a:t>
            </a:r>
            <a:endParaRPr lang="en-US" sz="7200" kern="1200" dirty="0">
              <a:solidFill>
                <a:srgbClr val="FF0000"/>
              </a:solidFill>
              <a:latin typeface="Impact" pitchFamily="18" charset="0"/>
              <a:ea typeface="+mn-ea"/>
              <a:cs typeface="+mn-cs"/>
            </a:endParaRPr>
          </a:p>
        </p:txBody>
      </p:sp>
      <p:pic>
        <p:nvPicPr>
          <p:cNvPr id="363524"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557" name="Rectangle 5"/>
          <p:cNvSpPr>
            <a:spLocks noGrp="1" noChangeArrowheads="1"/>
          </p:cNvSpPr>
          <p:nvPr>
            <p:ph type="title" idx="4294967295"/>
          </p:nvPr>
        </p:nvSpPr>
        <p:spPr>
          <a:xfrm>
            <a:off x="1524000" y="1447800"/>
            <a:ext cx="7239000" cy="1066800"/>
          </a:xfrm>
          <a:solidFill>
            <a:srgbClr val="000000"/>
          </a:solidFill>
          <a:effectLst>
            <a:outerShdw blurRad="63500" dist="35921" dir="2700000" algn="ctr" rotWithShape="0">
              <a:srgbClr val="FF0000"/>
            </a:outerShdw>
          </a:effectLst>
        </p:spPr>
        <p:txBody>
          <a:bodyPr/>
          <a:lstStyle/>
          <a:p>
            <a:pPr eaLnBrk="1" hangingPunct="1">
              <a:defRPr/>
            </a:pPr>
            <a:r>
              <a:rPr lang="ja-JP" altLang="en-US">
                <a:latin typeface="Calibri" charset="0"/>
                <a:cs typeface="+mj-cs"/>
              </a:rPr>
              <a:t>“</a:t>
            </a:r>
            <a:r>
              <a:rPr lang="en-US">
                <a:solidFill>
                  <a:schemeClr val="bg1"/>
                </a:solidFill>
                <a:latin typeface="Calibri" charset="0"/>
                <a:cs typeface="+mj-cs"/>
              </a:rPr>
              <a:t>Sudah Selesai.</a:t>
            </a:r>
            <a:r>
              <a:rPr lang="ja-JP" altLang="en-US">
                <a:solidFill>
                  <a:schemeClr val="bg1"/>
                </a:solidFill>
                <a:latin typeface="Calibri" charset="0"/>
                <a:cs typeface="+mj-cs"/>
              </a:rPr>
              <a:t>”</a:t>
            </a:r>
            <a:endParaRPr lang="en-US">
              <a:solidFill>
                <a:schemeClr val="bg1"/>
              </a:solidFill>
              <a:latin typeface="Calibri" charset="0"/>
              <a:cs typeface="+mj-cs"/>
            </a:endParaRPr>
          </a:p>
        </p:txBody>
      </p:sp>
      <p:sp>
        <p:nvSpPr>
          <p:cNvPr id="407558" name="Text Box 6"/>
          <p:cNvSpPr txBox="1">
            <a:spLocks noChangeArrowheads="1"/>
          </p:cNvSpPr>
          <p:nvPr/>
        </p:nvSpPr>
        <p:spPr bwMode="auto">
          <a:xfrm rot="-1669184">
            <a:off x="-152400" y="1752600"/>
            <a:ext cx="4953000" cy="1874838"/>
          </a:xfrm>
          <a:prstGeom prst="rect">
            <a:avLst/>
          </a:prstGeom>
          <a:noFill/>
          <a:ln w="9525">
            <a:noFill/>
            <a:miter lim="800000"/>
            <a:headEnd/>
            <a:tailEnd/>
          </a:ln>
          <a:effectLst>
            <a:outerShdw dist="107763" dir="18900000" algn="ctr" rotWithShape="0">
              <a:srgbClr val="808080"/>
            </a:outerShdw>
          </a:effectLst>
        </p:spPr>
        <p:txBody>
          <a:bodyPr>
            <a:spAutoFit/>
          </a:bodyPr>
          <a:lstStyle/>
          <a:p>
            <a:pPr eaLnBrk="1" fontAlgn="auto" hangingPunct="1">
              <a:spcBef>
                <a:spcPts val="0"/>
              </a:spcBef>
              <a:spcAft>
                <a:spcPts val="0"/>
              </a:spcAft>
              <a:defRPr/>
            </a:pPr>
            <a:r>
              <a:rPr lang="en-US" sz="11700" dirty="0" err="1">
                <a:solidFill>
                  <a:srgbClr val="FF0000"/>
                </a:solidFill>
                <a:latin typeface="Impact" pitchFamily="18" charset="0"/>
                <a:ea typeface="+mn-ea"/>
                <a:cs typeface="+mn-cs"/>
              </a:rPr>
              <a:t>Sah</a:t>
            </a:r>
            <a:endParaRPr lang="en-US" sz="11700" dirty="0">
              <a:solidFill>
                <a:srgbClr val="FF0000"/>
              </a:solidFill>
              <a:latin typeface="Impact" pitchFamily="18" charset="0"/>
              <a:ea typeface="+mn-ea"/>
              <a:cs typeface="+mn-cs"/>
            </a:endParaRPr>
          </a:p>
        </p:txBody>
      </p:sp>
      <p:sp>
        <p:nvSpPr>
          <p:cNvPr id="407559" name="Rectangle 7"/>
          <p:cNvSpPr>
            <a:spLocks noChangeArrowheads="1"/>
          </p:cNvSpPr>
          <p:nvPr/>
        </p:nvSpPr>
        <p:spPr bwMode="auto">
          <a:xfrm>
            <a:off x="8305800" y="0"/>
            <a:ext cx="8382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1" fontAlgn="auto" hangingPunct="1">
              <a:spcBef>
                <a:spcPts val="0"/>
              </a:spcBef>
              <a:spcAft>
                <a:spcPts val="0"/>
              </a:spcAft>
              <a:defRPr/>
            </a:pPr>
            <a:r>
              <a:rPr lang="en-US" sz="2000" b="1" dirty="0">
                <a:solidFill>
                  <a:schemeClr val="bg1"/>
                </a:solidFill>
                <a:latin typeface="Times New Roman" pitchFamily="18" charset="0"/>
                <a:ea typeface="+mn-ea"/>
                <a:cs typeface="+mn-cs"/>
              </a:rPr>
              <a:t>280a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407557"/>
                                        </p:tgtEl>
                                        <p:attrNameLst>
                                          <p:attrName>style.visibility</p:attrName>
                                        </p:attrNameLst>
                                      </p:cBhvr>
                                      <p:to>
                                        <p:strVal val="visible"/>
                                      </p:to>
                                    </p:set>
                                    <p:animEffect transition="in" filter="dissolve">
                                      <p:cBhvr>
                                        <p:cTn id="7" dur="500"/>
                                        <p:tgtEl>
                                          <p:spTgt spid="40755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407555">
                                            <p:txEl>
                                              <p:pRg st="0" end="0"/>
                                            </p:txEl>
                                          </p:spTgt>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407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build="p" autoUpdateAnimBg="0" advAuto="3000"/>
      <p:bldP spid="407557" grpId="0" animBg="1" autoUpdateAnimBg="0"/>
      <p:bldP spid="407558"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315" name="Text Box 3"/>
          <p:cNvSpPr txBox="1">
            <a:spLocks noChangeArrowheads="1"/>
          </p:cNvSpPr>
          <p:nvPr/>
        </p:nvSpPr>
        <p:spPr bwMode="auto">
          <a:xfrm>
            <a:off x="533400" y="3409950"/>
            <a:ext cx="8229600" cy="3387725"/>
          </a:xfrm>
          <a:prstGeom prst="rect">
            <a:avLst/>
          </a:prstGeom>
          <a:noFill/>
          <a:ln w="9525">
            <a:noFill/>
            <a:miter lim="800000"/>
            <a:headEnd/>
            <a:tailEnd/>
          </a:ln>
          <a:effectLst>
            <a:outerShdw dist="35921" dir="2700000" algn="ctr" rotWithShape="0">
              <a:srgbClr val="808080"/>
            </a:outerShdw>
          </a:effectLst>
        </p:spPr>
        <p:txBody>
          <a:bodyPr>
            <a:spAutoFit/>
          </a:bodyPr>
          <a:lstStyle/>
          <a:p>
            <a:pPr marL="628650" indent="-628650" eaLnBrk="1" fontAlgn="auto" hangingPunct="1">
              <a:spcBef>
                <a:spcPts val="0"/>
              </a:spcBef>
              <a:spcAft>
                <a:spcPts val="0"/>
              </a:spcAft>
              <a:buFont typeface="Arial" charset="0"/>
              <a:buAutoNum type="alphaLcParenR"/>
              <a:defRPr/>
            </a:pPr>
            <a:r>
              <a:rPr lang="en-US" sz="3600" b="1" dirty="0">
                <a:solidFill>
                  <a:schemeClr val="bg1"/>
                </a:solidFill>
                <a:latin typeface="Arial" charset="0"/>
                <a:ea typeface="+mn-ea"/>
                <a:cs typeface="+mn-cs"/>
              </a:rPr>
              <a:t>Allah </a:t>
            </a:r>
            <a:r>
              <a:rPr lang="en-US" sz="3600" b="1" dirty="0" err="1">
                <a:solidFill>
                  <a:schemeClr val="bg1"/>
                </a:solidFill>
                <a:latin typeface="Arial" charset="0"/>
                <a:ea typeface="+mn-ea"/>
                <a:cs typeface="+mn-cs"/>
              </a:rPr>
              <a:t>adalah</a:t>
            </a:r>
            <a:r>
              <a:rPr lang="en-US" sz="3600" b="1" dirty="0">
                <a:solidFill>
                  <a:schemeClr val="bg1"/>
                </a:solidFill>
                <a:latin typeface="Arial" charset="0"/>
                <a:ea typeface="+mn-ea"/>
                <a:cs typeface="+mn-cs"/>
              </a:rPr>
              <a:t> </a:t>
            </a:r>
            <a:r>
              <a:rPr lang="en-US" sz="3600" b="1" dirty="0" err="1">
                <a:solidFill>
                  <a:schemeClr val="bg1"/>
                </a:solidFill>
                <a:latin typeface="Arial" charset="0"/>
                <a:ea typeface="+mn-ea"/>
                <a:cs typeface="+mn-cs"/>
              </a:rPr>
              <a:t>Teladan</a:t>
            </a:r>
            <a:r>
              <a:rPr lang="en-US" sz="3600" b="1" dirty="0">
                <a:solidFill>
                  <a:schemeClr val="bg1"/>
                </a:solidFill>
                <a:latin typeface="Arial" charset="0"/>
                <a:ea typeface="+mn-ea"/>
                <a:cs typeface="+mn-cs"/>
              </a:rPr>
              <a:t> Kita (13-16)</a:t>
            </a:r>
          </a:p>
          <a:p>
            <a:pPr marL="628650" indent="-628650" eaLnBrk="1" fontAlgn="auto" hangingPunct="1">
              <a:spcBef>
                <a:spcPts val="0"/>
              </a:spcBef>
              <a:spcAft>
                <a:spcPts val="0"/>
              </a:spcAft>
              <a:buFont typeface="Arial" charset="0"/>
              <a:buAutoNum type="alphaLcParenR"/>
              <a:defRPr/>
            </a:pPr>
            <a:r>
              <a:rPr lang="en-US" sz="3600" b="1" dirty="0">
                <a:solidFill>
                  <a:schemeClr val="bg1"/>
                </a:solidFill>
                <a:latin typeface="Arial" charset="0"/>
                <a:ea typeface="+mn-ea"/>
                <a:cs typeface="+mn-cs"/>
              </a:rPr>
              <a:t>Allah </a:t>
            </a:r>
            <a:r>
              <a:rPr lang="en-US" sz="3600" b="1" dirty="0" err="1">
                <a:solidFill>
                  <a:schemeClr val="bg1"/>
                </a:solidFill>
                <a:latin typeface="Arial" charset="0"/>
                <a:ea typeface="+mn-ea"/>
                <a:cs typeface="+mn-cs"/>
              </a:rPr>
              <a:t>adalah</a:t>
            </a:r>
            <a:r>
              <a:rPr lang="en-US" sz="3600" b="1" dirty="0">
                <a:solidFill>
                  <a:schemeClr val="bg1"/>
                </a:solidFill>
                <a:latin typeface="Arial" charset="0"/>
                <a:ea typeface="+mn-ea"/>
                <a:cs typeface="+mn-cs"/>
              </a:rPr>
              <a:t> Hakim Kita (17)</a:t>
            </a:r>
          </a:p>
          <a:p>
            <a:pPr marL="628650" indent="-628650" eaLnBrk="1" fontAlgn="auto" hangingPunct="1">
              <a:spcBef>
                <a:spcPts val="0"/>
              </a:spcBef>
              <a:spcAft>
                <a:spcPts val="0"/>
              </a:spcAft>
              <a:buFont typeface="Arial" charset="0"/>
              <a:buAutoNum type="alphaLcParenR"/>
              <a:defRPr/>
            </a:pPr>
            <a:r>
              <a:rPr lang="en-US" sz="3600" b="1" dirty="0">
                <a:solidFill>
                  <a:schemeClr val="bg1"/>
                </a:solidFill>
                <a:latin typeface="Arial" charset="0"/>
                <a:ea typeface="+mn-ea"/>
                <a:cs typeface="+mn-cs"/>
              </a:rPr>
              <a:t>Allah </a:t>
            </a:r>
            <a:r>
              <a:rPr lang="en-US" sz="3600" b="1" dirty="0" err="1">
                <a:solidFill>
                  <a:schemeClr val="bg1"/>
                </a:solidFill>
                <a:latin typeface="Arial" charset="0"/>
                <a:ea typeface="+mn-ea"/>
                <a:cs typeface="+mn-cs"/>
              </a:rPr>
              <a:t>adalah</a:t>
            </a:r>
            <a:r>
              <a:rPr lang="en-US" sz="3600" b="1" dirty="0">
                <a:solidFill>
                  <a:schemeClr val="bg1"/>
                </a:solidFill>
                <a:latin typeface="Arial" charset="0"/>
                <a:ea typeface="+mn-ea"/>
                <a:cs typeface="+mn-cs"/>
              </a:rPr>
              <a:t> </a:t>
            </a:r>
            <a:r>
              <a:rPr lang="en-US" sz="3600" b="1" dirty="0" err="1">
                <a:solidFill>
                  <a:schemeClr val="bg1"/>
                </a:solidFill>
                <a:latin typeface="Arial" charset="0"/>
                <a:ea typeface="+mn-ea"/>
                <a:cs typeface="+mn-cs"/>
              </a:rPr>
              <a:t>Penebus</a:t>
            </a:r>
            <a:r>
              <a:rPr lang="en-US" sz="3600" b="1" dirty="0">
                <a:solidFill>
                  <a:schemeClr val="bg1"/>
                </a:solidFill>
                <a:latin typeface="Arial" charset="0"/>
                <a:ea typeface="+mn-ea"/>
                <a:cs typeface="+mn-cs"/>
              </a:rPr>
              <a:t> Kita (18-21)</a:t>
            </a:r>
          </a:p>
          <a:p>
            <a:pPr marL="628650" indent="-628650" eaLnBrk="1" fontAlgn="auto" hangingPunct="1">
              <a:spcBef>
                <a:spcPts val="0"/>
              </a:spcBef>
              <a:spcAft>
                <a:spcPts val="0"/>
              </a:spcAft>
              <a:buFont typeface="Arial" charset="0"/>
              <a:buAutoNum type="alphaLcParenR"/>
              <a:defRPr/>
            </a:pPr>
            <a:r>
              <a:rPr lang="en-US" sz="3600" b="1" dirty="0">
                <a:solidFill>
                  <a:schemeClr val="bg1"/>
                </a:solidFill>
                <a:latin typeface="Arial" charset="0"/>
                <a:ea typeface="+mn-ea"/>
                <a:cs typeface="+mn-cs"/>
              </a:rPr>
              <a:t>Allah </a:t>
            </a:r>
            <a:r>
              <a:rPr lang="en-US" sz="3600" b="1" dirty="0" err="1">
                <a:solidFill>
                  <a:schemeClr val="bg1"/>
                </a:solidFill>
                <a:latin typeface="Arial" charset="0"/>
                <a:ea typeface="+mn-ea"/>
                <a:cs typeface="+mn-cs"/>
              </a:rPr>
              <a:t>adalah</a:t>
            </a:r>
            <a:r>
              <a:rPr lang="en-US" sz="3600" b="1" dirty="0">
                <a:solidFill>
                  <a:schemeClr val="bg1"/>
                </a:solidFill>
                <a:latin typeface="Arial" charset="0"/>
                <a:ea typeface="+mn-ea"/>
                <a:cs typeface="+mn-cs"/>
              </a:rPr>
              <a:t> </a:t>
            </a:r>
            <a:r>
              <a:rPr lang="en-US" sz="3600" b="1" dirty="0" err="1">
                <a:solidFill>
                  <a:schemeClr val="bg1"/>
                </a:solidFill>
                <a:latin typeface="Arial" charset="0"/>
                <a:ea typeface="+mn-ea"/>
                <a:cs typeface="+mn-cs"/>
              </a:rPr>
              <a:t>Penghubung</a:t>
            </a:r>
            <a:r>
              <a:rPr lang="en-US" sz="3600" b="1" dirty="0">
                <a:solidFill>
                  <a:schemeClr val="bg1"/>
                </a:solidFill>
                <a:latin typeface="Arial" charset="0"/>
                <a:ea typeface="+mn-ea"/>
                <a:cs typeface="+mn-cs"/>
              </a:rPr>
              <a:t> Kita (1:22-2:3)</a:t>
            </a:r>
          </a:p>
          <a:p>
            <a:pPr marL="628650" indent="-628650" eaLnBrk="1" fontAlgn="auto" hangingPunct="1">
              <a:spcBef>
                <a:spcPts val="0"/>
              </a:spcBef>
              <a:spcAft>
                <a:spcPts val="0"/>
              </a:spcAft>
              <a:buFont typeface="Arial" charset="0"/>
              <a:buAutoNum type="alphaLcParenR"/>
              <a:defRPr/>
            </a:pPr>
            <a:endParaRPr lang="en-US" sz="3600" b="1" dirty="0">
              <a:solidFill>
                <a:schemeClr val="bg1"/>
              </a:solidFill>
              <a:latin typeface="Arial" charset="0"/>
              <a:ea typeface="+mn-ea"/>
              <a:cs typeface="+mn-cs"/>
            </a:endParaRPr>
          </a:p>
        </p:txBody>
      </p:sp>
      <p:sp>
        <p:nvSpPr>
          <p:cNvPr id="397316" name="Rectangle 4"/>
          <p:cNvSpPr>
            <a:spLocks noGrp="1" noChangeArrowheads="1"/>
          </p:cNvSpPr>
          <p:nvPr>
            <p:ph type="title" idx="4294967295"/>
          </p:nvPr>
        </p:nvSpPr>
        <p:spPr>
          <a:xfrm>
            <a:off x="152400" y="228600"/>
            <a:ext cx="8686800" cy="2590800"/>
          </a:xfrm>
          <a:effectLst>
            <a:outerShdw blurRad="63500" dist="35921" dir="2700000" algn="ctr" rotWithShape="0">
              <a:srgbClr val="000000"/>
            </a:outerShdw>
          </a:effectLst>
        </p:spPr>
        <p:txBody>
          <a:bodyPr/>
          <a:lstStyle/>
          <a:p>
            <a:pPr eaLnBrk="1" fontAlgn="auto" hangingPunct="1">
              <a:spcAft>
                <a:spcPts val="0"/>
              </a:spcAft>
              <a:defRPr/>
            </a:pPr>
            <a:r>
              <a:rPr lang="en-US" kern="1200" dirty="0" err="1">
                <a:solidFill>
                  <a:schemeClr val="bg1"/>
                </a:solidFill>
                <a:latin typeface="Arial Black" pitchFamily="18" charset="0"/>
                <a:ea typeface="+mj-ea"/>
                <a:cs typeface="+mj-cs"/>
              </a:rPr>
              <a:t>Mengapa</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menggantikan</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hawa</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nafsu</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dari</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hidup</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kita</a:t>
            </a:r>
            <a:r>
              <a:rPr lang="en-US" kern="1200" dirty="0">
                <a:solidFill>
                  <a:schemeClr val="bg1"/>
                </a:solidFill>
                <a:latin typeface="Arial Black" pitchFamily="18" charset="0"/>
                <a:ea typeface="+mj-ea"/>
                <a:cs typeface="+mj-cs"/>
              </a:rPr>
              <a:t> yang lama </a:t>
            </a:r>
            <a:r>
              <a:rPr lang="en-US" kern="1200" dirty="0" err="1">
                <a:solidFill>
                  <a:schemeClr val="bg1"/>
                </a:solidFill>
                <a:latin typeface="Arial Black" pitchFamily="18" charset="0"/>
                <a:ea typeface="+mj-ea"/>
                <a:cs typeface="+mj-cs"/>
              </a:rPr>
              <a:t>dengan</a:t>
            </a:r>
            <a:r>
              <a:rPr lang="en-US" kern="1200" dirty="0">
                <a:solidFill>
                  <a:schemeClr val="bg1"/>
                </a:solidFill>
                <a:latin typeface="Arial Black" pitchFamily="18" charset="0"/>
                <a:ea typeface="+mj-ea"/>
                <a:cs typeface="+mj-cs"/>
              </a:rPr>
              <a:t> moral yang </a:t>
            </a:r>
            <a:r>
              <a:rPr lang="en-US" kern="1200" dirty="0" err="1">
                <a:solidFill>
                  <a:schemeClr val="bg1"/>
                </a:solidFill>
                <a:latin typeface="Arial Black" pitchFamily="18" charset="0"/>
                <a:ea typeface="+mj-ea"/>
                <a:cs typeface="+mj-cs"/>
              </a:rPr>
              <a:t>suci</a:t>
            </a:r>
            <a:r>
              <a:rPr lang="en-US" kern="1200" dirty="0">
                <a:solidFill>
                  <a:schemeClr val="bg1"/>
                </a:solidFill>
                <a:latin typeface="Arial Black" pitchFamily="18" charset="0"/>
                <a:ea typeface="+mj-ea"/>
                <a:cs typeface="+mj-cs"/>
              </a:rPr>
              <a:t> </a:t>
            </a:r>
            <a:r>
              <a:rPr lang="en-US" kern="1200" dirty="0" err="1">
                <a:solidFill>
                  <a:schemeClr val="bg1"/>
                </a:solidFill>
                <a:latin typeface="Arial Black" pitchFamily="18" charset="0"/>
                <a:ea typeface="+mj-ea"/>
                <a:cs typeface="+mj-cs"/>
              </a:rPr>
              <a:t>sekarang</a:t>
            </a:r>
            <a:r>
              <a:rPr lang="en-US" kern="1200" dirty="0">
                <a:solidFill>
                  <a:schemeClr val="bg1"/>
                </a:solidFill>
                <a:latin typeface="Arial Black" pitchFamily="18" charset="0"/>
                <a:ea typeface="+mj-ea"/>
                <a:cs typeface="+mj-cs"/>
              </a:rPr>
              <a:t>?</a:t>
            </a:r>
          </a:p>
        </p:txBody>
      </p:sp>
      <p:sp>
        <p:nvSpPr>
          <p:cNvPr id="397317" name="Rectangle 5"/>
          <p:cNvSpPr>
            <a:spLocks noChangeArrowheads="1"/>
          </p:cNvSpPr>
          <p:nvPr/>
        </p:nvSpPr>
        <p:spPr bwMode="auto">
          <a:xfrm>
            <a:off x="8305800" y="0"/>
            <a:ext cx="8382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1" fontAlgn="auto" hangingPunct="1">
              <a:spcBef>
                <a:spcPts val="0"/>
              </a:spcBef>
              <a:spcAft>
                <a:spcPts val="0"/>
              </a:spcAft>
              <a:defRPr/>
            </a:pPr>
            <a:r>
              <a:rPr lang="en-US" sz="2000" b="1">
                <a:solidFill>
                  <a:schemeClr val="bg1"/>
                </a:solidFill>
                <a:latin typeface="Times New Roman" pitchFamily="18" charset="0"/>
                <a:ea typeface="+mn-ea"/>
                <a:cs typeface="+mn-cs"/>
              </a:rPr>
              <a:t>280a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97315">
                                            <p:txEl>
                                              <p:pRg st="0" end="0"/>
                                            </p:txEl>
                                          </p:spTgt>
                                        </p:tgtEl>
                                        <p:attrNameLst>
                                          <p:attrName>style.visibility</p:attrName>
                                        </p:attrNameLst>
                                      </p:cBhvr>
                                      <p:to>
                                        <p:strVal val="visible"/>
                                      </p:to>
                                    </p:set>
                                    <p:anim calcmode="lin" valueType="num">
                                      <p:cBhvr additive="base">
                                        <p:cTn id="7" dur="5000" fill="hold"/>
                                        <p:tgtEl>
                                          <p:spTgt spid="39731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97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97315">
                                            <p:txEl>
                                              <p:pRg st="1" end="1"/>
                                            </p:txEl>
                                          </p:spTgt>
                                        </p:tgtEl>
                                        <p:attrNameLst>
                                          <p:attrName>style.visibility</p:attrName>
                                        </p:attrNameLst>
                                      </p:cBhvr>
                                      <p:to>
                                        <p:strVal val="visible"/>
                                      </p:to>
                                    </p:set>
                                    <p:anim calcmode="lin" valueType="num">
                                      <p:cBhvr additive="base">
                                        <p:cTn id="13" dur="5000" fill="hold"/>
                                        <p:tgtEl>
                                          <p:spTgt spid="397315">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397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397315">
                                            <p:txEl>
                                              <p:pRg st="2" end="2"/>
                                            </p:txEl>
                                          </p:spTgt>
                                        </p:tgtEl>
                                        <p:attrNameLst>
                                          <p:attrName>style.visibility</p:attrName>
                                        </p:attrNameLst>
                                      </p:cBhvr>
                                      <p:to>
                                        <p:strVal val="visible"/>
                                      </p:to>
                                    </p:set>
                                    <p:anim calcmode="lin" valueType="num">
                                      <p:cBhvr additive="base">
                                        <p:cTn id="19" dur="5000" fill="hold"/>
                                        <p:tgtEl>
                                          <p:spTgt spid="397315">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397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397315">
                                            <p:txEl>
                                              <p:pRg st="3" end="3"/>
                                            </p:txEl>
                                          </p:spTgt>
                                        </p:tgtEl>
                                        <p:attrNameLst>
                                          <p:attrName>style.visibility</p:attrName>
                                        </p:attrNameLst>
                                      </p:cBhvr>
                                      <p:to>
                                        <p:strVal val="visible"/>
                                      </p:to>
                                    </p:set>
                                    <p:anim calcmode="lin" valueType="num">
                                      <p:cBhvr additive="base">
                                        <p:cTn id="25" dur="5000" fill="hold"/>
                                        <p:tgtEl>
                                          <p:spTgt spid="397315">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3973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5"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1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6594" name="Rectangle 7"/>
          <p:cNvSpPr>
            <a:spLocks noGrp="1" noChangeArrowheads="1"/>
          </p:cNvSpPr>
          <p:nvPr>
            <p:ph type="title" idx="4294967295"/>
          </p:nvPr>
        </p:nvSpPr>
        <p:spPr>
          <a:xfrm>
            <a:off x="5105400" y="152400"/>
            <a:ext cx="3886200" cy="3429000"/>
          </a:xfrm>
        </p:spPr>
        <p:txBody>
          <a:bodyPr/>
          <a:lstStyle/>
          <a:p>
            <a:pPr eaLnBrk="1" hangingPunct="1"/>
            <a:r>
              <a:rPr lang="en-US" sz="4000">
                <a:solidFill>
                  <a:schemeClr val="bg1"/>
                </a:solidFill>
                <a:latin typeface="Calibri" charset="0"/>
              </a:rPr>
              <a:t>Allah sebagai Perantara yang menyucikan kita melalui Firman-Nya (1:22-2:3)</a:t>
            </a:r>
            <a:endParaRPr lang="en-US" sz="4000">
              <a:latin typeface="Calibri" charset="0"/>
            </a:endParaRPr>
          </a:p>
        </p:txBody>
      </p:sp>
      <p:sp>
        <p:nvSpPr>
          <p:cNvPr id="355338" name="Text Box 10"/>
          <p:cNvSpPr txBox="1">
            <a:spLocks noChangeArrowheads="1"/>
          </p:cNvSpPr>
          <p:nvPr/>
        </p:nvSpPr>
        <p:spPr bwMode="auto">
          <a:xfrm>
            <a:off x="0" y="76200"/>
            <a:ext cx="510540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5613" indent="-455613">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buFontTx/>
              <a:buChar char="•"/>
            </a:pPr>
            <a:r>
              <a:rPr lang="ja-JP" altLang="en-US" sz="2800">
                <a:solidFill>
                  <a:schemeClr val="bg1"/>
                </a:solidFill>
                <a:latin typeface="Calibri" charset="0"/>
              </a:rPr>
              <a:t>“</a:t>
            </a:r>
            <a:r>
              <a:rPr lang="en-US" altLang="ja-JP" sz="2800">
                <a:solidFill>
                  <a:schemeClr val="bg1"/>
                </a:solidFill>
                <a:latin typeface="Calibri" charset="0"/>
              </a:rPr>
              <a:t>Karena kamu telah menyucikan dirimu oleh ketaatan kepada kebenaran…</a:t>
            </a:r>
          </a:p>
          <a:p>
            <a:pPr eaLnBrk="1" hangingPunct="1">
              <a:buFontTx/>
              <a:buChar char="•"/>
            </a:pPr>
            <a:r>
              <a:rPr lang="en-US" sz="2800">
                <a:solidFill>
                  <a:schemeClr val="bg1"/>
                </a:solidFill>
                <a:latin typeface="Calibri" charset="0"/>
              </a:rPr>
              <a:t>…firman Allah, yang hidup dan yang kekal…</a:t>
            </a:r>
          </a:p>
          <a:p>
            <a:pPr eaLnBrk="1" hangingPunct="1">
              <a:buFontTx/>
              <a:buChar char="•"/>
            </a:pPr>
            <a:r>
              <a:rPr lang="en-US" sz="2800">
                <a:solidFill>
                  <a:schemeClr val="bg1"/>
                </a:solidFill>
                <a:latin typeface="Calibri" charset="0"/>
              </a:rPr>
              <a:t>…</a:t>
            </a:r>
            <a:r>
              <a:rPr lang="fi-FI" sz="2800">
                <a:solidFill>
                  <a:schemeClr val="bg1"/>
                </a:solidFill>
                <a:latin typeface="Calibri" charset="0"/>
              </a:rPr>
              <a:t>tetapi firman Tuhan tetap untuk selama-lamanya.</a:t>
            </a:r>
            <a:r>
              <a:rPr lang="en-US" sz="2800">
                <a:solidFill>
                  <a:schemeClr val="bg1"/>
                </a:solidFill>
                <a:latin typeface="Calibri" charset="0"/>
              </a:rPr>
              <a:t>… </a:t>
            </a:r>
          </a:p>
          <a:p>
            <a:pPr eaLnBrk="1" hangingPunct="1">
              <a:buFontTx/>
              <a:buChar char="•"/>
            </a:pPr>
            <a:r>
              <a:rPr lang="en-US" sz="2800">
                <a:solidFill>
                  <a:schemeClr val="bg1"/>
                </a:solidFill>
                <a:latin typeface="Calibri" charset="0"/>
              </a:rPr>
              <a:t>Inilah firman yang disampaikan Injil kepada kamu</a:t>
            </a:r>
          </a:p>
          <a:p>
            <a:pPr eaLnBrk="1" hangingPunct="1">
              <a:buFontTx/>
              <a:buChar char="•"/>
            </a:pPr>
            <a:r>
              <a:rPr lang="en-US" sz="2800">
                <a:solidFill>
                  <a:schemeClr val="bg1"/>
                </a:solidFill>
                <a:latin typeface="Calibri" charset="0"/>
              </a:rPr>
              <a:t>…selalu ingin akan air susu yang murni …</a:t>
            </a:r>
            <a:r>
              <a:rPr lang="ja-JP" altLang="en-US" sz="2800">
                <a:solidFill>
                  <a:schemeClr val="bg1"/>
                </a:solidFill>
                <a:latin typeface="Calibri" charset="0"/>
              </a:rPr>
              <a:t>”</a:t>
            </a:r>
            <a:endParaRPr lang="en-US" altLang="ja-JP" sz="2800">
              <a:solidFill>
                <a:schemeClr val="bg1"/>
              </a:solidFill>
              <a:latin typeface="Calibri" charset="0"/>
            </a:endParaRPr>
          </a:p>
          <a:p>
            <a:pPr eaLnBrk="1" hangingPunct="1">
              <a:buFontTx/>
              <a:buChar char="•"/>
            </a:pPr>
            <a:endParaRPr lang="en-US" sz="2400">
              <a:solidFill>
                <a:schemeClr val="bg1"/>
              </a:solidFill>
              <a:latin typeface="Calibri" charset="0"/>
            </a:endParaRPr>
          </a:p>
        </p:txBody>
      </p:sp>
      <p:sp>
        <p:nvSpPr>
          <p:cNvPr id="355340" name="Rectangle 12"/>
          <p:cNvSpPr>
            <a:spLocks noChangeArrowheads="1"/>
          </p:cNvSpPr>
          <p:nvPr/>
        </p:nvSpPr>
        <p:spPr bwMode="auto">
          <a:xfrm>
            <a:off x="8305800" y="0"/>
            <a:ext cx="838200" cy="3968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eaLnBrk="1" fontAlgn="auto" hangingPunct="1">
              <a:spcBef>
                <a:spcPts val="0"/>
              </a:spcBef>
              <a:spcAft>
                <a:spcPts val="0"/>
              </a:spcAft>
              <a:defRPr/>
            </a:pPr>
            <a:r>
              <a:rPr lang="en-US" sz="2000" b="1">
                <a:solidFill>
                  <a:schemeClr val="bg1"/>
                </a:solidFill>
                <a:latin typeface="Times New Roman" pitchFamily="18" charset="0"/>
                <a:ea typeface="+mn-ea"/>
                <a:cs typeface="+mn-cs"/>
              </a:rPr>
              <a:t>280a</a:t>
            </a:r>
          </a:p>
        </p:txBody>
      </p:sp>
      <p:pic>
        <p:nvPicPr>
          <p:cNvPr id="36659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4065588"/>
            <a:ext cx="44958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598" name="Rectangle 8"/>
          <p:cNvSpPr>
            <a:spLocks noChangeArrowheads="1"/>
          </p:cNvSpPr>
          <p:nvPr/>
        </p:nvSpPr>
        <p:spPr bwMode="auto">
          <a:xfrm>
            <a:off x="4572000" y="4090988"/>
            <a:ext cx="1524000" cy="32385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55339" name="Text Box 11"/>
          <p:cNvSpPr txBox="1">
            <a:spLocks noChangeArrowheads="1"/>
          </p:cNvSpPr>
          <p:nvPr/>
        </p:nvSpPr>
        <p:spPr bwMode="auto">
          <a:xfrm>
            <a:off x="0" y="5715000"/>
            <a:ext cx="9144000" cy="822325"/>
          </a:xfrm>
          <a:prstGeom prst="rect">
            <a:avLst/>
          </a:prstGeom>
          <a:solidFill>
            <a:schemeClr val="tx1"/>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400" i="1">
                <a:solidFill>
                  <a:schemeClr val="bg1"/>
                </a:solidFill>
                <a:latin typeface="Calibri" charset="0"/>
              </a:rPr>
              <a:t>Melihat 1 Pet. 2:1, apakah dosa-dosa yang telah dikurangi dalam dirimu oleh </a:t>
            </a:r>
            <a:r>
              <a:rPr lang="ja-JP" altLang="en-US" sz="2400" i="1">
                <a:solidFill>
                  <a:schemeClr val="bg1"/>
                </a:solidFill>
                <a:latin typeface="Calibri" charset="0"/>
              </a:rPr>
              <a:t>“</a:t>
            </a:r>
            <a:r>
              <a:rPr lang="en-US" altLang="ja-JP" sz="2400" i="1">
                <a:solidFill>
                  <a:schemeClr val="bg1"/>
                </a:solidFill>
                <a:latin typeface="Calibri" charset="0"/>
              </a:rPr>
              <a:t>air susu yang murni</a:t>
            </a:r>
            <a:r>
              <a:rPr lang="ja-JP" altLang="en-US" sz="2400" i="1">
                <a:solidFill>
                  <a:schemeClr val="bg1"/>
                </a:solidFill>
                <a:latin typeface="Calibri" charset="0"/>
              </a:rPr>
              <a:t>”</a:t>
            </a:r>
            <a:r>
              <a:rPr lang="en-US" altLang="ja-JP" sz="2400" i="1">
                <a:solidFill>
                  <a:schemeClr val="bg1"/>
                </a:solidFill>
                <a:latin typeface="Calibri" charset="0"/>
              </a:rPr>
              <a:t>?</a:t>
            </a:r>
            <a:endParaRPr lang="en-US" sz="2400" i="1">
              <a:solidFill>
                <a:schemeClr val="bg1"/>
              </a:solidFill>
              <a:latin typeface="Calibri"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55338"/>
                                        </p:tgtEl>
                                        <p:attrNameLst>
                                          <p:attrName>style.visibility</p:attrName>
                                        </p:attrNameLst>
                                      </p:cBhvr>
                                      <p:to>
                                        <p:strVal val="visible"/>
                                      </p:to>
                                    </p:set>
                                    <p:animEffect transition="in" filter="wedge">
                                      <p:cBhvr>
                                        <p:cTn id="7" dur="2000"/>
                                        <p:tgtEl>
                                          <p:spTgt spid="3553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55339"/>
                                        </p:tgtEl>
                                        <p:attrNameLst>
                                          <p:attrName>style.visibility</p:attrName>
                                        </p:attrNameLst>
                                      </p:cBhvr>
                                      <p:to>
                                        <p:strVal val="visible"/>
                                      </p:to>
                                    </p:set>
                                    <p:animEffect transition="in" filter="wedge">
                                      <p:cBhvr>
                                        <p:cTn id="12" dur="2000"/>
                                        <p:tgtEl>
                                          <p:spTgt spid="355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8" grpId="0"/>
      <p:bldP spid="35533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ctrTitle"/>
          </p:nvPr>
        </p:nvSpPr>
        <p:spPr>
          <a:xfrm>
            <a:off x="609600" y="1600200"/>
            <a:ext cx="7772400" cy="1143000"/>
          </a:xfrm>
          <a:effectLst>
            <a:outerShdw blurRad="50800" dist="53105" dir="2115855" algn="ctr" rotWithShape="0">
              <a:srgbClr val="000000">
                <a:alpha val="75000"/>
              </a:srgbClr>
            </a:outerShdw>
          </a:effectLst>
        </p:spPr>
        <p:txBody>
          <a:bodyPr/>
          <a:lstStyle/>
          <a:p>
            <a:pPr eaLnBrk="1" hangingPunct="1">
              <a:defRPr/>
            </a:pPr>
            <a:r>
              <a:rPr lang="en-US" b="1">
                <a:latin typeface="Arial"/>
                <a:cs typeface="Arial"/>
              </a:rPr>
              <a:t>Dosa yang harus dihindari </a:t>
            </a:r>
            <a:br>
              <a:rPr lang="en-US" b="1">
                <a:latin typeface="Arial"/>
                <a:cs typeface="Arial"/>
              </a:rPr>
            </a:br>
            <a:r>
              <a:rPr lang="en-US" b="1">
                <a:latin typeface="Arial"/>
                <a:cs typeface="Arial"/>
              </a:rPr>
              <a:t>menurut 1 Petrus 2:1</a:t>
            </a:r>
          </a:p>
        </p:txBody>
      </p:sp>
      <p:sp>
        <p:nvSpPr>
          <p:cNvPr id="340995" name="Rectangle 3"/>
          <p:cNvSpPr>
            <a:spLocks noGrp="1" noChangeArrowheads="1"/>
          </p:cNvSpPr>
          <p:nvPr>
            <p:ph type="subTitle" idx="1"/>
          </p:nvPr>
        </p:nvSpPr>
        <p:spPr>
          <a:xfrm>
            <a:off x="609600" y="2743200"/>
            <a:ext cx="8305800" cy="3200400"/>
          </a:xfrm>
          <a:effectLst>
            <a:outerShdw blurRad="50800" dist="53105" dir="2115855" algn="ctr" rotWithShape="0">
              <a:srgbClr val="000000">
                <a:alpha val="75000"/>
              </a:srgbClr>
            </a:outerShdw>
          </a:effectLst>
        </p:spPr>
        <p:txBody>
          <a:bodyPr/>
          <a:lstStyle/>
          <a:p>
            <a:pPr algn="l" defTabSz="920750" eaLnBrk="1" hangingPunct="1">
              <a:tabLst>
                <a:tab pos="2798763" algn="l"/>
              </a:tabLst>
              <a:defRPr/>
            </a:pPr>
            <a:r>
              <a:rPr lang="en-US" sz="2400" b="1">
                <a:latin typeface="Arial"/>
                <a:cs typeface="Arial"/>
              </a:rPr>
              <a:t>Kejahatan	niatan jahat</a:t>
            </a:r>
          </a:p>
          <a:p>
            <a:pPr algn="l" defTabSz="920750" eaLnBrk="1" hangingPunct="1">
              <a:tabLst>
                <a:tab pos="2798763" algn="l"/>
              </a:tabLst>
              <a:defRPr/>
            </a:pPr>
            <a:r>
              <a:rPr lang="en-US" sz="2400" b="1">
                <a:latin typeface="Arial"/>
                <a:cs typeface="Arial"/>
              </a:rPr>
              <a:t>Tipu muslihat	ketidakjujuran yang disengaja</a:t>
            </a:r>
          </a:p>
          <a:p>
            <a:pPr algn="l" defTabSz="920750" eaLnBrk="1" hangingPunct="1">
              <a:tabLst>
                <a:tab pos="2798763" algn="l"/>
              </a:tabLst>
              <a:defRPr/>
            </a:pPr>
            <a:r>
              <a:rPr lang="en-US" sz="2400" b="1">
                <a:latin typeface="Arial"/>
                <a:cs typeface="Arial"/>
              </a:rPr>
              <a:t>Kemunafikan	kesalehan dan kasih yang palsu</a:t>
            </a:r>
          </a:p>
          <a:p>
            <a:pPr algn="l" defTabSz="920750" eaLnBrk="1" hangingPunct="1">
              <a:tabLst>
                <a:tab pos="2798763" algn="l"/>
              </a:tabLst>
              <a:defRPr/>
            </a:pPr>
            <a:r>
              <a:rPr lang="en-US" sz="2400" b="1">
                <a:latin typeface="Arial"/>
                <a:cs typeface="Arial"/>
              </a:rPr>
              <a:t>Kedengkian	ketidakpuasan dan kemarahan</a:t>
            </a:r>
          </a:p>
          <a:p>
            <a:pPr algn="l" defTabSz="920750" eaLnBrk="1" hangingPunct="1">
              <a:tabLst>
                <a:tab pos="2798763" algn="l"/>
              </a:tabLst>
              <a:defRPr/>
            </a:pPr>
            <a:r>
              <a:rPr lang="en-US" sz="2400" b="1">
                <a:latin typeface="Arial"/>
                <a:cs typeface="Arial"/>
              </a:rPr>
              <a:t>Fitnah	menyebar kebohongan di belakang</a:t>
            </a:r>
          </a:p>
          <a:p>
            <a:pPr algn="l" defTabSz="920750" eaLnBrk="1" hangingPunct="1">
              <a:buFont typeface="Tahoma" charset="-52"/>
              <a:buNone/>
              <a:tabLst>
                <a:tab pos="2798763" algn="l"/>
              </a:tabLst>
              <a:defRPr/>
            </a:pPr>
            <a:endParaRPr lang="en-US" sz="2400" b="1" dirty="0">
              <a:latin typeface="Arial"/>
              <a:cs typeface="Arial"/>
            </a:endParaRPr>
          </a:p>
        </p:txBody>
      </p:sp>
      <p:sp>
        <p:nvSpPr>
          <p:cNvPr id="340996" name="Text Box 4"/>
          <p:cNvSpPr txBox="1">
            <a:spLocks noChangeArrowheads="1"/>
          </p:cNvSpPr>
          <p:nvPr/>
        </p:nvSpPr>
        <p:spPr bwMode="auto">
          <a:xfrm>
            <a:off x="-107950" y="6516688"/>
            <a:ext cx="9251950" cy="3683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a:cs typeface="Arial"/>
              </a:rPr>
              <a:t>Roger </a:t>
            </a:r>
            <a:r>
              <a:rPr kumimoji="0" lang="en-US" sz="1800" b="1" i="0" u="none" strike="noStrike" kern="1200" cap="none" spc="0" normalizeH="0" baseline="0" noProof="0" dirty="0" err="1">
                <a:ln>
                  <a:noFill/>
                </a:ln>
                <a:solidFill>
                  <a:srgbClr val="FFFFFF"/>
                </a:solidFill>
                <a:effectLst/>
                <a:uLnTx/>
                <a:uFillTx/>
                <a:latin typeface="Arial"/>
                <a:ea typeface="ＭＳ Ｐゴシック"/>
                <a:cs typeface="Arial"/>
              </a:rPr>
              <a:t>Raymer</a:t>
            </a:r>
            <a:r>
              <a:rPr kumimoji="0" lang="en-US" sz="1800" b="1" i="0" u="none" strike="noStrike" kern="1200" cap="none" spc="0" normalizeH="0" baseline="0" noProof="0" dirty="0">
                <a:ln>
                  <a:noFill/>
                </a:ln>
                <a:solidFill>
                  <a:srgbClr val="FFFFFF"/>
                </a:solidFill>
                <a:effectLst/>
                <a:uLnTx/>
                <a:uFillTx/>
                <a:latin typeface="Arial"/>
                <a:ea typeface="ＭＳ Ｐゴシック"/>
                <a:cs typeface="Arial"/>
              </a:rPr>
              <a:t>, </a:t>
            </a:r>
            <a:r>
              <a:rPr kumimoji="0" lang="ru-RU" sz="1800" b="1" i="0" u="none" strike="noStrike" kern="1200" cap="none" spc="0" normalizeH="0" baseline="0" noProof="0" dirty="0">
                <a:ln>
                  <a:noFill/>
                </a:ln>
                <a:solidFill>
                  <a:srgbClr val="FFFFFF"/>
                </a:solidFill>
                <a:effectLst/>
                <a:uLnTx/>
                <a:uFillTx/>
                <a:latin typeface="Arial"/>
                <a:ea typeface="ＭＳ Ｐゴシック"/>
                <a:cs typeface="Arial"/>
              </a:rPr>
              <a:t>"</a:t>
            </a:r>
            <a:r>
              <a:rPr kumimoji="0" lang="en-US" sz="1800" b="1" i="0" u="none" strike="noStrike" kern="1200" cap="none" spc="0" normalizeH="0" baseline="0" noProof="0" dirty="0">
                <a:ln>
                  <a:noFill/>
                </a:ln>
                <a:solidFill>
                  <a:srgbClr val="FFFFFF"/>
                </a:solidFill>
                <a:effectLst/>
                <a:uLnTx/>
                <a:uFillTx/>
                <a:latin typeface="Arial"/>
                <a:ea typeface="ＭＳ Ｐゴシック"/>
                <a:cs typeface="Arial"/>
              </a:rPr>
              <a:t>1 Peter,</a:t>
            </a:r>
            <a:r>
              <a:rPr kumimoji="0" lang="ru-RU" sz="1800" b="1" i="0" u="none" strike="noStrike" kern="1200" cap="none" spc="0" normalizeH="0" baseline="0" noProof="0">
                <a:ln>
                  <a:noFill/>
                </a:ln>
                <a:solidFill>
                  <a:srgbClr val="FFFFFF"/>
                </a:solidFill>
                <a:effectLst/>
                <a:uLnTx/>
                <a:uFillTx/>
                <a:latin typeface="Arial"/>
                <a:ea typeface="ＭＳ Ｐゴシック"/>
                <a:cs typeface="Arial"/>
              </a:rPr>
              <a:t>"</a:t>
            </a:r>
            <a:r>
              <a:rPr kumimoji="0" lang="en-US" sz="1800" b="1" i="0" u="none" strike="noStrike" kern="1200" cap="none" spc="0" normalizeH="0" baseline="0" noProof="0">
                <a:ln>
                  <a:noFill/>
                </a:ln>
                <a:solidFill>
                  <a:srgbClr val="FFFFFF"/>
                </a:solidFill>
                <a:effectLst/>
                <a:uLnTx/>
                <a:uFillTx/>
                <a:latin typeface="Arial"/>
                <a:ea typeface="ＭＳ Ｐゴシック"/>
                <a:cs typeface="Arial"/>
              </a:rPr>
              <a:t> dari </a:t>
            </a:r>
            <a:r>
              <a:rPr kumimoji="0" lang="en-US" sz="1800" b="1" i="1" u="none" strike="noStrike" kern="1200" cap="none" spc="0" normalizeH="0" baseline="0" noProof="0" dirty="0">
                <a:ln>
                  <a:noFill/>
                </a:ln>
                <a:solidFill>
                  <a:srgbClr val="FFFFFF"/>
                </a:solidFill>
                <a:effectLst/>
                <a:uLnTx/>
                <a:uFillTx/>
                <a:latin typeface="Arial"/>
                <a:ea typeface="ＭＳ Ｐゴシック"/>
                <a:cs typeface="Arial"/>
              </a:rPr>
              <a:t>The Bible Knowledge Commentary</a:t>
            </a:r>
            <a:r>
              <a:rPr kumimoji="0" lang="en-US" sz="1800" b="1" i="0" u="none" strike="noStrike" kern="1200" cap="none" spc="0" normalizeH="0" baseline="0" noProof="0" dirty="0">
                <a:ln>
                  <a:noFill/>
                </a:ln>
                <a:solidFill>
                  <a:srgbClr val="FFFFFF"/>
                </a:solidFill>
                <a:effectLst/>
                <a:uLnTx/>
                <a:uFillTx/>
                <a:latin typeface="Arial"/>
                <a:ea typeface="ＭＳ Ｐゴシック"/>
                <a:cs typeface="Arial"/>
              </a:rPr>
              <a:t>, 2:844</a:t>
            </a:r>
          </a:p>
        </p:txBody>
      </p:sp>
      <p:sp>
        <p:nvSpPr>
          <p:cNvPr id="340997" name="Rectangle 5"/>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DDDDDD">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5C1F00"/>
                </a:solidFill>
                <a:effectLst/>
                <a:uLnTx/>
                <a:uFillTx/>
                <a:latin typeface="Arial"/>
                <a:ea typeface="ＭＳ Ｐゴシック"/>
                <a:cs typeface="Arial"/>
              </a:rPr>
              <a:t>280a</a:t>
            </a:r>
          </a:p>
        </p:txBody>
      </p:sp>
    </p:spTree>
    <p:extLst>
      <p:ext uri="{BB962C8B-B14F-4D97-AF65-F5344CB8AC3E}">
        <p14:creationId xmlns:p14="http://schemas.microsoft.com/office/powerpoint/2010/main" val="29856663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2" descr="Bread of Life"/>
          <p:cNvPicPr>
            <a:picLocks noChangeAspect="1" noChangeArrowheads="1"/>
          </p:cNvPicPr>
          <p:nvPr/>
        </p:nvPicPr>
        <p:blipFill rotWithShape="1">
          <a:blip r:embed="rId3">
            <a:lum bright="-18000"/>
            <a:extLst>
              <a:ext uri="{28A0092B-C50C-407E-A947-70E740481C1C}">
                <a14:useLocalDpi xmlns:a14="http://schemas.microsoft.com/office/drawing/2010/main"/>
              </a:ext>
            </a:extLst>
          </a:blip>
          <a:srcRect t="3939"/>
          <a:stretch/>
        </p:blipFill>
        <p:spPr bwMode="auto">
          <a:xfrm>
            <a:off x="0" y="0"/>
            <a:ext cx="9144000" cy="743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387" name="Rectangle 3"/>
          <p:cNvSpPr>
            <a:spLocks noGrp="1" noChangeArrowheads="1"/>
          </p:cNvSpPr>
          <p:nvPr>
            <p:ph type="title" idx="4294967295"/>
          </p:nvPr>
        </p:nvSpPr>
        <p:spPr>
          <a:xfrm>
            <a:off x="107504" y="332656"/>
            <a:ext cx="4114800" cy="2133600"/>
          </a:xfrm>
          <a:noFill/>
          <a:ln w="9525">
            <a:noFill/>
            <a:miter lim="800000"/>
            <a:headEnd/>
            <a:tailEnd/>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eaLnBrk="1" hangingPunct="1"/>
            <a:r>
              <a:rPr lang="en-US" sz="4800" b="1">
                <a:solidFill>
                  <a:srgbClr val="FFFFCC"/>
                </a:solidFill>
                <a:latin typeface="Tahoma" charset="0"/>
              </a:rPr>
              <a:t>Sebuah Goal untuk Dikejar</a:t>
            </a:r>
          </a:p>
        </p:txBody>
      </p:sp>
      <p:sp>
        <p:nvSpPr>
          <p:cNvPr id="400390" name="Rectangle 6"/>
          <p:cNvSpPr>
            <a:spLocks noChangeArrowheads="1"/>
          </p:cNvSpPr>
          <p:nvPr/>
        </p:nvSpPr>
        <p:spPr bwMode="auto">
          <a:xfrm>
            <a:off x="1600200" y="1600200"/>
            <a:ext cx="6858000" cy="1828800"/>
          </a:xfrm>
          <a:prstGeom prst="rect">
            <a:avLst/>
          </a:prstGeom>
          <a:noFill/>
          <a:ln w="9525">
            <a:noFill/>
            <a:miter lim="800000"/>
            <a:headEnd/>
            <a:tailEnd/>
          </a:ln>
          <a:effectLst/>
        </p:spPr>
        <p:txBody>
          <a:bodyPr anchor="ctr"/>
          <a:lstStyle/>
          <a:p>
            <a:pPr algn="ctr" eaLnBrk="1" hangingPunct="1">
              <a:defRPr/>
            </a:pPr>
            <a:endParaRPr lang="en-US" sz="5400">
              <a:solidFill>
                <a:schemeClr val="bg1"/>
              </a:solidFill>
              <a:effectLst>
                <a:outerShdw blurRad="38100" dist="38100" dir="2700000" algn="tl">
                  <a:srgbClr val="DDDDDD"/>
                </a:outerShdw>
              </a:effectLst>
              <a:latin typeface="Tahoma" charset="0"/>
              <a:cs typeface="+mn-cs"/>
            </a:endParaRPr>
          </a:p>
        </p:txBody>
      </p:sp>
      <p:sp>
        <p:nvSpPr>
          <p:cNvPr id="369668" name="Rectangle 7"/>
          <p:cNvSpPr>
            <a:spLocks noChangeArrowheads="1"/>
          </p:cNvSpPr>
          <p:nvPr/>
        </p:nvSpPr>
        <p:spPr bwMode="auto">
          <a:xfrm>
            <a:off x="4114800" y="1905000"/>
            <a:ext cx="4800600" cy="3048000"/>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r" eaLnBrk="1" hangingPunct="1">
              <a:spcBef>
                <a:spcPct val="20000"/>
              </a:spcBef>
              <a:buClr>
                <a:schemeClr val="hlink"/>
              </a:buClr>
              <a:buSzPct val="80000"/>
              <a:buFont typeface="Wingdings" charset="0"/>
              <a:buNone/>
            </a:pPr>
            <a:r>
              <a:rPr lang="en-US" sz="3600" b="1">
                <a:solidFill>
                  <a:schemeClr val="bg1"/>
                </a:solidFill>
                <a:latin typeface="Tahoma" charset="0"/>
              </a:rPr>
              <a:t>Adakah satu cara di mana saya bisa menjadi lebih kudus seperti Kristus minggu ini?</a:t>
            </a:r>
          </a:p>
        </p:txBody>
      </p:sp>
      <p:sp>
        <p:nvSpPr>
          <p:cNvPr id="369669" name="Rectangle 8"/>
          <p:cNvSpPr>
            <a:spLocks noChangeArrowheads="1"/>
          </p:cNvSpPr>
          <p:nvPr/>
        </p:nvSpPr>
        <p:spPr bwMode="auto">
          <a:xfrm>
            <a:off x="8229600" y="152400"/>
            <a:ext cx="838200" cy="4572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2400" b="1">
                <a:solidFill>
                  <a:schemeClr val="bg1"/>
                </a:solidFill>
                <a:latin typeface="Times New Roman" charset="0"/>
              </a:rPr>
              <a:t>280a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noChangeArrowheads="1"/>
          </p:cNvSpPr>
          <p:nvPr>
            <p:ph type="title" idx="4294967295"/>
          </p:nvPr>
        </p:nvSpPr>
        <p:spPr/>
        <p:txBody>
          <a:bodyPr/>
          <a:lstStyle/>
          <a:p>
            <a:pPr eaLnBrk="1" hangingPunct="1"/>
            <a:r>
              <a:rPr lang="en-US">
                <a:latin typeface="Calibri" charset="0"/>
              </a:rPr>
              <a:t>Black</a:t>
            </a:r>
          </a:p>
        </p:txBody>
      </p:sp>
      <p:sp>
        <p:nvSpPr>
          <p:cNvPr id="98307" name="Rectangle 3"/>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1 Petrus</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2</a:t>
            </a:r>
          </a:p>
        </p:txBody>
      </p:sp>
    </p:spTree>
    <p:extLst>
      <p:ext uri="{BB962C8B-B14F-4D97-AF65-F5344CB8AC3E}">
        <p14:creationId xmlns:p14="http://schemas.microsoft.com/office/powerpoint/2010/main" val="522858053"/>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aphicFrame>
        <p:nvGraphicFramePr>
          <p:cNvPr id="631856" name="Group 48"/>
          <p:cNvGraphicFramePr>
            <a:graphicFrameLocks noGrp="1"/>
          </p:cNvGraphicFramePr>
          <p:nvPr/>
        </p:nvGraphicFramePr>
        <p:xfrm>
          <a:off x="76200" y="838200"/>
          <a:ext cx="8915400" cy="762000"/>
        </p:xfrm>
        <a:graphic>
          <a:graphicData uri="http://schemas.openxmlformats.org/drawingml/2006/table">
            <a:tbl>
              <a:tblPr/>
              <a:tblGrid>
                <a:gridCol w="8915400">
                  <a:extLst>
                    <a:ext uri="{9D8B030D-6E8A-4147-A177-3AD203B41FA5}">
                      <a16:colId xmlns:a16="http://schemas.microsoft.com/office/drawing/2014/main" xmlns="" val="20000"/>
                    </a:ext>
                  </a:extLst>
                </a:gridCol>
              </a:tblGrid>
              <a:tr h="508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Ketekunan dalam Penderitaan demi Kebenaran oleh Kasih Karunia Tuhan</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(diperoleh dari…)</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xmlns="" val="10000"/>
                  </a:ext>
                </a:extLst>
              </a:tr>
            </a:tbl>
          </a:graphicData>
        </a:graphic>
      </p:graphicFrame>
      <p:sp>
        <p:nvSpPr>
          <p:cNvPr id="372744" name="Text Box 54"/>
          <p:cNvSpPr txBox="1">
            <a:spLocks noChangeArrowheads="1"/>
          </p:cNvSpPr>
          <p:nvPr/>
        </p:nvSpPr>
        <p:spPr bwMode="auto">
          <a:xfrm>
            <a:off x="8534400" y="60325"/>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000" b="1">
                <a:solidFill>
                  <a:schemeClr val="bg1"/>
                </a:solidFill>
                <a:latin typeface="Times New Roman" charset="0"/>
              </a:rPr>
              <a:t>275</a:t>
            </a:r>
          </a:p>
        </p:txBody>
      </p:sp>
      <p:sp>
        <p:nvSpPr>
          <p:cNvPr id="372745" name="Rectangle 55"/>
          <p:cNvSpPr>
            <a:spLocks noGrp="1" noChangeArrowheads="1"/>
          </p:cNvSpPr>
          <p:nvPr>
            <p:ph type="title" idx="4294967295"/>
          </p:nvPr>
        </p:nvSpPr>
        <p:spPr>
          <a:xfrm>
            <a:off x="1066800" y="0"/>
            <a:ext cx="6858000" cy="850900"/>
          </a:xfrm>
        </p:spPr>
        <p:txBody>
          <a:bodyPr/>
          <a:lstStyle/>
          <a:p>
            <a:pPr eaLnBrk="1" hangingPunct="1"/>
            <a:r>
              <a:rPr lang="en-US">
                <a:solidFill>
                  <a:schemeClr val="bg1"/>
                </a:solidFill>
                <a:latin typeface="Calibri" charset="0"/>
              </a:rPr>
              <a:t>Bagan/Garis Besar</a:t>
            </a:r>
          </a:p>
        </p:txBody>
      </p:sp>
      <p:graphicFrame>
        <p:nvGraphicFramePr>
          <p:cNvPr id="7" name="Group 58"/>
          <p:cNvGraphicFramePr>
            <a:graphicFrameLocks noGrp="1"/>
          </p:cNvGraphicFramePr>
          <p:nvPr>
            <p:ph type="dgm" idx="4294967295"/>
          </p:nvPr>
        </p:nvGraphicFramePr>
        <p:xfrm>
          <a:off x="114300" y="1905000"/>
          <a:ext cx="8916988" cy="4754683"/>
        </p:xfrm>
        <a:graphic>
          <a:graphicData uri="http://schemas.openxmlformats.org/drawingml/2006/table">
            <a:tbl>
              <a:tblPr/>
              <a:tblGrid>
                <a:gridCol w="609600">
                  <a:extLst>
                    <a:ext uri="{9D8B030D-6E8A-4147-A177-3AD203B41FA5}">
                      <a16:colId xmlns:a16="http://schemas.microsoft.com/office/drawing/2014/main" xmlns="" val="20000"/>
                    </a:ext>
                  </a:extLst>
                </a:gridCol>
                <a:gridCol w="609600">
                  <a:extLst>
                    <a:ext uri="{9D8B030D-6E8A-4147-A177-3AD203B41FA5}">
                      <a16:colId xmlns:a16="http://schemas.microsoft.com/office/drawing/2014/main" xmlns="" val="20001"/>
                    </a:ext>
                  </a:extLst>
                </a:gridCol>
                <a:gridCol w="685800">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685800">
                  <a:extLst>
                    <a:ext uri="{9D8B030D-6E8A-4147-A177-3AD203B41FA5}">
                      <a16:colId xmlns:a16="http://schemas.microsoft.com/office/drawing/2014/main" xmlns="" val="20004"/>
                    </a:ext>
                  </a:extLst>
                </a:gridCol>
                <a:gridCol w="609600">
                  <a:extLst>
                    <a:ext uri="{9D8B030D-6E8A-4147-A177-3AD203B41FA5}">
                      <a16:colId xmlns:a16="http://schemas.microsoft.com/office/drawing/2014/main" xmlns="" val="20005"/>
                    </a:ext>
                  </a:extLst>
                </a:gridCol>
                <a:gridCol w="708025">
                  <a:extLst>
                    <a:ext uri="{9D8B030D-6E8A-4147-A177-3AD203B41FA5}">
                      <a16:colId xmlns:a16="http://schemas.microsoft.com/office/drawing/2014/main" xmlns="" val="20006"/>
                    </a:ext>
                  </a:extLst>
                </a:gridCol>
                <a:gridCol w="815975">
                  <a:extLst>
                    <a:ext uri="{9D8B030D-6E8A-4147-A177-3AD203B41FA5}">
                      <a16:colId xmlns:a16="http://schemas.microsoft.com/office/drawing/2014/main" xmlns="" val="20007"/>
                    </a:ext>
                  </a:extLst>
                </a:gridCol>
                <a:gridCol w="685800">
                  <a:extLst>
                    <a:ext uri="{9D8B030D-6E8A-4147-A177-3AD203B41FA5}">
                      <a16:colId xmlns:a16="http://schemas.microsoft.com/office/drawing/2014/main" xmlns="" val="20008"/>
                    </a:ext>
                  </a:extLst>
                </a:gridCol>
                <a:gridCol w="609600">
                  <a:extLst>
                    <a:ext uri="{9D8B030D-6E8A-4147-A177-3AD203B41FA5}">
                      <a16:colId xmlns:a16="http://schemas.microsoft.com/office/drawing/2014/main" xmlns="" val="20009"/>
                    </a:ext>
                  </a:extLst>
                </a:gridCol>
                <a:gridCol w="685800">
                  <a:extLst>
                    <a:ext uri="{9D8B030D-6E8A-4147-A177-3AD203B41FA5}">
                      <a16:colId xmlns:a16="http://schemas.microsoft.com/office/drawing/2014/main" xmlns="" val="20010"/>
                    </a:ext>
                  </a:extLst>
                </a:gridCol>
                <a:gridCol w="762000">
                  <a:extLst>
                    <a:ext uri="{9D8B030D-6E8A-4147-A177-3AD203B41FA5}">
                      <a16:colId xmlns:a16="http://schemas.microsoft.com/office/drawing/2014/main" xmlns="" val="20011"/>
                    </a:ext>
                  </a:extLst>
                </a:gridCol>
                <a:gridCol w="839788">
                  <a:extLst>
                    <a:ext uri="{9D8B030D-6E8A-4147-A177-3AD203B41FA5}">
                      <a16:colId xmlns:a16="http://schemas.microsoft.com/office/drawing/2014/main" xmlns="" val="20012"/>
                    </a:ext>
                  </a:extLst>
                </a:gridCol>
              </a:tblGrid>
              <a:tr h="609551">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Pengudusan</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Kepatuhan</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Sikap tidak mementingkan diri sendiri</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638124">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1:1-2:12</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2:13-3:12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3:13-5:14</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639712">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Kekudusan</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Kerendahan hati</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Menghormati orang lain</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159092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Salam</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1:1-2</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Suka cita atas pengharapan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1:3-12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Nasihat Hidup Kudus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1:13-2:12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Pemerintah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2:13-17</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Tempat Kerja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2:18-25</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Pernikahan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3:1-7</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Gereja dan seluruh aspek hidup</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4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Kemenangan Kristus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3:13-4:6</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Memajukan orang lain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4:7-19</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Para penatua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5:1-4</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Org2 muda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5:5a</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Kerendahan hati &amp; kesiagaan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5:5b-11</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Tujuan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5:12-14</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38124">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Roma ke Asia Utara</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638124">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Awal 64 Masehi</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5"/>
                  </a:ext>
                </a:extLst>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155" name="Rectangle 3"/>
          <p:cNvSpPr>
            <a:spLocks noGrp="1" noChangeArrowheads="1"/>
          </p:cNvSpPr>
          <p:nvPr>
            <p:ph type="body" idx="4294967295"/>
          </p:nvPr>
        </p:nvSpPr>
        <p:spPr>
          <a:xfrm>
            <a:off x="304800" y="1600200"/>
            <a:ext cx="8610600" cy="1219200"/>
          </a:xfrm>
        </p:spPr>
        <p:txBody>
          <a:bodyPr/>
          <a:lstStyle/>
          <a:p>
            <a:pPr marL="857250" indent="-857250" eaLnBrk="1" hangingPunct="1">
              <a:lnSpc>
                <a:spcPct val="90000"/>
              </a:lnSpc>
              <a:buFontTx/>
              <a:buAutoNum type="romanUcPeriod" startAt="2"/>
            </a:pPr>
            <a:r>
              <a:rPr lang="en-US" sz="3600" b="1">
                <a:solidFill>
                  <a:schemeClr val="bg1"/>
                </a:solidFill>
                <a:latin typeface="Calibri" charset="0"/>
              </a:rPr>
              <a:t>Kepatuhan</a:t>
            </a:r>
            <a:r>
              <a:rPr lang="en-US" sz="3600">
                <a:solidFill>
                  <a:schemeClr val="bg1"/>
                </a:solidFill>
                <a:latin typeface="Calibri" charset="0"/>
              </a:rPr>
              <a:t>	2:13-3:12 </a:t>
            </a:r>
          </a:p>
          <a:p>
            <a:pPr marL="857250" indent="-857250" eaLnBrk="1" hangingPunct="1">
              <a:lnSpc>
                <a:spcPct val="90000"/>
              </a:lnSpc>
              <a:buFontTx/>
              <a:buNone/>
            </a:pPr>
            <a:r>
              <a:rPr lang="en-US">
                <a:solidFill>
                  <a:schemeClr val="bg1"/>
                </a:solidFill>
                <a:latin typeface="Calibri" charset="0"/>
              </a:rPr>
              <a:t>       (Kerendahan Hati)		</a:t>
            </a:r>
          </a:p>
        </p:txBody>
      </p:sp>
      <p:sp>
        <p:nvSpPr>
          <p:cNvPr id="49156" name="Rectangle 4"/>
          <p:cNvSpPr>
            <a:spLocks noChangeArrowheads="1"/>
          </p:cNvSpPr>
          <p:nvPr/>
        </p:nvSpPr>
        <p:spPr bwMode="auto">
          <a:xfrm>
            <a:off x="2362200" y="2895600"/>
            <a:ext cx="6781800" cy="2514600"/>
          </a:xfrm>
          <a:prstGeom prst="rect">
            <a:avLst/>
          </a:prstGeom>
          <a:noFill/>
          <a:ln w="9525">
            <a:noFill/>
            <a:miter lim="800000"/>
            <a:headEnd/>
            <a:tailEnd/>
          </a:ln>
          <a:effectLst/>
        </p:spPr>
        <p:txBody>
          <a:bodyPr/>
          <a:lstStyle/>
          <a:p>
            <a:pPr marL="812800" indent="-812800" eaLnBrk="1" hangingPunct="1">
              <a:spcBef>
                <a:spcPct val="20000"/>
              </a:spcBef>
              <a:buClr>
                <a:schemeClr val="hlink"/>
              </a:buClr>
              <a:buSzPct val="120000"/>
              <a:buFontTx/>
              <a:buAutoNum type="alphaUcPeriod"/>
              <a:defRPr/>
            </a:pPr>
            <a:r>
              <a:rPr lang="en-US" sz="2800">
                <a:solidFill>
                  <a:schemeClr val="bg1"/>
                </a:solidFill>
                <a:effectLst>
                  <a:outerShdw blurRad="38100" dist="38100" dir="2700000" algn="tl">
                    <a:srgbClr val="DDDDDD"/>
                  </a:outerShdw>
                </a:effectLst>
                <a:latin typeface="Tahoma" charset="0"/>
                <a:cs typeface="+mn-cs"/>
              </a:rPr>
              <a:t>Pada Pemerintah  2:13-17</a:t>
            </a:r>
          </a:p>
          <a:p>
            <a:pPr marL="812800" indent="-812800" eaLnBrk="1" hangingPunct="1">
              <a:spcBef>
                <a:spcPct val="20000"/>
              </a:spcBef>
              <a:buClr>
                <a:schemeClr val="hlink"/>
              </a:buClr>
              <a:buSzPct val="120000"/>
              <a:buFontTx/>
              <a:buAutoNum type="alphaUcPeriod"/>
              <a:defRPr/>
            </a:pPr>
            <a:r>
              <a:rPr lang="en-US" sz="2800">
                <a:solidFill>
                  <a:schemeClr val="bg1"/>
                </a:solidFill>
                <a:effectLst>
                  <a:outerShdw blurRad="38100" dist="38100" dir="2700000" algn="tl">
                    <a:srgbClr val="DDDDDD"/>
                  </a:outerShdw>
                </a:effectLst>
                <a:latin typeface="Tahoma" charset="0"/>
                <a:cs typeface="+mn-cs"/>
              </a:rPr>
              <a:t>Di Tempat Kerja 2:18-25	</a:t>
            </a:r>
          </a:p>
          <a:p>
            <a:pPr marL="812800" indent="-812800" eaLnBrk="1" hangingPunct="1">
              <a:spcBef>
                <a:spcPct val="20000"/>
              </a:spcBef>
              <a:buClr>
                <a:schemeClr val="hlink"/>
              </a:buClr>
              <a:buSzPct val="120000"/>
              <a:buFontTx/>
              <a:buAutoNum type="alphaUcPeriod"/>
              <a:defRPr/>
            </a:pPr>
            <a:r>
              <a:rPr lang="en-US" sz="2800">
                <a:solidFill>
                  <a:schemeClr val="bg1"/>
                </a:solidFill>
                <a:effectLst>
                  <a:outerShdw blurRad="38100" dist="38100" dir="2700000" algn="tl">
                    <a:srgbClr val="DDDDDD"/>
                  </a:outerShdw>
                </a:effectLst>
                <a:latin typeface="Tahoma" charset="0"/>
                <a:cs typeface="+mn-cs"/>
              </a:rPr>
              <a:t>Dalam Pernikahan  3:1-7	</a:t>
            </a:r>
          </a:p>
          <a:p>
            <a:pPr marL="812800" indent="-812800" eaLnBrk="1" hangingPunct="1">
              <a:spcBef>
                <a:spcPct val="20000"/>
              </a:spcBef>
              <a:buClr>
                <a:schemeClr val="hlink"/>
              </a:buClr>
              <a:buSzPct val="120000"/>
              <a:buFontTx/>
              <a:buAutoNum type="alphaUcPeriod"/>
              <a:defRPr/>
            </a:pPr>
            <a:r>
              <a:rPr lang="en-US" sz="2800">
                <a:solidFill>
                  <a:schemeClr val="bg1"/>
                </a:solidFill>
                <a:effectLst>
                  <a:outerShdw blurRad="38100" dist="38100" dir="2700000" algn="tl">
                    <a:srgbClr val="DDDDDD"/>
                  </a:outerShdw>
                </a:effectLst>
                <a:latin typeface="Tahoma" charset="0"/>
                <a:cs typeface="+mn-cs"/>
              </a:rPr>
              <a:t>Di Gereja dan seluruh aspek hidup  3:8-12</a:t>
            </a:r>
          </a:p>
        </p:txBody>
      </p:sp>
      <p:sp>
        <p:nvSpPr>
          <p:cNvPr id="373764" name="Rectangle 5"/>
          <p:cNvSpPr>
            <a:spLocks noChangeArrowheads="1"/>
          </p:cNvSpPr>
          <p:nvPr/>
        </p:nvSpPr>
        <p:spPr bwMode="auto">
          <a:xfrm>
            <a:off x="8305800" y="60325"/>
            <a:ext cx="706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2000" b="1">
                <a:solidFill>
                  <a:schemeClr val="bg1"/>
                </a:solidFill>
                <a:latin typeface="Times New Roman" charset="0"/>
              </a:rPr>
              <a:t>280d</a:t>
            </a:r>
          </a:p>
        </p:txBody>
      </p:sp>
      <p:pic>
        <p:nvPicPr>
          <p:cNvPr id="373765" name="Picture 6" descr="j02022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844800"/>
            <a:ext cx="24257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Rectangle 7"/>
          <p:cNvSpPr>
            <a:spLocks noGrp="1" noChangeArrowheads="1"/>
          </p:cNvSpPr>
          <p:nvPr>
            <p:ph type="title" idx="4294967295"/>
          </p:nvPr>
        </p:nvSpPr>
        <p:spPr>
          <a:xfrm>
            <a:off x="203200" y="0"/>
            <a:ext cx="8686800" cy="1447800"/>
          </a:xfrm>
        </p:spPr>
        <p:txBody>
          <a:bodyPr/>
          <a:lstStyle/>
          <a:p>
            <a:pPr eaLnBrk="1" hangingPunct="1"/>
            <a:r>
              <a:rPr lang="en-US" sz="3200" b="1">
                <a:solidFill>
                  <a:schemeClr val="bg1"/>
                </a:solidFill>
                <a:latin typeface="Calibri" charset="0"/>
              </a:rPr>
              <a:t>Ketekunan dalam menghadapi Penderitaan Dengan Kasih Karunia Allah</a:t>
            </a:r>
            <a:r>
              <a:rPr lang="en-US" sz="3200">
                <a:solidFill>
                  <a:schemeClr val="bg1"/>
                </a:solidFill>
                <a:latin typeface="Calibri" charset="0"/>
              </a:rPr>
              <a:t> (diperoleh dari…)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1000" fill="hold"/>
                                        <p:tgtEl>
                                          <p:spTgt spid="49155">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491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1000" fill="hold"/>
                                        <p:tgtEl>
                                          <p:spTgt spid="49155">
                                            <p:txEl>
                                              <p:pRg st="1" end="1"/>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491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49156">
                                            <p:txEl>
                                              <p:pRg st="0" end="0"/>
                                            </p:txEl>
                                          </p:spTgt>
                                        </p:tgtEl>
                                        <p:attrNameLst>
                                          <p:attrName>style.visibility</p:attrName>
                                        </p:attrNameLst>
                                      </p:cBhvr>
                                      <p:to>
                                        <p:strVal val="visible"/>
                                      </p:to>
                                    </p:set>
                                    <p:anim calcmode="lin" valueType="num">
                                      <p:cBhvr>
                                        <p:cTn id="19" dur="1000" fill="hold"/>
                                        <p:tgtEl>
                                          <p:spTgt spid="49156">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49156">
                                            <p:txEl>
                                              <p:pRg st="0" end="0"/>
                                            </p:txEl>
                                          </p:spTgt>
                                        </p:tgtEl>
                                        <p:attrNameLst>
                                          <p:attrName>ppt_h</p:attrName>
                                        </p:attrNameLst>
                                      </p:cBhvr>
                                      <p:tavLst>
                                        <p:tav tm="0">
                                          <p:val>
                                            <p:fltVal val="0"/>
                                          </p:val>
                                        </p:tav>
                                        <p:tav tm="100000">
                                          <p:val>
                                            <p:strVal val="#ppt_h"/>
                                          </p:val>
                                        </p:tav>
                                      </p:tavLst>
                                    </p:anim>
                                    <p:animEffect transition="in" filter="fade">
                                      <p:cBhvr>
                                        <p:cTn id="21" dur="1000"/>
                                        <p:tgtEl>
                                          <p:spTgt spid="49156">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49156">
                                            <p:txEl>
                                              <p:pRg st="1" end="1"/>
                                            </p:txEl>
                                          </p:spTgt>
                                        </p:tgtEl>
                                        <p:attrNameLst>
                                          <p:attrName>style.visibility</p:attrName>
                                        </p:attrNameLst>
                                      </p:cBhvr>
                                      <p:to>
                                        <p:strVal val="visible"/>
                                      </p:to>
                                    </p:set>
                                    <p:anim calcmode="lin" valueType="num">
                                      <p:cBhvr>
                                        <p:cTn id="26" dur="1000" fill="hold"/>
                                        <p:tgtEl>
                                          <p:spTgt spid="49156">
                                            <p:txEl>
                                              <p:pRg st="1" end="1"/>
                                            </p:txEl>
                                          </p:spTgt>
                                        </p:tgtEl>
                                        <p:attrNameLst>
                                          <p:attrName>ppt_w</p:attrName>
                                        </p:attrNameLst>
                                      </p:cBhvr>
                                      <p:tavLst>
                                        <p:tav tm="0">
                                          <p:val>
                                            <p:fltVal val="0"/>
                                          </p:val>
                                        </p:tav>
                                        <p:tav tm="100000">
                                          <p:val>
                                            <p:strVal val="#ppt_w"/>
                                          </p:val>
                                        </p:tav>
                                      </p:tavLst>
                                    </p:anim>
                                    <p:anim calcmode="lin" valueType="num">
                                      <p:cBhvr>
                                        <p:cTn id="27" dur="1000" fill="hold"/>
                                        <p:tgtEl>
                                          <p:spTgt spid="49156">
                                            <p:txEl>
                                              <p:pRg st="1" end="1"/>
                                            </p:txEl>
                                          </p:spTgt>
                                        </p:tgtEl>
                                        <p:attrNameLst>
                                          <p:attrName>ppt_h</p:attrName>
                                        </p:attrNameLst>
                                      </p:cBhvr>
                                      <p:tavLst>
                                        <p:tav tm="0">
                                          <p:val>
                                            <p:fltVal val="0"/>
                                          </p:val>
                                        </p:tav>
                                        <p:tav tm="100000">
                                          <p:val>
                                            <p:strVal val="#ppt_h"/>
                                          </p:val>
                                        </p:tav>
                                      </p:tavLst>
                                    </p:anim>
                                    <p:animEffect transition="in" filter="fade">
                                      <p:cBhvr>
                                        <p:cTn id="28" dur="1000"/>
                                        <p:tgtEl>
                                          <p:spTgt spid="49156">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nodeType="clickEffect">
                                  <p:stCondLst>
                                    <p:cond delay="0"/>
                                  </p:stCondLst>
                                  <p:childTnLst>
                                    <p:set>
                                      <p:cBhvr>
                                        <p:cTn id="32" dur="1" fill="hold">
                                          <p:stCondLst>
                                            <p:cond delay="0"/>
                                          </p:stCondLst>
                                        </p:cTn>
                                        <p:tgtEl>
                                          <p:spTgt spid="49156">
                                            <p:txEl>
                                              <p:pRg st="2" end="2"/>
                                            </p:txEl>
                                          </p:spTgt>
                                        </p:tgtEl>
                                        <p:attrNameLst>
                                          <p:attrName>style.visibility</p:attrName>
                                        </p:attrNameLst>
                                      </p:cBhvr>
                                      <p:to>
                                        <p:strVal val="visible"/>
                                      </p:to>
                                    </p:set>
                                    <p:anim calcmode="lin" valueType="num">
                                      <p:cBhvr>
                                        <p:cTn id="33" dur="1000" fill="hold"/>
                                        <p:tgtEl>
                                          <p:spTgt spid="49156">
                                            <p:txEl>
                                              <p:pRg st="2" end="2"/>
                                            </p:txEl>
                                          </p:spTgt>
                                        </p:tgtEl>
                                        <p:attrNameLst>
                                          <p:attrName>ppt_w</p:attrName>
                                        </p:attrNameLst>
                                      </p:cBhvr>
                                      <p:tavLst>
                                        <p:tav tm="0">
                                          <p:val>
                                            <p:fltVal val="0"/>
                                          </p:val>
                                        </p:tav>
                                        <p:tav tm="100000">
                                          <p:val>
                                            <p:strVal val="#ppt_w"/>
                                          </p:val>
                                        </p:tav>
                                      </p:tavLst>
                                    </p:anim>
                                    <p:anim calcmode="lin" valueType="num">
                                      <p:cBhvr>
                                        <p:cTn id="34" dur="1000" fill="hold"/>
                                        <p:tgtEl>
                                          <p:spTgt spid="49156">
                                            <p:txEl>
                                              <p:pRg st="2" end="2"/>
                                            </p:txEl>
                                          </p:spTgt>
                                        </p:tgtEl>
                                        <p:attrNameLst>
                                          <p:attrName>ppt_h</p:attrName>
                                        </p:attrNameLst>
                                      </p:cBhvr>
                                      <p:tavLst>
                                        <p:tav tm="0">
                                          <p:val>
                                            <p:fltVal val="0"/>
                                          </p:val>
                                        </p:tav>
                                        <p:tav tm="100000">
                                          <p:val>
                                            <p:strVal val="#ppt_h"/>
                                          </p:val>
                                        </p:tav>
                                      </p:tavLst>
                                    </p:anim>
                                    <p:animEffect transition="in" filter="fade">
                                      <p:cBhvr>
                                        <p:cTn id="35" dur="1000"/>
                                        <p:tgtEl>
                                          <p:spTgt spid="49156">
                                            <p:txEl>
                                              <p:pRg st="2" end="2"/>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nodeType="clickEffect">
                                  <p:stCondLst>
                                    <p:cond delay="0"/>
                                  </p:stCondLst>
                                  <p:childTnLst>
                                    <p:set>
                                      <p:cBhvr>
                                        <p:cTn id="39" dur="1" fill="hold">
                                          <p:stCondLst>
                                            <p:cond delay="0"/>
                                          </p:stCondLst>
                                        </p:cTn>
                                        <p:tgtEl>
                                          <p:spTgt spid="49156">
                                            <p:txEl>
                                              <p:pRg st="3" end="3"/>
                                            </p:txEl>
                                          </p:spTgt>
                                        </p:tgtEl>
                                        <p:attrNameLst>
                                          <p:attrName>style.visibility</p:attrName>
                                        </p:attrNameLst>
                                      </p:cBhvr>
                                      <p:to>
                                        <p:strVal val="visible"/>
                                      </p:to>
                                    </p:set>
                                    <p:anim calcmode="lin" valueType="num">
                                      <p:cBhvr>
                                        <p:cTn id="40" dur="1000" fill="hold"/>
                                        <p:tgtEl>
                                          <p:spTgt spid="49156">
                                            <p:txEl>
                                              <p:pRg st="3" end="3"/>
                                            </p:txEl>
                                          </p:spTgt>
                                        </p:tgtEl>
                                        <p:attrNameLst>
                                          <p:attrName>ppt_w</p:attrName>
                                        </p:attrNameLst>
                                      </p:cBhvr>
                                      <p:tavLst>
                                        <p:tav tm="0">
                                          <p:val>
                                            <p:fltVal val="0"/>
                                          </p:val>
                                        </p:tav>
                                        <p:tav tm="100000">
                                          <p:val>
                                            <p:strVal val="#ppt_w"/>
                                          </p:val>
                                        </p:tav>
                                      </p:tavLst>
                                    </p:anim>
                                    <p:anim calcmode="lin" valueType="num">
                                      <p:cBhvr>
                                        <p:cTn id="41" dur="1000" fill="hold"/>
                                        <p:tgtEl>
                                          <p:spTgt spid="49156">
                                            <p:txEl>
                                              <p:pRg st="3" end="3"/>
                                            </p:txEl>
                                          </p:spTgt>
                                        </p:tgtEl>
                                        <p:attrNameLst>
                                          <p:attrName>ppt_h</p:attrName>
                                        </p:attrNameLst>
                                      </p:cBhvr>
                                      <p:tavLst>
                                        <p:tav tm="0">
                                          <p:val>
                                            <p:fltVal val="0"/>
                                          </p:val>
                                        </p:tav>
                                        <p:tav tm="100000">
                                          <p:val>
                                            <p:strVal val="#ppt_h"/>
                                          </p:val>
                                        </p:tav>
                                      </p:tavLst>
                                    </p:anim>
                                    <p:animEffect transition="in" filter="fade">
                                      <p:cBhvr>
                                        <p:cTn id="42" dur="1000"/>
                                        <p:tgtEl>
                                          <p:spTgt spid="49156">
                                            <p:txEl>
                                              <p:pRg st="3" end="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1" fill="hold" grpId="0" nodeType="clickEffect">
                                  <p:stCondLst>
                                    <p:cond delay="0"/>
                                  </p:stCondLst>
                                  <p:childTnLst>
                                    <p:set>
                                      <p:cBhvr>
                                        <p:cTn id="46" dur="1" fill="hold">
                                          <p:stCondLst>
                                            <p:cond delay="0"/>
                                          </p:stCondLst>
                                        </p:cTn>
                                        <p:tgtEl>
                                          <p:spTgt spid="49159"/>
                                        </p:tgtEl>
                                        <p:attrNameLst>
                                          <p:attrName>style.visibility</p:attrName>
                                        </p:attrNameLst>
                                      </p:cBhvr>
                                      <p:to>
                                        <p:strVal val="visible"/>
                                      </p:to>
                                    </p:set>
                                    <p:anim calcmode="lin" valueType="num">
                                      <p:cBhvr additive="base">
                                        <p:cTn id="47" dur="500" fill="hold"/>
                                        <p:tgtEl>
                                          <p:spTgt spid="49159"/>
                                        </p:tgtEl>
                                        <p:attrNameLst>
                                          <p:attrName>ppt_x</p:attrName>
                                        </p:attrNameLst>
                                      </p:cBhvr>
                                      <p:tavLst>
                                        <p:tav tm="0">
                                          <p:val>
                                            <p:strVal val="#ppt_x"/>
                                          </p:val>
                                        </p:tav>
                                        <p:tav tm="100000">
                                          <p:val>
                                            <p:strVal val="#ppt_x"/>
                                          </p:val>
                                        </p:tav>
                                      </p:tavLst>
                                    </p:anim>
                                    <p:anim calcmode="lin" valueType="num">
                                      <p:cBhvr additive="base">
                                        <p:cTn id="48" dur="500" fill="hold"/>
                                        <p:tgtEl>
                                          <p:spTgt spid="491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9"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13" name="Rectangle 5"/>
          <p:cNvSpPr>
            <a:spLocks noChangeArrowheads="1"/>
          </p:cNvSpPr>
          <p:nvPr/>
        </p:nvSpPr>
        <p:spPr bwMode="auto">
          <a:xfrm>
            <a:off x="1371600" y="1371600"/>
            <a:ext cx="7772400" cy="1828800"/>
          </a:xfrm>
          <a:prstGeom prst="rect">
            <a:avLst/>
          </a:prstGeom>
          <a:noFill/>
          <a:ln w="9525">
            <a:noFill/>
            <a:miter lim="800000"/>
            <a:headEnd/>
            <a:tailEnd/>
          </a:ln>
          <a:effectLst>
            <a:outerShdw dist="35921" dir="2700000" algn="ctr" rotWithShape="0">
              <a:srgbClr val="808080"/>
            </a:outerShdw>
          </a:effectLst>
        </p:spPr>
        <p:txBody>
          <a:bodyPr/>
          <a:lstStyle/>
          <a:p>
            <a:pPr marL="342900" indent="-342900" eaLnBrk="1" fontAlgn="auto" hangingPunct="1">
              <a:spcBef>
                <a:spcPct val="20000"/>
              </a:spcBef>
              <a:spcAft>
                <a:spcPts val="0"/>
              </a:spcAft>
              <a:buClr>
                <a:schemeClr val="hlink"/>
              </a:buClr>
              <a:buSzPct val="120000"/>
              <a:defRPr/>
            </a:pPr>
            <a:r>
              <a:rPr lang="en-US" sz="4000" dirty="0">
                <a:solidFill>
                  <a:schemeClr val="bg1"/>
                </a:solidFill>
                <a:latin typeface="+mn-lt"/>
                <a:ea typeface="+mn-ea"/>
                <a:cs typeface="+mn-cs"/>
              </a:rPr>
              <a:t>	</a:t>
            </a:r>
            <a:r>
              <a:rPr lang="en-US" sz="2800" dirty="0" err="1">
                <a:solidFill>
                  <a:schemeClr val="bg1"/>
                </a:solidFill>
                <a:latin typeface="+mn-lt"/>
                <a:ea typeface="+mn-ea"/>
                <a:cs typeface="+mn-cs"/>
              </a:rPr>
              <a:t>Hidup</a:t>
            </a:r>
            <a:r>
              <a:rPr lang="en-US" sz="2800" dirty="0">
                <a:solidFill>
                  <a:schemeClr val="bg1"/>
                </a:solidFill>
                <a:latin typeface="+mn-lt"/>
                <a:ea typeface="+mn-ea"/>
                <a:cs typeface="+mn-cs"/>
              </a:rPr>
              <a:t> </a:t>
            </a:r>
            <a:r>
              <a:rPr lang="en-US" sz="2800" dirty="0" err="1">
                <a:solidFill>
                  <a:schemeClr val="bg1"/>
                </a:solidFill>
                <a:latin typeface="+mn-lt"/>
                <a:ea typeface="+mn-ea"/>
                <a:cs typeface="+mn-cs"/>
              </a:rPr>
              <a:t>dalam</a:t>
            </a:r>
            <a:r>
              <a:rPr lang="en-US" sz="2800" dirty="0">
                <a:solidFill>
                  <a:schemeClr val="bg1"/>
                </a:solidFill>
                <a:latin typeface="+mn-lt"/>
                <a:ea typeface="+mn-ea"/>
                <a:cs typeface="+mn-cs"/>
              </a:rPr>
              <a:t> </a:t>
            </a:r>
            <a:r>
              <a:rPr lang="en-US" sz="2800" dirty="0" err="1">
                <a:solidFill>
                  <a:schemeClr val="bg1"/>
                </a:solidFill>
                <a:latin typeface="+mn-lt"/>
                <a:ea typeface="+mn-ea"/>
                <a:cs typeface="+mn-cs"/>
              </a:rPr>
              <a:t>kepatuhan</a:t>
            </a:r>
            <a:r>
              <a:rPr lang="en-US" sz="2800" dirty="0">
                <a:solidFill>
                  <a:schemeClr val="bg1"/>
                </a:solidFill>
                <a:latin typeface="+mn-lt"/>
                <a:ea typeface="+mn-ea"/>
                <a:cs typeface="+mn-cs"/>
              </a:rPr>
              <a:t> </a:t>
            </a:r>
            <a:r>
              <a:rPr lang="en-US" sz="2800" dirty="0" err="1">
                <a:solidFill>
                  <a:schemeClr val="bg1"/>
                </a:solidFill>
                <a:latin typeface="+mn-lt"/>
                <a:ea typeface="+mn-ea"/>
                <a:cs typeface="+mn-cs"/>
              </a:rPr>
              <a:t>di</a:t>
            </a:r>
            <a:r>
              <a:rPr lang="en-US" sz="2800" dirty="0">
                <a:solidFill>
                  <a:schemeClr val="bg1"/>
                </a:solidFill>
                <a:latin typeface="+mn-lt"/>
                <a:ea typeface="+mn-ea"/>
                <a:cs typeface="+mn-cs"/>
              </a:rPr>
              <a:t> </a:t>
            </a:r>
            <a:r>
              <a:rPr lang="en-US" sz="2800" dirty="0" err="1">
                <a:solidFill>
                  <a:schemeClr val="bg1"/>
                </a:solidFill>
                <a:latin typeface="+mn-lt"/>
                <a:ea typeface="+mn-ea"/>
                <a:cs typeface="+mn-cs"/>
              </a:rPr>
              <a:t>semua</a:t>
            </a:r>
            <a:r>
              <a:rPr lang="en-US" sz="2800" dirty="0">
                <a:solidFill>
                  <a:schemeClr val="bg1"/>
                </a:solidFill>
                <a:latin typeface="+mn-lt"/>
                <a:ea typeface="+mn-ea"/>
                <a:cs typeface="+mn-cs"/>
              </a:rPr>
              <a:t> area </a:t>
            </a:r>
            <a:r>
              <a:rPr lang="en-US" sz="2800" dirty="0" err="1">
                <a:solidFill>
                  <a:schemeClr val="bg1"/>
                </a:solidFill>
                <a:latin typeface="+mn-lt"/>
                <a:ea typeface="+mn-ea"/>
                <a:cs typeface="+mn-cs"/>
              </a:rPr>
              <a:t>hidup</a:t>
            </a:r>
            <a:r>
              <a:rPr lang="en-US" sz="2800" dirty="0">
                <a:solidFill>
                  <a:schemeClr val="bg1"/>
                </a:solidFill>
                <a:latin typeface="+mn-lt"/>
                <a:ea typeface="+mn-ea"/>
                <a:cs typeface="+mn-cs"/>
              </a:rPr>
              <a:t> </a:t>
            </a:r>
            <a:r>
              <a:rPr lang="en-US" sz="2800" dirty="0" err="1">
                <a:solidFill>
                  <a:schemeClr val="bg1"/>
                </a:solidFill>
                <a:latin typeface="+mn-lt"/>
                <a:ea typeface="+mn-ea"/>
                <a:cs typeface="+mn-cs"/>
              </a:rPr>
              <a:t>menyenangkan</a:t>
            </a:r>
            <a:r>
              <a:rPr lang="en-US" sz="2800" dirty="0">
                <a:solidFill>
                  <a:schemeClr val="bg1"/>
                </a:solidFill>
                <a:latin typeface="+mn-lt"/>
                <a:ea typeface="+mn-ea"/>
                <a:cs typeface="+mn-cs"/>
              </a:rPr>
              <a:t> </a:t>
            </a:r>
            <a:r>
              <a:rPr lang="en-US" sz="2800" dirty="0" err="1">
                <a:solidFill>
                  <a:schemeClr val="bg1"/>
                </a:solidFill>
                <a:latin typeface="+mn-lt"/>
                <a:ea typeface="+mn-ea"/>
                <a:cs typeface="+mn-cs"/>
              </a:rPr>
              <a:t>Tuhan</a:t>
            </a:r>
            <a:r>
              <a:rPr lang="en-US" sz="2800" dirty="0">
                <a:solidFill>
                  <a:schemeClr val="bg1"/>
                </a:solidFill>
                <a:latin typeface="+mn-lt"/>
                <a:ea typeface="+mn-ea"/>
                <a:cs typeface="+mn-cs"/>
              </a:rPr>
              <a:t> </a:t>
            </a:r>
            <a:r>
              <a:rPr lang="en-US" sz="2800" dirty="0" err="1">
                <a:solidFill>
                  <a:schemeClr val="bg1"/>
                </a:solidFill>
                <a:latin typeface="+mn-lt"/>
                <a:ea typeface="+mn-ea"/>
                <a:cs typeface="+mn-cs"/>
              </a:rPr>
              <a:t>dan</a:t>
            </a:r>
            <a:r>
              <a:rPr lang="en-US" sz="2800" dirty="0">
                <a:solidFill>
                  <a:schemeClr val="bg1"/>
                </a:solidFill>
                <a:latin typeface="+mn-lt"/>
                <a:ea typeface="+mn-ea"/>
                <a:cs typeface="+mn-cs"/>
              </a:rPr>
              <a:t> </a:t>
            </a:r>
            <a:r>
              <a:rPr lang="en-US" sz="2800" dirty="0" err="1">
                <a:solidFill>
                  <a:schemeClr val="bg1"/>
                </a:solidFill>
                <a:latin typeface="+mn-lt"/>
                <a:ea typeface="+mn-ea"/>
                <a:cs typeface="+mn-cs"/>
              </a:rPr>
              <a:t>juga</a:t>
            </a:r>
            <a:r>
              <a:rPr lang="en-US" sz="2800" dirty="0">
                <a:solidFill>
                  <a:schemeClr val="bg1"/>
                </a:solidFill>
                <a:latin typeface="+mn-lt"/>
                <a:ea typeface="+mn-ea"/>
                <a:cs typeface="+mn-cs"/>
              </a:rPr>
              <a:t>  </a:t>
            </a:r>
            <a:r>
              <a:rPr lang="en-US" sz="2800" dirty="0" err="1">
                <a:solidFill>
                  <a:schemeClr val="bg1"/>
                </a:solidFill>
                <a:latin typeface="+mn-lt"/>
                <a:ea typeface="+mn-ea"/>
                <a:cs typeface="+mn-cs"/>
              </a:rPr>
              <a:t>manusia</a:t>
            </a:r>
            <a:r>
              <a:rPr lang="en-US" sz="2800" dirty="0">
                <a:solidFill>
                  <a:schemeClr val="bg1"/>
                </a:solidFill>
                <a:latin typeface="+mn-lt"/>
                <a:ea typeface="+mn-ea"/>
                <a:cs typeface="+mn-cs"/>
              </a:rPr>
              <a:t>.</a:t>
            </a:r>
            <a:endParaRPr lang="en-US" sz="2800" dirty="0">
              <a:solidFill>
                <a:schemeClr val="bg1"/>
              </a:solidFill>
              <a:effectLst>
                <a:outerShdw blurRad="38100" dist="38100" dir="2700000" algn="tl">
                  <a:srgbClr val="000000"/>
                </a:outerShdw>
              </a:effectLst>
              <a:latin typeface="Tahoma" pitchFamily="18" charset="-52"/>
              <a:ea typeface="+mn-ea"/>
              <a:cs typeface="+mn-cs"/>
            </a:endParaRPr>
          </a:p>
        </p:txBody>
      </p:sp>
      <p:graphicFrame>
        <p:nvGraphicFramePr>
          <p:cNvPr id="43015" name="Object 7"/>
          <p:cNvGraphicFramePr>
            <a:graphicFrameLocks noChangeAspect="1"/>
          </p:cNvGraphicFramePr>
          <p:nvPr/>
        </p:nvGraphicFramePr>
        <p:xfrm>
          <a:off x="1828800" y="3200400"/>
          <a:ext cx="5816600" cy="3657600"/>
        </p:xfrm>
        <a:graphic>
          <a:graphicData uri="http://schemas.openxmlformats.org/presentationml/2006/ole">
            <mc:AlternateContent xmlns:mc="http://schemas.openxmlformats.org/markup-compatibility/2006">
              <mc:Choice xmlns:v="urn:schemas-microsoft-com:vml" Requires="v">
                <p:oleObj spid="_x0000_s374819" name="Image" r:id="rId4" imgW="5815873" imgH="3657143" progId="Photoshop.Image.7">
                  <p:embed/>
                </p:oleObj>
              </mc:Choice>
              <mc:Fallback>
                <p:oleObj name="Image" r:id="rId4" imgW="5815873" imgH="3657143" progId="Photoshop.Image.7">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200400"/>
                        <a:ext cx="58166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74788" name="Rectangle 8"/>
          <p:cNvSpPr>
            <a:spLocks noChangeArrowheads="1"/>
          </p:cNvSpPr>
          <p:nvPr/>
        </p:nvSpPr>
        <p:spPr bwMode="auto">
          <a:xfrm>
            <a:off x="8229600" y="76200"/>
            <a:ext cx="81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2400" b="1">
                <a:solidFill>
                  <a:schemeClr val="bg1"/>
                </a:solidFill>
                <a:latin typeface="Times New Roman" charset="0"/>
              </a:rPr>
              <a:t>280d</a:t>
            </a:r>
          </a:p>
        </p:txBody>
      </p:sp>
      <p:sp>
        <p:nvSpPr>
          <p:cNvPr id="374789" name="Rectangle 9"/>
          <p:cNvSpPr>
            <a:spLocks noGrp="1" noChangeArrowheads="1"/>
          </p:cNvSpPr>
          <p:nvPr>
            <p:ph type="title" idx="4294967295"/>
          </p:nvPr>
        </p:nvSpPr>
        <p:spPr>
          <a:xfrm>
            <a:off x="152400" y="381000"/>
            <a:ext cx="8229600" cy="914400"/>
          </a:xfrm>
        </p:spPr>
        <p:txBody>
          <a:bodyPr/>
          <a:lstStyle/>
          <a:p>
            <a:pPr eaLnBrk="1" hangingPunct="1"/>
            <a:r>
              <a:rPr lang="en-US">
                <a:solidFill>
                  <a:schemeClr val="bg1"/>
                </a:solidFill>
                <a:latin typeface="Calibri" charset="0"/>
              </a:rPr>
              <a:t>II. Kepatuhan (2:13-3:12)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3013">
                                            <p:txEl>
                                              <p:pRg st="0" end="0"/>
                                            </p:txEl>
                                          </p:spTgt>
                                        </p:tgtEl>
                                        <p:attrNameLst>
                                          <p:attrName>style.visibility</p:attrName>
                                        </p:attrNameLst>
                                      </p:cBhvr>
                                      <p:to>
                                        <p:strVal val="visible"/>
                                      </p:to>
                                    </p:set>
                                    <p:animEffect transition="in" filter="diamond(in)">
                                      <p:cBhvr>
                                        <p:cTn id="7" dur="1000"/>
                                        <p:tgtEl>
                                          <p:spTgt spid="43013">
                                            <p:txEl>
                                              <p:pRg st="0" end="0"/>
                                            </p:txEl>
                                          </p:spTgt>
                                        </p:tgtEl>
                                      </p:cBhvr>
                                    </p:animEffect>
                                  </p:childTnLst>
                                </p:cTn>
                              </p:par>
                            </p:childTnLst>
                          </p:cTn>
                        </p:par>
                        <p:par>
                          <p:cTn id="8" fill="hold" nodeType="afterGroup">
                            <p:stCondLst>
                              <p:cond delay="1000"/>
                            </p:stCondLst>
                            <p:childTnLst>
                              <p:par>
                                <p:cTn id="9" presetID="23" presetClass="entr" presetSubtype="16" fill="hold" nodeType="afterEffect">
                                  <p:stCondLst>
                                    <p:cond delay="0"/>
                                  </p:stCondLst>
                                  <p:childTnLst>
                                    <p:set>
                                      <p:cBhvr>
                                        <p:cTn id="10" dur="1" fill="hold">
                                          <p:stCondLst>
                                            <p:cond delay="0"/>
                                          </p:stCondLst>
                                        </p:cTn>
                                        <p:tgtEl>
                                          <p:spTgt spid="43015"/>
                                        </p:tgtEl>
                                        <p:attrNameLst>
                                          <p:attrName>style.visibility</p:attrName>
                                        </p:attrNameLst>
                                      </p:cBhvr>
                                      <p:to>
                                        <p:strVal val="visible"/>
                                      </p:to>
                                    </p:set>
                                    <p:anim calcmode="lin" valueType="num">
                                      <p:cBhvr>
                                        <p:cTn id="11" dur="500" fill="hold"/>
                                        <p:tgtEl>
                                          <p:spTgt spid="43015"/>
                                        </p:tgtEl>
                                        <p:attrNameLst>
                                          <p:attrName>ppt_w</p:attrName>
                                        </p:attrNameLst>
                                      </p:cBhvr>
                                      <p:tavLst>
                                        <p:tav tm="0">
                                          <p:val>
                                            <p:fltVal val="0"/>
                                          </p:val>
                                        </p:tav>
                                        <p:tav tm="100000">
                                          <p:val>
                                            <p:strVal val="#ppt_w"/>
                                          </p:val>
                                        </p:tav>
                                      </p:tavLst>
                                    </p:anim>
                                    <p:anim calcmode="lin" valueType="num">
                                      <p:cBhvr>
                                        <p:cTn id="12" dur="500" fill="hold"/>
                                        <p:tgtEl>
                                          <p:spTgt spid="430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email">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 in </a:t>
            </a:r>
            <a:r>
              <a:rPr lang="en-US" sz="3600" b="1" dirty="0">
                <a:solidFill>
                  <a:srgbClr val="FFFFFF"/>
                </a:solidFill>
                <a:effectLst>
                  <a:glow rad="127000">
                    <a:srgbClr val="000000"/>
                  </a:glow>
                </a:effectLst>
                <a:latin typeface="Arial"/>
                <a:cs typeface="Arial"/>
              </a:rPr>
              <a:t>1 Peter</a:t>
            </a:r>
            <a:r>
              <a:rPr lang="en-US" sz="3600" b="1" dirty="0">
                <a:solidFill>
                  <a:schemeClr val="bg1"/>
                </a:solidFill>
                <a:effectLst>
                  <a:glow rad="101600">
                    <a:schemeClr val="tx1">
                      <a:alpha val="99000"/>
                    </a:schemeClr>
                  </a:glow>
                </a:effectLst>
                <a:latin typeface="Arial"/>
                <a:cs typeface="Arial"/>
              </a:rPr>
              <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declared himself Lord over imprisoned spirits following his death (3:18-22).</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27f</a:t>
            </a:r>
          </a:p>
        </p:txBody>
      </p:sp>
    </p:spTree>
    <p:extLst>
      <p:ext uri="{BB962C8B-B14F-4D97-AF65-F5344CB8AC3E}">
        <p14:creationId xmlns:p14="http://schemas.microsoft.com/office/powerpoint/2010/main" val="35432660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Date Placeholder 4"/>
          <p:cNvSpPr txBox="1">
            <a:spLocks noGrp="1" noChangeArrowheads="1"/>
          </p:cNvSpPr>
          <p:nvPr/>
        </p:nvSpPr>
        <p:spPr>
          <a:xfrm>
            <a:off x="457200" y="6356350"/>
            <a:ext cx="2133600" cy="365125"/>
          </a:xfrm>
          <a:prstGeom prst="rect">
            <a:avLst/>
          </a:prstGeom>
          <a:noFill/>
        </p:spPr>
        <p:txBody>
          <a:bodyPr anchor="ctr"/>
          <a:lstStyle/>
          <a:p>
            <a:pPr eaLnBrk="1" fontAlgn="auto" hangingPunct="1">
              <a:spcBef>
                <a:spcPts val="0"/>
              </a:spcBef>
              <a:spcAft>
                <a:spcPts val="0"/>
              </a:spcAft>
              <a:defRPr/>
            </a:pPr>
            <a:endParaRPr lang="en-US" sz="1200">
              <a:solidFill>
                <a:schemeClr val="tx1">
                  <a:tint val="75000"/>
                </a:schemeClr>
              </a:solidFill>
              <a:latin typeface="+mn-lt"/>
              <a:ea typeface="+mn-ea"/>
              <a:cs typeface="+mn-cs"/>
            </a:endParaRPr>
          </a:p>
        </p:txBody>
      </p:sp>
      <p:sp>
        <p:nvSpPr>
          <p:cNvPr id="6" name="Footer Placeholder 5"/>
          <p:cNvSpPr txBox="1">
            <a:spLocks noGrp="1" noChangeArrowheads="1"/>
          </p:cNvSpPr>
          <p:nvPr/>
        </p:nvSpPr>
        <p:spPr>
          <a:xfrm>
            <a:off x="3124200" y="6356350"/>
            <a:ext cx="2895600" cy="365125"/>
          </a:xfrm>
          <a:prstGeom prst="rect">
            <a:avLst/>
          </a:prstGeom>
          <a:noFill/>
        </p:spPr>
        <p:txBody>
          <a:bodyPr anchor="ctr"/>
          <a:lstStyle/>
          <a:p>
            <a:pPr algn="ctr" eaLnBrk="1" fontAlgn="auto" hangingPunct="1">
              <a:spcBef>
                <a:spcPts val="0"/>
              </a:spcBef>
              <a:spcAft>
                <a:spcPts val="0"/>
              </a:spcAft>
              <a:defRPr/>
            </a:pPr>
            <a:endParaRPr lang="en-US" sz="1200">
              <a:solidFill>
                <a:schemeClr val="tx1">
                  <a:tint val="75000"/>
                </a:schemeClr>
              </a:solidFill>
              <a:latin typeface="+mn-lt"/>
              <a:ea typeface="+mn-ea"/>
              <a:cs typeface="+mn-cs"/>
            </a:endParaRPr>
          </a:p>
        </p:txBody>
      </p:sp>
      <p:sp>
        <p:nvSpPr>
          <p:cNvPr id="467972" name="Rectangle 2"/>
          <p:cNvSpPr>
            <a:spLocks noGrp="1" noChangeArrowheads="1"/>
          </p:cNvSpPr>
          <p:nvPr>
            <p:ph type="ctrTitle" idx="4294967295"/>
          </p:nvPr>
        </p:nvSpPr>
        <p:spPr>
          <a:xfrm>
            <a:off x="0" y="304800"/>
            <a:ext cx="8244408" cy="1143000"/>
          </a:xfrm>
        </p:spPr>
        <p:txBody>
          <a:bodyPr anchor="ctr"/>
          <a:lstStyle/>
          <a:p>
            <a:pPr eaLnBrk="1" hangingPunct="1">
              <a:defRPr/>
            </a:pPr>
            <a:r>
              <a:rPr lang="en-US" sz="4000" b="1" i="0" dirty="0" err="1">
                <a:solidFill>
                  <a:srgbClr val="000000"/>
                </a:solidFill>
                <a:effectLst>
                  <a:glow rad="228600">
                    <a:schemeClr val="bg1"/>
                  </a:glow>
                </a:effectLst>
                <a:latin typeface="Arial"/>
                <a:ea typeface="ヒラギノ角ゴ Pro W3" charset="0"/>
                <a:cs typeface="Arial"/>
              </a:rPr>
              <a:t>Apakah</a:t>
            </a:r>
            <a:r>
              <a:rPr lang="en-US" sz="4000" b="1" i="0" dirty="0">
                <a:solidFill>
                  <a:srgbClr val="000000"/>
                </a:solidFill>
                <a:effectLst>
                  <a:glow rad="228600">
                    <a:schemeClr val="bg1"/>
                  </a:glow>
                </a:effectLst>
                <a:latin typeface="Arial"/>
                <a:ea typeface="ヒラギノ角ゴ Pro W3" charset="0"/>
                <a:cs typeface="Arial"/>
              </a:rPr>
              <a:t> </a:t>
            </a:r>
            <a:r>
              <a:rPr lang="en-US" sz="4000" b="1" i="0" dirty="0" err="1">
                <a:solidFill>
                  <a:srgbClr val="000000"/>
                </a:solidFill>
                <a:effectLst>
                  <a:glow rad="228600">
                    <a:schemeClr val="bg1"/>
                  </a:glow>
                </a:effectLst>
                <a:latin typeface="Arial"/>
                <a:ea typeface="ヒラギノ角ゴ Pro W3" charset="0"/>
                <a:cs typeface="Arial"/>
              </a:rPr>
              <a:t>Kamu</a:t>
            </a:r>
            <a:r>
              <a:rPr lang="en-US" sz="4000" b="1" i="0" dirty="0">
                <a:solidFill>
                  <a:srgbClr val="000000"/>
                </a:solidFill>
                <a:effectLst>
                  <a:glow rad="228600">
                    <a:schemeClr val="bg1"/>
                  </a:glow>
                </a:effectLst>
                <a:latin typeface="Arial"/>
                <a:ea typeface="ヒラギノ角ゴ Pro W3" charset="0"/>
                <a:cs typeface="Arial"/>
              </a:rPr>
              <a:t> </a:t>
            </a:r>
            <a:r>
              <a:rPr lang="en-US" sz="4000" b="1" i="0" dirty="0" err="1">
                <a:solidFill>
                  <a:srgbClr val="000000"/>
                </a:solidFill>
                <a:effectLst>
                  <a:glow rad="228600">
                    <a:schemeClr val="bg1"/>
                  </a:glow>
                </a:effectLst>
                <a:latin typeface="Arial"/>
                <a:ea typeface="ヒラギノ角ゴ Pro W3" charset="0"/>
                <a:cs typeface="Arial"/>
              </a:rPr>
              <a:t>Patuh</a:t>
            </a:r>
            <a:r>
              <a:rPr lang="en-US" sz="4000" b="1" i="0" dirty="0">
                <a:solidFill>
                  <a:srgbClr val="000000"/>
                </a:solidFill>
                <a:effectLst>
                  <a:glow rad="228600">
                    <a:schemeClr val="bg1"/>
                  </a:glow>
                </a:effectLst>
                <a:latin typeface="Arial"/>
                <a:ea typeface="ヒラギノ角ゴ Pro W3" charset="0"/>
                <a:cs typeface="Arial"/>
              </a:rPr>
              <a:t>/</a:t>
            </a:r>
            <a:r>
              <a:rPr lang="en-US" sz="4000" b="1" i="0" dirty="0" err="1">
                <a:solidFill>
                  <a:srgbClr val="000000"/>
                </a:solidFill>
                <a:effectLst>
                  <a:glow rad="228600">
                    <a:schemeClr val="bg1"/>
                  </a:glow>
                </a:effectLst>
                <a:latin typeface="Arial"/>
                <a:ea typeface="ヒラギノ角ゴ Pro W3" charset="0"/>
                <a:cs typeface="Arial"/>
              </a:rPr>
              <a:t>Tunduk</a:t>
            </a:r>
            <a:r>
              <a:rPr lang="en-US" sz="4000" b="1" i="0" dirty="0">
                <a:solidFill>
                  <a:srgbClr val="000000"/>
                </a:solidFill>
                <a:effectLst>
                  <a:glow rad="228600">
                    <a:schemeClr val="bg1"/>
                  </a:glow>
                </a:effectLst>
                <a:latin typeface="Arial"/>
                <a:ea typeface="ヒラギノ角ゴ Pro W3" charset="0"/>
                <a:cs typeface="Arial"/>
              </a:rPr>
              <a:t>?</a:t>
            </a:r>
          </a:p>
        </p:txBody>
      </p:sp>
      <p:sp>
        <p:nvSpPr>
          <p:cNvPr id="342019" name="Rectangle 3"/>
          <p:cNvSpPr>
            <a:spLocks noGrp="1" noChangeArrowheads="1"/>
          </p:cNvSpPr>
          <p:nvPr>
            <p:ph type="subTitle" idx="4294967295"/>
          </p:nvPr>
        </p:nvSpPr>
        <p:spPr>
          <a:xfrm>
            <a:off x="-612576" y="1625600"/>
            <a:ext cx="9525000" cy="4495800"/>
          </a:xfrm>
        </p:spPr>
        <p:txBody>
          <a:bodyPr/>
          <a:lstStyle/>
          <a:p>
            <a:pPr marL="914400" lvl="2" indent="0" eaLnBrk="1" hangingPunct="1">
              <a:buFont typeface="Times" charset="0"/>
              <a:buNone/>
              <a:defRPr/>
            </a:pPr>
            <a:r>
              <a:rPr lang="en-US" b="1" dirty="0">
                <a:solidFill>
                  <a:srgbClr val="000000"/>
                </a:solidFill>
                <a:effectLst>
                  <a:glow rad="228600">
                    <a:schemeClr val="bg1"/>
                  </a:glow>
                </a:effectLst>
                <a:latin typeface="Arial"/>
                <a:ea typeface="ヒラギノ角ゴ Pro W3" charset="0"/>
                <a:cs typeface="Arial"/>
              </a:rPr>
              <a:t>1.	____ </a:t>
            </a:r>
            <a:r>
              <a:rPr lang="en-US" b="1" dirty="0" err="1">
                <a:solidFill>
                  <a:srgbClr val="000000"/>
                </a:solidFill>
                <a:effectLst>
                  <a:glow rad="228600">
                    <a:schemeClr val="bg1"/>
                  </a:glow>
                </a:effectLst>
                <a:latin typeface="Arial"/>
                <a:ea typeface="ヒラギノ角ゴ Pro W3" charset="0"/>
                <a:cs typeface="Arial"/>
              </a:rPr>
              <a:t>Saya</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sering</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mengeluh</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terutama</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tentang</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pemerintah</a:t>
            </a:r>
            <a:r>
              <a:rPr lang="en-US" b="1" dirty="0">
                <a:solidFill>
                  <a:srgbClr val="000000"/>
                </a:solidFill>
                <a:effectLst>
                  <a:glow rad="228600">
                    <a:schemeClr val="bg1"/>
                  </a:glow>
                </a:effectLst>
                <a:latin typeface="Arial"/>
                <a:ea typeface="ヒラギノ角ゴ Pro W3" charset="0"/>
                <a:cs typeface="Arial"/>
              </a:rPr>
              <a:t>)</a:t>
            </a:r>
          </a:p>
          <a:p>
            <a:pPr marL="914400" lvl="2" indent="0" eaLnBrk="1" hangingPunct="1">
              <a:buFont typeface="Times" charset="0"/>
              <a:buNone/>
              <a:defRPr/>
            </a:pPr>
            <a:r>
              <a:rPr lang="en-US" b="1" dirty="0">
                <a:solidFill>
                  <a:srgbClr val="000000"/>
                </a:solidFill>
                <a:effectLst>
                  <a:glow rad="228600">
                    <a:schemeClr val="bg1"/>
                  </a:glow>
                </a:effectLst>
                <a:latin typeface="Arial"/>
                <a:ea typeface="ヒラギノ角ゴ Pro W3" charset="0"/>
                <a:cs typeface="Arial"/>
              </a:rPr>
              <a:t>2.	____ </a:t>
            </a:r>
            <a:r>
              <a:rPr lang="en-US" b="1" dirty="0" err="1">
                <a:solidFill>
                  <a:srgbClr val="000000"/>
                </a:solidFill>
                <a:effectLst>
                  <a:glow rad="228600">
                    <a:schemeClr val="bg1"/>
                  </a:glow>
                </a:effectLst>
                <a:latin typeface="Arial"/>
                <a:ea typeface="ヒラギノ角ゴ Pro W3" charset="0"/>
                <a:cs typeface="Arial"/>
              </a:rPr>
              <a:t>Saya</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merasa</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bahwa</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saya</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perlu</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memegang</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kontrol</a:t>
            </a:r>
            <a:endParaRPr lang="en-US" b="1" dirty="0">
              <a:solidFill>
                <a:srgbClr val="000000"/>
              </a:solidFill>
              <a:effectLst>
                <a:glow rad="228600">
                  <a:schemeClr val="bg1"/>
                </a:glow>
              </a:effectLst>
              <a:latin typeface="Arial"/>
              <a:ea typeface="ヒラギノ角ゴ Pro W3" charset="0"/>
              <a:cs typeface="Arial"/>
            </a:endParaRPr>
          </a:p>
          <a:p>
            <a:pPr marL="914400" lvl="2" indent="0" eaLnBrk="1" hangingPunct="1">
              <a:buFont typeface="Times" charset="0"/>
              <a:buNone/>
              <a:defRPr/>
            </a:pPr>
            <a:r>
              <a:rPr lang="en-US" b="1" dirty="0">
                <a:solidFill>
                  <a:srgbClr val="000000"/>
                </a:solidFill>
                <a:effectLst>
                  <a:glow rad="228600">
                    <a:schemeClr val="bg1"/>
                  </a:glow>
                </a:effectLst>
                <a:latin typeface="Arial"/>
                <a:ea typeface="ヒラギノ角ゴ Pro W3" charset="0"/>
                <a:cs typeface="Arial"/>
              </a:rPr>
              <a:t>3.	____ </a:t>
            </a:r>
            <a:r>
              <a:rPr lang="en-US" b="1" dirty="0" err="1">
                <a:solidFill>
                  <a:srgbClr val="000000"/>
                </a:solidFill>
                <a:effectLst>
                  <a:glow rad="228600">
                    <a:schemeClr val="bg1"/>
                  </a:glow>
                </a:effectLst>
                <a:latin typeface="Arial"/>
                <a:ea typeface="ヒラギノ角ゴ Pro W3" charset="0"/>
                <a:cs typeface="Arial"/>
              </a:rPr>
              <a:t>Saya</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kesulitan</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mengakui</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kesalahan-kesalahan</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saya</a:t>
            </a:r>
            <a:endParaRPr lang="en-US" b="1" dirty="0">
              <a:solidFill>
                <a:srgbClr val="000000"/>
              </a:solidFill>
              <a:effectLst>
                <a:glow rad="228600">
                  <a:schemeClr val="bg1"/>
                </a:glow>
              </a:effectLst>
              <a:latin typeface="Arial"/>
              <a:ea typeface="ヒラギノ角ゴ Pro W3" charset="0"/>
              <a:cs typeface="Arial"/>
            </a:endParaRPr>
          </a:p>
          <a:p>
            <a:pPr marL="914400" lvl="2" indent="0" eaLnBrk="1" hangingPunct="1">
              <a:buFont typeface="Times" charset="0"/>
              <a:buNone/>
              <a:defRPr/>
            </a:pPr>
            <a:r>
              <a:rPr lang="en-US" b="1" dirty="0">
                <a:solidFill>
                  <a:srgbClr val="000000"/>
                </a:solidFill>
                <a:effectLst>
                  <a:glow rad="228600">
                    <a:schemeClr val="bg1"/>
                  </a:glow>
                </a:effectLst>
                <a:latin typeface="Arial"/>
                <a:ea typeface="ヒラギノ角ゴ Pro W3" charset="0"/>
                <a:cs typeface="Arial"/>
              </a:rPr>
              <a:t>4.	____ Orang </a:t>
            </a:r>
            <a:r>
              <a:rPr lang="en-US" b="1" dirty="0" err="1">
                <a:solidFill>
                  <a:srgbClr val="000000"/>
                </a:solidFill>
                <a:effectLst>
                  <a:glow rad="228600">
                    <a:schemeClr val="bg1"/>
                  </a:glow>
                </a:effectLst>
                <a:latin typeface="Arial"/>
                <a:ea typeface="ヒラギノ角ゴ Pro W3" charset="0"/>
                <a:cs typeface="Arial"/>
              </a:rPr>
              <a:t>bilang</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saya</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keras</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kepala</a:t>
            </a:r>
            <a:endParaRPr lang="en-US" b="1" dirty="0">
              <a:solidFill>
                <a:srgbClr val="000000"/>
              </a:solidFill>
              <a:effectLst>
                <a:glow rad="228600">
                  <a:schemeClr val="bg1"/>
                </a:glow>
              </a:effectLst>
              <a:latin typeface="Arial"/>
              <a:ea typeface="ヒラギノ角ゴ Pro W3" charset="0"/>
              <a:cs typeface="Arial"/>
            </a:endParaRPr>
          </a:p>
          <a:p>
            <a:pPr marL="914400" lvl="2" indent="0" eaLnBrk="1" hangingPunct="1">
              <a:buFont typeface="Times" charset="0"/>
              <a:buNone/>
              <a:defRPr/>
            </a:pPr>
            <a:r>
              <a:rPr lang="en-US" b="1" dirty="0">
                <a:solidFill>
                  <a:srgbClr val="000000"/>
                </a:solidFill>
                <a:effectLst>
                  <a:glow rad="228600">
                    <a:schemeClr val="bg1"/>
                  </a:glow>
                </a:effectLst>
                <a:latin typeface="Arial"/>
                <a:ea typeface="ヒラギノ角ゴ Pro W3" charset="0"/>
                <a:cs typeface="Arial"/>
              </a:rPr>
              <a:t>5.	____ </a:t>
            </a:r>
            <a:r>
              <a:rPr lang="en-US" b="1" dirty="0" err="1">
                <a:solidFill>
                  <a:srgbClr val="000000"/>
                </a:solidFill>
                <a:effectLst>
                  <a:glow rad="228600">
                    <a:schemeClr val="bg1"/>
                  </a:glow>
                </a:effectLst>
                <a:latin typeface="Arial"/>
                <a:ea typeface="ヒラギノ角ゴ Pro W3" charset="0"/>
                <a:cs typeface="Arial"/>
              </a:rPr>
              <a:t>Saya</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mencari-cari</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alasan</a:t>
            </a:r>
            <a:r>
              <a:rPr lang="en-US" b="1" dirty="0">
                <a:solidFill>
                  <a:srgbClr val="000000"/>
                </a:solidFill>
                <a:effectLst>
                  <a:glow rad="228600">
                    <a:schemeClr val="bg1"/>
                  </a:glow>
                </a:effectLst>
                <a:latin typeface="Arial"/>
                <a:ea typeface="ヒラギノ角ゴ Pro W3" charset="0"/>
                <a:cs typeface="Arial"/>
              </a:rPr>
              <a:t>: (a) </a:t>
            </a:r>
            <a:r>
              <a:rPr lang="en-US" b="1" dirty="0" err="1">
                <a:solidFill>
                  <a:srgbClr val="000000"/>
                </a:solidFill>
                <a:effectLst>
                  <a:glow rad="228600">
                    <a:schemeClr val="bg1"/>
                  </a:glow>
                </a:effectLst>
                <a:latin typeface="Arial"/>
                <a:ea typeface="ヒラギノ角ゴ Pro W3" charset="0"/>
                <a:cs typeface="Arial"/>
              </a:rPr>
              <a:t>mengendarai</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melewati</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batas</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kecepatan</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jika</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kamu</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menyetir</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atau</a:t>
            </a:r>
            <a:r>
              <a:rPr lang="en-US" b="1" dirty="0">
                <a:solidFill>
                  <a:srgbClr val="000000"/>
                </a:solidFill>
                <a:effectLst>
                  <a:glow rad="228600">
                    <a:schemeClr val="bg1"/>
                  </a:glow>
                </a:effectLst>
                <a:latin typeface="Arial"/>
                <a:ea typeface="ヒラギノ角ゴ Pro W3" charset="0"/>
                <a:cs typeface="Arial"/>
              </a:rPr>
              <a:t> (b) </a:t>
            </a:r>
            <a:r>
              <a:rPr lang="en-US" b="1" dirty="0" err="1">
                <a:solidFill>
                  <a:srgbClr val="000000"/>
                </a:solidFill>
                <a:effectLst>
                  <a:glow rad="228600">
                    <a:schemeClr val="bg1"/>
                  </a:glow>
                </a:effectLst>
                <a:latin typeface="Arial"/>
                <a:ea typeface="ヒラギノ角ゴ Pro W3" charset="0"/>
                <a:cs typeface="Arial"/>
              </a:rPr>
              <a:t>melanggar</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peraturan</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pejalan</a:t>
            </a:r>
            <a:r>
              <a:rPr lang="en-US" b="1" dirty="0">
                <a:solidFill>
                  <a:srgbClr val="000000"/>
                </a:solidFill>
                <a:effectLst>
                  <a:glow rad="228600">
                    <a:schemeClr val="bg1"/>
                  </a:glow>
                </a:effectLst>
                <a:latin typeface="Arial"/>
                <a:ea typeface="ヒラギノ角ゴ Pro W3" charset="0"/>
                <a:cs typeface="Arial"/>
              </a:rPr>
              <a:t> kaki (</a:t>
            </a:r>
            <a:r>
              <a:rPr lang="en-US" b="1" dirty="0" err="1">
                <a:solidFill>
                  <a:srgbClr val="000000"/>
                </a:solidFill>
                <a:effectLst>
                  <a:glow rad="228600">
                    <a:schemeClr val="bg1"/>
                  </a:glow>
                </a:effectLst>
                <a:latin typeface="Arial"/>
                <a:ea typeface="ヒラギノ角ゴ Pro W3" charset="0"/>
                <a:cs typeface="Arial"/>
              </a:rPr>
              <a:t>contoh</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menyeberang</a:t>
            </a:r>
            <a:r>
              <a:rPr lang="en-US" b="1" dirty="0">
                <a:solidFill>
                  <a:srgbClr val="000000"/>
                </a:solidFill>
                <a:effectLst>
                  <a:glow rad="228600">
                    <a:schemeClr val="bg1"/>
                  </a:glow>
                </a:effectLst>
                <a:latin typeface="Arial"/>
                <a:ea typeface="ヒラギノ角ゴ Pro W3" charset="0"/>
                <a:cs typeface="Arial"/>
              </a:rPr>
              <a:t> di </a:t>
            </a:r>
            <a:r>
              <a:rPr lang="en-US" b="1" dirty="0" err="1">
                <a:solidFill>
                  <a:srgbClr val="000000"/>
                </a:solidFill>
                <a:effectLst>
                  <a:glow rad="228600">
                    <a:schemeClr val="bg1"/>
                  </a:glow>
                </a:effectLst>
                <a:latin typeface="Arial"/>
                <a:ea typeface="ヒラギノ角ゴ Pro W3" charset="0"/>
                <a:cs typeface="Arial"/>
              </a:rPr>
              <a:t>lampu</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merah</a:t>
            </a:r>
            <a:r>
              <a:rPr lang="en-US" b="1" dirty="0">
                <a:solidFill>
                  <a:srgbClr val="000000"/>
                </a:solidFill>
                <a:effectLst>
                  <a:glow rad="228600">
                    <a:schemeClr val="bg1"/>
                  </a:glow>
                </a:effectLst>
                <a:latin typeface="Arial"/>
                <a:ea typeface="ヒラギノ角ゴ Pro W3" charset="0"/>
                <a:cs typeface="Arial"/>
              </a:rPr>
              <a:t>—</a:t>
            </a:r>
            <a:r>
              <a:rPr lang="en-US" b="1" dirty="0" err="1">
                <a:solidFill>
                  <a:srgbClr val="000000"/>
                </a:solidFill>
                <a:effectLst>
                  <a:glow rad="228600">
                    <a:schemeClr val="bg1"/>
                  </a:glow>
                </a:effectLst>
                <a:latin typeface="Arial"/>
                <a:ea typeface="ヒラギノ角ゴ Pro W3" charset="0"/>
                <a:cs typeface="Arial"/>
              </a:rPr>
              <a:t>jika</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kamu</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tidak</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menyetir</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Jika</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kamu</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melakukan</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keduanya</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maka</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pilih</a:t>
            </a:r>
            <a:r>
              <a:rPr lang="en-US" b="1" dirty="0">
                <a:solidFill>
                  <a:srgbClr val="000000"/>
                </a:solidFill>
                <a:effectLst>
                  <a:glow rad="228600">
                    <a:schemeClr val="bg1"/>
                  </a:glow>
                </a:effectLst>
                <a:latin typeface="Arial"/>
                <a:ea typeface="ヒラギノ角ゴ Pro W3" charset="0"/>
                <a:cs typeface="Arial"/>
              </a:rPr>
              <a:t> yang </a:t>
            </a:r>
            <a:r>
              <a:rPr lang="en-US" b="1" dirty="0" err="1">
                <a:solidFill>
                  <a:srgbClr val="000000"/>
                </a:solidFill>
                <a:effectLst>
                  <a:glow rad="228600">
                    <a:schemeClr val="bg1"/>
                  </a:glow>
                </a:effectLst>
                <a:latin typeface="Arial"/>
                <a:ea typeface="ヒラギノ角ゴ Pro W3" charset="0"/>
                <a:cs typeface="Arial"/>
              </a:rPr>
              <a:t>mana</a:t>
            </a:r>
            <a:r>
              <a:rPr lang="en-US" b="1" dirty="0">
                <a:solidFill>
                  <a:srgbClr val="000000"/>
                </a:solidFill>
                <a:effectLst>
                  <a:glow rad="228600">
                    <a:schemeClr val="bg1"/>
                  </a:glow>
                </a:effectLst>
                <a:latin typeface="Arial"/>
                <a:ea typeface="ヒラギノ角ゴ Pro W3" charset="0"/>
                <a:cs typeface="Arial"/>
              </a:rPr>
              <a:t> yang </a:t>
            </a:r>
            <a:r>
              <a:rPr lang="en-US" b="1" dirty="0" err="1">
                <a:solidFill>
                  <a:srgbClr val="000000"/>
                </a:solidFill>
                <a:effectLst>
                  <a:glow rad="228600">
                    <a:schemeClr val="bg1"/>
                  </a:glow>
                </a:effectLst>
                <a:latin typeface="Arial"/>
                <a:ea typeface="ヒラギノ角ゴ Pro W3" charset="0"/>
                <a:cs typeface="Arial"/>
              </a:rPr>
              <a:t>lebih</a:t>
            </a:r>
            <a:r>
              <a:rPr lang="en-US" b="1" dirty="0">
                <a:solidFill>
                  <a:srgbClr val="000000"/>
                </a:solidFill>
                <a:effectLst>
                  <a:glow rad="228600">
                    <a:schemeClr val="bg1"/>
                  </a:glow>
                </a:effectLst>
                <a:latin typeface="Arial"/>
                <a:ea typeface="ヒラギノ角ゴ Pro W3" charset="0"/>
                <a:cs typeface="Arial"/>
              </a:rPr>
              <a:t> </a:t>
            </a:r>
            <a:r>
              <a:rPr lang="en-US" b="1" dirty="0" err="1">
                <a:solidFill>
                  <a:srgbClr val="000000"/>
                </a:solidFill>
                <a:effectLst>
                  <a:glow rad="228600">
                    <a:schemeClr val="bg1"/>
                  </a:glow>
                </a:effectLst>
                <a:latin typeface="Arial"/>
                <a:ea typeface="ヒラギノ角ゴ Pro W3" charset="0"/>
                <a:cs typeface="Arial"/>
              </a:rPr>
              <a:t>buruk</a:t>
            </a:r>
            <a:r>
              <a:rPr lang="en-US" b="1" dirty="0">
                <a:solidFill>
                  <a:srgbClr val="000000"/>
                </a:solidFill>
                <a:effectLst>
                  <a:glow rad="228600">
                    <a:schemeClr val="bg1"/>
                  </a:glow>
                </a:effectLst>
                <a:latin typeface="Arial"/>
                <a:ea typeface="ヒラギノ角ゴ Pro W3" charset="0"/>
                <a:cs typeface="Arial"/>
              </a:rPr>
              <a:t>!</a:t>
            </a:r>
          </a:p>
        </p:txBody>
      </p:sp>
      <p:sp>
        <p:nvSpPr>
          <p:cNvPr id="375814" name="Rectangle 4"/>
          <p:cNvSpPr>
            <a:spLocks noChangeArrowheads="1"/>
          </p:cNvSpPr>
          <p:nvPr/>
        </p:nvSpPr>
        <p:spPr bwMode="auto">
          <a:xfrm>
            <a:off x="8229600" y="76200"/>
            <a:ext cx="81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2400" b="1">
                <a:solidFill>
                  <a:schemeClr val="tx1"/>
                </a:solidFill>
                <a:latin typeface="Times New Roman" charset="0"/>
                <a:ea typeface="ヒラギノ角ゴ Pro W3" charset="0"/>
                <a:cs typeface="ヒラギノ角ゴ Pro W3" charset="0"/>
              </a:rPr>
              <a:t>280d</a:t>
            </a:r>
          </a:p>
        </p:txBody>
      </p:sp>
    </p:spTree>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33858" name="Object 2"/>
          <p:cNvGraphicFramePr>
            <a:graphicFrameLocks noChangeAspect="1"/>
          </p:cNvGraphicFramePr>
          <p:nvPr/>
        </p:nvGraphicFramePr>
        <p:xfrm>
          <a:off x="4495800" y="0"/>
          <a:ext cx="4648200" cy="3143250"/>
        </p:xfrm>
        <a:graphic>
          <a:graphicData uri="http://schemas.openxmlformats.org/presentationml/2006/ole">
            <mc:AlternateContent xmlns:mc="http://schemas.openxmlformats.org/markup-compatibility/2006">
              <mc:Choice xmlns:v="urn:schemas-microsoft-com:vml" Requires="v">
                <p:oleObj spid="_x0000_s376868" name="Bitmap Image" r:id="rId4" imgW="2857899" imgH="1714739" progId="Paint.Picture">
                  <p:embed/>
                </p:oleObj>
              </mc:Choice>
              <mc:Fallback>
                <p:oleObj name="Bitmap Image" r:id="rId4" imgW="2857899" imgH="1714739"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r="16438"/>
                      <a:stretch>
                        <a:fillRect/>
                      </a:stretch>
                    </p:blipFill>
                    <p:spPr bwMode="auto">
                      <a:xfrm>
                        <a:off x="4495800" y="0"/>
                        <a:ext cx="464820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33859" name="Text Box 3"/>
          <p:cNvSpPr txBox="1">
            <a:spLocks noChangeArrowheads="1"/>
          </p:cNvSpPr>
          <p:nvPr/>
        </p:nvSpPr>
        <p:spPr bwMode="auto">
          <a:xfrm>
            <a:off x="4559300" y="2530475"/>
            <a:ext cx="44323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r>
              <a:rPr lang="en-US" sz="2800" b="1">
                <a:solidFill>
                  <a:schemeClr val="bg1"/>
                </a:solidFill>
                <a:latin typeface="Arial Black" charset="0"/>
              </a:rPr>
              <a:t>N O R T H    K O R E A</a:t>
            </a:r>
          </a:p>
        </p:txBody>
      </p:sp>
      <p:sp>
        <p:nvSpPr>
          <p:cNvPr id="376836" name="Rectangle 4"/>
          <p:cNvSpPr>
            <a:spLocks noGrp="1" noChangeArrowheads="1"/>
          </p:cNvSpPr>
          <p:nvPr>
            <p:ph type="title" idx="4294967295"/>
          </p:nvPr>
        </p:nvSpPr>
        <p:spPr>
          <a:xfrm>
            <a:off x="762000" y="3657600"/>
            <a:ext cx="2667000" cy="2667000"/>
          </a:xfrm>
        </p:spPr>
        <p:txBody>
          <a:bodyPr/>
          <a:lstStyle/>
          <a:p>
            <a:pPr eaLnBrk="1" hangingPunct="1"/>
            <a:r>
              <a:rPr lang="en-US" b="1">
                <a:solidFill>
                  <a:schemeClr val="bg1"/>
                </a:solidFill>
                <a:latin typeface="Calibri" charset="0"/>
              </a:rPr>
              <a:t>Tunduk kepada negara mana?</a:t>
            </a:r>
            <a:endParaRPr lang="en-US">
              <a:latin typeface="Calibri" charset="0"/>
            </a:endParaRPr>
          </a:p>
        </p:txBody>
      </p:sp>
      <p:pic>
        <p:nvPicPr>
          <p:cNvPr id="633861" name="Picture 5" descr="singapore_flag_medium"/>
          <p:cNvPicPr>
            <a:picLocks noChangeAspect="1" noChangeArrowheads="1"/>
          </p:cNvPicPr>
          <p:nvPr/>
        </p:nvPicPr>
        <p:blipFill>
          <a:blip r:embed="rId6" cstate="screen">
            <a:extLst>
              <a:ext uri="{28A0092B-C50C-407E-A947-70E740481C1C}">
                <a14:useLocalDpi xmlns:a14="http://schemas.microsoft.com/office/drawing/2010/main"/>
              </a:ext>
            </a:extLst>
          </a:blip>
          <a:srcRect r="11290"/>
          <a:stretch>
            <a:fillRect/>
          </a:stretch>
        </p:blipFill>
        <p:spPr bwMode="auto">
          <a:xfrm>
            <a:off x="0" y="0"/>
            <a:ext cx="4191000"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3862" name="Picture 6" descr="us-flag-1152x86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95800" y="3505200"/>
            <a:ext cx="4648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38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38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33858"/>
                                        </p:tgtEl>
                                        <p:attrNameLst>
                                          <p:attrName>style.visibility</p:attrName>
                                        </p:attrNameLst>
                                      </p:cBhvr>
                                      <p:to>
                                        <p:strVal val="visible"/>
                                      </p:to>
                                    </p:set>
                                  </p:childTnLst>
                                </p:cTn>
                              </p:par>
                            </p:childTnLst>
                          </p:cTn>
                        </p:par>
                        <p:par>
                          <p:cTn id="15" fill="hold" nodeType="afterGroup">
                            <p:stCondLst>
                              <p:cond delay="0"/>
                            </p:stCondLst>
                            <p:childTnLst>
                              <p:par>
                                <p:cTn id="16" presetID="5" presetClass="entr" presetSubtype="10" fill="hold" grpId="0" nodeType="afterEffect">
                                  <p:stCondLst>
                                    <p:cond delay="0"/>
                                  </p:stCondLst>
                                  <p:childTnLst>
                                    <p:set>
                                      <p:cBhvr>
                                        <p:cTn id="17" dur="1" fill="hold">
                                          <p:stCondLst>
                                            <p:cond delay="0"/>
                                          </p:stCondLst>
                                        </p:cTn>
                                        <p:tgtEl>
                                          <p:spTgt spid="633859"/>
                                        </p:tgtEl>
                                        <p:attrNameLst>
                                          <p:attrName>style.visibility</p:attrName>
                                        </p:attrNameLst>
                                      </p:cBhvr>
                                      <p:to>
                                        <p:strVal val="visible"/>
                                      </p:to>
                                    </p:set>
                                    <p:animEffect transition="in" filter="checkerboard(across)">
                                      <p:cBhvr>
                                        <p:cTn id="18" dur="500"/>
                                        <p:tgtEl>
                                          <p:spTgt spid="633859"/>
                                        </p:tgtEl>
                                      </p:cBhvr>
                                    </p:animEffect>
                                  </p:childTnLst>
                                  <p:subTnLst>
                                    <p:audio>
                                      <p:cMediaNode>
                                        <p:cTn display="0" masterRel="sameClick">
                                          <p:stCondLst>
                                            <p:cond evt="begin" delay="0">
                                              <p:tn val="16"/>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59"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idx="4294967295"/>
          </p:nvPr>
        </p:nvSpPr>
        <p:spPr>
          <a:xfrm>
            <a:off x="304800" y="152400"/>
            <a:ext cx="8229600" cy="1143000"/>
          </a:xfrm>
          <a:gradFill rotWithShape="0">
            <a:gsLst>
              <a:gs pos="0">
                <a:srgbClr val="990099"/>
              </a:gs>
              <a:gs pos="100000">
                <a:srgbClr val="470047"/>
              </a:gs>
            </a:gsLst>
            <a:path path="shape">
              <a:fillToRect l="50000" t="50000" r="50000" b="50000"/>
            </a:path>
          </a:gradFill>
        </p:spPr>
        <p:txBody>
          <a:bodyPr/>
          <a:lstStyle/>
          <a:p>
            <a:pPr eaLnBrk="1" hangingPunct="1"/>
            <a:r>
              <a:rPr lang="en-US">
                <a:solidFill>
                  <a:schemeClr val="bg1"/>
                </a:solidFill>
                <a:latin typeface="Calibri" charset="0"/>
              </a:rPr>
              <a:t>Tunduklah kepada Pemerintah</a:t>
            </a:r>
            <a:br>
              <a:rPr lang="en-US">
                <a:solidFill>
                  <a:schemeClr val="bg1"/>
                </a:solidFill>
                <a:latin typeface="Calibri" charset="0"/>
              </a:rPr>
            </a:br>
            <a:r>
              <a:rPr lang="en-US" sz="3600">
                <a:solidFill>
                  <a:schemeClr val="bg1"/>
                </a:solidFill>
                <a:latin typeface="Calibri" charset="0"/>
              </a:rPr>
              <a:t>apa pun fahamnya…</a:t>
            </a:r>
            <a:endParaRPr lang="en-US">
              <a:solidFill>
                <a:schemeClr val="bg1"/>
              </a:solidFill>
              <a:latin typeface="Calibri" charset="0"/>
            </a:endParaRPr>
          </a:p>
        </p:txBody>
      </p:sp>
      <p:sp>
        <p:nvSpPr>
          <p:cNvPr id="638979" name="Rectangle 3"/>
          <p:cNvSpPr>
            <a:spLocks noGrp="1" noChangeArrowheads="1"/>
          </p:cNvSpPr>
          <p:nvPr>
            <p:ph type="body" idx="4294967295"/>
          </p:nvPr>
        </p:nvSpPr>
        <p:spPr>
          <a:xfrm>
            <a:off x="304800" y="1828800"/>
            <a:ext cx="8686800" cy="5029200"/>
          </a:xfrm>
          <a:noFill/>
          <a:ln w="9525">
            <a:noFill/>
            <a:miter lim="800000"/>
            <a:headEnd/>
            <a:tailEnd/>
          </a:ln>
          <a:effectLst/>
        </p:spPr>
        <p:txBody>
          <a:bodyPr vert="horz" wrap="square" lIns="91440" tIns="45720" rIns="91440" bIns="45720" numCol="1" anchor="t" anchorCtr="0" compatLnSpc="1">
            <a:prstTxWarp prst="textNoShape">
              <a:avLst/>
            </a:prstTxWarp>
          </a:bodyPr>
          <a:lstStyle/>
          <a:p>
            <a:pPr eaLnBrk="1" hangingPunct="1">
              <a:lnSpc>
                <a:spcPct val="90000"/>
              </a:lnSpc>
              <a:buClr>
                <a:schemeClr val="hlink"/>
              </a:buClr>
              <a:buSzPct val="90000"/>
              <a:buFont typeface="Wingdings" charset="0"/>
              <a:buBlip>
                <a:blip r:embed="rId3"/>
              </a:buBlip>
            </a:pPr>
            <a:r>
              <a:rPr lang="en-US" sz="2800" u="sng">
                <a:solidFill>
                  <a:schemeClr val="bg1"/>
                </a:solidFill>
                <a:effectLst>
                  <a:outerShdw blurRad="38100" dist="38100" dir="2700000" algn="tl">
                    <a:srgbClr val="000000"/>
                  </a:outerShdw>
                </a:effectLst>
                <a:latin typeface="Arial" charset="0"/>
              </a:rPr>
              <a:t>Sosialis: </a:t>
            </a:r>
            <a:r>
              <a:rPr lang="en-US" sz="2800">
                <a:solidFill>
                  <a:schemeClr val="bg1"/>
                </a:solidFill>
                <a:effectLst>
                  <a:outerShdw blurRad="38100" dist="38100" dir="2700000" algn="tl">
                    <a:srgbClr val="000000"/>
                  </a:outerShdw>
                </a:effectLst>
                <a:latin typeface="Arial" charset="0"/>
              </a:rPr>
              <a:t>kamu memiliki dua ekor sapi…dan kamu memberikan seekor kepada tetanggamu.</a:t>
            </a:r>
          </a:p>
          <a:p>
            <a:pPr eaLnBrk="1" hangingPunct="1">
              <a:lnSpc>
                <a:spcPct val="90000"/>
              </a:lnSpc>
              <a:buClr>
                <a:schemeClr val="hlink"/>
              </a:buClr>
              <a:buSzPct val="90000"/>
              <a:buFont typeface="Wingdings" charset="0"/>
              <a:buBlip>
                <a:blip r:embed="rId3"/>
              </a:buBlip>
            </a:pPr>
            <a:endParaRPr lang="en-US" sz="2800" u="sng">
              <a:solidFill>
                <a:schemeClr val="bg1"/>
              </a:solidFill>
              <a:effectLst>
                <a:outerShdw blurRad="38100" dist="38100" dir="2700000" algn="tl">
                  <a:srgbClr val="000000"/>
                </a:outerShdw>
              </a:effectLst>
              <a:latin typeface="Arial" charset="0"/>
            </a:endParaRPr>
          </a:p>
          <a:p>
            <a:pPr eaLnBrk="1" hangingPunct="1">
              <a:lnSpc>
                <a:spcPct val="90000"/>
              </a:lnSpc>
              <a:buClr>
                <a:schemeClr val="hlink"/>
              </a:buClr>
              <a:buSzPct val="90000"/>
              <a:buFont typeface="Wingdings" charset="0"/>
              <a:buBlip>
                <a:blip r:embed="rId3"/>
              </a:buBlip>
            </a:pPr>
            <a:r>
              <a:rPr lang="en-US" sz="2800" u="sng">
                <a:solidFill>
                  <a:schemeClr val="bg1"/>
                </a:solidFill>
                <a:effectLst>
                  <a:outerShdw blurRad="38100" dist="38100" dir="2700000" algn="tl">
                    <a:srgbClr val="000000"/>
                  </a:outerShdw>
                </a:effectLst>
                <a:latin typeface="Arial" charset="0"/>
              </a:rPr>
              <a:t>Komunis: </a:t>
            </a:r>
            <a:r>
              <a:rPr lang="en-US" sz="2800">
                <a:solidFill>
                  <a:schemeClr val="bg1"/>
                </a:solidFill>
                <a:effectLst>
                  <a:outerShdw blurRad="38100" dist="38100" dir="2700000" algn="tl">
                    <a:srgbClr val="000000"/>
                  </a:outerShdw>
                </a:effectLst>
                <a:latin typeface="Arial" charset="0"/>
              </a:rPr>
              <a:t>kamu memiliki dua ekor sapi …pemerintah mengambil kedua-duanya dan </a:t>
            </a:r>
            <a:br>
              <a:rPr lang="en-US" sz="2800">
                <a:solidFill>
                  <a:schemeClr val="bg1"/>
                </a:solidFill>
                <a:effectLst>
                  <a:outerShdw blurRad="38100" dist="38100" dir="2700000" algn="tl">
                    <a:srgbClr val="000000"/>
                  </a:outerShdw>
                </a:effectLst>
                <a:latin typeface="Arial" charset="0"/>
              </a:rPr>
            </a:br>
            <a:r>
              <a:rPr lang="en-US" sz="2800">
                <a:solidFill>
                  <a:schemeClr val="bg1"/>
                </a:solidFill>
                <a:effectLst>
                  <a:outerShdw blurRad="38100" dist="38100" dir="2700000" algn="tl">
                    <a:srgbClr val="000000"/>
                  </a:outerShdw>
                </a:effectLst>
                <a:latin typeface="Arial" charset="0"/>
              </a:rPr>
              <a:t>memberi kamu susu.</a:t>
            </a:r>
          </a:p>
          <a:p>
            <a:pPr eaLnBrk="1" hangingPunct="1">
              <a:lnSpc>
                <a:spcPct val="90000"/>
              </a:lnSpc>
              <a:buClr>
                <a:schemeClr val="hlink"/>
              </a:buClr>
              <a:buSzPct val="90000"/>
              <a:buFont typeface="Wingdings" charset="0"/>
              <a:buBlip>
                <a:blip r:embed="rId3"/>
              </a:buBlip>
            </a:pPr>
            <a:endParaRPr lang="en-US" sz="2800" u="sng">
              <a:solidFill>
                <a:schemeClr val="bg1"/>
              </a:solidFill>
              <a:effectLst>
                <a:outerShdw blurRad="38100" dist="38100" dir="2700000" algn="tl">
                  <a:srgbClr val="000000"/>
                </a:outerShdw>
              </a:effectLst>
              <a:latin typeface="Arial" charset="0"/>
            </a:endParaRPr>
          </a:p>
          <a:p>
            <a:pPr eaLnBrk="1" hangingPunct="1">
              <a:lnSpc>
                <a:spcPct val="90000"/>
              </a:lnSpc>
              <a:buClr>
                <a:schemeClr val="hlink"/>
              </a:buClr>
              <a:buSzPct val="90000"/>
              <a:buFont typeface="Wingdings" charset="0"/>
              <a:buBlip>
                <a:blip r:embed="rId3"/>
              </a:buBlip>
            </a:pPr>
            <a:r>
              <a:rPr lang="en-US" sz="2800" u="sng">
                <a:solidFill>
                  <a:schemeClr val="bg1"/>
                </a:solidFill>
                <a:effectLst>
                  <a:outerShdw blurRad="38100" dist="38100" dir="2700000" algn="tl">
                    <a:srgbClr val="000000"/>
                  </a:outerShdw>
                </a:effectLst>
                <a:latin typeface="Arial" charset="0"/>
              </a:rPr>
              <a:t>Fasis: </a:t>
            </a:r>
            <a:r>
              <a:rPr lang="en-US" sz="2800">
                <a:solidFill>
                  <a:schemeClr val="bg1"/>
                </a:solidFill>
                <a:effectLst>
                  <a:outerShdw blurRad="38100" dist="38100" dir="2700000" algn="tl">
                    <a:srgbClr val="000000"/>
                  </a:outerShdw>
                </a:effectLst>
                <a:latin typeface="Arial" charset="0"/>
              </a:rPr>
              <a:t>kamu memiliki dua ekor sapi …pemerintah mengambil kedua-duanya dan menjual    susunya kepada kamu.</a:t>
            </a:r>
          </a:p>
        </p:txBody>
      </p:sp>
      <p:sp>
        <p:nvSpPr>
          <p:cNvPr id="638980" name="Text Box 4"/>
          <p:cNvSpPr txBox="1">
            <a:spLocks noChangeArrowheads="1"/>
          </p:cNvSpPr>
          <p:nvPr/>
        </p:nvSpPr>
        <p:spPr bwMode="auto">
          <a:xfrm>
            <a:off x="8426450" y="76200"/>
            <a:ext cx="6413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1" fontAlgn="auto" hangingPunct="1">
              <a:spcBef>
                <a:spcPts val="0"/>
              </a:spcBef>
              <a:spcAft>
                <a:spcPts val="0"/>
              </a:spcAft>
              <a:defRPr/>
            </a:pPr>
            <a:r>
              <a:rPr lang="en-US" sz="2400" b="1">
                <a:solidFill>
                  <a:schemeClr val="bg1"/>
                </a:solidFill>
                <a:latin typeface="Times" pitchFamily="18" charset="0"/>
                <a:ea typeface="+mn-ea"/>
                <a:cs typeface="+mn-cs"/>
              </a:rPr>
              <a:t>281</a:t>
            </a:r>
            <a:endParaRPr lang="en-US" sz="1800">
              <a:solidFill>
                <a:schemeClr val="bg1"/>
              </a:solidFill>
              <a:latin typeface="+mn-lt"/>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8979">
                                            <p:txEl>
                                              <p:pRg st="0" end="0"/>
                                            </p:txEl>
                                          </p:spTgt>
                                        </p:tgtEl>
                                        <p:attrNameLst>
                                          <p:attrName>style.visibility</p:attrName>
                                        </p:attrNameLst>
                                      </p:cBhvr>
                                      <p:to>
                                        <p:strVal val="visible"/>
                                      </p:to>
                                    </p:set>
                                    <p:animEffect transition="in" filter="wipe(left)">
                                      <p:cBhvr>
                                        <p:cTn id="7" dur="500"/>
                                        <p:tgtEl>
                                          <p:spTgt spid="6389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38979">
                                            <p:txEl>
                                              <p:pRg st="2" end="2"/>
                                            </p:txEl>
                                          </p:spTgt>
                                        </p:tgtEl>
                                        <p:attrNameLst>
                                          <p:attrName>style.visibility</p:attrName>
                                        </p:attrNameLst>
                                      </p:cBhvr>
                                      <p:to>
                                        <p:strVal val="visible"/>
                                      </p:to>
                                    </p:set>
                                    <p:animEffect transition="in" filter="wipe(left)">
                                      <p:cBhvr>
                                        <p:cTn id="12" dur="500"/>
                                        <p:tgtEl>
                                          <p:spTgt spid="63897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38979">
                                            <p:txEl>
                                              <p:pRg st="4" end="4"/>
                                            </p:txEl>
                                          </p:spTgt>
                                        </p:tgtEl>
                                        <p:attrNameLst>
                                          <p:attrName>style.visibility</p:attrName>
                                        </p:attrNameLst>
                                      </p:cBhvr>
                                      <p:to>
                                        <p:strVal val="visible"/>
                                      </p:to>
                                    </p:set>
                                    <p:animEffect transition="in" filter="wipe(left)">
                                      <p:cBhvr>
                                        <p:cTn id="17" dur="500"/>
                                        <p:tgtEl>
                                          <p:spTgt spid="6389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79"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78882" name="Rectangle 2"/>
          <p:cNvSpPr>
            <a:spLocks noGrp="1" noChangeArrowheads="1"/>
          </p:cNvSpPr>
          <p:nvPr>
            <p:ph type="title" idx="4294967295"/>
          </p:nvPr>
        </p:nvSpPr>
        <p:spPr>
          <a:xfrm>
            <a:off x="533400" y="152400"/>
            <a:ext cx="7696200" cy="1143000"/>
          </a:xfrm>
          <a:gradFill rotWithShape="0">
            <a:gsLst>
              <a:gs pos="0">
                <a:srgbClr val="990099"/>
              </a:gs>
              <a:gs pos="100000">
                <a:srgbClr val="470047"/>
              </a:gs>
            </a:gsLst>
            <a:path path="shape">
              <a:fillToRect l="50000" t="50000" r="50000" b="50000"/>
            </a:path>
          </a:gradFill>
        </p:spPr>
        <p:txBody>
          <a:bodyPr/>
          <a:lstStyle/>
          <a:p>
            <a:pPr eaLnBrk="1" hangingPunct="1"/>
            <a:r>
              <a:rPr lang="en-US" sz="4000">
                <a:solidFill>
                  <a:schemeClr val="bg1"/>
                </a:solidFill>
                <a:latin typeface="Calibri" charset="0"/>
              </a:rPr>
              <a:t>Tunduklah kepada Pemerintah</a:t>
            </a:r>
            <a:br>
              <a:rPr lang="en-US" sz="4000">
                <a:solidFill>
                  <a:schemeClr val="bg1"/>
                </a:solidFill>
                <a:latin typeface="Calibri" charset="0"/>
              </a:rPr>
            </a:br>
            <a:r>
              <a:rPr lang="en-US" sz="3200">
                <a:solidFill>
                  <a:schemeClr val="bg1"/>
                </a:solidFill>
                <a:latin typeface="Calibri" charset="0"/>
              </a:rPr>
              <a:t>apa pun fahamnya…</a:t>
            </a:r>
            <a:endParaRPr lang="en-US" sz="4000">
              <a:solidFill>
                <a:schemeClr val="bg1"/>
              </a:solidFill>
              <a:latin typeface="Calibri" charset="0"/>
            </a:endParaRPr>
          </a:p>
        </p:txBody>
      </p:sp>
      <p:sp>
        <p:nvSpPr>
          <p:cNvPr id="640003" name="Rectangle 3"/>
          <p:cNvSpPr>
            <a:spLocks noGrp="1" noChangeArrowheads="1"/>
          </p:cNvSpPr>
          <p:nvPr>
            <p:ph type="body" idx="4294967295"/>
          </p:nvPr>
        </p:nvSpPr>
        <p:spPr>
          <a:xfrm>
            <a:off x="304800" y="1600200"/>
            <a:ext cx="8610600" cy="5029200"/>
          </a:xfrm>
          <a:noFill/>
          <a:ln w="9525">
            <a:noFill/>
            <a:miter lim="800000"/>
            <a:headEnd/>
            <a:tailEnd/>
          </a:ln>
          <a:effectLst/>
        </p:spPr>
        <p:txBody>
          <a:bodyPr vert="horz" wrap="square" lIns="91440" tIns="45720" rIns="91440" bIns="45720" numCol="1" anchor="t" anchorCtr="0" compatLnSpc="1">
            <a:prstTxWarp prst="textNoShape">
              <a:avLst/>
            </a:prstTxWarp>
          </a:bodyPr>
          <a:lstStyle/>
          <a:p>
            <a:pPr eaLnBrk="1" hangingPunct="1">
              <a:lnSpc>
                <a:spcPct val="90000"/>
              </a:lnSpc>
              <a:buClr>
                <a:schemeClr val="hlink"/>
              </a:buClr>
              <a:buSzPct val="90000"/>
              <a:buFont typeface="Wingdings" charset="0"/>
              <a:buBlip>
                <a:blip r:embed="rId3"/>
              </a:buBlip>
            </a:pPr>
            <a:r>
              <a:rPr lang="en-US" sz="2800" u="sng">
                <a:solidFill>
                  <a:schemeClr val="bg1"/>
                </a:solidFill>
                <a:effectLst>
                  <a:outerShdw blurRad="38100" dist="38100" dir="2700000" algn="tl">
                    <a:srgbClr val="000000"/>
                  </a:outerShdw>
                </a:effectLst>
                <a:latin typeface="Arial" charset="0"/>
              </a:rPr>
              <a:t>Nazi: </a:t>
            </a:r>
            <a:r>
              <a:rPr lang="en-US" sz="2800">
                <a:solidFill>
                  <a:schemeClr val="bg1"/>
                </a:solidFill>
                <a:effectLst>
                  <a:outerShdw blurRad="38100" dist="38100" dir="2700000" algn="tl">
                    <a:srgbClr val="000000"/>
                  </a:outerShdw>
                </a:effectLst>
                <a:latin typeface="Arial" charset="0"/>
              </a:rPr>
              <a:t>kamu memiliki dua ekor sapi …pemerintah mengambil kedua-duanya dan menembak kamu.</a:t>
            </a:r>
          </a:p>
          <a:p>
            <a:pPr eaLnBrk="1" hangingPunct="1">
              <a:lnSpc>
                <a:spcPct val="90000"/>
              </a:lnSpc>
              <a:buClr>
                <a:schemeClr val="hlink"/>
              </a:buClr>
              <a:buSzPct val="90000"/>
              <a:buFont typeface="Wingdings" charset="0"/>
              <a:buBlip>
                <a:blip r:embed="rId3"/>
              </a:buBlip>
            </a:pPr>
            <a:endParaRPr lang="en-US" sz="2800" u="sng">
              <a:solidFill>
                <a:schemeClr val="bg1"/>
              </a:solidFill>
              <a:effectLst>
                <a:outerShdw blurRad="38100" dist="38100" dir="2700000" algn="tl">
                  <a:srgbClr val="000000"/>
                </a:outerShdw>
              </a:effectLst>
              <a:latin typeface="Arial" charset="0"/>
            </a:endParaRPr>
          </a:p>
          <a:p>
            <a:pPr eaLnBrk="1" hangingPunct="1">
              <a:lnSpc>
                <a:spcPct val="90000"/>
              </a:lnSpc>
              <a:buClr>
                <a:schemeClr val="hlink"/>
              </a:buClr>
              <a:buSzPct val="90000"/>
              <a:buFont typeface="Wingdings" charset="0"/>
              <a:buBlip>
                <a:blip r:embed="rId3"/>
              </a:buBlip>
            </a:pPr>
            <a:r>
              <a:rPr lang="en-US" sz="2800" u="sng">
                <a:solidFill>
                  <a:schemeClr val="bg1"/>
                </a:solidFill>
                <a:effectLst>
                  <a:outerShdw blurRad="38100" dist="38100" dir="2700000" algn="tl">
                    <a:srgbClr val="000000"/>
                  </a:outerShdw>
                </a:effectLst>
                <a:latin typeface="Arial" charset="0"/>
              </a:rPr>
              <a:t>Birokrasi: </a:t>
            </a:r>
            <a:r>
              <a:rPr lang="en-US" sz="2800">
                <a:solidFill>
                  <a:schemeClr val="bg1"/>
                </a:solidFill>
                <a:effectLst>
                  <a:outerShdw blurRad="38100" dist="38100" dir="2700000" algn="tl">
                    <a:srgbClr val="000000"/>
                  </a:outerShdw>
                </a:effectLst>
                <a:latin typeface="Arial" charset="0"/>
              </a:rPr>
              <a:t>kamu memiliki dua ekor sapi … pemerintah mengambil kedua-duanya,</a:t>
            </a:r>
            <a:br>
              <a:rPr lang="en-US" sz="2800">
                <a:solidFill>
                  <a:schemeClr val="bg1"/>
                </a:solidFill>
                <a:effectLst>
                  <a:outerShdw blurRad="38100" dist="38100" dir="2700000" algn="tl">
                    <a:srgbClr val="000000"/>
                  </a:outerShdw>
                </a:effectLst>
                <a:latin typeface="Arial" charset="0"/>
              </a:rPr>
            </a:br>
            <a:r>
              <a:rPr lang="en-US" sz="2800">
                <a:solidFill>
                  <a:schemeClr val="bg1"/>
                </a:solidFill>
                <a:effectLst>
                  <a:outerShdw blurRad="38100" dist="38100" dir="2700000" algn="tl">
                    <a:srgbClr val="000000"/>
                  </a:outerShdw>
                </a:effectLst>
                <a:latin typeface="Arial" charset="0"/>
              </a:rPr>
              <a:t>menembak seekor, memerah yang satunya, dan membuang susunya ke saluran air.</a:t>
            </a:r>
          </a:p>
          <a:p>
            <a:pPr eaLnBrk="1" hangingPunct="1">
              <a:lnSpc>
                <a:spcPct val="90000"/>
              </a:lnSpc>
              <a:buClr>
                <a:schemeClr val="hlink"/>
              </a:buClr>
              <a:buSzPct val="90000"/>
              <a:buFont typeface="Wingdings" charset="0"/>
              <a:buBlip>
                <a:blip r:embed="rId3"/>
              </a:buBlip>
            </a:pPr>
            <a:endParaRPr lang="en-US" sz="2800" u="sng">
              <a:solidFill>
                <a:schemeClr val="bg1"/>
              </a:solidFill>
              <a:effectLst>
                <a:outerShdw blurRad="38100" dist="38100" dir="2700000" algn="tl">
                  <a:srgbClr val="000000"/>
                </a:outerShdw>
              </a:effectLst>
              <a:latin typeface="Arial" charset="0"/>
            </a:endParaRPr>
          </a:p>
          <a:p>
            <a:pPr eaLnBrk="1" hangingPunct="1">
              <a:lnSpc>
                <a:spcPct val="90000"/>
              </a:lnSpc>
              <a:buClr>
                <a:schemeClr val="hlink"/>
              </a:buClr>
              <a:buSzPct val="90000"/>
              <a:buFont typeface="Wingdings" charset="0"/>
              <a:buBlip>
                <a:blip r:embed="rId3"/>
              </a:buBlip>
            </a:pPr>
            <a:r>
              <a:rPr lang="en-US" sz="2800" u="sng">
                <a:solidFill>
                  <a:schemeClr val="bg1"/>
                </a:solidFill>
                <a:effectLst>
                  <a:outerShdw blurRad="38100" dist="38100" dir="2700000" algn="tl">
                    <a:srgbClr val="000000"/>
                  </a:outerShdw>
                </a:effectLst>
                <a:latin typeface="Arial" charset="0"/>
              </a:rPr>
              <a:t>Kapitalis: </a:t>
            </a:r>
            <a:r>
              <a:rPr lang="en-US" sz="2800">
                <a:solidFill>
                  <a:schemeClr val="bg1"/>
                </a:solidFill>
                <a:effectLst>
                  <a:outerShdw blurRad="38100" dist="38100" dir="2700000" algn="tl">
                    <a:srgbClr val="000000"/>
                  </a:outerShdw>
                </a:effectLst>
                <a:latin typeface="Arial" charset="0"/>
              </a:rPr>
              <a:t>kamu memiliki dua ekor sapi …kamu menjual seekor dan membeli seekor kerbau.</a:t>
            </a:r>
          </a:p>
        </p:txBody>
      </p:sp>
      <p:sp>
        <p:nvSpPr>
          <p:cNvPr id="640004" name="Text Box 4"/>
          <p:cNvSpPr txBox="1">
            <a:spLocks noChangeArrowheads="1"/>
          </p:cNvSpPr>
          <p:nvPr/>
        </p:nvSpPr>
        <p:spPr bwMode="auto">
          <a:xfrm>
            <a:off x="8426450" y="76200"/>
            <a:ext cx="6413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1" fontAlgn="auto" hangingPunct="1">
              <a:spcBef>
                <a:spcPts val="0"/>
              </a:spcBef>
              <a:spcAft>
                <a:spcPts val="0"/>
              </a:spcAft>
              <a:defRPr/>
            </a:pPr>
            <a:r>
              <a:rPr lang="en-US" sz="2400" b="1">
                <a:solidFill>
                  <a:schemeClr val="bg1"/>
                </a:solidFill>
                <a:latin typeface="Times" pitchFamily="18" charset="0"/>
                <a:ea typeface="+mn-ea"/>
                <a:cs typeface="+mn-cs"/>
              </a:rPr>
              <a:t>281</a:t>
            </a:r>
            <a:endParaRPr lang="en-US" sz="1800">
              <a:solidFill>
                <a:schemeClr val="bg1"/>
              </a:solidFill>
              <a:latin typeface="+mn-lt"/>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0003">
                                            <p:txEl>
                                              <p:pRg st="0" end="0"/>
                                            </p:txEl>
                                          </p:spTgt>
                                        </p:tgtEl>
                                        <p:attrNameLst>
                                          <p:attrName>style.visibility</p:attrName>
                                        </p:attrNameLst>
                                      </p:cBhvr>
                                      <p:to>
                                        <p:strVal val="visible"/>
                                      </p:to>
                                    </p:set>
                                    <p:animEffect transition="in" filter="wipe(left)">
                                      <p:cBhvr>
                                        <p:cTn id="7" dur="500"/>
                                        <p:tgtEl>
                                          <p:spTgt spid="6400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0003">
                                            <p:txEl>
                                              <p:pRg st="2" end="2"/>
                                            </p:txEl>
                                          </p:spTgt>
                                        </p:tgtEl>
                                        <p:attrNameLst>
                                          <p:attrName>style.visibility</p:attrName>
                                        </p:attrNameLst>
                                      </p:cBhvr>
                                      <p:to>
                                        <p:strVal val="visible"/>
                                      </p:to>
                                    </p:set>
                                    <p:animEffect transition="in" filter="wipe(left)">
                                      <p:cBhvr>
                                        <p:cTn id="12" dur="500"/>
                                        <p:tgtEl>
                                          <p:spTgt spid="64000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0003">
                                            <p:txEl>
                                              <p:pRg st="4" end="4"/>
                                            </p:txEl>
                                          </p:spTgt>
                                        </p:tgtEl>
                                        <p:attrNameLst>
                                          <p:attrName>style.visibility</p:attrName>
                                        </p:attrNameLst>
                                      </p:cBhvr>
                                      <p:to>
                                        <p:strVal val="visible"/>
                                      </p:to>
                                    </p:set>
                                    <p:animEffect transition="in" filter="wipe(left)">
                                      <p:cBhvr>
                                        <p:cTn id="17" dur="500"/>
                                        <p:tgtEl>
                                          <p:spTgt spid="6400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79907" name="Rectangle 3"/>
          <p:cNvSpPr>
            <a:spLocks noGrp="1" noChangeArrowheads="1"/>
          </p:cNvSpPr>
          <p:nvPr>
            <p:ph type="body" idx="4294967295"/>
          </p:nvPr>
        </p:nvSpPr>
        <p:spPr>
          <a:xfrm>
            <a:off x="457200" y="1600200"/>
            <a:ext cx="3810000"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eaLnBrk="1" hangingPunct="1">
              <a:buClr>
                <a:schemeClr val="hlink"/>
              </a:buClr>
              <a:buSzPct val="90000"/>
              <a:buBlip>
                <a:blip r:embed="rId3"/>
              </a:buBlip>
            </a:pPr>
            <a:r>
              <a:rPr lang="en-US">
                <a:solidFill>
                  <a:schemeClr val="bg1"/>
                </a:solidFill>
                <a:effectLst>
                  <a:outerShdw blurRad="38100" dist="38100" dir="2700000" algn="tl">
                    <a:srgbClr val="000000"/>
                  </a:outerShdw>
                </a:effectLst>
                <a:latin typeface="Arial" charset="0"/>
              </a:rPr>
              <a:t>Stabilitas</a:t>
            </a:r>
          </a:p>
          <a:p>
            <a:pPr eaLnBrk="1" hangingPunct="1">
              <a:buClr>
                <a:schemeClr val="hlink"/>
              </a:buClr>
              <a:buSzPct val="90000"/>
              <a:buBlip>
                <a:blip r:embed="rId3"/>
              </a:buBlip>
            </a:pPr>
            <a:r>
              <a:rPr lang="en-US">
                <a:solidFill>
                  <a:schemeClr val="bg1"/>
                </a:solidFill>
                <a:effectLst>
                  <a:outerShdw blurRad="38100" dist="38100" dir="2700000" algn="tl">
                    <a:srgbClr val="000000"/>
                  </a:outerShdw>
                </a:effectLst>
                <a:latin typeface="Arial" charset="0"/>
              </a:rPr>
              <a:t>Kegilaan</a:t>
            </a:r>
          </a:p>
          <a:p>
            <a:pPr eaLnBrk="1" hangingPunct="1">
              <a:buClr>
                <a:schemeClr val="hlink"/>
              </a:buClr>
              <a:buSzPct val="90000"/>
              <a:buBlip>
                <a:blip r:embed="rId3"/>
              </a:buBlip>
            </a:pPr>
            <a:r>
              <a:rPr lang="en-US">
                <a:solidFill>
                  <a:schemeClr val="bg1"/>
                </a:solidFill>
                <a:effectLst>
                  <a:outerShdw blurRad="38100" dist="38100" dir="2700000" algn="tl">
                    <a:srgbClr val="000000"/>
                  </a:outerShdw>
                </a:effectLst>
                <a:latin typeface="Arial" charset="0"/>
              </a:rPr>
              <a:t>Kemunafikan</a:t>
            </a:r>
          </a:p>
          <a:p>
            <a:pPr eaLnBrk="1" hangingPunct="1">
              <a:buClr>
                <a:schemeClr val="hlink"/>
              </a:buClr>
              <a:buSzPct val="90000"/>
              <a:buBlip>
                <a:blip r:embed="rId3"/>
              </a:buBlip>
            </a:pPr>
            <a:r>
              <a:rPr lang="en-US">
                <a:solidFill>
                  <a:schemeClr val="bg1"/>
                </a:solidFill>
                <a:effectLst>
                  <a:outerShdw blurRad="38100" dist="38100" dir="2700000" algn="tl">
                    <a:srgbClr val="000000"/>
                  </a:outerShdw>
                </a:effectLst>
                <a:latin typeface="Arial" charset="0"/>
              </a:rPr>
              <a:t>Penganiayaan</a:t>
            </a:r>
          </a:p>
          <a:p>
            <a:pPr eaLnBrk="1" hangingPunct="1">
              <a:buClr>
                <a:schemeClr val="hlink"/>
              </a:buClr>
              <a:buSzPct val="90000"/>
              <a:buBlip>
                <a:blip r:embed="rId3"/>
              </a:buBlip>
            </a:pPr>
            <a:r>
              <a:rPr lang="en-US">
                <a:solidFill>
                  <a:schemeClr val="bg1"/>
                </a:solidFill>
                <a:effectLst>
                  <a:outerShdw blurRad="38100" dist="38100" dir="2700000" algn="tl">
                    <a:srgbClr val="000000"/>
                  </a:outerShdw>
                </a:effectLst>
                <a:latin typeface="Arial" charset="0"/>
              </a:rPr>
              <a:t>Pemberontakan orang Yahudi</a:t>
            </a:r>
          </a:p>
          <a:p>
            <a:pPr eaLnBrk="1" hangingPunct="1">
              <a:buClr>
                <a:schemeClr val="hlink"/>
              </a:buClr>
              <a:buSzPct val="90000"/>
              <a:buBlip>
                <a:blip r:embed="rId3"/>
              </a:buBlip>
            </a:pPr>
            <a:r>
              <a:rPr lang="en-US">
                <a:solidFill>
                  <a:schemeClr val="bg1"/>
                </a:solidFill>
                <a:effectLst>
                  <a:outerShdw blurRad="38100" dist="38100" dir="2700000" algn="tl">
                    <a:srgbClr val="000000"/>
                  </a:outerShdw>
                </a:effectLst>
                <a:latin typeface="Arial" charset="0"/>
              </a:rPr>
              <a:t>Kematian</a:t>
            </a:r>
          </a:p>
        </p:txBody>
      </p:sp>
      <p:pic>
        <p:nvPicPr>
          <p:cNvPr id="379908" name="Picture 4" descr="Ne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48163" y="-228600"/>
            <a:ext cx="4795837"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xmlns="" id="{9911BA15-5546-456D-99F7-BE56D8A5D427}"/>
              </a:ext>
            </a:extLst>
          </p:cNvPr>
          <p:cNvSpPr txBox="1">
            <a:spLocks noChangeArrowheads="1"/>
          </p:cNvSpPr>
          <p:nvPr/>
        </p:nvSpPr>
        <p:spPr bwMode="auto">
          <a:xfrm>
            <a:off x="381000" y="404664"/>
            <a:ext cx="3886200" cy="941387"/>
          </a:xfrm>
          <a:prstGeom prst="rect">
            <a:avLst/>
          </a:prstGeom>
          <a:gradFill rotWithShape="1">
            <a:gsLst>
              <a:gs pos="0">
                <a:srgbClr val="3366FF">
                  <a:gamma/>
                  <a:shade val="46275"/>
                  <a:invGamma/>
                </a:srgbClr>
              </a:gs>
              <a:gs pos="50000">
                <a:srgbClr val="3366FF"/>
              </a:gs>
              <a:gs pos="100000">
                <a:srgbClr val="3366FF">
                  <a:gamma/>
                  <a:shade val="46275"/>
                  <a:invGamma/>
                </a:srgbClr>
              </a:gs>
            </a:gsLst>
            <a:lin ang="5400000" scaled="1"/>
          </a:gradFill>
          <a:ln w="9525">
            <a:solidFill>
              <a:srgbClr val="FFFFFF"/>
            </a:solid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Nero</a:t>
            </a:r>
            <a:r>
              <a:rPr kumimoji="0" lang="en-US" sz="3600" b="0" i="0" u="none" strike="noStrike" kern="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(54-68 M)</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34882" name="Rectangle 2"/>
          <p:cNvSpPr>
            <a:spLocks noGrp="1" noChangeArrowheads="1"/>
          </p:cNvSpPr>
          <p:nvPr>
            <p:ph type="title" idx="4294967295"/>
          </p:nvPr>
        </p:nvSpPr>
        <p:spPr>
          <a:xfrm>
            <a:off x="0" y="457200"/>
            <a:ext cx="9144000" cy="1295400"/>
          </a:xfrm>
          <a:solidFill>
            <a:srgbClr val="000000"/>
          </a:solidFill>
          <a:effectLst>
            <a:outerShdw blurRad="63500" dist="35921" dir="2700000" algn="ctr" rotWithShape="0">
              <a:srgbClr val="000000"/>
            </a:outerShdw>
          </a:effectLst>
        </p:spPr>
        <p:txBody>
          <a:bodyPr/>
          <a:lstStyle/>
          <a:p>
            <a:pPr eaLnBrk="1" fontAlgn="auto" hangingPunct="1">
              <a:spcAft>
                <a:spcPts val="0"/>
              </a:spcAft>
              <a:defRPr/>
            </a:pPr>
            <a:r>
              <a:rPr lang="en-US" sz="4800" kern="1200" dirty="0" err="1">
                <a:solidFill>
                  <a:schemeClr val="bg1"/>
                </a:solidFill>
                <a:latin typeface="Arial" charset="0"/>
                <a:ea typeface="+mj-ea"/>
                <a:cs typeface="+mj-cs"/>
              </a:rPr>
              <a:t>Sesi</a:t>
            </a:r>
            <a:r>
              <a:rPr lang="en-US" sz="4800" kern="1200" dirty="0">
                <a:solidFill>
                  <a:schemeClr val="bg1"/>
                </a:solidFill>
                <a:latin typeface="Arial" charset="0"/>
                <a:ea typeface="+mj-ea"/>
                <a:cs typeface="+mj-cs"/>
              </a:rPr>
              <a:t> </a:t>
            </a:r>
            <a:r>
              <a:rPr lang="en-US" sz="4800" kern="1200" dirty="0" err="1">
                <a:solidFill>
                  <a:schemeClr val="bg1"/>
                </a:solidFill>
                <a:latin typeface="Arial" charset="0"/>
                <a:ea typeface="+mj-ea"/>
                <a:cs typeface="+mj-cs"/>
              </a:rPr>
              <a:t>hari</a:t>
            </a:r>
            <a:r>
              <a:rPr lang="en-US" sz="4800" kern="1200" dirty="0">
                <a:solidFill>
                  <a:schemeClr val="bg1"/>
                </a:solidFill>
                <a:latin typeface="Arial" charset="0"/>
                <a:ea typeface="+mj-ea"/>
                <a:cs typeface="+mj-cs"/>
              </a:rPr>
              <a:t> </a:t>
            </a:r>
            <a:r>
              <a:rPr lang="en-US" sz="4800" kern="1200" dirty="0" err="1">
                <a:solidFill>
                  <a:schemeClr val="bg1"/>
                </a:solidFill>
                <a:latin typeface="Arial" charset="0"/>
                <a:ea typeface="+mj-ea"/>
                <a:cs typeface="+mj-cs"/>
              </a:rPr>
              <a:t>ini</a:t>
            </a:r>
            <a:r>
              <a:rPr lang="en-US" sz="4800" kern="1200" dirty="0">
                <a:solidFill>
                  <a:schemeClr val="bg1"/>
                </a:solidFill>
                <a:latin typeface="Arial" charset="0"/>
                <a:ea typeface="+mj-ea"/>
                <a:cs typeface="+mj-cs"/>
              </a:rPr>
              <a:t> </a:t>
            </a:r>
            <a:r>
              <a:rPr lang="en-US" sz="4800" kern="1200" dirty="0" err="1">
                <a:solidFill>
                  <a:schemeClr val="bg1"/>
                </a:solidFill>
                <a:latin typeface="Arial" charset="0"/>
                <a:ea typeface="+mj-ea"/>
                <a:cs typeface="+mj-cs"/>
              </a:rPr>
              <a:t>tentang</a:t>
            </a:r>
            <a:r>
              <a:rPr lang="en-US" sz="4800" kern="1200" dirty="0">
                <a:solidFill>
                  <a:schemeClr val="bg1"/>
                </a:solidFill>
                <a:latin typeface="Arial" charset="0"/>
                <a:ea typeface="+mj-ea"/>
                <a:cs typeface="+mj-cs"/>
              </a:rPr>
              <a:t> </a:t>
            </a:r>
            <a:br>
              <a:rPr lang="en-US" sz="4800" kern="1200" dirty="0">
                <a:solidFill>
                  <a:schemeClr val="bg1"/>
                </a:solidFill>
                <a:latin typeface="Arial" charset="0"/>
                <a:ea typeface="+mj-ea"/>
                <a:cs typeface="+mj-cs"/>
              </a:rPr>
            </a:br>
            <a:r>
              <a:rPr lang="en-US" sz="4800" kern="1200" dirty="0" err="1">
                <a:solidFill>
                  <a:schemeClr val="bg1"/>
                </a:solidFill>
                <a:latin typeface="Arial" charset="0"/>
                <a:ea typeface="+mj-ea"/>
                <a:cs typeface="+mj-cs"/>
              </a:rPr>
              <a:t>Kepatuhan</a:t>
            </a:r>
            <a:r>
              <a:rPr lang="en-US" sz="4000" kern="1200" dirty="0">
                <a:solidFill>
                  <a:schemeClr val="bg1"/>
                </a:solidFill>
                <a:latin typeface="Arial" charset="0"/>
                <a:ea typeface="+mj-ea"/>
                <a:cs typeface="+mj-cs"/>
              </a:rPr>
              <a:t> (2:13-17)</a:t>
            </a:r>
            <a:endParaRPr lang="en-US" sz="1800" kern="1200" dirty="0">
              <a:solidFill>
                <a:schemeClr val="bg1"/>
              </a:solidFill>
              <a:latin typeface="Arial" charset="0"/>
              <a:ea typeface="+mj-ea"/>
              <a:cs typeface="+mj-cs"/>
            </a:endParaRPr>
          </a:p>
        </p:txBody>
      </p:sp>
      <p:sp>
        <p:nvSpPr>
          <p:cNvPr id="634883" name="Text Box 3"/>
          <p:cNvSpPr txBox="1">
            <a:spLocks noChangeArrowheads="1"/>
          </p:cNvSpPr>
          <p:nvPr/>
        </p:nvSpPr>
        <p:spPr bwMode="auto">
          <a:xfrm>
            <a:off x="609600" y="2300288"/>
            <a:ext cx="7848600" cy="1801812"/>
          </a:xfrm>
          <a:prstGeom prst="rect">
            <a:avLst/>
          </a:prstGeom>
          <a:noFill/>
          <a:ln w="9525">
            <a:noFill/>
            <a:miter lim="800000"/>
            <a:headEnd/>
            <a:tailEnd/>
          </a:ln>
          <a:effectLst>
            <a:outerShdw dist="35921" dir="2700000" algn="ctr" rotWithShape="0">
              <a:srgbClr val="808080"/>
            </a:outerShdw>
          </a:effectLst>
        </p:spPr>
        <p:txBody>
          <a:bodyPr>
            <a:spAutoFit/>
          </a:bodyPr>
          <a:lstStyle/>
          <a:p>
            <a:pPr marL="517525" indent="-517525" eaLnBrk="1" fontAlgn="auto" hangingPunct="1">
              <a:spcBef>
                <a:spcPct val="50000"/>
              </a:spcBef>
              <a:spcAft>
                <a:spcPts val="0"/>
              </a:spcAft>
              <a:buFont typeface="Arial" charset="0"/>
              <a:buAutoNum type="arabicPeriod"/>
              <a:defRPr/>
            </a:pPr>
            <a:r>
              <a:rPr lang="en-US" sz="2800" b="1" dirty="0" err="1">
                <a:latin typeface="+mn-lt"/>
                <a:ea typeface="+mn-ea"/>
                <a:cs typeface="+mn-cs"/>
              </a:rPr>
              <a:t>Tunduklah</a:t>
            </a:r>
            <a:r>
              <a:rPr lang="en-US" sz="2800" b="1" dirty="0">
                <a:latin typeface="+mn-lt"/>
                <a:ea typeface="+mn-ea"/>
                <a:cs typeface="+mn-cs"/>
              </a:rPr>
              <a:t> </a:t>
            </a:r>
            <a:r>
              <a:rPr lang="en-US" sz="2800" b="1" dirty="0" err="1">
                <a:latin typeface="+mn-lt"/>
                <a:ea typeface="+mn-ea"/>
                <a:cs typeface="+mn-cs"/>
              </a:rPr>
              <a:t>secara</a:t>
            </a:r>
            <a:r>
              <a:rPr lang="en-US" sz="2800" b="1" dirty="0">
                <a:latin typeface="+mn-lt"/>
                <a:ea typeface="+mn-ea"/>
                <a:cs typeface="+mn-cs"/>
              </a:rPr>
              <a:t> </a:t>
            </a:r>
            <a:r>
              <a:rPr lang="en-US" sz="2800" b="1" dirty="0" err="1">
                <a:latin typeface="+mn-lt"/>
                <a:ea typeface="+mn-ea"/>
                <a:cs typeface="+mn-cs"/>
              </a:rPr>
              <a:t>umum</a:t>
            </a:r>
            <a:r>
              <a:rPr lang="en-US" sz="2800" b="1" dirty="0">
                <a:latin typeface="+mn-lt"/>
                <a:ea typeface="+mn-ea"/>
                <a:cs typeface="+mn-cs"/>
              </a:rPr>
              <a:t> (2:13a)</a:t>
            </a:r>
          </a:p>
          <a:p>
            <a:pPr marL="517525" indent="-517525" eaLnBrk="1" fontAlgn="auto" hangingPunct="1">
              <a:spcBef>
                <a:spcPct val="50000"/>
              </a:spcBef>
              <a:spcAft>
                <a:spcPts val="0"/>
              </a:spcAft>
              <a:buFont typeface="Arial" charset="0"/>
              <a:buAutoNum type="arabicPeriod"/>
              <a:defRPr/>
            </a:pPr>
            <a:r>
              <a:rPr lang="en-US" sz="2800" b="1" dirty="0" err="1">
                <a:latin typeface="+mn-lt"/>
                <a:ea typeface="+mn-ea"/>
                <a:cs typeface="+mn-cs"/>
              </a:rPr>
              <a:t>Tunduk</a:t>
            </a:r>
            <a:r>
              <a:rPr lang="en-US" sz="2800" b="1" dirty="0">
                <a:latin typeface="+mn-lt"/>
                <a:ea typeface="+mn-ea"/>
                <a:cs typeface="+mn-cs"/>
              </a:rPr>
              <a:t> </a:t>
            </a:r>
            <a:r>
              <a:rPr lang="en-US" sz="2800" b="1" dirty="0" err="1">
                <a:latin typeface="+mn-lt"/>
                <a:ea typeface="+mn-ea"/>
                <a:cs typeface="+mn-cs"/>
              </a:rPr>
              <a:t>kepada</a:t>
            </a:r>
            <a:r>
              <a:rPr lang="en-US" sz="2800" b="1" dirty="0">
                <a:latin typeface="+mn-lt"/>
                <a:ea typeface="+mn-ea"/>
                <a:cs typeface="+mn-cs"/>
              </a:rPr>
              <a:t> </a:t>
            </a:r>
            <a:r>
              <a:rPr lang="en-US" sz="2800" b="1" dirty="0" err="1">
                <a:latin typeface="+mn-lt"/>
                <a:ea typeface="+mn-ea"/>
                <a:cs typeface="+mn-cs"/>
              </a:rPr>
              <a:t>pemerintah</a:t>
            </a:r>
            <a:r>
              <a:rPr lang="en-US" sz="2800" b="1" dirty="0">
                <a:latin typeface="+mn-lt"/>
                <a:ea typeface="+mn-ea"/>
                <a:cs typeface="+mn-cs"/>
              </a:rPr>
              <a:t> (2:13b-15)</a:t>
            </a:r>
          </a:p>
          <a:p>
            <a:pPr marL="517525" indent="-517525" eaLnBrk="1" fontAlgn="auto" hangingPunct="1">
              <a:spcBef>
                <a:spcPct val="50000"/>
              </a:spcBef>
              <a:spcAft>
                <a:spcPts val="0"/>
              </a:spcAft>
              <a:buFont typeface="Arial" charset="0"/>
              <a:buAutoNum type="arabicPeriod"/>
              <a:defRPr/>
            </a:pPr>
            <a:r>
              <a:rPr lang="en-US" sz="2800" b="1" dirty="0" err="1">
                <a:latin typeface="+mn-lt"/>
                <a:ea typeface="+mn-ea"/>
                <a:cs typeface="+mn-cs"/>
              </a:rPr>
              <a:t>Bagaimana</a:t>
            </a:r>
            <a:r>
              <a:rPr lang="en-US" sz="2800" b="1" dirty="0">
                <a:latin typeface="+mn-lt"/>
                <a:ea typeface="+mn-ea"/>
                <a:cs typeface="+mn-cs"/>
              </a:rPr>
              <a:t> </a:t>
            </a:r>
            <a:r>
              <a:rPr lang="en-US" sz="2800" b="1" dirty="0" err="1">
                <a:latin typeface="+mn-lt"/>
                <a:ea typeface="+mn-ea"/>
                <a:cs typeface="+mn-cs"/>
              </a:rPr>
              <a:t>kamu</a:t>
            </a:r>
            <a:r>
              <a:rPr lang="en-US" sz="2800" b="1" dirty="0">
                <a:latin typeface="+mn-lt"/>
                <a:ea typeface="+mn-ea"/>
                <a:cs typeface="+mn-cs"/>
              </a:rPr>
              <a:t> </a:t>
            </a:r>
            <a:r>
              <a:rPr lang="en-US" sz="2800" b="1" dirty="0" err="1">
                <a:latin typeface="+mn-lt"/>
                <a:ea typeface="+mn-ea"/>
                <a:cs typeface="+mn-cs"/>
              </a:rPr>
              <a:t>tunduk</a:t>
            </a:r>
            <a:r>
              <a:rPr lang="en-US" sz="2800" b="1" dirty="0">
                <a:latin typeface="+mn-lt"/>
                <a:ea typeface="+mn-ea"/>
                <a:cs typeface="+mn-cs"/>
              </a:rPr>
              <a:t> (2:16-17)</a:t>
            </a:r>
          </a:p>
        </p:txBody>
      </p:sp>
      <p:sp>
        <p:nvSpPr>
          <p:cNvPr id="380932" name="Rectangle 4"/>
          <p:cNvSpPr>
            <a:spLocks noChangeArrowheads="1"/>
          </p:cNvSpPr>
          <p:nvPr/>
        </p:nvSpPr>
        <p:spPr bwMode="auto">
          <a:xfrm>
            <a:off x="8229600" y="76200"/>
            <a:ext cx="81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2400" b="1">
                <a:solidFill>
                  <a:schemeClr val="bg1"/>
                </a:solidFill>
                <a:latin typeface="Times New Roman" charset="0"/>
              </a:rPr>
              <a:t>280d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883">
                                            <p:txEl>
                                              <p:pRg st="0" end="0"/>
                                            </p:txEl>
                                          </p:spTgt>
                                        </p:tgtEl>
                                        <p:attrNameLst>
                                          <p:attrName>style.visibility</p:attrName>
                                        </p:attrNameLst>
                                      </p:cBhvr>
                                      <p:to>
                                        <p:strVal val="visible"/>
                                      </p:to>
                                    </p:set>
                                    <p:anim calcmode="lin" valueType="num">
                                      <p:cBhvr additive="base">
                                        <p:cTn id="7" dur="500" fill="hold"/>
                                        <p:tgtEl>
                                          <p:spTgt spid="6348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48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34883">
                                            <p:txEl>
                                              <p:pRg st="1" end="1"/>
                                            </p:txEl>
                                          </p:spTgt>
                                        </p:tgtEl>
                                        <p:attrNameLst>
                                          <p:attrName>style.visibility</p:attrName>
                                        </p:attrNameLst>
                                      </p:cBhvr>
                                      <p:to>
                                        <p:strVal val="visible"/>
                                      </p:to>
                                    </p:set>
                                    <p:anim calcmode="lin" valueType="num">
                                      <p:cBhvr additive="base">
                                        <p:cTn id="13" dur="500" fill="hold"/>
                                        <p:tgtEl>
                                          <p:spTgt spid="6348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348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4883">
                                            <p:txEl>
                                              <p:pRg st="2" end="2"/>
                                            </p:txEl>
                                          </p:spTgt>
                                        </p:tgtEl>
                                        <p:attrNameLst>
                                          <p:attrName>style.visibility</p:attrName>
                                        </p:attrNameLst>
                                      </p:cBhvr>
                                      <p:to>
                                        <p:strVal val="visible"/>
                                      </p:to>
                                    </p:set>
                                    <p:anim calcmode="lin" valueType="num">
                                      <p:cBhvr additive="base">
                                        <p:cTn id="19" dur="500" fill="hold"/>
                                        <p:tgtEl>
                                          <p:spTgt spid="6348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348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1954" name="Picture 2" descr="Ignati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3075" name="Rectangle 3"/>
          <p:cNvSpPr>
            <a:spLocks noGrp="1" noChangeArrowheads="1"/>
          </p:cNvSpPr>
          <p:nvPr>
            <p:ph type="ctrTitle" idx="4294967295"/>
          </p:nvPr>
        </p:nvSpPr>
        <p:spPr>
          <a:xfrm>
            <a:off x="0" y="762000"/>
            <a:ext cx="9144000" cy="838200"/>
          </a:xfrm>
        </p:spPr>
        <p:txBody>
          <a:bodyPr rtlCol="0">
            <a:normAutofit fontScale="90000"/>
          </a:bodyPr>
          <a:lstStyle/>
          <a:p>
            <a:pPr eaLnBrk="1" fontAlgn="auto" hangingPunct="1">
              <a:spcAft>
                <a:spcPts val="0"/>
              </a:spcAft>
              <a:defRPr/>
            </a:pPr>
            <a:r>
              <a:rPr lang="en-US" sz="4800" b="1" kern="1200" dirty="0" err="1">
                <a:solidFill>
                  <a:srgbClr val="000000"/>
                </a:solidFill>
                <a:effectLst>
                  <a:outerShdw blurRad="38100" dist="38100" dir="2700000" algn="tl">
                    <a:srgbClr val="FFFFFF"/>
                  </a:outerShdw>
                </a:effectLst>
                <a:ea typeface="+mj-ea"/>
                <a:cs typeface="+mj-cs"/>
              </a:rPr>
              <a:t>Kelompok</a:t>
            </a:r>
            <a:r>
              <a:rPr lang="en-US" sz="4800" b="1" kern="1200" dirty="0">
                <a:solidFill>
                  <a:srgbClr val="000000"/>
                </a:solidFill>
                <a:effectLst>
                  <a:outerShdw blurRad="38100" dist="38100" dir="2700000" algn="tl">
                    <a:srgbClr val="FFFFFF"/>
                  </a:outerShdw>
                </a:effectLst>
                <a:ea typeface="+mj-ea"/>
                <a:cs typeface="+mj-cs"/>
              </a:rPr>
              <a:t> </a:t>
            </a:r>
            <a:r>
              <a:rPr lang="en-US" sz="4800" b="1" kern="1200" dirty="0" err="1">
                <a:solidFill>
                  <a:srgbClr val="000000"/>
                </a:solidFill>
                <a:effectLst>
                  <a:outerShdw blurRad="38100" dist="38100" dir="2700000" algn="tl">
                    <a:srgbClr val="FFFFFF"/>
                  </a:outerShdw>
                </a:effectLst>
                <a:ea typeface="+mj-ea"/>
                <a:cs typeface="+mj-cs"/>
              </a:rPr>
              <a:t>Pemuja</a:t>
            </a:r>
            <a:r>
              <a:rPr lang="en-US" sz="4800" b="1" kern="1200" dirty="0">
                <a:solidFill>
                  <a:srgbClr val="000000"/>
                </a:solidFill>
                <a:effectLst>
                  <a:outerShdw blurRad="38100" dist="38100" dir="2700000" algn="tl">
                    <a:srgbClr val="FFFFFF"/>
                  </a:outerShdw>
                </a:effectLst>
                <a:ea typeface="+mj-ea"/>
                <a:cs typeface="+mj-cs"/>
              </a:rPr>
              <a:t> Raja </a:t>
            </a:r>
            <a:r>
              <a:rPr lang="en-US" sz="4800" b="1" kern="1200" dirty="0" err="1">
                <a:solidFill>
                  <a:srgbClr val="000000"/>
                </a:solidFill>
                <a:effectLst>
                  <a:outerShdw blurRad="38100" dist="38100" dir="2700000" algn="tl">
                    <a:srgbClr val="FFFFFF"/>
                  </a:outerShdw>
                </a:effectLst>
                <a:ea typeface="+mj-ea"/>
                <a:cs typeface="+mj-cs"/>
              </a:rPr>
              <a:t>Mengancam</a:t>
            </a:r>
            <a:r>
              <a:rPr lang="en-US" sz="4800" b="1" kern="1200" dirty="0">
                <a:solidFill>
                  <a:srgbClr val="000000"/>
                </a:solidFill>
                <a:effectLst>
                  <a:outerShdw blurRad="38100" dist="38100" dir="2700000" algn="tl">
                    <a:srgbClr val="FFFFFF"/>
                  </a:outerShdw>
                </a:effectLst>
                <a:ea typeface="+mj-ea"/>
                <a:cs typeface="+mj-cs"/>
              </a:rPr>
              <a:t> </a:t>
            </a:r>
            <a:r>
              <a:rPr lang="en-US" sz="4800" b="1" kern="1200" dirty="0" err="1">
                <a:solidFill>
                  <a:srgbClr val="000000"/>
                </a:solidFill>
                <a:effectLst>
                  <a:outerShdw blurRad="38100" dist="38100" dir="2700000" algn="tl">
                    <a:srgbClr val="FFFFFF"/>
                  </a:outerShdw>
                </a:effectLst>
                <a:ea typeface="+mj-ea"/>
                <a:cs typeface="+mj-cs"/>
              </a:rPr>
              <a:t>Orang</a:t>
            </a:r>
            <a:r>
              <a:rPr lang="en-US" sz="4800" b="1" kern="1200" dirty="0">
                <a:solidFill>
                  <a:srgbClr val="000000"/>
                </a:solidFill>
                <a:effectLst>
                  <a:outerShdw blurRad="38100" dist="38100" dir="2700000" algn="tl">
                    <a:srgbClr val="FFFFFF"/>
                  </a:outerShdw>
                </a:effectLst>
                <a:ea typeface="+mj-ea"/>
                <a:cs typeface="+mj-cs"/>
              </a:rPr>
              <a:t> Kristen</a:t>
            </a:r>
            <a:endParaRPr lang="en-US" sz="4000" kern="1200" dirty="0">
              <a:solidFill>
                <a:srgbClr val="000000"/>
              </a:solidFill>
              <a:effectLst>
                <a:outerShdw blurRad="38100" dist="38100" dir="2700000" algn="tl">
                  <a:srgbClr val="FFFFFF"/>
                </a:outerShdw>
              </a:effectLst>
              <a:ea typeface="+mj-ea"/>
              <a:cs typeface="+mj-cs"/>
            </a:endParaRPr>
          </a:p>
        </p:txBody>
      </p:sp>
      <p:sp>
        <p:nvSpPr>
          <p:cNvPr id="5" name="Rectangle 4">
            <a:extLst>
              <a:ext uri="{FF2B5EF4-FFF2-40B4-BE49-F238E27FC236}">
                <a16:creationId xmlns:a16="http://schemas.microsoft.com/office/drawing/2014/main" xmlns="" id="{357D7450-5BC8-4BDC-9558-5B75E8E1F71E}"/>
              </a:ext>
            </a:extLst>
          </p:cNvPr>
          <p:cNvSpPr txBox="1">
            <a:spLocks noChangeArrowheads="1"/>
          </p:cNvSpPr>
          <p:nvPr/>
        </p:nvSpPr>
        <p:spPr bwMode="auto">
          <a:xfrm>
            <a:off x="1752600" y="5791200"/>
            <a:ext cx="7391400" cy="1295400"/>
          </a:xfrm>
          <a:prstGeom prst="rect">
            <a:avLst/>
          </a:prstGeom>
          <a:gradFill rotWithShape="1">
            <a:gsLst>
              <a:gs pos="0">
                <a:srgbClr val="000066"/>
              </a:gs>
              <a:gs pos="100000">
                <a:srgbClr val="000066">
                  <a:gamma/>
                  <a:shade val="46275"/>
                  <a:invGamma/>
                </a:srgbClr>
              </a:gs>
            </a:gsLst>
            <a:lin ang="5400000" scaled="1"/>
          </a:grad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80000"/>
              <a:buFont typeface="Arial" pitchFamily="-111" charset="0"/>
              <a:buNone/>
              <a:defRPr sz="3200">
                <a:solidFill>
                  <a:schemeClr val="tx1"/>
                </a:solidFill>
                <a:effectLst>
                  <a:outerShdw blurRad="38100" dist="38100" dir="2700000" algn="tl">
                    <a:srgbClr val="000000"/>
                  </a:outerShdw>
                </a:effectLst>
                <a:latin typeface="Arial" charset="0"/>
                <a:ea typeface="+mn-ea"/>
                <a:cs typeface="+mn-cs"/>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Arial" charset="0"/>
                <a:ea typeface="+mn-ea"/>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Arial" charset="0"/>
                <a:ea typeface="+mn-ea"/>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Arial" charset="0"/>
                <a:ea typeface="+mn-ea"/>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Arial" charset="0"/>
                <a:ea typeface="+mn-ea"/>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mn-ea"/>
              </a:defRPr>
            </a:lvl9pPr>
          </a:lstStyle>
          <a:p>
            <a:pPr marL="0" marR="0" lvl="0" indent="0" algn="ctr" defTabSz="914400" rtl="0" eaLnBrk="1" fontAlgn="base" latinLnBrk="0" hangingPunct="1">
              <a:lnSpc>
                <a:spcPct val="80000"/>
              </a:lnSpc>
              <a:spcBef>
                <a:spcPct val="20000"/>
              </a:spcBef>
              <a:spcAft>
                <a:spcPct val="0"/>
              </a:spcAft>
              <a:buClr>
                <a:srgbClr val="66CCFF"/>
              </a:buClr>
              <a:buSzPct val="80000"/>
              <a:buFont typeface="Arial" pitchFamily="-111" charset="0"/>
              <a:buNone/>
              <a:tabLst/>
              <a:defRPr/>
            </a:pPr>
            <a:r>
              <a:rPr kumimoji="0" lang="en-US" sz="2400" b="0" i="1" u="none" strike="noStrike" kern="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Ignatius, Uskup Antiokhia, menolak pemujaan raja dan dibawa ke Roma untuk diumpankan kepada binatang buas.  Dalam perjalanan dia menuliskan tujuh surat.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4" descr="Pliny"/>
          <p:cNvPicPr>
            <a:picLocks noChangeAspect="1" noChangeArrowheads="1"/>
          </p:cNvPicPr>
          <p:nvPr/>
        </p:nvPicPr>
        <p:blipFill>
          <a:blip r:embed="rId3">
            <a:extLst>
              <a:ext uri="{28A0092B-C50C-407E-A947-70E740481C1C}">
                <a14:useLocalDpi xmlns:a14="http://schemas.microsoft.com/office/drawing/2010/main" val="0"/>
              </a:ext>
            </a:extLst>
          </a:blip>
          <a:srcRect t="5991" r="9091" b="16397"/>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228600" y="76200"/>
            <a:ext cx="8229600" cy="838200"/>
          </a:xfrm>
          <a:solidFill>
            <a:schemeClr val="folHlink"/>
          </a:solidFill>
          <a:ln w="76200">
            <a:solidFill>
              <a:schemeClr val="bg2"/>
            </a:solidFill>
          </a:ln>
        </p:spPr>
        <p:txBody>
          <a:bodyPr/>
          <a:lstStyle/>
          <a:p>
            <a:pPr eaLnBrk="1" hangingPunct="1">
              <a:defRPr/>
            </a:pPr>
            <a:r>
              <a:rPr lang="en-US">
                <a:solidFill>
                  <a:srgbClr val="000000"/>
                </a:solidFill>
                <a:effectLst>
                  <a:outerShdw blurRad="38100" dist="38100" dir="2700000" algn="tl">
                    <a:srgbClr val="FFFFFF"/>
                  </a:outerShdw>
                </a:effectLst>
                <a:latin typeface="Arial" charset="0"/>
                <a:ea typeface="MS PGothic" charset="0"/>
              </a:rPr>
              <a:t>Plinius Muda (111M-113M)</a:t>
            </a:r>
          </a:p>
        </p:txBody>
      </p:sp>
      <p:sp>
        <p:nvSpPr>
          <p:cNvPr id="33795" name="Rectangle 3"/>
          <p:cNvSpPr>
            <a:spLocks noGrp="1" noChangeArrowheads="1"/>
          </p:cNvSpPr>
          <p:nvPr>
            <p:ph type="body" idx="1"/>
          </p:nvPr>
        </p:nvSpPr>
        <p:spPr>
          <a:xfrm>
            <a:off x="76200" y="5334000"/>
            <a:ext cx="8991600" cy="1524000"/>
          </a:xfrm>
          <a:gradFill rotWithShape="1">
            <a:gsLst>
              <a:gs pos="0">
                <a:schemeClr val="bg2"/>
              </a:gs>
              <a:gs pos="50000">
                <a:schemeClr val="accent2"/>
              </a:gs>
              <a:gs pos="100000">
                <a:schemeClr val="bg2"/>
              </a:gs>
            </a:gsLst>
            <a:lin ang="5400000" scaled="1"/>
          </a:gradFill>
        </p:spPr>
        <p:txBody>
          <a:bodyPr/>
          <a:lstStyle/>
          <a:p>
            <a:pPr eaLnBrk="1" hangingPunct="1">
              <a:lnSpc>
                <a:spcPct val="90000"/>
              </a:lnSpc>
              <a:defRPr/>
            </a:pPr>
            <a:r>
              <a:rPr lang="en-US">
                <a:latin typeface="Arial" charset="0"/>
                <a:ea typeface="MS PGothic" charset="0"/>
                <a:cs typeface="MS PGothic" charset="0"/>
              </a:rPr>
              <a:t>Ia adalah gubernur Bitinia yang menulis surat-surat pada Kaisar Trajan untuk meminta nasihat pada beberapa hal.</a:t>
            </a:r>
          </a:p>
        </p:txBody>
      </p:sp>
      <p:sp>
        <p:nvSpPr>
          <p:cNvPr id="220164"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000" b="1">
                <a:solidFill>
                  <a:srgbClr val="FFFFFF"/>
                </a:solidFill>
                <a:latin typeface="Arial" charset="0"/>
              </a:rPr>
              <a:t>159</a:t>
            </a:r>
          </a:p>
        </p:txBody>
      </p:sp>
    </p:spTree>
    <p:extLst>
      <p:ext uri="{BB962C8B-B14F-4D97-AF65-F5344CB8AC3E}">
        <p14:creationId xmlns:p14="http://schemas.microsoft.com/office/powerpoint/2010/main" val="40405669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bg/>
                                          </p:spTgt>
                                        </p:tgtEl>
                                        <p:attrNameLst>
                                          <p:attrName>style.visibility</p:attrName>
                                        </p:attrNameLst>
                                      </p:cBhvr>
                                      <p:to>
                                        <p:strVal val="visible"/>
                                      </p:to>
                                    </p:set>
                                    <p:animEffect transition="in" filter="dissolve">
                                      <p:cBhvr>
                                        <p:cTn id="7" dur="500"/>
                                        <p:tgtEl>
                                          <p:spTgt spid="33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dissolve">
                                      <p:cBhvr>
                                        <p:cTn id="10" dur="5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4" descr="Roman Emp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9750"/>
            <a:ext cx="9753600" cy="786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62" name="Rectangle 2"/>
          <p:cNvSpPr>
            <a:spLocks noGrp="1" noChangeArrowheads="1"/>
          </p:cNvSpPr>
          <p:nvPr>
            <p:ph type="title"/>
          </p:nvPr>
        </p:nvSpPr>
        <p:spPr>
          <a:xfrm>
            <a:off x="0" y="914400"/>
            <a:ext cx="9144000" cy="1143000"/>
          </a:xfrm>
          <a:solidFill>
            <a:srgbClr val="000099"/>
          </a:solidFill>
        </p:spPr>
        <p:txBody>
          <a:bodyPr/>
          <a:lstStyle/>
          <a:p>
            <a:pPr eaLnBrk="1" hangingPunct="1">
              <a:defRPr/>
            </a:pPr>
            <a:r>
              <a:rPr lang="en-US" sz="4000">
                <a:latin typeface="Arial" charset="0"/>
                <a:ea typeface="MS PGothic" charset="0"/>
                <a:cs typeface="Arial" charset="0"/>
              </a:rPr>
              <a:t>Korespondesi yang berguna (111SM)</a:t>
            </a:r>
          </a:p>
        </p:txBody>
      </p:sp>
      <p:sp>
        <p:nvSpPr>
          <p:cNvPr id="450566" name="Text Box 6"/>
          <p:cNvSpPr txBox="1">
            <a:spLocks noChangeArrowheads="1"/>
          </p:cNvSpPr>
          <p:nvPr/>
        </p:nvSpPr>
        <p:spPr bwMode="auto">
          <a:xfrm>
            <a:off x="6781800" y="2533650"/>
            <a:ext cx="1828800" cy="120015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en-US" b="1">
                <a:solidFill>
                  <a:srgbClr val="FFFFFF"/>
                </a:solidFill>
                <a:latin typeface="Arial" charset="0"/>
                <a:cs typeface="Arial" charset="0"/>
              </a:rPr>
              <a:t>Gubernur Plinius di Bitinia</a:t>
            </a:r>
          </a:p>
        </p:txBody>
      </p:sp>
      <p:sp>
        <p:nvSpPr>
          <p:cNvPr id="270342" name="Text Box 7"/>
          <p:cNvSpPr txBox="1">
            <a:spLocks noChangeArrowheads="1"/>
          </p:cNvSpPr>
          <p:nvPr/>
        </p:nvSpPr>
        <p:spPr bwMode="auto">
          <a:xfrm>
            <a:off x="2065338" y="2457450"/>
            <a:ext cx="1897062" cy="1200150"/>
          </a:xfrm>
          <a:prstGeom prst="rect">
            <a:avLst/>
          </a:prstGeom>
          <a:solidFill>
            <a:srgbClr val="990033"/>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en-US" b="1">
                <a:solidFill>
                  <a:srgbClr val="FFFFFF"/>
                </a:solidFill>
                <a:latin typeface="Arial" charset="0"/>
                <a:cs typeface="Arial" charset="0"/>
              </a:rPr>
              <a:t>Kaisar Trajan di Roma</a:t>
            </a:r>
          </a:p>
        </p:txBody>
      </p:sp>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a:lstStyle/>
          <a:p>
            <a:pPr algn="ctr" eaLnBrk="1" hangingPunct="1"/>
            <a:endParaRPr lang="en-US" sz="2400">
              <a:solidFill>
                <a:srgbClr val="FFFFFF"/>
              </a:solidFill>
              <a:latin typeface="Times New Roman" charset="0"/>
              <a:ea typeface="MS PGothic" charset="0"/>
              <a:cs typeface="MS PGothic" charset="0"/>
            </a:endParaRPr>
          </a:p>
        </p:txBody>
      </p:sp>
      <p:sp>
        <p:nvSpPr>
          <p:cNvPr id="8" name="Curved Up Arrow 7"/>
          <p:cNvSpPr>
            <a:spLocks noChangeArrowheads="1"/>
          </p:cNvSpPr>
          <p:nvPr/>
        </p:nvSpPr>
        <p:spPr bwMode="auto">
          <a:xfrm>
            <a:off x="3505200" y="3657600"/>
            <a:ext cx="4876800" cy="1524000"/>
          </a:xfrm>
          <a:prstGeom prst="curvedUpArrow">
            <a:avLst>
              <a:gd name="adj1" fmla="val 19289"/>
              <a:gd name="adj2" fmla="val 32474"/>
              <a:gd name="adj3" fmla="val 24273"/>
            </a:avLst>
          </a:prstGeom>
          <a:solidFill>
            <a:srgbClr val="0F009D"/>
          </a:solidFill>
          <a:ln w="12700" cap="sq">
            <a:solidFill>
              <a:schemeClr val="tx1"/>
            </a:solidFill>
            <a:round/>
            <a:headEnd type="none" w="sm" len="sm"/>
            <a:tailEnd type="none" w="sm" len="sm"/>
          </a:ln>
        </p:spPr>
        <p:txBody>
          <a:bodyPr wrap="none"/>
          <a:lstStyle/>
          <a:p>
            <a:pPr algn="ctr" eaLnBrk="1" hangingPunct="1"/>
            <a:endParaRPr lang="en-US" sz="2400">
              <a:solidFill>
                <a:srgbClr val="FFFFFF"/>
              </a:solidFill>
              <a:latin typeface="Times New Roman" charset="0"/>
              <a:ea typeface="MS PGothic" charset="0"/>
              <a:cs typeface="MS PGothic" charset="0"/>
            </a:endParaRPr>
          </a:p>
        </p:txBody>
      </p:sp>
      <p:sp>
        <p:nvSpPr>
          <p:cNvPr id="222215" name="Text Box 7"/>
          <p:cNvSpPr txBox="1">
            <a:spLocks noChangeArrowheads="1"/>
          </p:cNvSpPr>
          <p:nvPr/>
        </p:nvSpPr>
        <p:spPr bwMode="auto">
          <a:xfrm>
            <a:off x="5076825" y="-168275"/>
            <a:ext cx="4067175" cy="10779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pPr algn="ctr" eaLnBrk="1" hangingPunct="1"/>
            <a:r>
              <a:rPr lang="en-US" sz="3200" b="1">
                <a:solidFill>
                  <a:srgbClr val="000000"/>
                </a:solidFill>
                <a:latin typeface="Arial" charset="0"/>
                <a:cs typeface="Arial" charset="0"/>
              </a:rPr>
              <a:t>PETA KEKAISARAN ROMA</a:t>
            </a:r>
          </a:p>
        </p:txBody>
      </p:sp>
    </p:spTree>
    <p:extLst>
      <p:ext uri="{BB962C8B-B14F-4D97-AF65-F5344CB8AC3E}">
        <p14:creationId xmlns:p14="http://schemas.microsoft.com/office/powerpoint/2010/main" val="1685749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9144000" cy="1203325"/>
          </a:xfrm>
        </p:spPr>
        <p:txBody>
          <a:bodyPr/>
          <a:lstStyle/>
          <a:p>
            <a:pPr eaLnBrk="1" hangingPunct="1">
              <a:defRPr/>
            </a:pPr>
            <a:r>
              <a:rPr lang="en-US" sz="4800">
                <a:latin typeface="Arial" charset="0"/>
                <a:ea typeface="MS PGothic" charset="0"/>
                <a:cs typeface="Arial" charset="0"/>
              </a:rPr>
              <a:t>Penderitaan Gereja Mula-mula</a:t>
            </a:r>
          </a:p>
        </p:txBody>
      </p:sp>
      <p:sp>
        <p:nvSpPr>
          <p:cNvPr id="149507" name="Text Box 4"/>
          <p:cNvSpPr txBox="1">
            <a:spLocks noChangeArrowheads="1"/>
          </p:cNvSpPr>
          <p:nvPr/>
        </p:nvSpPr>
        <p:spPr bwMode="auto">
          <a:xfrm>
            <a:off x="7620000" y="76200"/>
            <a:ext cx="1587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ahoma" charset="0"/>
                <a:ea typeface="MS PGothic" charset="0"/>
                <a:cs typeface="MS PGothic" charset="0"/>
              </a:defRPr>
            </a:lvl1pPr>
            <a:lvl2pPr>
              <a:defRPr sz="2800" b="1">
                <a:solidFill>
                  <a:schemeClr val="tx1"/>
                </a:solidFill>
                <a:latin typeface="Tahoma" charset="0"/>
                <a:ea typeface="MS PGothic" charset="0"/>
                <a:cs typeface="MS PGothic" charset="0"/>
              </a:defRPr>
            </a:lvl2pPr>
            <a:lvl3pPr>
              <a:defRPr sz="2400" b="1">
                <a:solidFill>
                  <a:schemeClr val="tx1"/>
                </a:solidFill>
                <a:latin typeface="Tahoma" charset="0"/>
                <a:ea typeface="MS PGothic" charset="0"/>
                <a:cs typeface="MS PGothic" charset="0"/>
              </a:defRPr>
            </a:lvl3pPr>
            <a:lvl4pPr>
              <a:defRPr sz="2000" b="1">
                <a:solidFill>
                  <a:schemeClr val="tx1"/>
                </a:solidFill>
                <a:latin typeface="Tahoma" charset="0"/>
                <a:ea typeface="MS PGothic" charset="0"/>
                <a:cs typeface="MS PGothic" charset="0"/>
              </a:defRPr>
            </a:lvl4pPr>
            <a:lvl5pPr>
              <a:defRPr sz="2000" b="1">
                <a:solidFill>
                  <a:schemeClr val="tx1"/>
                </a:solidFill>
                <a:latin typeface="Tahoma" charset="0"/>
                <a:ea typeface="MS PGothic" charset="0"/>
                <a:cs typeface="MS PGothic" charset="0"/>
              </a:defRPr>
            </a:lvl5pPr>
            <a:lvl6pPr eaLnBrk="0" hangingPunct="0">
              <a:buFont typeface="Arial" charset="0"/>
              <a:defRPr sz="2000" b="1">
                <a:solidFill>
                  <a:schemeClr val="tx1"/>
                </a:solidFill>
                <a:latin typeface="Tahoma" charset="0"/>
                <a:ea typeface="MS PGothic" charset="0"/>
                <a:cs typeface="MS PGothic" charset="0"/>
              </a:defRPr>
            </a:lvl6pPr>
            <a:lvl7pPr eaLnBrk="0" hangingPunct="0">
              <a:buFont typeface="Arial" charset="0"/>
              <a:defRPr sz="2000" b="1">
                <a:solidFill>
                  <a:schemeClr val="tx1"/>
                </a:solidFill>
                <a:latin typeface="Tahoma" charset="0"/>
                <a:ea typeface="MS PGothic" charset="0"/>
                <a:cs typeface="MS PGothic" charset="0"/>
              </a:defRPr>
            </a:lvl7pPr>
            <a:lvl8pPr eaLnBrk="0" hangingPunct="0">
              <a:buFont typeface="Arial" charset="0"/>
              <a:defRPr sz="2000" b="1">
                <a:solidFill>
                  <a:schemeClr val="tx1"/>
                </a:solidFill>
                <a:latin typeface="Tahoma" charset="0"/>
                <a:ea typeface="MS PGothic" charset="0"/>
                <a:cs typeface="MS PGothic" charset="0"/>
              </a:defRPr>
            </a:lvl8pPr>
            <a:lvl9pPr eaLnBrk="0" hangingPunct="0">
              <a:buFont typeface="Arial" charset="0"/>
              <a:defRPr sz="2000" b="1">
                <a:solidFill>
                  <a:schemeClr val="tx1"/>
                </a:solidFill>
                <a:latin typeface="Tahoma" charset="0"/>
                <a:ea typeface="MS PGothic" charset="0"/>
                <a:cs typeface="MS PGothic" charset="0"/>
              </a:defRPr>
            </a:lvl9pPr>
          </a:lstStyle>
          <a:p>
            <a:pPr>
              <a:defRPr/>
            </a:pPr>
            <a:r>
              <a:rPr lang="en-US" sz="2400" smtClean="0">
                <a:solidFill>
                  <a:srgbClr val="FFFFFF"/>
                </a:solidFill>
                <a:latin typeface="Arial" charset="0"/>
                <a:cs typeface="Arial" charset="0"/>
              </a:rPr>
              <a:t>NTS 281b</a:t>
            </a:r>
            <a:endParaRPr lang="en-US" b="0" smtClean="0">
              <a:solidFill>
                <a:srgbClr val="FFFF00"/>
              </a:solidFill>
              <a:latin typeface="Arial" charset="0"/>
              <a:cs typeface="Arial" charset="0"/>
            </a:endParaRPr>
          </a:p>
        </p:txBody>
      </p:sp>
      <p:sp>
        <p:nvSpPr>
          <p:cNvPr id="223235" name="Text Box 5"/>
          <p:cNvSpPr txBox="1">
            <a:spLocks noChangeArrowheads="1"/>
          </p:cNvSpPr>
          <p:nvPr/>
        </p:nvSpPr>
        <p:spPr bwMode="auto">
          <a:xfrm>
            <a:off x="5595938" y="5791200"/>
            <a:ext cx="32432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2800">
                <a:solidFill>
                  <a:srgbClr val="FFFF00"/>
                </a:solidFill>
                <a:latin typeface="Arial" charset="0"/>
                <a:cs typeface="Arial" charset="0"/>
              </a:rPr>
              <a:t>Pliny, </a:t>
            </a:r>
            <a:r>
              <a:rPr lang="en-US" sz="2800" i="1">
                <a:solidFill>
                  <a:srgbClr val="FFFF00"/>
                </a:solidFill>
                <a:latin typeface="Arial" charset="0"/>
                <a:cs typeface="Arial" charset="0"/>
              </a:rPr>
              <a:t>Letters</a:t>
            </a:r>
            <a:r>
              <a:rPr lang="en-US" sz="2800">
                <a:solidFill>
                  <a:srgbClr val="FFFF00"/>
                </a:solidFill>
                <a:latin typeface="Arial" charset="0"/>
                <a:cs typeface="Arial" charset="0"/>
              </a:rPr>
              <a:t> 10.96</a:t>
            </a:r>
          </a:p>
        </p:txBody>
      </p:sp>
      <p:sp>
        <p:nvSpPr>
          <p:cNvPr id="223236" name="Text Box 6"/>
          <p:cNvSpPr txBox="1">
            <a:spLocks noChangeArrowheads="1"/>
          </p:cNvSpPr>
          <p:nvPr/>
        </p:nvSpPr>
        <p:spPr bwMode="auto">
          <a:xfrm>
            <a:off x="539750" y="6477000"/>
            <a:ext cx="853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ahom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ahom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ahom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ahoma" charset="0"/>
                <a:ea typeface="MS PGothic" charset="0"/>
                <a:cs typeface="MS PGothic" charset="0"/>
              </a:defRPr>
            </a:lvl9pPr>
          </a:lstStyle>
          <a:p>
            <a:r>
              <a:rPr lang="en-US" sz="1400">
                <a:solidFill>
                  <a:srgbClr val="FFFFFF"/>
                </a:solidFill>
                <a:latin typeface="Arial" charset="0"/>
                <a:cs typeface="Arial" charset="0"/>
              </a:rPr>
              <a:t>(c)Paul Halsall Mar 1996. halsall@murray.fordham.edu http://www.fordham.edu/halsall/source/pliny1.html</a:t>
            </a:r>
          </a:p>
        </p:txBody>
      </p:sp>
      <p:sp>
        <p:nvSpPr>
          <p:cNvPr id="125959" name="Rectangle 7"/>
          <p:cNvSpPr>
            <a:spLocks noChangeArrowheads="1"/>
          </p:cNvSpPr>
          <p:nvPr/>
        </p:nvSpPr>
        <p:spPr bwMode="auto">
          <a:xfrm>
            <a:off x="457200" y="1371600"/>
            <a:ext cx="8229600" cy="4267200"/>
          </a:xfrm>
          <a:prstGeom prst="rect">
            <a:avLst/>
          </a:prstGeom>
          <a:noFill/>
          <a:ln>
            <a:noFill/>
          </a:ln>
          <a:effectLst>
            <a:outerShdw blurRad="508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66CCFF"/>
              </a:buClr>
              <a:buSzPct val="80000"/>
              <a:buFont typeface="Arial" charset="0"/>
              <a:buNone/>
              <a:defRPr/>
            </a:pPr>
            <a:r>
              <a:rPr lang="en-US" sz="2800" u="sng">
                <a:solidFill>
                  <a:srgbClr val="FFFFFF"/>
                </a:solidFill>
                <a:effectLst>
                  <a:outerShdw blurRad="38100" dist="38100" dir="2700000" algn="tl">
                    <a:srgbClr val="000000"/>
                  </a:outerShdw>
                </a:effectLst>
                <a:latin typeface="Arial" charset="0"/>
                <a:ea typeface="MS PGothic" charset="0"/>
                <a:cs typeface="Arial" charset="0"/>
              </a:rPr>
              <a:t>Governor Pliny to Emperor Trajan (AD 111):</a:t>
            </a:r>
          </a:p>
          <a:p>
            <a:pPr algn="ctr" eaLnBrk="1" hangingPunct="1">
              <a:spcBef>
                <a:spcPct val="20000"/>
              </a:spcBef>
              <a:buClr>
                <a:srgbClr val="66CCFF"/>
              </a:buClr>
              <a:buSzPct val="80000"/>
              <a:buFont typeface="Arial" charset="0"/>
              <a:buNone/>
              <a:defRPr/>
            </a:pPr>
            <a:endParaRPr lang="en-US" sz="2400">
              <a:solidFill>
                <a:srgbClr val="FFFFFF"/>
              </a:solidFill>
              <a:effectLst>
                <a:outerShdw blurRad="38100" dist="38100" dir="2700000" algn="tl">
                  <a:srgbClr val="000000"/>
                </a:outerShdw>
              </a:effectLst>
              <a:latin typeface="Arial" charset="0"/>
              <a:ea typeface="MS PGothic" charset="0"/>
              <a:cs typeface="Arial" charset="0"/>
            </a:endParaRPr>
          </a:p>
          <a:p>
            <a:pPr eaLnBrk="1" hangingPunct="1">
              <a:spcBef>
                <a:spcPct val="20000"/>
              </a:spcBef>
              <a:buClr>
                <a:srgbClr val="66CCFF"/>
              </a:buClr>
              <a:buSzPct val="80000"/>
              <a:buFont typeface="Arial" charset="0"/>
              <a:buNone/>
              <a:defRPr/>
            </a:pPr>
            <a:r>
              <a:rPr lang="en-US" sz="2800">
                <a:solidFill>
                  <a:srgbClr val="FFFFFF"/>
                </a:solidFill>
                <a:effectLst>
                  <a:outerShdw blurRad="38100" dist="38100" dir="2700000" algn="tl">
                    <a:srgbClr val="000000"/>
                  </a:outerShdw>
                </a:effectLst>
                <a:latin typeface="Arial" charset="0"/>
                <a:ea typeface="MS PGothic" charset="0"/>
                <a:cs typeface="Arial" charset="0"/>
              </a:rPr>
              <a:t>I have observed the following procedure: I interrogated these as to whether they were Christians; those who confessed I interrogated a second and a third time, threatening them with punishment; those who persisted I ordered executed…</a:t>
            </a:r>
            <a:endParaRPr lang="en-US" sz="2800" u="sng">
              <a:solidFill>
                <a:srgbClr val="FFFFFF"/>
              </a:solidFill>
              <a:effectLst>
                <a:outerShdw blurRad="38100" dist="38100" dir="2700000" algn="tl">
                  <a:srgbClr val="000000"/>
                </a:outerShdw>
              </a:effectLst>
              <a:latin typeface="Arial" charset="0"/>
              <a:ea typeface="MS PGothic" charset="0"/>
              <a:cs typeface="Arial" charset="0"/>
            </a:endParaRPr>
          </a:p>
        </p:txBody>
      </p:sp>
      <p:pic>
        <p:nvPicPr>
          <p:cNvPr id="223238" name="Picture 6" descr="earlychurchsuffer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551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85568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aphicFrame>
        <p:nvGraphicFramePr>
          <p:cNvPr id="631856" name="Group 48"/>
          <p:cNvGraphicFramePr>
            <a:graphicFrameLocks noGrp="1"/>
          </p:cNvGraphicFramePr>
          <p:nvPr/>
        </p:nvGraphicFramePr>
        <p:xfrm>
          <a:off x="76200" y="838200"/>
          <a:ext cx="8915400" cy="762000"/>
        </p:xfrm>
        <a:graphic>
          <a:graphicData uri="http://schemas.openxmlformats.org/drawingml/2006/table">
            <a:tbl>
              <a:tblPr/>
              <a:tblGrid>
                <a:gridCol w="8915400">
                  <a:extLst>
                    <a:ext uri="{9D8B030D-6E8A-4147-A177-3AD203B41FA5}">
                      <a16:colId xmlns:a16="http://schemas.microsoft.com/office/drawing/2014/main" xmlns="" val="20000"/>
                    </a:ext>
                  </a:extLst>
                </a:gridCol>
              </a:tblGrid>
              <a:tr h="508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Ketekunan dalam Penderitaan demi Kebenaran oleh Kasih Karunia Tuhan</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(diperoleh dari…)</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xmlns="" val="10000"/>
                  </a:ext>
                </a:extLst>
              </a:tr>
            </a:tbl>
          </a:graphicData>
        </a:graphic>
      </p:graphicFrame>
      <p:sp>
        <p:nvSpPr>
          <p:cNvPr id="372744" name="Text Box 54"/>
          <p:cNvSpPr txBox="1">
            <a:spLocks noChangeArrowheads="1"/>
          </p:cNvSpPr>
          <p:nvPr/>
        </p:nvSpPr>
        <p:spPr bwMode="auto">
          <a:xfrm>
            <a:off x="8534400" y="60325"/>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000" b="1">
                <a:solidFill>
                  <a:srgbClr val="FFFFFF"/>
                </a:solidFill>
                <a:latin typeface="Times New Roman" charset="0"/>
              </a:rPr>
              <a:t>275</a:t>
            </a:r>
          </a:p>
        </p:txBody>
      </p:sp>
      <p:sp>
        <p:nvSpPr>
          <p:cNvPr id="372745" name="Rectangle 55"/>
          <p:cNvSpPr>
            <a:spLocks noGrp="1" noChangeArrowheads="1"/>
          </p:cNvSpPr>
          <p:nvPr>
            <p:ph type="title" idx="4294967295"/>
          </p:nvPr>
        </p:nvSpPr>
        <p:spPr>
          <a:xfrm>
            <a:off x="1066800" y="0"/>
            <a:ext cx="6858000" cy="850900"/>
          </a:xfrm>
        </p:spPr>
        <p:txBody>
          <a:bodyPr/>
          <a:lstStyle/>
          <a:p>
            <a:pPr eaLnBrk="1" hangingPunct="1"/>
            <a:r>
              <a:rPr lang="en-US">
                <a:solidFill>
                  <a:schemeClr val="bg1"/>
                </a:solidFill>
                <a:latin typeface="Calibri" charset="0"/>
              </a:rPr>
              <a:t>Bagan/Garis Besar</a:t>
            </a:r>
          </a:p>
        </p:txBody>
      </p:sp>
      <p:graphicFrame>
        <p:nvGraphicFramePr>
          <p:cNvPr id="7" name="Group 58"/>
          <p:cNvGraphicFramePr>
            <a:graphicFrameLocks noGrp="1"/>
          </p:cNvGraphicFramePr>
          <p:nvPr>
            <p:ph type="dgm" idx="4294967295"/>
          </p:nvPr>
        </p:nvGraphicFramePr>
        <p:xfrm>
          <a:off x="114300" y="1905000"/>
          <a:ext cx="8916988" cy="4754683"/>
        </p:xfrm>
        <a:graphic>
          <a:graphicData uri="http://schemas.openxmlformats.org/drawingml/2006/table">
            <a:tbl>
              <a:tblPr/>
              <a:tblGrid>
                <a:gridCol w="609600">
                  <a:extLst>
                    <a:ext uri="{9D8B030D-6E8A-4147-A177-3AD203B41FA5}">
                      <a16:colId xmlns:a16="http://schemas.microsoft.com/office/drawing/2014/main" xmlns="" val="20000"/>
                    </a:ext>
                  </a:extLst>
                </a:gridCol>
                <a:gridCol w="609600">
                  <a:extLst>
                    <a:ext uri="{9D8B030D-6E8A-4147-A177-3AD203B41FA5}">
                      <a16:colId xmlns:a16="http://schemas.microsoft.com/office/drawing/2014/main" xmlns="" val="20001"/>
                    </a:ext>
                  </a:extLst>
                </a:gridCol>
                <a:gridCol w="685800">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685800">
                  <a:extLst>
                    <a:ext uri="{9D8B030D-6E8A-4147-A177-3AD203B41FA5}">
                      <a16:colId xmlns:a16="http://schemas.microsoft.com/office/drawing/2014/main" xmlns="" val="20004"/>
                    </a:ext>
                  </a:extLst>
                </a:gridCol>
                <a:gridCol w="609600">
                  <a:extLst>
                    <a:ext uri="{9D8B030D-6E8A-4147-A177-3AD203B41FA5}">
                      <a16:colId xmlns:a16="http://schemas.microsoft.com/office/drawing/2014/main" xmlns="" val="20005"/>
                    </a:ext>
                  </a:extLst>
                </a:gridCol>
                <a:gridCol w="708025">
                  <a:extLst>
                    <a:ext uri="{9D8B030D-6E8A-4147-A177-3AD203B41FA5}">
                      <a16:colId xmlns:a16="http://schemas.microsoft.com/office/drawing/2014/main" xmlns="" val="20006"/>
                    </a:ext>
                  </a:extLst>
                </a:gridCol>
                <a:gridCol w="815975">
                  <a:extLst>
                    <a:ext uri="{9D8B030D-6E8A-4147-A177-3AD203B41FA5}">
                      <a16:colId xmlns:a16="http://schemas.microsoft.com/office/drawing/2014/main" xmlns="" val="20007"/>
                    </a:ext>
                  </a:extLst>
                </a:gridCol>
                <a:gridCol w="685800">
                  <a:extLst>
                    <a:ext uri="{9D8B030D-6E8A-4147-A177-3AD203B41FA5}">
                      <a16:colId xmlns:a16="http://schemas.microsoft.com/office/drawing/2014/main" xmlns="" val="20008"/>
                    </a:ext>
                  </a:extLst>
                </a:gridCol>
                <a:gridCol w="609600">
                  <a:extLst>
                    <a:ext uri="{9D8B030D-6E8A-4147-A177-3AD203B41FA5}">
                      <a16:colId xmlns:a16="http://schemas.microsoft.com/office/drawing/2014/main" xmlns="" val="20009"/>
                    </a:ext>
                  </a:extLst>
                </a:gridCol>
                <a:gridCol w="685800">
                  <a:extLst>
                    <a:ext uri="{9D8B030D-6E8A-4147-A177-3AD203B41FA5}">
                      <a16:colId xmlns:a16="http://schemas.microsoft.com/office/drawing/2014/main" xmlns="" val="20010"/>
                    </a:ext>
                  </a:extLst>
                </a:gridCol>
                <a:gridCol w="762000">
                  <a:extLst>
                    <a:ext uri="{9D8B030D-6E8A-4147-A177-3AD203B41FA5}">
                      <a16:colId xmlns:a16="http://schemas.microsoft.com/office/drawing/2014/main" xmlns="" val="20011"/>
                    </a:ext>
                  </a:extLst>
                </a:gridCol>
                <a:gridCol w="839788">
                  <a:extLst>
                    <a:ext uri="{9D8B030D-6E8A-4147-A177-3AD203B41FA5}">
                      <a16:colId xmlns:a16="http://schemas.microsoft.com/office/drawing/2014/main" xmlns="" val="20012"/>
                    </a:ext>
                  </a:extLst>
                </a:gridCol>
              </a:tblGrid>
              <a:tr h="609551">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Pengudusan</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Kepatuhan</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Sikap tidak mementingkan diri sendiri</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638124">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1:1-2:12</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2:13-3:12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3:13-5:14</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639712">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Kekudusan</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Kerendahan hati</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Menghormati orang lain</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159092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Salam</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1:1-2</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Suka cita atas pengharapan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1:3-12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Nasihat Hidup Kudus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1:13-2:12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Pemerintah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2:13-17</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Tempat Kerja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2:18-25</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Pernikahan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3:1-7</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Gereja dan seluruh aspek hidup</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3:8-12</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14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Kemenangan Kristus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3:13-4:6</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Memajukan orang lain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4:7-19</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Para penatua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5:1-4</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Org2 muda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5:5a</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Kerendahan hati &amp; kesiagaan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5:5b-11</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Tujuan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5:12-14</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38124">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Roma ke Asia Utara</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638124">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Awal 64 Masehi</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5527746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ctrTitle" idx="4294967295"/>
          </p:nvPr>
        </p:nvSpPr>
        <p:spPr>
          <a:xfrm>
            <a:off x="0" y="0"/>
            <a:ext cx="9144000" cy="1203325"/>
          </a:xfrm>
          <a:noFill/>
          <a:ln w="9525">
            <a:noFill/>
            <a:miter lim="800000"/>
            <a:headEnd/>
            <a:tailEnd/>
          </a:ln>
          <a:effectLst/>
        </p:spPr>
        <p:txBody>
          <a:bodyPr vert="horz" wrap="square" lIns="91440" tIns="45720" rIns="91440" bIns="45720" numCol="1" anchor="b" anchorCtr="1" compatLnSpc="1">
            <a:prstTxWarp prst="textNoShape">
              <a:avLst/>
            </a:prstTxWarp>
          </a:bodyPr>
          <a:lstStyle/>
          <a:p>
            <a:pPr eaLnBrk="1" hangingPunct="1"/>
            <a:r>
              <a:rPr lang="en-US" b="1">
                <a:solidFill>
                  <a:schemeClr val="accent1">
                    <a:lumMod val="20000"/>
                    <a:lumOff val="80000"/>
                  </a:schemeClr>
                </a:solidFill>
                <a:effectLst>
                  <a:outerShdw blurRad="38100" dist="38100" dir="2700000" algn="tl">
                    <a:srgbClr val="000000"/>
                  </a:outerShdw>
                </a:effectLst>
                <a:latin typeface="Arial"/>
                <a:cs typeface="Arial"/>
              </a:rPr>
              <a:t>Penderitaan Gereja Mula-mula</a:t>
            </a:r>
          </a:p>
        </p:txBody>
      </p:sp>
      <p:sp>
        <p:nvSpPr>
          <p:cNvPr id="384003" name="Rectangle 3"/>
          <p:cNvSpPr>
            <a:spLocks noGrp="1" noChangeArrowheads="1"/>
          </p:cNvSpPr>
          <p:nvPr>
            <p:ph type="subTitle" idx="4294967295"/>
          </p:nvPr>
        </p:nvSpPr>
        <p:spPr>
          <a:xfrm>
            <a:off x="292100" y="1371600"/>
            <a:ext cx="8534400" cy="4267200"/>
          </a:xfrm>
        </p:spPr>
        <p:txBody>
          <a:bodyPr/>
          <a:lstStyle/>
          <a:p>
            <a:pPr marL="0" indent="0" eaLnBrk="1" hangingPunct="1">
              <a:buFont typeface="Arial" charset="0"/>
              <a:buNone/>
            </a:pPr>
            <a:r>
              <a:rPr lang="en-US" sz="2800" b="1" u="sng">
                <a:solidFill>
                  <a:schemeClr val="bg1"/>
                </a:solidFill>
                <a:latin typeface="Arial" charset="0"/>
              </a:rPr>
              <a:t>Gubernur Pliny kepada Kaisar Trajan (111 M):</a:t>
            </a:r>
          </a:p>
          <a:p>
            <a:pPr marL="0" indent="0" algn="ctr" eaLnBrk="1" hangingPunct="1">
              <a:buFont typeface="Arial" charset="0"/>
              <a:buNone/>
            </a:pPr>
            <a:endParaRPr lang="en-US" sz="2800" b="1">
              <a:solidFill>
                <a:schemeClr val="bg1"/>
              </a:solidFill>
              <a:latin typeface="Arial" charset="0"/>
            </a:endParaRPr>
          </a:p>
          <a:p>
            <a:pPr marL="0" indent="0" eaLnBrk="1" hangingPunct="1">
              <a:buFont typeface="Arial" charset="0"/>
              <a:buNone/>
            </a:pPr>
            <a:r>
              <a:rPr lang="en-US" sz="2800" b="1">
                <a:solidFill>
                  <a:schemeClr val="bg1"/>
                </a:solidFill>
                <a:latin typeface="Arial" charset="0"/>
              </a:rPr>
              <a:t>Saya telah mengikuti prosedur sebagai berikut: Saya menginterogasi mereka apakah mereka orang Kristen; kepada mereka yang mengaku saya menginterogasi mereka lagi untuk kedua dan ketiga kalinya, mengancam mereka dengan hukuman; untuk mereka yang bertahan saya perintahkan untuk dieksekusi…</a:t>
            </a:r>
            <a:endParaRPr lang="en-US" sz="2800" b="1" u="sng">
              <a:solidFill>
                <a:schemeClr val="bg1"/>
              </a:solidFill>
              <a:latin typeface="Arial" charset="0"/>
            </a:endParaRPr>
          </a:p>
        </p:txBody>
      </p:sp>
      <p:sp>
        <p:nvSpPr>
          <p:cNvPr id="645124" name="Text Box 4"/>
          <p:cNvSpPr txBox="1">
            <a:spLocks noChangeArrowheads="1"/>
          </p:cNvSpPr>
          <p:nvPr/>
        </p:nvSpPr>
        <p:spPr bwMode="auto">
          <a:xfrm>
            <a:off x="8229600" y="76200"/>
            <a:ext cx="811213"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1" fontAlgn="auto" hangingPunct="1">
              <a:spcBef>
                <a:spcPts val="0"/>
              </a:spcBef>
              <a:spcAft>
                <a:spcPts val="0"/>
              </a:spcAft>
              <a:defRPr/>
            </a:pPr>
            <a:r>
              <a:rPr lang="en-US" sz="2400" b="1">
                <a:solidFill>
                  <a:schemeClr val="bg1"/>
                </a:solidFill>
                <a:latin typeface="Times" pitchFamily="18" charset="0"/>
                <a:ea typeface="+mn-ea"/>
                <a:cs typeface="+mn-cs"/>
              </a:rPr>
              <a:t>281b</a:t>
            </a:r>
            <a:endParaRPr lang="en-US" sz="1800">
              <a:solidFill>
                <a:schemeClr val="bg1"/>
              </a:solidFill>
              <a:latin typeface="+mn-lt"/>
              <a:ea typeface="+mn-ea"/>
              <a:cs typeface="+mn-cs"/>
            </a:endParaRPr>
          </a:p>
        </p:txBody>
      </p:sp>
      <p:sp>
        <p:nvSpPr>
          <p:cNvPr id="384005" name="Text Box 5"/>
          <p:cNvSpPr txBox="1">
            <a:spLocks noChangeArrowheads="1"/>
          </p:cNvSpPr>
          <p:nvPr/>
        </p:nvSpPr>
        <p:spPr bwMode="auto">
          <a:xfrm>
            <a:off x="5037138" y="5791200"/>
            <a:ext cx="3078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400">
                <a:latin typeface="Calibri" charset="0"/>
              </a:rPr>
              <a:t>Pliny, </a:t>
            </a:r>
            <a:r>
              <a:rPr lang="en-US" sz="2400" i="1">
                <a:latin typeface="Calibri" charset="0"/>
              </a:rPr>
              <a:t>Surat-surat</a:t>
            </a:r>
            <a:r>
              <a:rPr lang="en-US" sz="2400">
                <a:latin typeface="Calibri" charset="0"/>
              </a:rPr>
              <a:t> 10.96</a:t>
            </a:r>
          </a:p>
        </p:txBody>
      </p:sp>
      <p:sp>
        <p:nvSpPr>
          <p:cNvPr id="384006" name="Text Box 6"/>
          <p:cNvSpPr txBox="1">
            <a:spLocks noChangeArrowheads="1"/>
          </p:cNvSpPr>
          <p:nvPr/>
        </p:nvSpPr>
        <p:spPr bwMode="auto">
          <a:xfrm>
            <a:off x="311150" y="6477000"/>
            <a:ext cx="8223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1400">
                <a:solidFill>
                  <a:schemeClr val="bg1"/>
                </a:solidFill>
                <a:latin typeface="Arial" charset="0"/>
              </a:rPr>
              <a:t>(c)Paul Halsall Mar 1996. halsall@murray.fordham.edu </a:t>
            </a:r>
            <a:r>
              <a:rPr lang="en-US" sz="1400">
                <a:solidFill>
                  <a:schemeClr val="bg1"/>
                </a:solidFill>
                <a:latin typeface="Times" charset="0"/>
              </a:rPr>
              <a:t>http://www.fordham.edu/halsall/source/pliny1.html</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86051" name="Rectangle 3"/>
          <p:cNvSpPr>
            <a:spLocks noGrp="1" noChangeArrowheads="1"/>
          </p:cNvSpPr>
          <p:nvPr>
            <p:ph type="subTitle" idx="4294967295"/>
          </p:nvPr>
        </p:nvSpPr>
        <p:spPr>
          <a:xfrm>
            <a:off x="38100" y="1371600"/>
            <a:ext cx="9144000" cy="4572000"/>
          </a:xfrm>
        </p:spPr>
        <p:txBody>
          <a:bodyPr/>
          <a:lstStyle/>
          <a:p>
            <a:pPr marL="0" indent="0" eaLnBrk="1" hangingPunct="1">
              <a:buFont typeface="Arial" charset="0"/>
              <a:buNone/>
            </a:pPr>
            <a:r>
              <a:rPr lang="en-US" sz="2800" b="1" u="sng">
                <a:solidFill>
                  <a:schemeClr val="bg1"/>
                </a:solidFill>
                <a:latin typeface="Arial" charset="0"/>
              </a:rPr>
              <a:t>Gubernur Pliny kepada Kaisar Trajan (111 M):</a:t>
            </a:r>
            <a:endParaRPr lang="en-US" sz="2800" b="1">
              <a:solidFill>
                <a:schemeClr val="bg1"/>
              </a:solidFill>
              <a:latin typeface="Arial" charset="0"/>
            </a:endParaRPr>
          </a:p>
          <a:p>
            <a:pPr marL="0" indent="0" eaLnBrk="1" hangingPunct="1">
              <a:buFont typeface="Arial" charset="0"/>
              <a:buNone/>
            </a:pPr>
            <a:r>
              <a:rPr lang="en-US" sz="2800" b="1">
                <a:solidFill>
                  <a:schemeClr val="bg1"/>
                </a:solidFill>
                <a:latin typeface="Arial" charset="0"/>
              </a:rPr>
              <a:t>Mereka yang menyangkal bahwa mereka adalah atau pernah menjadi Kristen, ketika mereka memohon kepada dewa-dewa dengan kata-kata yang didiktekan dari saya, mempersembahkan doa dengan dupa dan anggur kepada patungmu, yang telah saya perintahkan untuk dibawa untuk tujuan ini bersama dengan patung dewa-dewa, dan lebih dari itu mengutuk Kristus—tidak ada dari mereka yang benar-benar Kristen, dikatakan, dapat dipaksa untuk melakukan—mereka ini saya pikir bisa dibebaskan.</a:t>
            </a:r>
            <a:endParaRPr lang="en-US" sz="2800" b="1" u="sng">
              <a:solidFill>
                <a:schemeClr val="bg1"/>
              </a:solidFill>
              <a:latin typeface="Arial" charset="0"/>
            </a:endParaRPr>
          </a:p>
        </p:txBody>
      </p:sp>
      <p:sp>
        <p:nvSpPr>
          <p:cNvPr id="647172" name="Text Box 4"/>
          <p:cNvSpPr txBox="1">
            <a:spLocks noChangeArrowheads="1"/>
          </p:cNvSpPr>
          <p:nvPr/>
        </p:nvSpPr>
        <p:spPr bwMode="auto">
          <a:xfrm>
            <a:off x="8229600" y="76200"/>
            <a:ext cx="811213"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1" fontAlgn="auto" hangingPunct="1">
              <a:spcBef>
                <a:spcPts val="0"/>
              </a:spcBef>
              <a:spcAft>
                <a:spcPts val="0"/>
              </a:spcAft>
              <a:defRPr/>
            </a:pPr>
            <a:r>
              <a:rPr lang="en-US" sz="2400" b="1">
                <a:solidFill>
                  <a:schemeClr val="bg1"/>
                </a:solidFill>
                <a:latin typeface="Times" pitchFamily="18" charset="0"/>
                <a:ea typeface="+mn-ea"/>
                <a:cs typeface="+mn-cs"/>
              </a:rPr>
              <a:t>281b</a:t>
            </a:r>
            <a:endParaRPr lang="en-US" sz="1800">
              <a:solidFill>
                <a:schemeClr val="bg1"/>
              </a:solidFill>
              <a:latin typeface="+mn-lt"/>
              <a:ea typeface="+mn-ea"/>
              <a:cs typeface="+mn-cs"/>
            </a:endParaRPr>
          </a:p>
        </p:txBody>
      </p:sp>
      <p:sp>
        <p:nvSpPr>
          <p:cNvPr id="386053" name="Text Box 5"/>
          <p:cNvSpPr txBox="1">
            <a:spLocks noChangeArrowheads="1"/>
          </p:cNvSpPr>
          <p:nvPr/>
        </p:nvSpPr>
        <p:spPr bwMode="auto">
          <a:xfrm>
            <a:off x="5570538" y="6135688"/>
            <a:ext cx="309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400">
                <a:latin typeface="Calibri" charset="0"/>
              </a:rPr>
              <a:t>Pliny, </a:t>
            </a:r>
            <a:r>
              <a:rPr lang="en-US" sz="2400" i="1">
                <a:latin typeface="Calibri" charset="0"/>
              </a:rPr>
              <a:t>Surat-Surat</a:t>
            </a:r>
            <a:r>
              <a:rPr lang="en-US" sz="2400">
                <a:latin typeface="Calibri" charset="0"/>
              </a:rPr>
              <a:t> 10.96</a:t>
            </a:r>
          </a:p>
        </p:txBody>
      </p:sp>
      <p:sp>
        <p:nvSpPr>
          <p:cNvPr id="386054" name="Text Box 6"/>
          <p:cNvSpPr txBox="1">
            <a:spLocks noChangeArrowheads="1"/>
          </p:cNvSpPr>
          <p:nvPr/>
        </p:nvSpPr>
        <p:spPr bwMode="auto">
          <a:xfrm>
            <a:off x="539750" y="6477000"/>
            <a:ext cx="8223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1400">
                <a:solidFill>
                  <a:schemeClr val="bg1"/>
                </a:solidFill>
                <a:latin typeface="Arial" charset="0"/>
              </a:rPr>
              <a:t>(c)Paul Halsall Mar 1996. halsall@murray.fordham.edu </a:t>
            </a:r>
            <a:r>
              <a:rPr lang="en-US" sz="1400">
                <a:solidFill>
                  <a:schemeClr val="bg1"/>
                </a:solidFill>
                <a:latin typeface="Times" charset="0"/>
              </a:rPr>
              <a:t>http://www.fordham.edu/halsall/source/pliny1.html</a:t>
            </a:r>
          </a:p>
        </p:txBody>
      </p:sp>
      <p:sp>
        <p:nvSpPr>
          <p:cNvPr id="7" name="Rectangle 2">
            <a:extLst>
              <a:ext uri="{FF2B5EF4-FFF2-40B4-BE49-F238E27FC236}">
                <a16:creationId xmlns:a16="http://schemas.microsoft.com/office/drawing/2014/main" xmlns="" id="{9F6F4FE6-A0CE-4C7B-B533-7B180D5F0411}"/>
              </a:ext>
            </a:extLst>
          </p:cNvPr>
          <p:cNvSpPr txBox="1">
            <a:spLocks noChangeArrowheads="1"/>
          </p:cNvSpPr>
          <p:nvPr/>
        </p:nvSpPr>
        <p:spPr bwMode="auto">
          <a:xfrm>
            <a:off x="0" y="0"/>
            <a:ext cx="9144000" cy="12033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128"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128" charset="0"/>
              </a:defRPr>
            </a:lvl6pPr>
            <a:lvl7pPr marL="914400" algn="ctr" rtl="0" fontAlgn="base">
              <a:spcBef>
                <a:spcPct val="0"/>
              </a:spcBef>
              <a:spcAft>
                <a:spcPct val="0"/>
              </a:spcAft>
              <a:defRPr sz="4400">
                <a:solidFill>
                  <a:schemeClr val="tx1"/>
                </a:solidFill>
                <a:latin typeface="Calibri" pitchFamily="-128" charset="0"/>
              </a:defRPr>
            </a:lvl7pPr>
            <a:lvl8pPr marL="1371600" algn="ctr" rtl="0" fontAlgn="base">
              <a:spcBef>
                <a:spcPct val="0"/>
              </a:spcBef>
              <a:spcAft>
                <a:spcPct val="0"/>
              </a:spcAft>
              <a:defRPr sz="4400">
                <a:solidFill>
                  <a:schemeClr val="tx1"/>
                </a:solidFill>
                <a:latin typeface="Calibri" pitchFamily="-128" charset="0"/>
              </a:defRPr>
            </a:lvl8pPr>
            <a:lvl9pPr marL="1828800" algn="ctr" rtl="0" fontAlgn="base">
              <a:spcBef>
                <a:spcPct val="0"/>
              </a:spcBef>
              <a:spcAft>
                <a:spcPct val="0"/>
              </a:spcAft>
              <a:defRPr sz="4400">
                <a:solidFill>
                  <a:schemeClr val="tx1"/>
                </a:solidFill>
                <a:latin typeface="Calibri" pitchFamily="-128" charset="0"/>
              </a:defRPr>
            </a:lvl9pPr>
          </a:lstStyle>
          <a:p>
            <a:pPr eaLnBrk="1" hangingPunct="1"/>
            <a:r>
              <a:rPr lang="en-US" b="1" kern="0">
                <a:solidFill>
                  <a:schemeClr val="accent1">
                    <a:lumMod val="20000"/>
                    <a:lumOff val="80000"/>
                  </a:schemeClr>
                </a:solidFill>
                <a:effectLst>
                  <a:outerShdw blurRad="38100" dist="38100" dir="2700000" algn="tl">
                    <a:srgbClr val="000000"/>
                  </a:outerShdw>
                </a:effectLst>
                <a:latin typeface="Arial"/>
                <a:cs typeface="Arial"/>
              </a:rPr>
              <a:t>Penderitaan Gereja Mula-mula</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79512" y="436277"/>
            <a:ext cx="5410200" cy="1268413"/>
          </a:xfrm>
          <a:effectLst>
            <a:outerShdw blurRad="38100" dist="38099" dir="2700000" algn="ctr" rotWithShape="0">
              <a:srgbClr val="000000">
                <a:alpha val="99962"/>
              </a:srgbClr>
            </a:outerShdw>
          </a:effectLst>
        </p:spPr>
        <p:txBody>
          <a:bodyPr/>
          <a:lstStyle/>
          <a:p>
            <a:pPr algn="l" eaLnBrk="1" hangingPunct="1">
              <a:defRPr/>
            </a:pPr>
            <a:r>
              <a:rPr lang="en-US" sz="3600">
                <a:solidFill>
                  <a:srgbClr val="FFFFFF"/>
                </a:solidFill>
                <a:latin typeface="Arial"/>
                <a:ea typeface="Osaka" charset="0"/>
                <a:cs typeface="Arial"/>
              </a:rPr>
              <a:t>Bagaimana orang-orang Kristen semakin digambarkan</a:t>
            </a:r>
            <a:endParaRPr lang="en-US" sz="3600" dirty="0">
              <a:solidFill>
                <a:srgbClr val="FFFFFF"/>
              </a:solidFill>
              <a:latin typeface="Arial"/>
              <a:ea typeface="Osaka" charset="0"/>
              <a:cs typeface="Arial"/>
            </a:endParaRPr>
          </a:p>
        </p:txBody>
      </p:sp>
      <p:pic>
        <p:nvPicPr>
          <p:cNvPr id="474114" name="Picture 4" descr="Supremacy Group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349001">
            <a:off x="228600" y="1509713"/>
            <a:ext cx="96012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p:cNvSpPr>
            <a:spLocks noGrp="1" noChangeArrowheads="1"/>
          </p:cNvSpPr>
          <p:nvPr>
            <p:ph type="body" idx="1"/>
          </p:nvPr>
        </p:nvSpPr>
        <p:spPr>
          <a:xfrm>
            <a:off x="3505200" y="3581400"/>
            <a:ext cx="5638800" cy="3276600"/>
          </a:xfrm>
          <a:solidFill>
            <a:srgbClr val="000000"/>
          </a:solidFill>
        </p:spPr>
        <p:txBody>
          <a:bodyPr/>
          <a:lstStyle/>
          <a:p>
            <a:pPr marL="0" indent="576263" eaLnBrk="1" hangingPunct="1">
              <a:buNone/>
              <a:defRPr/>
            </a:pPr>
            <a:r>
              <a:rPr lang="en-GB" altLang="ja-JP" sz="2400" b="1">
                <a:solidFill>
                  <a:srgbClr val="FFFFFF"/>
                </a:solidFill>
                <a:latin typeface="Arial"/>
                <a:ea typeface="Osaka" charset="0"/>
                <a:cs typeface="Arial"/>
              </a:rPr>
              <a:t>Mereka orang-orang kulit putih yang marah dan bersenjatakan lengkap.</a:t>
            </a:r>
          </a:p>
          <a:p>
            <a:pPr marL="0" indent="576263" eaLnBrk="1" hangingPunct="1">
              <a:buNone/>
              <a:defRPr/>
            </a:pPr>
            <a:r>
              <a:rPr lang="en-GB" altLang="ja-JP" sz="2400" b="1">
                <a:solidFill>
                  <a:srgbClr val="FFFFFF"/>
                </a:solidFill>
                <a:latin typeface="Arial"/>
                <a:ea typeface="Osaka" charset="0"/>
                <a:cs typeface="Arial"/>
              </a:rPr>
              <a:t>“Mereka membenci pemerintah federal, menyembah Allah, dan menentang kontrol senjata, aborsi, pajak, dan kejahatan.”</a:t>
            </a:r>
            <a:endParaRPr lang="en-GB" altLang="ja-JP" sz="2400" b="1" dirty="0">
              <a:solidFill>
                <a:srgbClr val="FFFFFF"/>
              </a:solidFill>
              <a:latin typeface="Arial"/>
              <a:ea typeface="Osaka" charset="0"/>
              <a:cs typeface="Arial"/>
            </a:endParaRPr>
          </a:p>
        </p:txBody>
      </p:sp>
    </p:spTree>
    <p:extLst>
      <p:ext uri="{BB962C8B-B14F-4D97-AF65-F5344CB8AC3E}">
        <p14:creationId xmlns:p14="http://schemas.microsoft.com/office/powerpoint/2010/main" val="9387337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ctrTitle"/>
          </p:nvPr>
        </p:nvSpPr>
        <p:spPr>
          <a:xfrm>
            <a:off x="0" y="228600"/>
            <a:ext cx="9099550" cy="1066800"/>
          </a:xfrm>
          <a:solidFill>
            <a:srgbClr val="3333CC"/>
          </a:solidFill>
          <a:effectLst>
            <a:outerShdw blurRad="12700" dist="53882" dir="2700000" algn="ctr" rotWithShape="0">
              <a:srgbClr val="000000">
                <a:alpha val="75000"/>
              </a:srgbClr>
            </a:outerShdw>
          </a:effectLst>
        </p:spPr>
        <p:txBody>
          <a:bodyPr/>
          <a:lstStyle/>
          <a:p>
            <a:pPr eaLnBrk="1" hangingPunct="1">
              <a:defRPr/>
            </a:pPr>
            <a:r>
              <a:rPr lang="en-US" sz="6600" b="1">
                <a:solidFill>
                  <a:srgbClr val="FFFFFF"/>
                </a:solidFill>
                <a:latin typeface="Arial"/>
                <a:cs typeface="Arial"/>
              </a:rPr>
              <a:t>Untuk Dibawa Pulang</a:t>
            </a:r>
            <a:endParaRPr lang="en-US" sz="6600" b="1" dirty="0">
              <a:solidFill>
                <a:srgbClr val="FFFFFF"/>
              </a:solidFill>
              <a:latin typeface="Arial"/>
              <a:cs typeface="Arial"/>
            </a:endParaRPr>
          </a:p>
        </p:txBody>
      </p:sp>
      <p:sp>
        <p:nvSpPr>
          <p:cNvPr id="339972" name="Rectangle 4"/>
          <p:cNvSpPr>
            <a:spLocks noGrp="1" noChangeArrowheads="1"/>
          </p:cNvSpPr>
          <p:nvPr>
            <p:ph type="subTitle" idx="1"/>
          </p:nvPr>
        </p:nvSpPr>
        <p:spPr>
          <a:xfrm>
            <a:off x="990600" y="1752600"/>
            <a:ext cx="7620000" cy="4267200"/>
          </a:xfrm>
          <a:effectLst>
            <a:outerShdw blurRad="12700" dist="53882" dir="2700000" algn="ctr" rotWithShape="0">
              <a:srgbClr val="000000">
                <a:alpha val="75000"/>
              </a:srgbClr>
            </a:outerShdw>
          </a:effectLst>
        </p:spPr>
        <p:txBody>
          <a:bodyPr/>
          <a:lstStyle/>
          <a:p>
            <a:pPr marL="609600" indent="-609600" algn="l" eaLnBrk="1" hangingPunct="1">
              <a:buFont typeface="Arial" charset="0"/>
              <a:buAutoNum type="arabicPeriod"/>
              <a:defRPr/>
            </a:pPr>
            <a:r>
              <a:rPr lang="sv-SE" sz="3600" b="1">
                <a:solidFill>
                  <a:srgbClr val="FFFFFF"/>
                </a:solidFill>
                <a:latin typeface="Arial"/>
                <a:cs typeface="Arial"/>
              </a:rPr>
              <a:t>Bagaimana kamu bisa tunduk lebih baik kepada peraturan-peraturan di negerimu?</a:t>
            </a:r>
          </a:p>
          <a:p>
            <a:pPr marL="609600" indent="-609600" algn="l" eaLnBrk="1" hangingPunct="1">
              <a:buFont typeface="Arial" charset="0"/>
              <a:buAutoNum type="arabicPeriod"/>
              <a:defRPr/>
            </a:pPr>
            <a:endParaRPr lang="sv-SE" sz="3600" b="1">
              <a:solidFill>
                <a:srgbClr val="FFFFFF"/>
              </a:solidFill>
              <a:latin typeface="Arial"/>
              <a:cs typeface="Arial"/>
            </a:endParaRPr>
          </a:p>
          <a:p>
            <a:pPr marL="609600" indent="-609600" algn="l" eaLnBrk="1" hangingPunct="1">
              <a:buFont typeface="Arial" charset="0"/>
              <a:buAutoNum type="arabicPeriod"/>
              <a:defRPr/>
            </a:pPr>
            <a:r>
              <a:rPr lang="sv-SE" sz="3600" b="1">
                <a:solidFill>
                  <a:srgbClr val="FFFFFF"/>
                </a:solidFill>
                <a:latin typeface="Arial"/>
                <a:cs typeface="Arial"/>
              </a:rPr>
              <a:t>Secara spesifik, bagaimana kamu akan melakukannya?</a:t>
            </a:r>
          </a:p>
        </p:txBody>
      </p:sp>
      <p:sp>
        <p:nvSpPr>
          <p:cNvPr id="339973" name="Rectangle 5"/>
          <p:cNvSpPr>
            <a:spLocks noChangeArrowheads="1"/>
          </p:cNvSpPr>
          <p:nvPr/>
        </p:nvSpPr>
        <p:spPr bwMode="auto">
          <a:xfrm>
            <a:off x="8229600" y="7620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DDDDDD"/>
                </a:solidFill>
                <a:effectLst/>
                <a:uLnTx/>
                <a:uFillTx/>
                <a:latin typeface="Arial"/>
                <a:ea typeface="+mn-ea"/>
                <a:cs typeface="Arial"/>
              </a:rPr>
              <a:t>280e</a:t>
            </a:r>
          </a:p>
        </p:txBody>
      </p:sp>
    </p:spTree>
    <p:extLst>
      <p:ext uri="{BB962C8B-B14F-4D97-AF65-F5344CB8AC3E}">
        <p14:creationId xmlns:p14="http://schemas.microsoft.com/office/powerpoint/2010/main" val="2794185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1 Petrus</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3</a:t>
            </a:r>
          </a:p>
        </p:txBody>
      </p:sp>
    </p:spTree>
    <p:extLst>
      <p:ext uri="{BB962C8B-B14F-4D97-AF65-F5344CB8AC3E}">
        <p14:creationId xmlns:p14="http://schemas.microsoft.com/office/powerpoint/2010/main" val="33345384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41314" name="Group 2"/>
          <p:cNvGraphicFramePr>
            <a:graphicFrameLocks noGrp="1"/>
          </p:cNvGraphicFramePr>
          <p:nvPr>
            <p:ph type="dgm" idx="4294967295"/>
          </p:nvPr>
        </p:nvGraphicFramePr>
        <p:xfrm>
          <a:off x="76200" y="1905000"/>
          <a:ext cx="8916988" cy="4754683"/>
        </p:xfrm>
        <a:graphic>
          <a:graphicData uri="http://schemas.openxmlformats.org/drawingml/2006/table">
            <a:tbl>
              <a:tblPr/>
              <a:tblGrid>
                <a:gridCol w="609600">
                  <a:extLst>
                    <a:ext uri="{9D8B030D-6E8A-4147-A177-3AD203B41FA5}">
                      <a16:colId xmlns:a16="http://schemas.microsoft.com/office/drawing/2014/main" xmlns="" val="20000"/>
                    </a:ext>
                  </a:extLst>
                </a:gridCol>
                <a:gridCol w="609600">
                  <a:extLst>
                    <a:ext uri="{9D8B030D-6E8A-4147-A177-3AD203B41FA5}">
                      <a16:colId xmlns:a16="http://schemas.microsoft.com/office/drawing/2014/main" xmlns="" val="20001"/>
                    </a:ext>
                  </a:extLst>
                </a:gridCol>
                <a:gridCol w="685800">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685800">
                  <a:extLst>
                    <a:ext uri="{9D8B030D-6E8A-4147-A177-3AD203B41FA5}">
                      <a16:colId xmlns:a16="http://schemas.microsoft.com/office/drawing/2014/main" xmlns="" val="20004"/>
                    </a:ext>
                  </a:extLst>
                </a:gridCol>
                <a:gridCol w="609600">
                  <a:extLst>
                    <a:ext uri="{9D8B030D-6E8A-4147-A177-3AD203B41FA5}">
                      <a16:colId xmlns:a16="http://schemas.microsoft.com/office/drawing/2014/main" xmlns="" val="20005"/>
                    </a:ext>
                  </a:extLst>
                </a:gridCol>
                <a:gridCol w="708025">
                  <a:extLst>
                    <a:ext uri="{9D8B030D-6E8A-4147-A177-3AD203B41FA5}">
                      <a16:colId xmlns:a16="http://schemas.microsoft.com/office/drawing/2014/main" xmlns="" val="20006"/>
                    </a:ext>
                  </a:extLst>
                </a:gridCol>
                <a:gridCol w="815975">
                  <a:extLst>
                    <a:ext uri="{9D8B030D-6E8A-4147-A177-3AD203B41FA5}">
                      <a16:colId xmlns:a16="http://schemas.microsoft.com/office/drawing/2014/main" xmlns="" val="20007"/>
                    </a:ext>
                  </a:extLst>
                </a:gridCol>
                <a:gridCol w="685800">
                  <a:extLst>
                    <a:ext uri="{9D8B030D-6E8A-4147-A177-3AD203B41FA5}">
                      <a16:colId xmlns:a16="http://schemas.microsoft.com/office/drawing/2014/main" xmlns="" val="20008"/>
                    </a:ext>
                  </a:extLst>
                </a:gridCol>
                <a:gridCol w="609600">
                  <a:extLst>
                    <a:ext uri="{9D8B030D-6E8A-4147-A177-3AD203B41FA5}">
                      <a16:colId xmlns:a16="http://schemas.microsoft.com/office/drawing/2014/main" xmlns="" val="20009"/>
                    </a:ext>
                  </a:extLst>
                </a:gridCol>
                <a:gridCol w="685800">
                  <a:extLst>
                    <a:ext uri="{9D8B030D-6E8A-4147-A177-3AD203B41FA5}">
                      <a16:colId xmlns:a16="http://schemas.microsoft.com/office/drawing/2014/main" xmlns="" val="20010"/>
                    </a:ext>
                  </a:extLst>
                </a:gridCol>
                <a:gridCol w="762000">
                  <a:extLst>
                    <a:ext uri="{9D8B030D-6E8A-4147-A177-3AD203B41FA5}">
                      <a16:colId xmlns:a16="http://schemas.microsoft.com/office/drawing/2014/main" xmlns="" val="20011"/>
                    </a:ext>
                  </a:extLst>
                </a:gridCol>
                <a:gridCol w="839788">
                  <a:extLst>
                    <a:ext uri="{9D8B030D-6E8A-4147-A177-3AD203B41FA5}">
                      <a16:colId xmlns:a16="http://schemas.microsoft.com/office/drawing/2014/main" xmlns="" val="20012"/>
                    </a:ext>
                  </a:extLst>
                </a:gridCol>
              </a:tblGrid>
              <a:tr h="609551">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Pengudusan</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Kepatuhan</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Sikap tidak mementingkan diri sendiri</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638124">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1:1-2:12</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2:13-3:12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3:13-5:14</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639712">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Kekudusan</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Kerendahan hati</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Menghormati orang lain</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159092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Salam</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1:1-2</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Suka cita atas pengharapan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1:3-12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Nasihat Hidup Kudus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1:13-2:12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Pemerintah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2:13-17</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Tempat Kerja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2:18-25</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Pernikahan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3:1-7</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Gereja dan seluruh aspek hidup</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3:8-12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Kemenangan Kristus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3:13-4:6</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Memajukan orang lain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4:7-19</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Para penatua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5:1-4</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Org2 muda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5:5a</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Kerendahan hati &amp; kesiagaan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5:5b-11</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Tujuan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5:12-14</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38124">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Roma ke Asia Utara</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638124">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Awal 64 Masehi</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5"/>
                  </a:ext>
                </a:extLst>
              </a:tr>
            </a:tbl>
          </a:graphicData>
        </a:graphic>
      </p:graphicFrame>
      <p:graphicFrame>
        <p:nvGraphicFramePr>
          <p:cNvPr id="141360" name="Group 48"/>
          <p:cNvGraphicFramePr>
            <a:graphicFrameLocks noGrp="1"/>
          </p:cNvGraphicFramePr>
          <p:nvPr/>
        </p:nvGraphicFramePr>
        <p:xfrm>
          <a:off x="76200" y="838200"/>
          <a:ext cx="8915400" cy="762000"/>
        </p:xfrm>
        <a:graphic>
          <a:graphicData uri="http://schemas.openxmlformats.org/drawingml/2006/table">
            <a:tbl>
              <a:tblPr/>
              <a:tblGrid>
                <a:gridCol w="8915400">
                  <a:extLst>
                    <a:ext uri="{9D8B030D-6E8A-4147-A177-3AD203B41FA5}">
                      <a16:colId xmlns:a16="http://schemas.microsoft.com/office/drawing/2014/main" xmlns="" val="20000"/>
                    </a:ext>
                  </a:extLst>
                </a:gridCol>
              </a:tblGrid>
              <a:tr h="508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Ketekunan dalam Penderitaan demi Kebenaran oleh Kasih Karunia Tuhan</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(diperoleh dari…)</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xmlns="" val="10000"/>
                  </a:ext>
                </a:extLst>
              </a:tr>
            </a:tbl>
          </a:graphicData>
        </a:graphic>
      </p:graphicFrame>
      <p:sp>
        <p:nvSpPr>
          <p:cNvPr id="390198" name="Text Box 54"/>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400" b="1">
                <a:solidFill>
                  <a:schemeClr val="bg1"/>
                </a:solidFill>
                <a:latin typeface="Times New Roman" charset="0"/>
              </a:rPr>
              <a:t>275</a:t>
            </a:r>
            <a:endParaRPr lang="en-US" sz="2000" b="1">
              <a:solidFill>
                <a:schemeClr val="bg1"/>
              </a:solidFill>
              <a:latin typeface="Times New Roman" charset="0"/>
            </a:endParaRPr>
          </a:p>
        </p:txBody>
      </p:sp>
      <p:sp>
        <p:nvSpPr>
          <p:cNvPr id="390199" name="Rectangle 55"/>
          <p:cNvSpPr>
            <a:spLocks noGrp="1" noChangeArrowheads="1"/>
          </p:cNvSpPr>
          <p:nvPr>
            <p:ph type="title" idx="4294967295"/>
          </p:nvPr>
        </p:nvSpPr>
        <p:spPr>
          <a:xfrm>
            <a:off x="838200" y="0"/>
            <a:ext cx="7086600" cy="850900"/>
          </a:xfrm>
        </p:spPr>
        <p:txBody>
          <a:bodyPr/>
          <a:lstStyle/>
          <a:p>
            <a:pPr eaLnBrk="1" hangingPunct="1"/>
            <a:r>
              <a:rPr lang="en-US">
                <a:solidFill>
                  <a:schemeClr val="bg1"/>
                </a:solidFill>
                <a:latin typeface="Calibri" charset="0"/>
              </a:rPr>
              <a:t>Gambaran Ikhtisar 1 Petrus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4"/>
          <p:cNvSpPr>
            <a:spLocks noGrp="1" noChangeArrowheads="1"/>
          </p:cNvSpPr>
          <p:nvPr>
            <p:ph type="subTitle" idx="1"/>
          </p:nvPr>
        </p:nvSpPr>
        <p:spPr>
          <a:xfrm>
            <a:off x="1547813" y="1828800"/>
            <a:ext cx="7291387" cy="4724400"/>
          </a:xfrm>
          <a:effectLst>
            <a:outerShdw blurRad="63500" dist="25399" dir="16200000" algn="ctr" rotWithShape="0">
              <a:srgbClr val="FFFFFF">
                <a:alpha val="75000"/>
              </a:srgbClr>
            </a:outerShdw>
          </a:effectLst>
        </p:spPr>
        <p:txBody>
          <a:bodyPr/>
          <a:lstStyle/>
          <a:p>
            <a:pPr marL="465138" indent="-465138" algn="l" eaLnBrk="1" hangingPunct="1">
              <a:lnSpc>
                <a:spcPct val="80000"/>
              </a:lnSpc>
              <a:buFont typeface="Wingdings" charset="0"/>
              <a:buChar char=""/>
              <a:defRPr/>
            </a:pPr>
            <a:r>
              <a:rPr lang="en-GB" altLang="ja-JP" sz="3200" b="1">
                <a:latin typeface="Arial"/>
                <a:ea typeface="ＭＳ Ｐゴシック" charset="0"/>
                <a:cs typeface="Arial"/>
              </a:rPr>
              <a:t>“</a:t>
            </a:r>
            <a:r>
              <a:rPr lang="en-GB" altLang="ja-JP" sz="3200" b="1">
                <a:solidFill>
                  <a:schemeClr val="accent2">
                    <a:lumMod val="50000"/>
                  </a:schemeClr>
                </a:solidFill>
                <a:latin typeface="Arial"/>
                <a:ea typeface="ＭＳ Ｐゴシック" charset="0"/>
                <a:cs typeface="Arial"/>
              </a:rPr>
              <a:t>Tunduklah</a:t>
            </a:r>
            <a:r>
              <a:rPr lang="en-GB" altLang="ja-JP" sz="3200" b="1">
                <a:latin typeface="Arial"/>
                <a:ea typeface="ＭＳ Ｐゴシック" charset="0"/>
                <a:cs typeface="Arial"/>
              </a:rPr>
              <a:t>… kepada raja” (2:13)</a:t>
            </a:r>
          </a:p>
          <a:p>
            <a:pPr marL="465138" indent="-465138" algn="l" eaLnBrk="1" hangingPunct="1">
              <a:lnSpc>
                <a:spcPct val="80000"/>
              </a:lnSpc>
              <a:buFont typeface="Wingdings" charset="0"/>
              <a:buChar char=""/>
              <a:defRPr/>
            </a:pPr>
            <a:endParaRPr lang="en-GB" altLang="ja-JP" sz="3200" b="1">
              <a:latin typeface="Arial"/>
              <a:ea typeface="ＭＳ Ｐゴシック" charset="0"/>
              <a:cs typeface="Arial"/>
            </a:endParaRPr>
          </a:p>
          <a:p>
            <a:pPr marL="465138" indent="-465138" algn="l" eaLnBrk="1" hangingPunct="1">
              <a:lnSpc>
                <a:spcPct val="80000"/>
              </a:lnSpc>
              <a:buFont typeface="Wingdings" charset="0"/>
              <a:buChar char=""/>
              <a:defRPr/>
            </a:pPr>
            <a:r>
              <a:rPr lang="en-GB" altLang="ja-JP" sz="3200" b="1">
                <a:latin typeface="Arial"/>
                <a:ea typeface="ＭＳ Ｐゴシック" charset="0"/>
                <a:cs typeface="Arial"/>
              </a:rPr>
              <a:t>“Hamba-hamba, </a:t>
            </a:r>
            <a:r>
              <a:rPr lang="en-GB" altLang="ja-JP" sz="3200" b="1">
                <a:solidFill>
                  <a:schemeClr val="accent2">
                    <a:lumMod val="50000"/>
                  </a:schemeClr>
                </a:solidFill>
                <a:latin typeface="Arial"/>
                <a:ea typeface="ＭＳ Ｐゴシック" charset="0"/>
                <a:cs typeface="Arial"/>
              </a:rPr>
              <a:t>tunduklah</a:t>
            </a:r>
            <a:r>
              <a:rPr lang="en-GB" altLang="ja-JP" sz="3200" b="1">
                <a:latin typeface="Arial"/>
                <a:ea typeface="ＭＳ Ｐゴシック" charset="0"/>
                <a:cs typeface="Arial"/>
              </a:rPr>
              <a:t>…” (2:18)</a:t>
            </a:r>
          </a:p>
          <a:p>
            <a:pPr marL="465138" indent="-465138" algn="l" eaLnBrk="1" hangingPunct="1">
              <a:lnSpc>
                <a:spcPct val="80000"/>
              </a:lnSpc>
              <a:buFont typeface="Wingdings" charset="0"/>
              <a:buChar char=""/>
              <a:defRPr/>
            </a:pPr>
            <a:endParaRPr lang="en-GB" altLang="ja-JP" sz="3200" b="1">
              <a:latin typeface="Arial"/>
              <a:ea typeface="ＭＳ Ｐゴシック" charset="0"/>
              <a:cs typeface="Arial"/>
            </a:endParaRPr>
          </a:p>
          <a:p>
            <a:pPr marL="465138" indent="-465138" algn="l" eaLnBrk="1" hangingPunct="1">
              <a:lnSpc>
                <a:spcPct val="80000"/>
              </a:lnSpc>
              <a:buFont typeface="Wingdings" charset="0"/>
              <a:buChar char=""/>
              <a:defRPr/>
            </a:pPr>
            <a:r>
              <a:rPr lang="en-GB" altLang="ja-JP" sz="3200" b="1">
                <a:latin typeface="Arial"/>
                <a:ea typeface="ＭＳ Ｐゴシック" charset="0"/>
                <a:cs typeface="Arial"/>
              </a:rPr>
              <a:t>“</a:t>
            </a:r>
            <a:r>
              <a:rPr lang="en-GB" altLang="ja-JP" sz="3200" b="1">
                <a:solidFill>
                  <a:schemeClr val="accent2">
                    <a:lumMod val="50000"/>
                  </a:schemeClr>
                </a:solidFill>
                <a:latin typeface="Arial"/>
                <a:ea typeface="ＭＳ Ｐゴシック" charset="0"/>
                <a:cs typeface="Arial"/>
              </a:rPr>
              <a:t>Demikian juga kamu </a:t>
            </a:r>
            <a:r>
              <a:rPr lang="en-GB" altLang="ja-JP" sz="3200" b="1">
                <a:latin typeface="Arial"/>
                <a:ea typeface="ＭＳ Ｐゴシック" charset="0"/>
                <a:cs typeface="Arial"/>
              </a:rPr>
              <a:t>, hai istri-istri, tunduklah kepada suamimu…” (3:1)</a:t>
            </a:r>
          </a:p>
          <a:p>
            <a:pPr marL="465138" indent="-465138" algn="l" eaLnBrk="1" hangingPunct="1">
              <a:lnSpc>
                <a:spcPct val="80000"/>
              </a:lnSpc>
              <a:buFont typeface="Wingdings" charset="0"/>
              <a:buChar char=""/>
              <a:defRPr/>
            </a:pPr>
            <a:endParaRPr lang="en-GB" altLang="ja-JP" sz="3200" b="1">
              <a:latin typeface="Arial"/>
              <a:ea typeface="ＭＳ Ｐゴシック" charset="0"/>
              <a:cs typeface="Arial"/>
            </a:endParaRPr>
          </a:p>
          <a:p>
            <a:pPr marL="465138" indent="-465138" algn="l" eaLnBrk="1" hangingPunct="1">
              <a:lnSpc>
                <a:spcPct val="80000"/>
              </a:lnSpc>
              <a:buFont typeface="Wingdings" charset="0"/>
              <a:buChar char=""/>
              <a:defRPr/>
            </a:pPr>
            <a:r>
              <a:rPr lang="en-GB" altLang="ja-JP" sz="3200" b="1">
                <a:latin typeface="Arial"/>
                <a:ea typeface="ＭＳ Ｐゴシック" charset="0"/>
                <a:cs typeface="Arial"/>
              </a:rPr>
              <a:t>“</a:t>
            </a:r>
            <a:r>
              <a:rPr lang="en-GB" altLang="ja-JP" sz="3200" b="1">
                <a:solidFill>
                  <a:schemeClr val="accent2">
                    <a:lumMod val="50000"/>
                  </a:schemeClr>
                </a:solidFill>
                <a:latin typeface="Arial"/>
                <a:ea typeface="ＭＳ Ｐゴシック" charset="0"/>
                <a:cs typeface="Arial"/>
              </a:rPr>
              <a:t>Demikian juga kamu </a:t>
            </a:r>
            <a:r>
              <a:rPr lang="en-GB" altLang="ja-JP" sz="3200" b="1">
                <a:latin typeface="Arial"/>
                <a:ea typeface="ＭＳ Ｐゴシック" charset="0"/>
                <a:cs typeface="Arial"/>
              </a:rPr>
              <a:t>, hai suami-suami, hiduplah bijaksana…” (3:7)</a:t>
            </a:r>
            <a:endParaRPr lang="en-GB" altLang="ja-JP" sz="3200" b="1" dirty="0">
              <a:latin typeface="Arial"/>
              <a:ea typeface="ＭＳ Ｐゴシック" charset="0"/>
              <a:cs typeface="Arial"/>
            </a:endParaRPr>
          </a:p>
        </p:txBody>
      </p:sp>
      <p:sp>
        <p:nvSpPr>
          <p:cNvPr id="528387" name="Rectangle 5"/>
          <p:cNvSpPr>
            <a:spLocks noGrp="1" noChangeArrowheads="1"/>
          </p:cNvSpPr>
          <p:nvPr>
            <p:ph type="ctrTitle"/>
          </p:nvPr>
        </p:nvSpPr>
        <p:spPr>
          <a:xfrm>
            <a:off x="251520" y="76200"/>
            <a:ext cx="8172450" cy="1752600"/>
          </a:xfrm>
          <a:effectLst>
            <a:outerShdw blurRad="50800" dist="25399" dir="16200000" algn="ctr" rotWithShape="0">
              <a:srgbClr val="FFFFFF">
                <a:alpha val="75000"/>
              </a:srgbClr>
            </a:outerShdw>
          </a:effectLst>
        </p:spPr>
        <p:txBody>
          <a:bodyPr/>
          <a:lstStyle/>
          <a:p>
            <a:pPr algn="l" eaLnBrk="1" hangingPunct="1">
              <a:defRPr/>
            </a:pPr>
            <a:r>
              <a:rPr lang="fi-FI" sz="4000" b="1">
                <a:solidFill>
                  <a:schemeClr val="hlink"/>
                </a:solidFill>
                <a:latin typeface="Arial"/>
                <a:ea typeface="ＭＳ Ｐゴシック" charset="0"/>
                <a:cs typeface="Arial"/>
              </a:rPr>
              <a:t>Kepatuhan </a:t>
            </a:r>
            <a:r>
              <a:rPr lang="fi-FI" sz="4000" b="1">
                <a:solidFill>
                  <a:schemeClr val="tx1"/>
                </a:solidFill>
                <a:latin typeface="Arial"/>
                <a:ea typeface="ＭＳ Ｐゴシック" charset="0"/>
                <a:cs typeface="Arial"/>
              </a:rPr>
              <a:t>sebagai satu Gaya Hidup</a:t>
            </a:r>
            <a:r>
              <a:rPr lang="en-US" sz="3600" b="1" dirty="0">
                <a:latin typeface="Arial"/>
                <a:ea typeface="ＭＳ Ｐゴシック" charset="0"/>
                <a:cs typeface="Arial"/>
              </a:rPr>
              <a:t/>
            </a:r>
            <a:br>
              <a:rPr lang="en-US" sz="3600" b="1" dirty="0">
                <a:latin typeface="Arial"/>
                <a:ea typeface="ＭＳ Ｐゴシック" charset="0"/>
                <a:cs typeface="Arial"/>
              </a:rPr>
            </a:br>
            <a:r>
              <a:rPr lang="en-US" sz="2800" b="1" dirty="0">
                <a:latin typeface="Arial"/>
                <a:ea typeface="ＭＳ Ｐゴシック" charset="0"/>
                <a:cs typeface="Arial"/>
              </a:rPr>
              <a:t>(2:13–3:12)</a:t>
            </a:r>
            <a:endParaRPr lang="en-US" b="1" dirty="0">
              <a:latin typeface="Arial"/>
              <a:ea typeface="ＭＳ Ｐゴシック" charset="0"/>
              <a:cs typeface="Arial"/>
            </a:endParaRPr>
          </a:p>
        </p:txBody>
      </p:sp>
      <p:sp>
        <p:nvSpPr>
          <p:cNvPr id="343046" name="Rectangle 6"/>
          <p:cNvSpPr>
            <a:spLocks noChangeArrowheads="1"/>
          </p:cNvSpPr>
          <p:nvPr/>
        </p:nvSpPr>
        <p:spPr bwMode="auto">
          <a:xfrm>
            <a:off x="8229600" y="76200"/>
            <a:ext cx="1003300" cy="523875"/>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a:ea typeface="ＭＳ Ｐゴシック"/>
                <a:cs typeface="Arial"/>
              </a:rPr>
              <a:t>280g</a:t>
            </a:r>
          </a:p>
        </p:txBody>
      </p:sp>
    </p:spTree>
    <p:extLst>
      <p:ext uri="{BB962C8B-B14F-4D97-AF65-F5344CB8AC3E}">
        <p14:creationId xmlns:p14="http://schemas.microsoft.com/office/powerpoint/2010/main" val="5615633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5" name="Rectangle 3"/>
          <p:cNvSpPr>
            <a:spLocks noGrp="1" noChangeArrowheads="1"/>
          </p:cNvSpPr>
          <p:nvPr>
            <p:ph type="body" idx="1"/>
          </p:nvPr>
        </p:nvSpPr>
        <p:spPr>
          <a:xfrm>
            <a:off x="2268538" y="188913"/>
            <a:ext cx="6119812" cy="6516687"/>
          </a:xfrm>
          <a:effectLst/>
        </p:spPr>
        <p:txBody>
          <a:bodyPr/>
          <a:lstStyle/>
          <a:p>
            <a:pPr eaLnBrk="1" hangingPunct="1">
              <a:lnSpc>
                <a:spcPct val="90000"/>
              </a:lnSpc>
              <a:defRPr/>
            </a:pPr>
            <a:r>
              <a:rPr lang="en-US" sz="2800" b="1">
                <a:latin typeface="Arial" charset="0"/>
                <a:ea typeface="ＭＳ Ｐゴシック" charset="0"/>
                <a:cs typeface="Arial" charset="0"/>
              </a:rPr>
              <a:t>Roma 1:27 </a:t>
            </a:r>
            <a:r>
              <a:rPr lang="en-US" sz="2800" b="1">
                <a:solidFill>
                  <a:schemeClr val="accent2">
                    <a:lumMod val="50000"/>
                  </a:schemeClr>
                </a:solidFill>
                <a:latin typeface="Arial" charset="0"/>
                <a:ea typeface="ＭＳ Ｐゴシック" charset="0"/>
                <a:cs typeface="Arial" charset="0"/>
              </a:rPr>
              <a:t>Demikian juga </a:t>
            </a:r>
            <a:r>
              <a:rPr lang="en-US" sz="2800" b="1">
                <a:latin typeface="Arial" charset="0"/>
                <a:ea typeface="ＭＳ Ｐゴシック" charset="0"/>
                <a:cs typeface="Arial" charset="0"/>
              </a:rPr>
              <a:t>suami-suami meninggalkan persetubuhan yang wajar dengan isteri mereka</a:t>
            </a:r>
          </a:p>
          <a:p>
            <a:pPr marL="0" indent="0" eaLnBrk="1" hangingPunct="1">
              <a:lnSpc>
                <a:spcPct val="90000"/>
              </a:lnSpc>
              <a:buNone/>
              <a:defRPr/>
            </a:pPr>
            <a:endParaRPr lang="en-US" sz="2800" b="1">
              <a:latin typeface="Arial" charset="0"/>
              <a:ea typeface="ＭＳ Ｐゴシック" charset="0"/>
              <a:cs typeface="Arial" charset="0"/>
            </a:endParaRPr>
          </a:p>
          <a:p>
            <a:pPr eaLnBrk="1" hangingPunct="1">
              <a:lnSpc>
                <a:spcPct val="90000"/>
              </a:lnSpc>
              <a:defRPr/>
            </a:pPr>
            <a:r>
              <a:rPr lang="en-US" sz="2800" b="1">
                <a:latin typeface="Arial" charset="0"/>
                <a:ea typeface="ＭＳ Ｐゴシック" charset="0"/>
                <a:cs typeface="Arial" charset="0"/>
              </a:rPr>
              <a:t>1 Korintus 7:3 Hendaklah suami memenuhi kewajibannya terhadap isterinya, </a:t>
            </a:r>
            <a:r>
              <a:rPr lang="en-US" sz="2800" b="1">
                <a:solidFill>
                  <a:schemeClr val="accent2">
                    <a:lumMod val="50000"/>
                  </a:schemeClr>
                </a:solidFill>
                <a:latin typeface="Arial" charset="0"/>
                <a:ea typeface="ＭＳ Ｐゴシック" charset="0"/>
                <a:cs typeface="Arial" charset="0"/>
              </a:rPr>
              <a:t>demikian pula</a:t>
            </a:r>
            <a:r>
              <a:rPr lang="en-US" sz="2800" b="1">
                <a:latin typeface="Arial" charset="0"/>
                <a:ea typeface="ＭＳ Ｐゴシック" charset="0"/>
                <a:cs typeface="Arial" charset="0"/>
              </a:rPr>
              <a:t> istri terhadap suaminya.</a:t>
            </a:r>
          </a:p>
          <a:p>
            <a:pPr marL="0" indent="0" eaLnBrk="1" hangingPunct="1">
              <a:lnSpc>
                <a:spcPct val="90000"/>
              </a:lnSpc>
              <a:buNone/>
              <a:defRPr/>
            </a:pPr>
            <a:endParaRPr lang="en-US" sz="2800" b="1">
              <a:latin typeface="Arial" charset="0"/>
              <a:ea typeface="ＭＳ Ｐゴシック" charset="0"/>
              <a:cs typeface="Arial" charset="0"/>
            </a:endParaRPr>
          </a:p>
          <a:p>
            <a:pPr eaLnBrk="1" hangingPunct="1">
              <a:lnSpc>
                <a:spcPct val="90000"/>
              </a:lnSpc>
              <a:defRPr/>
            </a:pPr>
            <a:r>
              <a:rPr lang="en-US" sz="2800" b="1">
                <a:latin typeface="Arial" charset="0"/>
                <a:ea typeface="ＭＳ Ｐゴシック" charset="0"/>
                <a:cs typeface="Arial" charset="0"/>
              </a:rPr>
              <a:t>1 Korintus 7:4 Isteri tidak berkuasa atas tubuhnya sendiri, tetapi suaminya, </a:t>
            </a:r>
            <a:r>
              <a:rPr lang="en-US" sz="2800" b="1">
                <a:solidFill>
                  <a:schemeClr val="accent2">
                    <a:lumMod val="50000"/>
                  </a:schemeClr>
                </a:solidFill>
                <a:latin typeface="Arial" charset="0"/>
                <a:ea typeface="ＭＳ Ｐゴシック" charset="0"/>
                <a:cs typeface="Arial" charset="0"/>
              </a:rPr>
              <a:t>demikian pula </a:t>
            </a:r>
            <a:r>
              <a:rPr lang="en-US" sz="2800" b="1">
                <a:latin typeface="Arial" charset="0"/>
                <a:ea typeface="ＭＳ Ｐゴシック" charset="0"/>
                <a:cs typeface="Arial" charset="0"/>
              </a:rPr>
              <a:t>suami tidak berkuasa atas tubuhnya sendiri, tetapi isterinya. </a:t>
            </a:r>
            <a:endParaRPr lang="en-US" sz="2800" b="1" dirty="0">
              <a:latin typeface="Arial" charset="0"/>
              <a:ea typeface="ＭＳ Ｐゴシック" charset="0"/>
              <a:cs typeface="Arial" charset="0"/>
            </a:endParaRPr>
          </a:p>
        </p:txBody>
      </p:sp>
      <p:sp>
        <p:nvSpPr>
          <p:cNvPr id="709636" name="Rectangle 4"/>
          <p:cNvSpPr>
            <a:spLocks noChangeArrowheads="1"/>
          </p:cNvSpPr>
          <p:nvPr/>
        </p:nvSpPr>
        <p:spPr bwMode="auto">
          <a:xfrm>
            <a:off x="8229600" y="76200"/>
            <a:ext cx="885825" cy="461963"/>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a:cs typeface="Arial"/>
              </a:rPr>
              <a:t>280g</a:t>
            </a:r>
          </a:p>
        </p:txBody>
      </p:sp>
    </p:spTree>
    <p:extLst>
      <p:ext uri="{BB962C8B-B14F-4D97-AF65-F5344CB8AC3E}">
        <p14:creationId xmlns:p14="http://schemas.microsoft.com/office/powerpoint/2010/main" val="35118754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9635">
                                            <p:txEl>
                                              <p:pRg st="0" end="0"/>
                                            </p:txEl>
                                          </p:spTgt>
                                        </p:tgtEl>
                                        <p:attrNameLst>
                                          <p:attrName>style.visibility</p:attrName>
                                        </p:attrNameLst>
                                      </p:cBhvr>
                                      <p:to>
                                        <p:strVal val="visible"/>
                                      </p:to>
                                    </p:set>
                                    <p:animEffect transition="in" filter="checkerboard(across)">
                                      <p:cBhvr>
                                        <p:cTn id="7" dur="500"/>
                                        <p:tgtEl>
                                          <p:spTgt spid="7096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09635">
                                            <p:txEl>
                                              <p:pRg st="2" end="2"/>
                                            </p:txEl>
                                          </p:spTgt>
                                        </p:tgtEl>
                                        <p:attrNameLst>
                                          <p:attrName>style.visibility</p:attrName>
                                        </p:attrNameLst>
                                      </p:cBhvr>
                                      <p:to>
                                        <p:strVal val="visible"/>
                                      </p:to>
                                    </p:set>
                                    <p:animEffect transition="in" filter="checkerboard(across)">
                                      <p:cBhvr>
                                        <p:cTn id="12" dur="500"/>
                                        <p:tgtEl>
                                          <p:spTgt spid="7096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09635">
                                            <p:txEl>
                                              <p:pRg st="4" end="4"/>
                                            </p:txEl>
                                          </p:spTgt>
                                        </p:tgtEl>
                                        <p:attrNameLst>
                                          <p:attrName>style.visibility</p:attrName>
                                        </p:attrNameLst>
                                      </p:cBhvr>
                                      <p:to>
                                        <p:strVal val="visible"/>
                                      </p:to>
                                    </p:set>
                                    <p:animEffect transition="in" filter="checkerboard(across)">
                                      <p:cBhvr>
                                        <p:cTn id="17" dur="500"/>
                                        <p:tgtEl>
                                          <p:spTgt spid="7096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635"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eaLnBrk="1" hangingPunct="1">
              <a:defRPr/>
            </a:pPr>
            <a:r>
              <a:rPr lang="en-US" b="1">
                <a:ea typeface="ＭＳ Ｐゴシック" charset="0"/>
                <a:cs typeface="Arial"/>
              </a:rPr>
              <a:t>Kepatuhan di dalam Pernikahan</a:t>
            </a:r>
            <a:endParaRPr lang="en-US" sz="4000">
              <a:latin typeface="Arial"/>
              <a:ea typeface="ＭＳ Ｐゴシック" charset="0"/>
              <a:cs typeface="Arial"/>
            </a:endParaRPr>
          </a:p>
        </p:txBody>
      </p:sp>
      <p:sp>
        <p:nvSpPr>
          <p:cNvPr id="750595" name="Rectangle 3"/>
          <p:cNvSpPr>
            <a:spLocks noGrp="1" noChangeArrowheads="1"/>
          </p:cNvSpPr>
          <p:nvPr>
            <p:ph type="body" idx="1"/>
          </p:nvPr>
        </p:nvSpPr>
        <p:spPr>
          <a:xfrm>
            <a:off x="1438275" y="2057400"/>
            <a:ext cx="2000250" cy="790575"/>
          </a:xfrm>
        </p:spPr>
        <p:txBody>
          <a:bodyPr/>
          <a:lstStyle/>
          <a:p>
            <a:pPr marL="0" indent="0" algn="ctr" eaLnBrk="1" hangingPunct="1">
              <a:lnSpc>
                <a:spcPct val="90000"/>
              </a:lnSpc>
              <a:buFont typeface="Arial" charset="0"/>
              <a:buNone/>
            </a:pPr>
            <a:r>
              <a:rPr lang="en-US" sz="2800" b="1">
                <a:latin typeface="Arial" charset="0"/>
                <a:ea typeface="ＭＳ Ｐゴシック" charset="0"/>
                <a:cs typeface="Arial" charset="0"/>
              </a:rPr>
              <a:t>Para Istri (3:1-6)</a:t>
            </a:r>
          </a:p>
        </p:txBody>
      </p:sp>
      <p:sp>
        <p:nvSpPr>
          <p:cNvPr id="750597" name="Rectangle 5"/>
          <p:cNvSpPr>
            <a:spLocks noChangeArrowheads="1"/>
          </p:cNvSpPr>
          <p:nvPr/>
        </p:nvSpPr>
        <p:spPr bwMode="auto">
          <a:xfrm>
            <a:off x="1171575" y="3087688"/>
            <a:ext cx="25336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Bagaimana?</a:t>
            </a:r>
          </a:p>
        </p:txBody>
      </p:sp>
      <p:sp>
        <p:nvSpPr>
          <p:cNvPr id="750598" name="Rectangle 6"/>
          <p:cNvSpPr>
            <a:spLocks noChangeArrowheads="1"/>
          </p:cNvSpPr>
          <p:nvPr/>
        </p:nvSpPr>
        <p:spPr bwMode="auto">
          <a:xfrm>
            <a:off x="251520" y="3862388"/>
            <a:ext cx="345370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Roh yang tenteram</a:t>
            </a:r>
          </a:p>
        </p:txBody>
      </p:sp>
      <p:sp>
        <p:nvSpPr>
          <p:cNvPr id="750599" name="Rectangle 7"/>
          <p:cNvSpPr>
            <a:spLocks noChangeArrowheads="1"/>
          </p:cNvSpPr>
          <p:nvPr/>
        </p:nvSpPr>
        <p:spPr bwMode="auto">
          <a:xfrm>
            <a:off x="1438275" y="4648200"/>
            <a:ext cx="20002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Mengapa?</a:t>
            </a:r>
          </a:p>
        </p:txBody>
      </p:sp>
      <p:sp>
        <p:nvSpPr>
          <p:cNvPr id="750600" name="Rectangle 8"/>
          <p:cNvSpPr>
            <a:spLocks noChangeArrowheads="1"/>
          </p:cNvSpPr>
          <p:nvPr/>
        </p:nvSpPr>
        <p:spPr bwMode="auto">
          <a:xfrm>
            <a:off x="457200" y="5422900"/>
            <a:ext cx="396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fi-FI"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Kesaksian kepada suami</a:t>
            </a:r>
          </a:p>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fi-FI"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Menyenangkan Tuhan</a:t>
            </a:r>
          </a:p>
        </p:txBody>
      </p:sp>
      <p:sp>
        <p:nvSpPr>
          <p:cNvPr id="750601" name="Rectangle 9"/>
          <p:cNvSpPr>
            <a:spLocks noChangeArrowheads="1"/>
          </p:cNvSpPr>
          <p:nvPr/>
        </p:nvSpPr>
        <p:spPr bwMode="auto">
          <a:xfrm>
            <a:off x="5591174" y="2081213"/>
            <a:ext cx="222118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Para Suami (3:7)</a:t>
            </a:r>
          </a:p>
        </p:txBody>
      </p:sp>
      <p:sp>
        <p:nvSpPr>
          <p:cNvPr id="750602" name="Rectangle 10"/>
          <p:cNvSpPr>
            <a:spLocks noChangeArrowheads="1"/>
          </p:cNvSpPr>
          <p:nvPr/>
        </p:nvSpPr>
        <p:spPr bwMode="auto">
          <a:xfrm>
            <a:off x="5591174" y="3111500"/>
            <a:ext cx="243720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Bagaimana?</a:t>
            </a:r>
          </a:p>
        </p:txBody>
      </p:sp>
      <p:sp>
        <p:nvSpPr>
          <p:cNvPr id="750603" name="Rectangle 11"/>
          <p:cNvSpPr>
            <a:spLocks noChangeArrowheads="1"/>
          </p:cNvSpPr>
          <p:nvPr/>
        </p:nvSpPr>
        <p:spPr bwMode="auto">
          <a:xfrm>
            <a:off x="4191000" y="3886200"/>
            <a:ext cx="4800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Bijaksana &amp; Menghormati</a:t>
            </a:r>
          </a:p>
        </p:txBody>
      </p:sp>
      <p:sp>
        <p:nvSpPr>
          <p:cNvPr id="750604" name="Rectangle 12"/>
          <p:cNvSpPr>
            <a:spLocks noChangeArrowheads="1"/>
          </p:cNvSpPr>
          <p:nvPr/>
        </p:nvSpPr>
        <p:spPr bwMode="auto">
          <a:xfrm>
            <a:off x="5591175" y="4672013"/>
            <a:ext cx="20002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Mengapa?</a:t>
            </a:r>
          </a:p>
        </p:txBody>
      </p:sp>
      <p:sp>
        <p:nvSpPr>
          <p:cNvPr id="750605" name="Rectangle 13"/>
          <p:cNvSpPr>
            <a:spLocks noChangeArrowheads="1"/>
          </p:cNvSpPr>
          <p:nvPr/>
        </p:nvSpPr>
        <p:spPr bwMode="auto">
          <a:xfrm>
            <a:off x="4610100" y="5446713"/>
            <a:ext cx="396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BAD41A"/>
              </a:buClr>
              <a:buSzPct val="120000"/>
              <a:buFont typeface="Arial" charset="0"/>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Supaya doamu jangan terhalang</a:t>
            </a:r>
          </a:p>
        </p:txBody>
      </p:sp>
      <p:sp>
        <p:nvSpPr>
          <p:cNvPr id="750606" name="Rectangle 14"/>
          <p:cNvSpPr>
            <a:spLocks noChangeArrowheads="1"/>
          </p:cNvSpPr>
          <p:nvPr/>
        </p:nvSpPr>
        <p:spPr bwMode="auto">
          <a:xfrm>
            <a:off x="8342313" y="76200"/>
            <a:ext cx="784225" cy="461963"/>
          </a:xfrm>
          <a:prstGeom prst="rect">
            <a:avLst/>
          </a:prstGeom>
          <a:noFill/>
          <a:ln w="9525">
            <a:noFill/>
            <a:miter lim="800000"/>
            <a:headEnd/>
            <a:tailEnd/>
          </a:ln>
          <a:effectLst>
            <a:outerShdw blurRad="63500" dist="35921" dir="2700000" algn="ctr" rotWithShape="0">
              <a:srgbClr val="DDDDDD">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280i</a:t>
            </a:r>
          </a:p>
        </p:txBody>
      </p:sp>
    </p:spTree>
    <p:extLst>
      <p:ext uri="{BB962C8B-B14F-4D97-AF65-F5344CB8AC3E}">
        <p14:creationId xmlns:p14="http://schemas.microsoft.com/office/powerpoint/2010/main" val="35334855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50595">
                                            <p:txEl>
                                              <p:pRg st="0" end="0"/>
                                            </p:txEl>
                                          </p:spTgt>
                                        </p:tgtEl>
                                        <p:attrNameLst>
                                          <p:attrName>style.visibility</p:attrName>
                                        </p:attrNameLst>
                                      </p:cBhvr>
                                      <p:to>
                                        <p:strVal val="visible"/>
                                      </p:to>
                                    </p:set>
                                    <p:anim calcmode="lin" valueType="num">
                                      <p:cBhvr>
                                        <p:cTn id="7" dur="500" fill="hold"/>
                                        <p:tgtEl>
                                          <p:spTgt spid="7505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5059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750597"/>
                                        </p:tgtEl>
                                        <p:attrNameLst>
                                          <p:attrName>style.visibility</p:attrName>
                                        </p:attrNameLst>
                                      </p:cBhvr>
                                      <p:to>
                                        <p:strVal val="visible"/>
                                      </p:to>
                                    </p:set>
                                    <p:anim calcmode="lin" valueType="num">
                                      <p:cBhvr>
                                        <p:cTn id="13" dur="500" fill="hold"/>
                                        <p:tgtEl>
                                          <p:spTgt spid="750597"/>
                                        </p:tgtEl>
                                        <p:attrNameLst>
                                          <p:attrName>ppt_w</p:attrName>
                                        </p:attrNameLst>
                                      </p:cBhvr>
                                      <p:tavLst>
                                        <p:tav tm="0">
                                          <p:val>
                                            <p:fltVal val="0"/>
                                          </p:val>
                                        </p:tav>
                                        <p:tav tm="100000">
                                          <p:val>
                                            <p:strVal val="#ppt_w"/>
                                          </p:val>
                                        </p:tav>
                                      </p:tavLst>
                                    </p:anim>
                                    <p:anim calcmode="lin" valueType="num">
                                      <p:cBhvr>
                                        <p:cTn id="14" dur="500" fill="hold"/>
                                        <p:tgtEl>
                                          <p:spTgt spid="750597"/>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50598"/>
                                        </p:tgtEl>
                                        <p:attrNameLst>
                                          <p:attrName>style.visibility</p:attrName>
                                        </p:attrNameLst>
                                      </p:cBhvr>
                                      <p:to>
                                        <p:strVal val="visible"/>
                                      </p:to>
                                    </p:set>
                                    <p:anim calcmode="lin" valueType="num">
                                      <p:cBhvr>
                                        <p:cTn id="19" dur="500" fill="hold"/>
                                        <p:tgtEl>
                                          <p:spTgt spid="750598"/>
                                        </p:tgtEl>
                                        <p:attrNameLst>
                                          <p:attrName>ppt_w</p:attrName>
                                        </p:attrNameLst>
                                      </p:cBhvr>
                                      <p:tavLst>
                                        <p:tav tm="0">
                                          <p:val>
                                            <p:fltVal val="0"/>
                                          </p:val>
                                        </p:tav>
                                        <p:tav tm="100000">
                                          <p:val>
                                            <p:strVal val="#ppt_w"/>
                                          </p:val>
                                        </p:tav>
                                      </p:tavLst>
                                    </p:anim>
                                    <p:anim calcmode="lin" valueType="num">
                                      <p:cBhvr>
                                        <p:cTn id="20" dur="500" fill="hold"/>
                                        <p:tgtEl>
                                          <p:spTgt spid="750598"/>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750599"/>
                                        </p:tgtEl>
                                        <p:attrNameLst>
                                          <p:attrName>style.visibility</p:attrName>
                                        </p:attrNameLst>
                                      </p:cBhvr>
                                      <p:to>
                                        <p:strVal val="visible"/>
                                      </p:to>
                                    </p:set>
                                    <p:anim calcmode="lin" valueType="num">
                                      <p:cBhvr>
                                        <p:cTn id="25" dur="500" fill="hold"/>
                                        <p:tgtEl>
                                          <p:spTgt spid="750599"/>
                                        </p:tgtEl>
                                        <p:attrNameLst>
                                          <p:attrName>ppt_w</p:attrName>
                                        </p:attrNameLst>
                                      </p:cBhvr>
                                      <p:tavLst>
                                        <p:tav tm="0">
                                          <p:val>
                                            <p:fltVal val="0"/>
                                          </p:val>
                                        </p:tav>
                                        <p:tav tm="100000">
                                          <p:val>
                                            <p:strVal val="#ppt_w"/>
                                          </p:val>
                                        </p:tav>
                                      </p:tavLst>
                                    </p:anim>
                                    <p:anim calcmode="lin" valueType="num">
                                      <p:cBhvr>
                                        <p:cTn id="26" dur="500" fill="hold"/>
                                        <p:tgtEl>
                                          <p:spTgt spid="750599"/>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750600"/>
                                        </p:tgtEl>
                                        <p:attrNameLst>
                                          <p:attrName>style.visibility</p:attrName>
                                        </p:attrNameLst>
                                      </p:cBhvr>
                                      <p:to>
                                        <p:strVal val="visible"/>
                                      </p:to>
                                    </p:set>
                                    <p:anim calcmode="lin" valueType="num">
                                      <p:cBhvr>
                                        <p:cTn id="31" dur="500" fill="hold"/>
                                        <p:tgtEl>
                                          <p:spTgt spid="750600"/>
                                        </p:tgtEl>
                                        <p:attrNameLst>
                                          <p:attrName>ppt_w</p:attrName>
                                        </p:attrNameLst>
                                      </p:cBhvr>
                                      <p:tavLst>
                                        <p:tav tm="0">
                                          <p:val>
                                            <p:fltVal val="0"/>
                                          </p:val>
                                        </p:tav>
                                        <p:tav tm="100000">
                                          <p:val>
                                            <p:strVal val="#ppt_w"/>
                                          </p:val>
                                        </p:tav>
                                      </p:tavLst>
                                    </p:anim>
                                    <p:anim calcmode="lin" valueType="num">
                                      <p:cBhvr>
                                        <p:cTn id="32" dur="500" fill="hold"/>
                                        <p:tgtEl>
                                          <p:spTgt spid="750600"/>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750601">
                                            <p:txEl>
                                              <p:pRg st="0" end="0"/>
                                            </p:txEl>
                                          </p:spTgt>
                                        </p:tgtEl>
                                        <p:attrNameLst>
                                          <p:attrName>style.visibility</p:attrName>
                                        </p:attrNameLst>
                                      </p:cBhvr>
                                      <p:to>
                                        <p:strVal val="visible"/>
                                      </p:to>
                                    </p:set>
                                    <p:anim calcmode="lin" valueType="num">
                                      <p:cBhvr>
                                        <p:cTn id="37" dur="500" fill="hold"/>
                                        <p:tgtEl>
                                          <p:spTgt spid="750601">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75060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750602"/>
                                        </p:tgtEl>
                                        <p:attrNameLst>
                                          <p:attrName>style.visibility</p:attrName>
                                        </p:attrNameLst>
                                      </p:cBhvr>
                                      <p:to>
                                        <p:strVal val="visible"/>
                                      </p:to>
                                    </p:set>
                                    <p:anim calcmode="lin" valueType="num">
                                      <p:cBhvr>
                                        <p:cTn id="43" dur="500" fill="hold"/>
                                        <p:tgtEl>
                                          <p:spTgt spid="750602"/>
                                        </p:tgtEl>
                                        <p:attrNameLst>
                                          <p:attrName>ppt_w</p:attrName>
                                        </p:attrNameLst>
                                      </p:cBhvr>
                                      <p:tavLst>
                                        <p:tav tm="0">
                                          <p:val>
                                            <p:fltVal val="0"/>
                                          </p:val>
                                        </p:tav>
                                        <p:tav tm="100000">
                                          <p:val>
                                            <p:strVal val="#ppt_w"/>
                                          </p:val>
                                        </p:tav>
                                      </p:tavLst>
                                    </p:anim>
                                    <p:anim calcmode="lin" valueType="num">
                                      <p:cBhvr>
                                        <p:cTn id="44" dur="500" fill="hold"/>
                                        <p:tgtEl>
                                          <p:spTgt spid="750602"/>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750603"/>
                                        </p:tgtEl>
                                        <p:attrNameLst>
                                          <p:attrName>style.visibility</p:attrName>
                                        </p:attrNameLst>
                                      </p:cBhvr>
                                      <p:to>
                                        <p:strVal val="visible"/>
                                      </p:to>
                                    </p:set>
                                    <p:anim calcmode="lin" valueType="num">
                                      <p:cBhvr>
                                        <p:cTn id="49" dur="500" fill="hold"/>
                                        <p:tgtEl>
                                          <p:spTgt spid="750603"/>
                                        </p:tgtEl>
                                        <p:attrNameLst>
                                          <p:attrName>ppt_w</p:attrName>
                                        </p:attrNameLst>
                                      </p:cBhvr>
                                      <p:tavLst>
                                        <p:tav tm="0">
                                          <p:val>
                                            <p:fltVal val="0"/>
                                          </p:val>
                                        </p:tav>
                                        <p:tav tm="100000">
                                          <p:val>
                                            <p:strVal val="#ppt_w"/>
                                          </p:val>
                                        </p:tav>
                                      </p:tavLst>
                                    </p:anim>
                                    <p:anim calcmode="lin" valueType="num">
                                      <p:cBhvr>
                                        <p:cTn id="50" dur="500" fill="hold"/>
                                        <p:tgtEl>
                                          <p:spTgt spid="750603"/>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750604"/>
                                        </p:tgtEl>
                                        <p:attrNameLst>
                                          <p:attrName>style.visibility</p:attrName>
                                        </p:attrNameLst>
                                      </p:cBhvr>
                                      <p:to>
                                        <p:strVal val="visible"/>
                                      </p:to>
                                    </p:set>
                                    <p:anim calcmode="lin" valueType="num">
                                      <p:cBhvr>
                                        <p:cTn id="55" dur="500" fill="hold"/>
                                        <p:tgtEl>
                                          <p:spTgt spid="750604"/>
                                        </p:tgtEl>
                                        <p:attrNameLst>
                                          <p:attrName>ppt_w</p:attrName>
                                        </p:attrNameLst>
                                      </p:cBhvr>
                                      <p:tavLst>
                                        <p:tav tm="0">
                                          <p:val>
                                            <p:fltVal val="0"/>
                                          </p:val>
                                        </p:tav>
                                        <p:tav tm="100000">
                                          <p:val>
                                            <p:strVal val="#ppt_w"/>
                                          </p:val>
                                        </p:tav>
                                      </p:tavLst>
                                    </p:anim>
                                    <p:anim calcmode="lin" valueType="num">
                                      <p:cBhvr>
                                        <p:cTn id="56" dur="500" fill="hold"/>
                                        <p:tgtEl>
                                          <p:spTgt spid="750604"/>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750605"/>
                                        </p:tgtEl>
                                        <p:attrNameLst>
                                          <p:attrName>style.visibility</p:attrName>
                                        </p:attrNameLst>
                                      </p:cBhvr>
                                      <p:to>
                                        <p:strVal val="visible"/>
                                      </p:to>
                                    </p:set>
                                    <p:anim calcmode="lin" valueType="num">
                                      <p:cBhvr>
                                        <p:cTn id="61" dur="500" fill="hold"/>
                                        <p:tgtEl>
                                          <p:spTgt spid="750605"/>
                                        </p:tgtEl>
                                        <p:attrNameLst>
                                          <p:attrName>ppt_w</p:attrName>
                                        </p:attrNameLst>
                                      </p:cBhvr>
                                      <p:tavLst>
                                        <p:tav tm="0">
                                          <p:val>
                                            <p:fltVal val="0"/>
                                          </p:val>
                                        </p:tav>
                                        <p:tav tm="100000">
                                          <p:val>
                                            <p:strVal val="#ppt_w"/>
                                          </p:val>
                                        </p:tav>
                                      </p:tavLst>
                                    </p:anim>
                                    <p:anim calcmode="lin" valueType="num">
                                      <p:cBhvr>
                                        <p:cTn id="62" dur="500" fill="hold"/>
                                        <p:tgtEl>
                                          <p:spTgt spid="7506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5" grpId="0" build="p"/>
      <p:bldP spid="750597" grpId="0"/>
      <p:bldP spid="750598" grpId="0"/>
      <p:bldP spid="750599" grpId="0"/>
      <p:bldP spid="750600" grpId="0"/>
      <p:bldP spid="750601" grpId="0" build="p"/>
      <p:bldP spid="750602" grpId="0"/>
      <p:bldP spid="750603" grpId="0"/>
      <p:bldP spid="750604" grpId="0"/>
      <p:bldP spid="750605"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882690" name="Group 2"/>
          <p:cNvGraphicFramePr>
            <a:graphicFrameLocks noGrp="1"/>
          </p:cNvGraphicFramePr>
          <p:nvPr>
            <p:ph type="dgm" idx="4294967295"/>
          </p:nvPr>
        </p:nvGraphicFramePr>
        <p:xfrm>
          <a:off x="76200" y="1905000"/>
          <a:ext cx="8916988" cy="4754683"/>
        </p:xfrm>
        <a:graphic>
          <a:graphicData uri="http://schemas.openxmlformats.org/drawingml/2006/table">
            <a:tbl>
              <a:tblPr/>
              <a:tblGrid>
                <a:gridCol w="609600">
                  <a:extLst>
                    <a:ext uri="{9D8B030D-6E8A-4147-A177-3AD203B41FA5}">
                      <a16:colId xmlns:a16="http://schemas.microsoft.com/office/drawing/2014/main" xmlns="" val="20000"/>
                    </a:ext>
                  </a:extLst>
                </a:gridCol>
                <a:gridCol w="609600">
                  <a:extLst>
                    <a:ext uri="{9D8B030D-6E8A-4147-A177-3AD203B41FA5}">
                      <a16:colId xmlns:a16="http://schemas.microsoft.com/office/drawing/2014/main" xmlns="" val="20001"/>
                    </a:ext>
                  </a:extLst>
                </a:gridCol>
                <a:gridCol w="685800">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685800">
                  <a:extLst>
                    <a:ext uri="{9D8B030D-6E8A-4147-A177-3AD203B41FA5}">
                      <a16:colId xmlns:a16="http://schemas.microsoft.com/office/drawing/2014/main" xmlns="" val="20004"/>
                    </a:ext>
                  </a:extLst>
                </a:gridCol>
                <a:gridCol w="609600">
                  <a:extLst>
                    <a:ext uri="{9D8B030D-6E8A-4147-A177-3AD203B41FA5}">
                      <a16:colId xmlns:a16="http://schemas.microsoft.com/office/drawing/2014/main" xmlns="" val="20005"/>
                    </a:ext>
                  </a:extLst>
                </a:gridCol>
                <a:gridCol w="708025">
                  <a:extLst>
                    <a:ext uri="{9D8B030D-6E8A-4147-A177-3AD203B41FA5}">
                      <a16:colId xmlns:a16="http://schemas.microsoft.com/office/drawing/2014/main" xmlns="" val="20006"/>
                    </a:ext>
                  </a:extLst>
                </a:gridCol>
                <a:gridCol w="815975">
                  <a:extLst>
                    <a:ext uri="{9D8B030D-6E8A-4147-A177-3AD203B41FA5}">
                      <a16:colId xmlns:a16="http://schemas.microsoft.com/office/drawing/2014/main" xmlns="" val="20007"/>
                    </a:ext>
                  </a:extLst>
                </a:gridCol>
                <a:gridCol w="685800">
                  <a:extLst>
                    <a:ext uri="{9D8B030D-6E8A-4147-A177-3AD203B41FA5}">
                      <a16:colId xmlns:a16="http://schemas.microsoft.com/office/drawing/2014/main" xmlns="" val="20008"/>
                    </a:ext>
                  </a:extLst>
                </a:gridCol>
                <a:gridCol w="609600">
                  <a:extLst>
                    <a:ext uri="{9D8B030D-6E8A-4147-A177-3AD203B41FA5}">
                      <a16:colId xmlns:a16="http://schemas.microsoft.com/office/drawing/2014/main" xmlns="" val="20009"/>
                    </a:ext>
                  </a:extLst>
                </a:gridCol>
                <a:gridCol w="685800">
                  <a:extLst>
                    <a:ext uri="{9D8B030D-6E8A-4147-A177-3AD203B41FA5}">
                      <a16:colId xmlns:a16="http://schemas.microsoft.com/office/drawing/2014/main" xmlns="" val="20010"/>
                    </a:ext>
                  </a:extLst>
                </a:gridCol>
                <a:gridCol w="762000">
                  <a:extLst>
                    <a:ext uri="{9D8B030D-6E8A-4147-A177-3AD203B41FA5}">
                      <a16:colId xmlns:a16="http://schemas.microsoft.com/office/drawing/2014/main" xmlns="" val="20011"/>
                    </a:ext>
                  </a:extLst>
                </a:gridCol>
                <a:gridCol w="839788">
                  <a:extLst>
                    <a:ext uri="{9D8B030D-6E8A-4147-A177-3AD203B41FA5}">
                      <a16:colId xmlns:a16="http://schemas.microsoft.com/office/drawing/2014/main" xmlns="" val="20012"/>
                    </a:ext>
                  </a:extLst>
                </a:gridCol>
              </a:tblGrid>
              <a:tr h="609551">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Pengudusan</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Kepatuhan</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Sikap tidak mementingkan diri sendiri</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638124">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1:1-2:12</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2:13-3:12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3:13-5:14</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639712">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Kekudusan</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Kerendahan hati</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Menghormati orang lain</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159092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Salam</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1:1-2</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Suka cita atas pengharapan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1:3-12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Nasihat Hidup Kudus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1:13-2:12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Pemerintah</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2:13-17</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Tempat Kerja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2:18-25</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Pernikahan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3:1-7</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Gereja dan seluruh aspek hidup</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3:8-12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Kemenangan Kristus</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3:13-4:6</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Memajukan orang lain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4:7-19</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Para penatua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5:1-4</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Org2 muda</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5:5a</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Kerendahan hati &amp; kesiagaan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5:5b-11</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Tujuan</a:t>
                      </a: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12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5:12-14</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38124">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Roma ke Asia Utara</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638124">
                <a:tc gridSpan="13">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a:ln>
                            <a:noFill/>
                          </a:ln>
                          <a:solidFill>
                            <a:schemeClr val="bg1"/>
                          </a:solidFill>
                          <a:effectLst>
                            <a:outerShdw blurRad="38100" dist="38100" dir="2700000" algn="tl">
                              <a:srgbClr val="DDDDDD"/>
                            </a:outerShdw>
                          </a:effectLst>
                          <a:latin typeface="Tahoma" charset="0"/>
                          <a:ea typeface="ＭＳ Ｐゴシック" charset="0"/>
                        </a:rPr>
                        <a:t>Awal 64 Masehi</a:t>
                      </a:r>
                    </a:p>
                  </a:txBody>
                  <a:tcPr marT="45716" marB="4571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5"/>
                  </a:ext>
                </a:extLst>
              </a:tr>
            </a:tbl>
          </a:graphicData>
        </a:graphic>
      </p:graphicFrame>
      <p:graphicFrame>
        <p:nvGraphicFramePr>
          <p:cNvPr id="882736" name="Group 48"/>
          <p:cNvGraphicFramePr>
            <a:graphicFrameLocks noGrp="1"/>
          </p:cNvGraphicFramePr>
          <p:nvPr/>
        </p:nvGraphicFramePr>
        <p:xfrm>
          <a:off x="76200" y="838200"/>
          <a:ext cx="8915400" cy="762000"/>
        </p:xfrm>
        <a:graphic>
          <a:graphicData uri="http://schemas.openxmlformats.org/drawingml/2006/table">
            <a:tbl>
              <a:tblPr/>
              <a:tblGrid>
                <a:gridCol w="8915400">
                  <a:extLst>
                    <a:ext uri="{9D8B030D-6E8A-4147-A177-3AD203B41FA5}">
                      <a16:colId xmlns:a16="http://schemas.microsoft.com/office/drawing/2014/main" xmlns="" val="20000"/>
                    </a:ext>
                  </a:extLst>
                </a:gridCol>
              </a:tblGrid>
              <a:tr h="508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Ketekunan dalam Penderitaan demi Kebenaran oleh Kasih Karunia Tuhan</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a:ln>
                            <a:noFill/>
                          </a:ln>
                          <a:solidFill>
                            <a:schemeClr val="bg1"/>
                          </a:solidFill>
                          <a:effectLst>
                            <a:outerShdw blurRad="38100" dist="38100" dir="2700000" algn="tl">
                              <a:srgbClr val="000000"/>
                            </a:outerShdw>
                          </a:effectLst>
                          <a:latin typeface="Tahoma" charset="0"/>
                          <a:ea typeface="ＭＳ Ｐゴシック" charset="0"/>
                        </a:rPr>
                        <a:t>(diperoleh dari…)</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xmlns="" val="10000"/>
                  </a:ext>
                </a:extLst>
              </a:tr>
            </a:tbl>
          </a:graphicData>
        </a:graphic>
      </p:graphicFrame>
      <p:sp>
        <p:nvSpPr>
          <p:cNvPr id="394294" name="Text Box 54"/>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r>
              <a:rPr lang="en-US" sz="2400" b="1">
                <a:solidFill>
                  <a:schemeClr val="tx1"/>
                </a:solidFill>
                <a:latin typeface="Times New Roman" charset="0"/>
              </a:rPr>
              <a:t>275</a:t>
            </a:r>
            <a:endParaRPr lang="en-US" sz="2000" b="1">
              <a:solidFill>
                <a:schemeClr val="tx1"/>
              </a:solidFill>
              <a:latin typeface="Times New Roman" charset="0"/>
            </a:endParaRPr>
          </a:p>
        </p:txBody>
      </p:sp>
      <p:sp>
        <p:nvSpPr>
          <p:cNvPr id="394295" name="Rectangle 55"/>
          <p:cNvSpPr>
            <a:spLocks noGrp="1" noChangeArrowheads="1"/>
          </p:cNvSpPr>
          <p:nvPr>
            <p:ph type="title" idx="4294967295"/>
          </p:nvPr>
        </p:nvSpPr>
        <p:spPr>
          <a:xfrm>
            <a:off x="838200" y="0"/>
            <a:ext cx="7086600" cy="850900"/>
          </a:xfrm>
        </p:spPr>
        <p:txBody>
          <a:bodyPr/>
          <a:lstStyle/>
          <a:p>
            <a:pPr eaLnBrk="1" hangingPunct="1"/>
            <a:r>
              <a:rPr lang="en-US">
                <a:solidFill>
                  <a:schemeClr val="bg1"/>
                </a:solidFill>
                <a:latin typeface="Calibri" charset="0"/>
              </a:rPr>
              <a:t>Gambaran Ikhtisar 1 Petrus</a:t>
            </a:r>
          </a:p>
        </p:txBody>
      </p:sp>
    </p:spTree>
  </p:cSld>
  <p:clrMapOvr>
    <a:masterClrMapping/>
  </p:clrMapOvr>
</p:sld>
</file>

<file path=ppt/theme/theme1.xml><?xml version="1.0" encoding="utf-8"?>
<a:theme xmlns:a="http://schemas.openxmlformats.org/drawingml/2006/main" name="21-1 Peter">
  <a:themeElements>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1-1 Pet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lnDef>
  </a:objectDefaults>
  <a:extraClrSchemeLst>
    <a:extraClrScheme>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1-1 Peter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1-1 Peter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1-1 Peter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1-1 Peter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1-1 Peter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1-1 Peter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1-1 Peter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Go">
  <a:themeElements>
    <a:clrScheme name="Go 1">
      <a:dk1>
        <a:srgbClr val="000080"/>
      </a:dk1>
      <a:lt1>
        <a:srgbClr val="9FC23F"/>
      </a:lt1>
      <a:dk2>
        <a:srgbClr val="000080"/>
      </a:dk2>
      <a:lt2>
        <a:srgbClr val="969696"/>
      </a:lt2>
      <a:accent1>
        <a:srgbClr val="FFFFFF"/>
      </a:accent1>
      <a:accent2>
        <a:srgbClr val="8DC6FF"/>
      </a:accent2>
      <a:accent3>
        <a:srgbClr val="CDDDAF"/>
      </a:accent3>
      <a:accent4>
        <a:srgbClr val="00006C"/>
      </a:accent4>
      <a:accent5>
        <a:srgbClr val="FFFFFF"/>
      </a:accent5>
      <a:accent6>
        <a:srgbClr val="7FB3E7"/>
      </a:accent6>
      <a:hlink>
        <a:srgbClr val="0066CC"/>
      </a:hlink>
      <a:folHlink>
        <a:srgbClr val="00A800"/>
      </a:folHlink>
    </a:clrScheme>
    <a:fontScheme name="Go">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lnDef>
  </a:objectDefaults>
  <a:extraClrSchemeLst>
    <a:extraClrScheme>
      <a:clrScheme name="Go 1">
        <a:dk1>
          <a:srgbClr val="000080"/>
        </a:dk1>
        <a:lt1>
          <a:srgbClr val="9FC23F"/>
        </a:lt1>
        <a:dk2>
          <a:srgbClr val="000080"/>
        </a:dk2>
        <a:lt2>
          <a:srgbClr val="969696"/>
        </a:lt2>
        <a:accent1>
          <a:srgbClr val="FFFFFF"/>
        </a:accent1>
        <a:accent2>
          <a:srgbClr val="8DC6FF"/>
        </a:accent2>
        <a:accent3>
          <a:srgbClr val="CDDDAF"/>
        </a:accent3>
        <a:accent4>
          <a:srgbClr val="00006C"/>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ube">
  <a:themeElements>
    <a:clrScheme name="Tube 2">
      <a:dk1>
        <a:srgbClr val="003366"/>
      </a:dk1>
      <a:lt1>
        <a:srgbClr val="FFC118"/>
      </a:lt1>
      <a:dk2>
        <a:srgbClr val="C1080A"/>
      </a:dk2>
      <a:lt2>
        <a:srgbClr val="FFC118"/>
      </a:lt2>
      <a:accent1>
        <a:srgbClr val="3366CC"/>
      </a:accent1>
      <a:accent2>
        <a:srgbClr val="00B000"/>
      </a:accent2>
      <a:accent3>
        <a:srgbClr val="DDAAAA"/>
      </a:accent3>
      <a:accent4>
        <a:srgbClr val="DAA413"/>
      </a:accent4>
      <a:accent5>
        <a:srgbClr val="ADB8E2"/>
      </a:accent5>
      <a:accent6>
        <a:srgbClr val="009F00"/>
      </a:accent6>
      <a:hlink>
        <a:srgbClr val="66CCFF"/>
      </a:hlink>
      <a:folHlink>
        <a:srgbClr val="FFE701"/>
      </a:folHlink>
    </a:clrScheme>
    <a:fontScheme name="Tube">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lnDef>
  </a:objectDefaults>
  <a:extraClrSchemeLst>
    <a:extraClrScheme>
      <a:clrScheme name="Tube 1">
        <a:dk1>
          <a:srgbClr val="5C1F00"/>
        </a:dk1>
        <a:lt1>
          <a:srgbClr val="FFC118"/>
        </a:lt1>
        <a:dk2>
          <a:srgbClr val="C1080A"/>
        </a:dk2>
        <a:lt2>
          <a:srgbClr val="FFC118"/>
        </a:lt2>
        <a:accent1>
          <a:srgbClr val="800000"/>
        </a:accent1>
        <a:accent2>
          <a:srgbClr val="BE7960"/>
        </a:accent2>
        <a:accent3>
          <a:srgbClr val="DDAAAA"/>
        </a:accent3>
        <a:accent4>
          <a:srgbClr val="DAA413"/>
        </a:accent4>
        <a:accent5>
          <a:srgbClr val="C0AA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ube 2">
        <a:dk1>
          <a:srgbClr val="003366"/>
        </a:dk1>
        <a:lt1>
          <a:srgbClr val="FFC118"/>
        </a:lt1>
        <a:dk2>
          <a:srgbClr val="C1080A"/>
        </a:dk2>
        <a:lt2>
          <a:srgbClr val="FFC118"/>
        </a:lt2>
        <a:accent1>
          <a:srgbClr val="3366CC"/>
        </a:accent1>
        <a:accent2>
          <a:srgbClr val="00B000"/>
        </a:accent2>
        <a:accent3>
          <a:srgbClr val="DDAAAA"/>
        </a:accent3>
        <a:accent4>
          <a:srgbClr val="DAA413"/>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Highway">
  <a:themeElements>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fontScheme name="Highway">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lnDef>
  </a:objectDefaults>
  <a:extraClrSchemeLst>
    <a:extraClrScheme>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ghway 2">
        <a:dk1>
          <a:srgbClr val="777777"/>
        </a:dk1>
        <a:lt1>
          <a:srgbClr val="FFFFFF"/>
        </a:lt1>
        <a:dk2>
          <a:srgbClr val="28863C"/>
        </a:dk2>
        <a:lt2>
          <a:srgbClr val="FFFFFF"/>
        </a:lt2>
        <a:accent1>
          <a:srgbClr val="909082"/>
        </a:accent1>
        <a:accent2>
          <a:srgbClr val="809EA8"/>
        </a:accent2>
        <a:accent3>
          <a:srgbClr val="ACC3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Corrugated">
  <a:themeElements>
    <a:clrScheme name="Corrugated 1">
      <a:dk1>
        <a:srgbClr val="000000"/>
      </a:dk1>
      <a:lt1>
        <a:srgbClr val="6B9F6E"/>
      </a:lt1>
      <a:dk2>
        <a:srgbClr val="000000"/>
      </a:dk2>
      <a:lt2>
        <a:srgbClr val="969696"/>
      </a:lt2>
      <a:accent1>
        <a:srgbClr val="FBDF53"/>
      </a:accent1>
      <a:accent2>
        <a:srgbClr val="FF9966"/>
      </a:accent2>
      <a:accent3>
        <a:srgbClr val="BACDBA"/>
      </a:accent3>
      <a:accent4>
        <a:srgbClr val="000000"/>
      </a:accent4>
      <a:accent5>
        <a:srgbClr val="FDECB3"/>
      </a:accent5>
      <a:accent6>
        <a:srgbClr val="E78A5C"/>
      </a:accent6>
      <a:hlink>
        <a:srgbClr val="CC3300"/>
      </a:hlink>
      <a:folHlink>
        <a:srgbClr val="996600"/>
      </a:folHlink>
    </a:clrScheme>
    <a:fontScheme name="Corrugated">
      <a:majorFont>
        <a:latin typeface="Verdana"/>
        <a:ea typeface="MS Pゴシック"/>
        <a:cs typeface=""/>
      </a:majorFont>
      <a:minorFont>
        <a:latin typeface="Verdana"/>
        <a:ea typeface="MS P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lnDef>
  </a:objectDefaults>
  <a:extraClrSchemeLst>
    <a:extraClrScheme>
      <a:clrScheme name="Corrugated 1">
        <a:dk1>
          <a:srgbClr val="000000"/>
        </a:dk1>
        <a:lt1>
          <a:srgbClr val="6B9F6E"/>
        </a:lt1>
        <a:dk2>
          <a:srgbClr val="000000"/>
        </a:dk2>
        <a:lt2>
          <a:srgbClr val="969696"/>
        </a:lt2>
        <a:accent1>
          <a:srgbClr val="FBDF53"/>
        </a:accent1>
        <a:accent2>
          <a:srgbClr val="FF9966"/>
        </a:accent2>
        <a:accent3>
          <a:srgbClr val="BACDBA"/>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rugated 2">
        <a:dk1>
          <a:srgbClr val="000000"/>
        </a:dk1>
        <a:lt1>
          <a:srgbClr val="6B9F6E"/>
        </a:lt1>
        <a:dk2>
          <a:srgbClr val="000000"/>
        </a:dk2>
        <a:lt2>
          <a:srgbClr val="777777"/>
        </a:lt2>
        <a:accent1>
          <a:srgbClr val="909082"/>
        </a:accent1>
        <a:accent2>
          <a:srgbClr val="809EA8"/>
        </a:accent2>
        <a:accent3>
          <a:srgbClr val="BACDBA"/>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
      </a:majorFont>
      <a:minorFont>
        <a:latin typeface="Verdana"/>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Diagram">
  <a:themeElements>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fontScheme name="Diagram">
      <a:majorFont>
        <a:latin typeface="Impact"/>
        <a:ea typeface="ヒラギノ角ゴ Pro W3"/>
        <a:cs typeface="ヒラギノ角ゴ Pro W3"/>
      </a:majorFont>
      <a:minorFont>
        <a:latin typeface="Impact"/>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iagram 1">
        <a:dk1>
          <a:srgbClr val="333399"/>
        </a:dk1>
        <a:lt1>
          <a:srgbClr val="FFFFFF"/>
        </a:lt1>
        <a:dk2>
          <a:srgbClr val="333399"/>
        </a:dk2>
        <a:lt2>
          <a:srgbClr val="808080"/>
        </a:lt2>
        <a:accent1>
          <a:srgbClr val="BBE0E3"/>
        </a:accent1>
        <a:accent2>
          <a:srgbClr val="333399"/>
        </a:accent2>
        <a:accent3>
          <a:srgbClr val="FFFFFF"/>
        </a:accent3>
        <a:accent4>
          <a:srgbClr val="2A2A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gram 2">
        <a:dk1>
          <a:srgbClr val="333399"/>
        </a:dk1>
        <a:lt1>
          <a:srgbClr val="FFFFFF"/>
        </a:lt1>
        <a:dk2>
          <a:srgbClr val="333399"/>
        </a:dk2>
        <a:lt2>
          <a:srgbClr val="969696"/>
        </a:lt2>
        <a:accent1>
          <a:srgbClr val="FBDF53"/>
        </a:accent1>
        <a:accent2>
          <a:srgbClr val="FF9966"/>
        </a:accent2>
        <a:accent3>
          <a:srgbClr val="FFFFFF"/>
        </a:accent3>
        <a:accent4>
          <a:srgbClr val="2A2A82"/>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gram 4">
        <a:dk1>
          <a:srgbClr val="333399"/>
        </a:dk1>
        <a:lt1>
          <a:srgbClr val="FFFFFF"/>
        </a:lt1>
        <a:dk2>
          <a:srgbClr val="333399"/>
        </a:dk2>
        <a:lt2>
          <a:srgbClr val="777777"/>
        </a:lt2>
        <a:accent1>
          <a:srgbClr val="FFFFF7"/>
        </a:accent1>
        <a:accent2>
          <a:srgbClr val="33CCCC"/>
        </a:accent2>
        <a:accent3>
          <a:srgbClr val="FFFFFF"/>
        </a:accent3>
        <a:accent4>
          <a:srgbClr val="2A2A82"/>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gram 5">
        <a:dk1>
          <a:srgbClr val="333399"/>
        </a:dk1>
        <a:lt1>
          <a:srgbClr val="FFFFFF"/>
        </a:lt1>
        <a:dk2>
          <a:srgbClr val="333399"/>
        </a:dk2>
        <a:lt2>
          <a:srgbClr val="777777"/>
        </a:lt2>
        <a:accent1>
          <a:srgbClr val="909082"/>
        </a:accent1>
        <a:accent2>
          <a:srgbClr val="809EA8"/>
        </a:accent2>
        <a:accent3>
          <a:srgbClr val="FFFFFF"/>
        </a:accent3>
        <a:accent4>
          <a:srgbClr val="2A2A82"/>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21-1 Peter">
  <a:themeElements>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1-1 Pet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21-1 Peter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1-1 Peter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1-1 Peter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1-1 Peter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1-1 Peter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1-1 Peter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1-1 Peter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1-1 Peter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3_Flame">
  <a:themeElements>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fontScheme name="2_Fla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Fishbowl">
  <a:themeElements>
    <a:clrScheme name="Fishbowl 2">
      <a:dk1>
        <a:srgbClr val="3E3E5C"/>
      </a:dk1>
      <a:lt1>
        <a:srgbClr val="FFFFFF"/>
      </a:lt1>
      <a:dk2>
        <a:srgbClr val="90C0E5"/>
      </a:dk2>
      <a:lt2>
        <a:srgbClr val="FFFFFF"/>
      </a:lt2>
      <a:accent1>
        <a:srgbClr val="60597B"/>
      </a:accent1>
      <a:accent2>
        <a:srgbClr val="6666FF"/>
      </a:accent2>
      <a:accent3>
        <a:srgbClr val="C6DCF0"/>
      </a:accent3>
      <a:accent4>
        <a:srgbClr val="DADADA"/>
      </a:accent4>
      <a:accent5>
        <a:srgbClr val="B6B5BF"/>
      </a:accent5>
      <a:accent6>
        <a:srgbClr val="5C5CE7"/>
      </a:accent6>
      <a:hlink>
        <a:srgbClr val="99CCFF"/>
      </a:hlink>
      <a:folHlink>
        <a:srgbClr val="FFFF99"/>
      </a:folHlink>
    </a:clrScheme>
    <a:fontScheme name="Fishbowl">
      <a:majorFont>
        <a:latin typeface="Century Gothic"/>
        <a:ea typeface="ヒラギノ角ゴ Pro W3"/>
        <a:cs typeface="ヒラギノ角ゴ Pro W3"/>
      </a:majorFont>
      <a:minorFont>
        <a:latin typeface="Century Gothic"/>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Fishbowl 1">
        <a:dk1>
          <a:srgbClr val="777777"/>
        </a:dk1>
        <a:lt1>
          <a:srgbClr val="FFFFFF"/>
        </a:lt1>
        <a:dk2>
          <a:srgbClr val="90C0E5"/>
        </a:dk2>
        <a:lt2>
          <a:srgbClr val="FFFFFF"/>
        </a:lt2>
        <a:accent1>
          <a:srgbClr val="909082"/>
        </a:accent1>
        <a:accent2>
          <a:srgbClr val="809EA8"/>
        </a:accent2>
        <a:accent3>
          <a:srgbClr val="C6DCF0"/>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ishbowl 2">
        <a:dk1>
          <a:srgbClr val="3E3E5C"/>
        </a:dk1>
        <a:lt1>
          <a:srgbClr val="FFFFFF"/>
        </a:lt1>
        <a:dk2>
          <a:srgbClr val="90C0E5"/>
        </a:dk2>
        <a:lt2>
          <a:srgbClr val="FFFFFF"/>
        </a:lt2>
        <a:accent1>
          <a:srgbClr val="60597B"/>
        </a:accent1>
        <a:accent2>
          <a:srgbClr val="6666FF"/>
        </a:accent2>
        <a:accent3>
          <a:srgbClr val="C6DCF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Sparkles">
      <a:majorFont>
        <a:latin typeface="Century Gothic"/>
        <a:ea typeface="Osaka"/>
        <a:cs typeface=""/>
      </a:majorFont>
      <a:minorFont>
        <a:latin typeface="Century Gothic"/>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lame">
  <a:themeElements>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fontScheme name="Flame">
      <a:majorFont>
        <a:latin typeface="Impact"/>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lnDef>
  </a:objectDefaults>
  <a:extraClrSchemeLst>
    <a:extraClrScheme>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Japanese Art">
  <a:themeElements>
    <a:clrScheme name="Japanese Art 1">
      <a:dk1>
        <a:srgbClr val="000000"/>
      </a:dk1>
      <a:lt1>
        <a:srgbClr val="D9C641"/>
      </a:lt1>
      <a:dk2>
        <a:srgbClr val="23005F"/>
      </a:dk2>
      <a:lt2>
        <a:srgbClr val="808080"/>
      </a:lt2>
      <a:accent1>
        <a:srgbClr val="C70000"/>
      </a:accent1>
      <a:accent2>
        <a:srgbClr val="5554FF"/>
      </a:accent2>
      <a:accent3>
        <a:srgbClr val="E9DFB0"/>
      </a:accent3>
      <a:accent4>
        <a:srgbClr val="000000"/>
      </a:accent4>
      <a:accent5>
        <a:srgbClr val="E0AAAA"/>
      </a:accent5>
      <a:accent6>
        <a:srgbClr val="4C4BE7"/>
      </a:accent6>
      <a:hlink>
        <a:srgbClr val="009999"/>
      </a:hlink>
      <a:folHlink>
        <a:srgbClr val="99CC00"/>
      </a:folHlink>
    </a:clrScheme>
    <a:fontScheme name="Japanese Art">
      <a:majorFont>
        <a:latin typeface="Futura"/>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rgbClr val="FFFF00"/>
            </a:solidFill>
            <a:effectLst/>
            <a:latin typeface="Georgia" pitchFamily="18" charset="0"/>
          </a:defRPr>
        </a:defPPr>
      </a:lstStyle>
    </a:lnDef>
  </a:objectDefaults>
  <a:extraClrSchemeLst>
    <a:extraClrScheme>
      <a:clrScheme name="Japanese Art 1">
        <a:dk1>
          <a:srgbClr val="000000"/>
        </a:dk1>
        <a:lt1>
          <a:srgbClr val="D9C641"/>
        </a:lt1>
        <a:dk2>
          <a:srgbClr val="23005F"/>
        </a:dk2>
        <a:lt2>
          <a:srgbClr val="808080"/>
        </a:lt2>
        <a:accent1>
          <a:srgbClr val="C70000"/>
        </a:accent1>
        <a:accent2>
          <a:srgbClr val="5554FF"/>
        </a:accent2>
        <a:accent3>
          <a:srgbClr val="E9DFB0"/>
        </a:accent3>
        <a:accent4>
          <a:srgbClr val="000000"/>
        </a:accent4>
        <a:accent5>
          <a:srgbClr val="E0AAAA"/>
        </a:accent5>
        <a:accent6>
          <a:srgbClr val="4C4B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951</TotalTime>
  <Words>9155</Words>
  <Application>Microsoft Macintosh PowerPoint</Application>
  <PresentationFormat>On-screen Show (4:3)</PresentationFormat>
  <Paragraphs>1433</Paragraphs>
  <Slides>193</Slides>
  <Notes>60</Notes>
  <HiddenSlides>24</HiddenSlides>
  <MMClips>0</MMClips>
  <ScaleCrop>false</ScaleCrop>
  <HeadingPairs>
    <vt:vector size="6" baseType="variant">
      <vt:variant>
        <vt:lpstr>Theme</vt:lpstr>
      </vt:variant>
      <vt:variant>
        <vt:i4>52</vt:i4>
      </vt:variant>
      <vt:variant>
        <vt:lpstr>Embedded OLE Servers</vt:lpstr>
      </vt:variant>
      <vt:variant>
        <vt:i4>4</vt:i4>
      </vt:variant>
      <vt:variant>
        <vt:lpstr>Slide Titles</vt:lpstr>
      </vt:variant>
      <vt:variant>
        <vt:i4>193</vt:i4>
      </vt:variant>
    </vt:vector>
  </HeadingPairs>
  <TitlesOfParts>
    <vt:vector size="249" baseType="lpstr">
      <vt:lpstr>21-1 Peter</vt:lpstr>
      <vt:lpstr>3_Office Theme</vt:lpstr>
      <vt:lpstr>2_Office Theme</vt:lpstr>
      <vt:lpstr>1_Office Theme</vt:lpstr>
      <vt:lpstr>Office Theme</vt:lpstr>
      <vt:lpstr>Glare</vt:lpstr>
      <vt:lpstr>Sparkles</vt:lpstr>
      <vt:lpstr>Flame</vt:lpstr>
      <vt:lpstr>Japanese Art</vt:lpstr>
      <vt:lpstr>Go</vt:lpstr>
      <vt:lpstr>Azure</vt:lpstr>
      <vt:lpstr>Tube</vt:lpstr>
      <vt:lpstr>Highway</vt:lpstr>
      <vt:lpstr>Justice</vt:lpstr>
      <vt:lpstr>Clipboard</vt:lpstr>
      <vt:lpstr>Contemporary</vt:lpstr>
      <vt:lpstr>Frame</vt:lpstr>
      <vt:lpstr>Fossil</vt:lpstr>
      <vt:lpstr>Default Design</vt:lpstr>
      <vt:lpstr>1_Default Design</vt:lpstr>
      <vt:lpstr>Ocean</vt:lpstr>
      <vt:lpstr>Blank Presentation</vt:lpstr>
      <vt:lpstr>Corrugated</vt:lpstr>
      <vt:lpstr>Alchemy</vt:lpstr>
      <vt:lpstr>Diagram</vt:lpstr>
      <vt:lpstr>Orbit</vt:lpstr>
      <vt:lpstr>1_Orbit</vt:lpstr>
      <vt:lpstr>49_Blank Presentation</vt:lpstr>
      <vt:lpstr>1_21-1 Peter</vt:lpstr>
      <vt:lpstr>4_Office Theme</vt:lpstr>
      <vt:lpstr>3_Flame</vt:lpstr>
      <vt:lpstr>1_Blank Presentation</vt:lpstr>
      <vt:lpstr>5_Office Theme</vt:lpstr>
      <vt:lpstr>3_Default Design</vt:lpstr>
      <vt:lpstr>5_Blank Presentation</vt:lpstr>
      <vt:lpstr>4_Default Design</vt:lpstr>
      <vt:lpstr>6_Office Theme</vt:lpstr>
      <vt:lpstr>1_Beam</vt:lpstr>
      <vt:lpstr>Chocolate</vt:lpstr>
      <vt:lpstr>Gleam</vt:lpstr>
      <vt:lpstr>Desk Lamp</vt:lpstr>
      <vt:lpstr>Crumple</vt:lpstr>
      <vt:lpstr>Borealis</vt:lpstr>
      <vt:lpstr>Earth</vt:lpstr>
      <vt:lpstr>Candybar</vt:lpstr>
      <vt:lpstr>Fishbowl</vt:lpstr>
      <vt:lpstr>5_Default Design</vt:lpstr>
      <vt:lpstr>1_預設簡報設計</vt:lpstr>
      <vt:lpstr>Beam</vt:lpstr>
      <vt:lpstr>Blue Diagonal</vt:lpstr>
      <vt:lpstr>Compass</vt:lpstr>
      <vt:lpstr>2_Bar Code</vt:lpstr>
      <vt:lpstr>Bitmap Image</vt:lpstr>
      <vt:lpstr>Image</vt:lpstr>
      <vt:lpstr>Photo Editor Photo</vt:lpstr>
      <vt:lpstr>Slide</vt:lpstr>
      <vt:lpstr>1 Petrus</vt:lpstr>
      <vt:lpstr>Kata Kunci</vt:lpstr>
      <vt:lpstr>Ayat Kunci</vt:lpstr>
      <vt:lpstr>Ringkasan Pernyataan</vt:lpstr>
      <vt:lpstr>1 Peter Kingdom Statement</vt:lpstr>
      <vt:lpstr>Covenant in 1 Peter</vt:lpstr>
      <vt:lpstr>Redemption in 1 Peter</vt:lpstr>
      <vt:lpstr>Prophecy in 1 Peter (Lord, Deity) </vt:lpstr>
      <vt:lpstr>Bagan/Garis Besar</vt:lpstr>
      <vt:lpstr>PowerPoint Presentation</vt:lpstr>
      <vt:lpstr>Ikhtisar PB (Umum + Kata Kunci)</vt:lpstr>
      <vt:lpstr>North Korea 1</vt:lpstr>
      <vt:lpstr>North Korea 2</vt:lpstr>
      <vt:lpstr>North Korea 3</vt:lpstr>
      <vt:lpstr>North Korea 4</vt:lpstr>
      <vt:lpstr>North Korea 5</vt:lpstr>
      <vt:lpstr>Why must I suffer?</vt:lpstr>
      <vt:lpstr>Apakah kamu sedang menderita secara tidak adil  saat ini?</vt:lpstr>
      <vt:lpstr>Common Responses</vt:lpstr>
      <vt:lpstr>Kapan Yohanes Menulis Wahyu?</vt:lpstr>
      <vt:lpstr>Rome AD 64</vt:lpstr>
      <vt:lpstr>PowerPoint Presentation</vt:lpstr>
      <vt:lpstr>Nero Meracuni Britannicus</vt:lpstr>
      <vt:lpstr>Terima kasih, Ibu!</vt:lpstr>
      <vt:lpstr>PowerPoint Presentation</vt:lpstr>
      <vt:lpstr>PowerPoint Presentation</vt:lpstr>
      <vt:lpstr>Latar Belakang dari 1 Petrus</vt:lpstr>
      <vt:lpstr> “Bahasa Yunani-nya terlalu bagus untuk seorang nelayan”</vt:lpstr>
      <vt:lpstr>Penerima: Para Pendatang yang Tersebar</vt:lpstr>
      <vt:lpstr>Waktu &amp; Tempat</vt:lpstr>
      <vt:lpstr>Conclusion (5:13-14)</vt:lpstr>
      <vt:lpstr>Waktu &amp; Tempat</vt:lpstr>
      <vt:lpstr>Argumentasi &amp; Tema</vt:lpstr>
      <vt:lpstr>Why Peter wrote…</vt:lpstr>
      <vt:lpstr>Bagan/Garis Besar</vt:lpstr>
      <vt:lpstr>Slides on  1 Petrus 1</vt:lpstr>
      <vt:lpstr>Apakah Kasih Karunia Allah itu?</vt:lpstr>
      <vt:lpstr>Ketekunan dalam menghadapi Penderitaan Dengan Kasih Karunia Allah (diperoleh dari…)</vt:lpstr>
      <vt:lpstr>Ketekunan dalam menghadapi Penderitaan Dengan Kasih Karunia Allah  (diperoleh dari…)</vt:lpstr>
      <vt:lpstr>"Terpujilah Allah dan Bapa Tuhan kita Yesus Kristus, yang karena rahmat-Nya yang besar telah melahirkan kita kembali oleh kebangkitan Yesus Kristus dari antara orang mati, kepada suatu hidup yang penuh pengharapan, 4untuk menerima suatu bagian yang tidak dapat binasa, yang tidak dapat cemar dan yang tidak dapat layu, yang tersimpan di sorga bagi kamu. 5Yaitu kamu, yang dipelihara dalam kekuatan Allah karena imanmu sementara kamu menantikan keselamatan yang telah tersedia untuk dinyatakan pada zaman akhir.”   —1 Pet 1:3-5 TB—</vt:lpstr>
      <vt:lpstr>"Bergembiralah akan hal itu, sekalipun sekarang ini kamu seketika harus berdukacita oleh berbagai-bagai pencobaan. 7Maksud semuanya itu ialah untuk membuktikan kemurnian imanmu -- yang jauh lebih tinggi nilainya dari pada emas yang fana, yang diuji kemurniannya dengan api -- sehingga kamu memperoleh puji-pujian dan kemuliaan dan kehormatan pada hari Yesus Kristus menyatakan diri-Nya. ."   —1 Pet 1:6-7 TB—</vt:lpstr>
      <vt:lpstr>"Sekalipun kamu belum pernah melihat Dia, namun kamu mengasihi-Nya. Kamu percaya kepada Dia, sekalipun kamu sekarang tidak melihat-Nya. Kamu bergembira karena sukacita yang mulia dan yang tidak terkatakan, 9karena kamu telah mencapai tujuan imanmu, yaitu keselamatan jiwamu. "   —1 Pet 1:8-9 TB—</vt:lpstr>
      <vt:lpstr>"Keselamatan itulah yang diselidiki dan diteliti oleh nabi-nabi, yang telah bernubuat tentang kasih karunia yang diuntukkan bagimu. 11Dan mereka meneliti saat yang mana dan yang bagaimana yang dimaksudkan oleh Roh Kristus, yang ada di dalam mereka, yaitu Roh yang sebelumnya memberi kesaksian tentang segala penderitaan yang akan menimpa Kristus dan tentang segala kemuliaan yang menyusul sesudah itu."   —1 Pet 1:10-11 TB—</vt:lpstr>
      <vt:lpstr>"Kepada mereka telah dinyatakan, bahwa mereka bukan melayani diri mereka sendiri, tetapi melayani kamu dengan segala sesuatu yang telah diberitakan sekarang kepada kamu dengan perantaraan mereka, yang oleh Roh Kudus, yang diutus dari sorga, menyampaikan berita Injil kepada kamu, yaitu hal-hal yang ingin diketahui oleh malaikat-malaikat."   —1 Pet 1:12 TB—</vt:lpstr>
      <vt:lpstr>Keuntungan dari Penderitaan  yang Tidak Adil (1 Peter 1:6-9)</vt:lpstr>
      <vt:lpstr>Seberapa Kuduskah Kamu?</vt:lpstr>
      <vt:lpstr>Apakah Susan dan saya mempengaruhi Kurt untuk menjadi seorang yang saleh selama 18 tahun terakhir?</vt:lpstr>
      <vt:lpstr>Kekudusan: Apakah itu?</vt:lpstr>
      <vt:lpstr>Melihat Pokok Persoalan…</vt:lpstr>
      <vt:lpstr>Bagan/Garis Besar</vt:lpstr>
      <vt:lpstr>Ketekunan dalam menghadapi Penderitaan Dengan Kasih Karunia Allah (diperoleh dari…)</vt:lpstr>
      <vt:lpstr>Mengapa menggantikan hawa nafsu dari hidup kita yang lama dengan moral yang suci sekarang?</vt:lpstr>
      <vt:lpstr>NIV   Perintah-perintah di 1 Peter 1:13-15</vt:lpstr>
      <vt:lpstr>Dua Perintah2 Yunani (1:13-15)</vt:lpstr>
      <vt:lpstr>Mengapa menggantikan hawa nafsu dari hidup kita yang lama dengan moral yang suci sekarang?</vt:lpstr>
      <vt:lpstr>Allah Teladan Kita adalah Kudus  (1:13-16)</vt:lpstr>
      <vt:lpstr>1 Peter 1:13-21 (NLT)</vt:lpstr>
      <vt:lpstr>PowerPoint Presentation</vt:lpstr>
      <vt:lpstr>PowerPoint Presentation</vt:lpstr>
      <vt:lpstr>PowerPoint Presentation</vt:lpstr>
      <vt:lpstr>PowerPoint Presentation</vt:lpstr>
      <vt:lpstr>PowerPoint Presentation</vt:lpstr>
      <vt:lpstr>Mengapa menggantikan hawa nafsu dari hidup kita yang lama dengan moral yang suci sekarang?</vt:lpstr>
      <vt:lpstr>Jadilah Kudus karena Allah adalah Hakim</vt:lpstr>
      <vt:lpstr>Mengapa menggantikan hawa nafsu dari hidup kita yang lama dengan moral yang suci sekarang?</vt:lpstr>
      <vt:lpstr>Jadilah Kudus karena Allah adalah Penebus</vt:lpstr>
      <vt:lpstr>Penebusan berarti membeli kembali…</vt:lpstr>
      <vt:lpstr>Penebusan: “membayar tebusan” (Greek)</vt:lpstr>
      <vt:lpstr>Kematian Yesus Membayar Dosa Kita (John 19:16b-42)</vt:lpstr>
      <vt:lpstr>“Sudah Selesai.”</vt:lpstr>
      <vt:lpstr>Mengapa menggantikan hawa nafsu dari hidup kita yang lama dengan moral yang suci sekarang?</vt:lpstr>
      <vt:lpstr>Allah sebagai Perantara yang menyucikan kita melalui Firman-Nya (1:22-2:3)</vt:lpstr>
      <vt:lpstr>Dosa yang harus dihindari  menurut 1 Petrus 2:1</vt:lpstr>
      <vt:lpstr>Sebuah Goal untuk Dikejar</vt:lpstr>
      <vt:lpstr>Black</vt:lpstr>
      <vt:lpstr>Slides on  1 Petrus 2</vt:lpstr>
      <vt:lpstr>Bagan/Garis Besar</vt:lpstr>
      <vt:lpstr>Ketekunan dalam menghadapi Penderitaan Dengan Kasih Karunia Allah (diperoleh dari…)</vt:lpstr>
      <vt:lpstr>II. Kepatuhan (2:13-3:12) </vt:lpstr>
      <vt:lpstr>Apakah Kamu Patuh/Tunduk?</vt:lpstr>
      <vt:lpstr>Tunduk kepada negara mana?</vt:lpstr>
      <vt:lpstr>Tunduklah kepada Pemerintah apa pun fahamnya…</vt:lpstr>
      <vt:lpstr>Tunduklah kepada Pemerintah apa pun fahamnya…</vt:lpstr>
      <vt:lpstr>PowerPoint Presentation</vt:lpstr>
      <vt:lpstr>Sesi hari ini tentang  Kepatuhan (2:13-17)</vt:lpstr>
      <vt:lpstr>Kelompok Pemuja Raja Mengancam Orang Kristen</vt:lpstr>
      <vt:lpstr>Plinius Muda (111M-113M)</vt:lpstr>
      <vt:lpstr>Korespondesi yang berguna (111SM)</vt:lpstr>
      <vt:lpstr>Penderitaan Gereja Mula-mula</vt:lpstr>
      <vt:lpstr>Penderitaan Gereja Mula-mula</vt:lpstr>
      <vt:lpstr>PowerPoint Presentation</vt:lpstr>
      <vt:lpstr>Bagaimana orang-orang Kristen semakin digambarkan</vt:lpstr>
      <vt:lpstr>Untuk Dibawa Pulang</vt:lpstr>
      <vt:lpstr>Slides on  1 Petrus 3</vt:lpstr>
      <vt:lpstr>Gambaran Ikhtisar 1 Petrus</vt:lpstr>
      <vt:lpstr>Kepatuhan sebagai satu Gaya Hidup (2:13–3:12)</vt:lpstr>
      <vt:lpstr>PowerPoint Presentation</vt:lpstr>
      <vt:lpstr>Kepatuhan di dalam Pernikahan</vt:lpstr>
      <vt:lpstr>Gambaran Ikhtisar 1 Petrus</vt:lpstr>
      <vt:lpstr>Myanmar</vt:lpstr>
      <vt:lpstr>Pendeta Kap dan Keluarga</vt:lpstr>
      <vt:lpstr>Bagian Terakhir kita tentang Kepatuhan  (3:8-12)</vt:lpstr>
      <vt:lpstr>Lima Perintah untuk Hidup sebagai Satu Tubuh yang saling tunduk (3:8)</vt:lpstr>
      <vt:lpstr>Berkat, Bukan Pembalasan (3:9)</vt:lpstr>
      <vt:lpstr>Yesus vs Tradisi</vt:lpstr>
      <vt:lpstr>Resep untuk hidup yang diberkati (3:10-12)</vt:lpstr>
      <vt:lpstr>Pertanyaan tentang Penyerahan Diri</vt:lpstr>
      <vt:lpstr>Pelajaran yang dapat diambil tentang Penyerahan Diri</vt:lpstr>
      <vt:lpstr>Black</vt:lpstr>
      <vt:lpstr>Bertahan dalam Penderitaan dalam Anugerah Tuhan (dapat dicapai dengan … )</vt:lpstr>
      <vt:lpstr>III. Ketidak-egoisan (3:13-5:14)</vt:lpstr>
      <vt:lpstr>Penderitaan di dalam Perjanjian Baru</vt:lpstr>
      <vt:lpstr>Reasons for Suffering</vt:lpstr>
      <vt:lpstr>Alasan-alasan Penderitaan</vt:lpstr>
      <vt:lpstr>Dua Pertanyaan tentang Penderitaan untuk Hal yang Benar (Jawaban berdasarkan 3:13-17) </vt:lpstr>
      <vt:lpstr>Penderitaan untuk Hal yang Benar (3:13-17) </vt:lpstr>
      <vt:lpstr>Who fears more?</vt:lpstr>
      <vt:lpstr>Roh dalam Kekangan  (1 Petrus 3:18-20)</vt:lpstr>
      <vt:lpstr>1 Petrus 3:18-20</vt:lpstr>
      <vt:lpstr>Apapun yang Anda Lihat…</vt:lpstr>
      <vt:lpstr>Tiga Penafsiran Utama </vt:lpstr>
      <vt:lpstr>Tidak ada kesempatan kedua</vt:lpstr>
      <vt:lpstr>Imprisoned Demons</vt:lpstr>
      <vt:lpstr>Tubuh Kristus vs Roh Kristus</vt:lpstr>
      <vt:lpstr>Tiga Interpretas Utama </vt:lpstr>
      <vt:lpstr>Two ways texts are interpreted</vt:lpstr>
      <vt:lpstr>The Transfer of Paradise</vt:lpstr>
      <vt:lpstr>Tentang Menirukan Ketidakegoisan Kristus …</vt:lpstr>
      <vt:lpstr>Bagaimana kita menderita untuk Kristus pada saat ini? </vt:lpstr>
      <vt:lpstr>Menderita untuk kebenaran</vt:lpstr>
      <vt:lpstr>Slides on  1 Petrus 4</vt:lpstr>
      <vt:lpstr>Bagaimana menunjukaan perhatian yang tidak egois?(4:7-11)</vt:lpstr>
      <vt:lpstr>Kategori dari karunia Roh  (1 Petrus 4:11)</vt:lpstr>
      <vt:lpstr>Why Petrus wrote…</vt:lpstr>
      <vt:lpstr>Berkat dari Bersukacita Dalam Penderitaan (4:13-18)</vt:lpstr>
      <vt:lpstr>Apakah Anugrah itu?</vt:lpstr>
      <vt:lpstr>Blessings from Berkat dari Bersukacita Dalam Penderitaan (4:13-18)</vt:lpstr>
      <vt:lpstr>Kesimpulan Petrus</vt:lpstr>
      <vt:lpstr>You are My Hiding Place 1/3</vt:lpstr>
      <vt:lpstr>You are My Hiding Place 2/3</vt:lpstr>
      <vt:lpstr>Kesimpulan Kita </vt:lpstr>
      <vt:lpstr>What do you do for a living?</vt:lpstr>
      <vt:lpstr>Could you be more vague?</vt:lpstr>
      <vt:lpstr>Penatua? Apa hubungannya dengan saya?</vt:lpstr>
      <vt:lpstr>Jenis apakah pemimpin anda?</vt:lpstr>
      <vt:lpstr>Anda adalah jenis binatang apa?</vt:lpstr>
      <vt:lpstr>Apakah anda seekor keledai?</vt:lpstr>
      <vt:lpstr>Camel nose</vt:lpstr>
      <vt:lpstr>Mazmur 23</vt:lpstr>
      <vt:lpstr>Apakah yang dimaksud dengan menggiring kawanan?</vt:lpstr>
      <vt:lpstr>Menggiring</vt:lpstr>
      <vt:lpstr>Menggiring</vt:lpstr>
      <vt:lpstr>Menggiring</vt:lpstr>
      <vt:lpstr>Ia membimbing aku ke air yang tenang</vt:lpstr>
      <vt:lpstr>Motivasi untuk menggiringi (1 Petrus 5:2b) </vt:lpstr>
      <vt:lpstr>Bahaya tentang “menguasai”</vt:lpstr>
      <vt:lpstr>Slides on  1 Petrus 5</vt:lpstr>
      <vt:lpstr>Apabila Gembala Agung datang… (5:4a)</vt:lpstr>
      <vt:lpstr>… kamu akan menerima mahkota kemuliaan yang tidak dapat layu(5:4b)</vt:lpstr>
      <vt:lpstr>Upah akan datang…</vt:lpstr>
      <vt:lpstr>Pemimpin &amp; Anda</vt:lpstr>
      <vt:lpstr>Kerendahan hati</vt:lpstr>
      <vt:lpstr>Definisi Kerendahan Hati</vt:lpstr>
      <vt:lpstr>Kerendahan Hati Hobbes</vt:lpstr>
      <vt:lpstr>Kerendahan Hati Hobbes</vt:lpstr>
      <vt:lpstr>Rendah Hati secara Alkitabiah</vt:lpstr>
      <vt:lpstr>Apakah Kerendahan Hati itu??</vt:lpstr>
      <vt:lpstr>Pertanyaan yang dipikirkan:</vt:lpstr>
      <vt:lpstr>1 Petrus Garis besar</vt:lpstr>
      <vt:lpstr>Common Responses</vt:lpstr>
      <vt:lpstr>Bagaimana caranya untuk menang atas penderitaan (5:5b-9)</vt:lpstr>
      <vt:lpstr>Apa yang Tuhan berikan pada orang yang rendah hati  (5:5b-7)</vt:lpstr>
      <vt:lpstr>Bagaimana caranya untuk menang atas penderitaan? (5:5b-9)</vt:lpstr>
      <vt:lpstr>Mengapah Harus Berwaspada? (5:8-9)?</vt:lpstr>
      <vt:lpstr>Tanggapan Tuhan atas kewaspadaan yang rendah hati (5:10-11)</vt:lpstr>
      <vt:lpstr>Pemilihan</vt:lpstr>
      <vt:lpstr>Tujuan &amp; Tema</vt:lpstr>
      <vt:lpstr>Kesimpulan</vt:lpstr>
      <vt:lpstr>Ringkasan 1 Petrus 5</vt:lpstr>
      <vt:lpstr>Penerapan</vt:lpstr>
      <vt:lpstr>Rangkuman 1 Petrus</vt:lpstr>
      <vt:lpstr>Masalah tentang Sikap…</vt:lpstr>
      <vt:lpstr>Day By Day  Andrew L. Skoog | Karolina Wilhelmina Sandell-Berg | Ken Barker | Oskar Ahnfelt | Word Music Group</vt:lpstr>
      <vt:lpstr>Day by day and with each passing moment Strength I find to meet my trials here Trusting in my Father's wise bestowment I've no cause for worry or for fear</vt:lpstr>
      <vt:lpstr>He whose heart is kind beyond all measure Gives unto each day what He deems best Lovingly its part of pain and pleasure Mingling toil with peace and rest</vt:lpstr>
      <vt:lpstr>Ev'ry day the Lord Himself is near me With a special mercy for each hour All my cares He fain would bear and cheer me He whose name is Counselor and Pow'r</vt:lpstr>
      <vt:lpstr>The protection of His child and treasure Is a charge that on Himself He laid As your days your strength shall be in measure This the pledge to me He made</vt:lpstr>
      <vt:lpstr>Help me then in ev'ry tribulation So to trust Your promises O Lord That I lose not faith's sweet consolation Offered me within Your holy Word</vt:lpstr>
      <vt:lpstr>Help me Lord when toil and trouble meeting E'er to take as from a Father's hand One by one the days the moments fleeting 'Til I reach the Promised Land 'Til I reach the Promised Land</vt:lpstr>
      <vt:lpstr>Black</vt:lpstr>
      <vt:lpstr>Original 1 Petrus  Project Members</vt:lpstr>
      <vt:lpstr>Black</vt:lpstr>
      <vt:lpstr>Link survey PB di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Peter</dc:title>
  <dc:creator>Rick Griffith</dc:creator>
  <cp:lastModifiedBy>Rick Griffith</cp:lastModifiedBy>
  <cp:revision>96</cp:revision>
  <dcterms:created xsi:type="dcterms:W3CDTF">2006-08-10T13:27:50Z</dcterms:created>
  <dcterms:modified xsi:type="dcterms:W3CDTF">2017-09-15T08:10:33Z</dcterms:modified>
</cp:coreProperties>
</file>