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9.xml" ContentType="application/vnd.openxmlformats-officedocument.theme+xml"/>
  <Override PartName="/ppt/slideLayouts/slideLayout64.xml" ContentType="application/vnd.openxmlformats-officedocument.presentationml.slideLayout+xml"/>
  <Override PartName="/ppt/theme/theme10.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1.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theme/theme16.xml" ContentType="application/vnd.openxmlformats-officedocument.theme+xml"/>
  <Override PartName="/ppt/slideLayouts/slideLayout123.xml" ContentType="application/vnd.openxmlformats-officedocument.presentationml.slideLayout+xml"/>
  <Override PartName="/ppt/theme/theme17.xml" ContentType="application/vnd.openxmlformats-officedocument.theme+xml"/>
  <Override PartName="/ppt/slideLayouts/slideLayout124.xml" ContentType="application/vnd.openxmlformats-officedocument.presentationml.slideLayout+xml"/>
  <Override PartName="/ppt/theme/theme18.xml" ContentType="application/vnd.openxmlformats-officedocument.theme+xml"/>
  <Override PartName="/ppt/slideLayouts/slideLayout125.xml" ContentType="application/vnd.openxmlformats-officedocument.presentationml.slideLayout+xml"/>
  <Override PartName="/ppt/theme/theme19.xml" ContentType="application/vnd.openxmlformats-officedocument.theme+xml"/>
  <Override PartName="/ppt/slideLayouts/slideLayout126.xml" ContentType="application/vnd.openxmlformats-officedocument.presentationml.slideLayout+xml"/>
  <Override PartName="/ppt/theme/theme2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2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2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2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2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2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3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3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3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36.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37.xml" ContentType="application/vnd.openxmlformats-officedocument.theme+xml"/>
  <Override PartName="/ppt/slideLayouts/slideLayout278.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media/audio1.bin" ContentType="audio/unknown"/>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3" r:id="rId3"/>
    <p:sldMasterId id="2147483688" r:id="rId4"/>
    <p:sldMasterId id="2147483709" r:id="rId5"/>
    <p:sldMasterId id="2147483957" r:id="rId6"/>
    <p:sldMasterId id="2147483969" r:id="rId7"/>
    <p:sldMasterId id="2147484045" r:id="rId8"/>
    <p:sldMasterId id="2147484059" r:id="rId9"/>
    <p:sldMasterId id="2147484071" r:id="rId10"/>
    <p:sldMasterId id="2147484073" r:id="rId11"/>
    <p:sldMasterId id="2147484085" r:id="rId12"/>
    <p:sldMasterId id="2147484097" r:id="rId13"/>
    <p:sldMasterId id="2147484109" r:id="rId14"/>
    <p:sldMasterId id="2147484123" r:id="rId15"/>
    <p:sldMasterId id="2147484135" r:id="rId16"/>
    <p:sldMasterId id="2147484137" r:id="rId17"/>
    <p:sldMasterId id="2147484139" r:id="rId18"/>
    <p:sldMasterId id="2147484141" r:id="rId19"/>
    <p:sldMasterId id="2147484143" r:id="rId20"/>
    <p:sldMasterId id="2147484145" r:id="rId21"/>
    <p:sldMasterId id="2147484157" r:id="rId22"/>
    <p:sldMasterId id="2147484169" r:id="rId23"/>
    <p:sldMasterId id="2147484172" r:id="rId24"/>
    <p:sldMasterId id="2147484196" r:id="rId25"/>
    <p:sldMasterId id="2147484220" r:id="rId26"/>
    <p:sldMasterId id="2147484232" r:id="rId27"/>
    <p:sldMasterId id="2147484244" r:id="rId28"/>
    <p:sldMasterId id="2147484256" r:id="rId29"/>
    <p:sldMasterId id="2147484268" r:id="rId30"/>
    <p:sldMasterId id="2147484271" r:id="rId31"/>
    <p:sldMasterId id="2147484283" r:id="rId32"/>
    <p:sldMasterId id="2147484295" r:id="rId33"/>
    <p:sldMasterId id="2147484307" r:id="rId34"/>
    <p:sldMasterId id="2147484319" r:id="rId35"/>
    <p:sldMasterId id="2147484331" r:id="rId36"/>
    <p:sldMasterId id="2147484334" r:id="rId37"/>
    <p:sldMasterId id="2147484337" r:id="rId38"/>
  </p:sldMasterIdLst>
  <p:notesMasterIdLst>
    <p:notesMasterId r:id="rId185"/>
  </p:notesMasterIdLst>
  <p:sldIdLst>
    <p:sldId id="287" r:id="rId39"/>
    <p:sldId id="324" r:id="rId40"/>
    <p:sldId id="325" r:id="rId41"/>
    <p:sldId id="326" r:id="rId42"/>
    <p:sldId id="327" r:id="rId43"/>
    <p:sldId id="328" r:id="rId44"/>
    <p:sldId id="329" r:id="rId45"/>
    <p:sldId id="330" r:id="rId46"/>
    <p:sldId id="331" r:id="rId47"/>
    <p:sldId id="332" r:id="rId48"/>
    <p:sldId id="333" r:id="rId49"/>
    <p:sldId id="293" r:id="rId50"/>
    <p:sldId id="319" r:id="rId51"/>
    <p:sldId id="257" r:id="rId52"/>
    <p:sldId id="258" r:id="rId53"/>
    <p:sldId id="259" r:id="rId54"/>
    <p:sldId id="334" r:id="rId55"/>
    <p:sldId id="274" r:id="rId56"/>
    <p:sldId id="260" r:id="rId57"/>
    <p:sldId id="263" r:id="rId58"/>
    <p:sldId id="275" r:id="rId59"/>
    <p:sldId id="320" r:id="rId60"/>
    <p:sldId id="335" r:id="rId61"/>
    <p:sldId id="336" r:id="rId62"/>
    <p:sldId id="337" r:id="rId63"/>
    <p:sldId id="338" r:id="rId64"/>
    <p:sldId id="339" r:id="rId65"/>
    <p:sldId id="340" r:id="rId66"/>
    <p:sldId id="264" r:id="rId67"/>
    <p:sldId id="29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425" r:id="rId85"/>
    <p:sldId id="358" r:id="rId86"/>
    <p:sldId id="359" r:id="rId87"/>
    <p:sldId id="360" r:id="rId88"/>
    <p:sldId id="361" r:id="rId89"/>
    <p:sldId id="362" r:id="rId90"/>
    <p:sldId id="363" r:id="rId91"/>
    <p:sldId id="364" r:id="rId92"/>
    <p:sldId id="365" r:id="rId93"/>
    <p:sldId id="366" r:id="rId94"/>
    <p:sldId id="288" r:id="rId95"/>
    <p:sldId id="367" r:id="rId96"/>
    <p:sldId id="368" r:id="rId97"/>
    <p:sldId id="369" r:id="rId98"/>
    <p:sldId id="313" r:id="rId99"/>
    <p:sldId id="372" r:id="rId100"/>
    <p:sldId id="373" r:id="rId101"/>
    <p:sldId id="314" r:id="rId102"/>
    <p:sldId id="315" r:id="rId103"/>
    <p:sldId id="316" r:id="rId104"/>
    <p:sldId id="317" r:id="rId105"/>
    <p:sldId id="374" r:id="rId106"/>
    <p:sldId id="375" r:id="rId107"/>
    <p:sldId id="321" r:id="rId108"/>
    <p:sldId id="376" r:id="rId109"/>
    <p:sldId id="377" r:id="rId110"/>
    <p:sldId id="378" r:id="rId111"/>
    <p:sldId id="427" r:id="rId112"/>
    <p:sldId id="426" r:id="rId113"/>
    <p:sldId id="294" r:id="rId114"/>
    <p:sldId id="295" r:id="rId115"/>
    <p:sldId id="383" r:id="rId116"/>
    <p:sldId id="381" r:id="rId117"/>
    <p:sldId id="382" r:id="rId118"/>
    <p:sldId id="296" r:id="rId119"/>
    <p:sldId id="428" r:id="rId120"/>
    <p:sldId id="429" r:id="rId121"/>
    <p:sldId id="430" r:id="rId122"/>
    <p:sldId id="431" r:id="rId123"/>
    <p:sldId id="432" r:id="rId124"/>
    <p:sldId id="433" r:id="rId125"/>
    <p:sldId id="434" r:id="rId126"/>
    <p:sldId id="435" r:id="rId127"/>
    <p:sldId id="436" r:id="rId128"/>
    <p:sldId id="297" r:id="rId129"/>
    <p:sldId id="298" r:id="rId130"/>
    <p:sldId id="299" r:id="rId131"/>
    <p:sldId id="300" r:id="rId132"/>
    <p:sldId id="301" r:id="rId133"/>
    <p:sldId id="302" r:id="rId134"/>
    <p:sldId id="303" r:id="rId135"/>
    <p:sldId id="310" r:id="rId136"/>
    <p:sldId id="304" r:id="rId137"/>
    <p:sldId id="305" r:id="rId138"/>
    <p:sldId id="390" r:id="rId139"/>
    <p:sldId id="306" r:id="rId140"/>
    <p:sldId id="391" r:id="rId141"/>
    <p:sldId id="392" r:id="rId142"/>
    <p:sldId id="393" r:id="rId143"/>
    <p:sldId id="394" r:id="rId144"/>
    <p:sldId id="395" r:id="rId145"/>
    <p:sldId id="437" r:id="rId146"/>
    <p:sldId id="397" r:id="rId147"/>
    <p:sldId id="398" r:id="rId148"/>
    <p:sldId id="399" r:id="rId149"/>
    <p:sldId id="400" r:id="rId150"/>
    <p:sldId id="402" r:id="rId151"/>
    <p:sldId id="401" r:id="rId152"/>
    <p:sldId id="403" r:id="rId153"/>
    <p:sldId id="404" r:id="rId154"/>
    <p:sldId id="272" r:id="rId155"/>
    <p:sldId id="277" r:id="rId156"/>
    <p:sldId id="278" r:id="rId157"/>
    <p:sldId id="282" r:id="rId158"/>
    <p:sldId id="284" r:id="rId159"/>
    <p:sldId id="291" r:id="rId160"/>
    <p:sldId id="285" r:id="rId161"/>
    <p:sldId id="405" r:id="rId162"/>
    <p:sldId id="406" r:id="rId163"/>
    <p:sldId id="407" r:id="rId164"/>
    <p:sldId id="408" r:id="rId165"/>
    <p:sldId id="409" r:id="rId166"/>
    <p:sldId id="410" r:id="rId167"/>
    <p:sldId id="411" r:id="rId168"/>
    <p:sldId id="412" r:id="rId169"/>
    <p:sldId id="413" r:id="rId170"/>
    <p:sldId id="414" r:id="rId171"/>
    <p:sldId id="415" r:id="rId172"/>
    <p:sldId id="416" r:id="rId173"/>
    <p:sldId id="417" r:id="rId174"/>
    <p:sldId id="418" r:id="rId175"/>
    <p:sldId id="419" r:id="rId176"/>
    <p:sldId id="420" r:id="rId177"/>
    <p:sldId id="421" r:id="rId178"/>
    <p:sldId id="422" r:id="rId179"/>
    <p:sldId id="423" r:id="rId180"/>
    <p:sldId id="424" r:id="rId181"/>
    <p:sldId id="256" r:id="rId182"/>
    <p:sldId id="322" r:id="rId183"/>
    <p:sldId id="323" r:id="rId184"/>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99"/>
    <a:srgbClr val="FFCC99"/>
    <a:srgbClr val="CC6600"/>
    <a:srgbClr val="CC3300"/>
    <a:srgbClr val="CC9900"/>
    <a:srgbClr val="800000"/>
    <a:srgbClr val="CCFF66"/>
    <a:srgbClr val="ECD4B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5" d="100"/>
          <a:sy n="85" d="100"/>
        </p:scale>
        <p:origin x="-120" y="-1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40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04.xml"/><Relationship Id="rId143" Type="http://schemas.openxmlformats.org/officeDocument/2006/relationships/slide" Target="slides/slide105.xml"/><Relationship Id="rId144" Type="http://schemas.openxmlformats.org/officeDocument/2006/relationships/slide" Target="slides/slide106.xml"/><Relationship Id="rId145" Type="http://schemas.openxmlformats.org/officeDocument/2006/relationships/slide" Target="slides/slide107.xml"/><Relationship Id="rId146" Type="http://schemas.openxmlformats.org/officeDocument/2006/relationships/slide" Target="slides/slide108.xml"/><Relationship Id="rId147" Type="http://schemas.openxmlformats.org/officeDocument/2006/relationships/slide" Target="slides/slide109.xml"/><Relationship Id="rId148" Type="http://schemas.openxmlformats.org/officeDocument/2006/relationships/slide" Target="slides/slide110.xml"/><Relationship Id="rId149" Type="http://schemas.openxmlformats.org/officeDocument/2006/relationships/slide" Target="slides/slide111.xml"/><Relationship Id="rId180" Type="http://schemas.openxmlformats.org/officeDocument/2006/relationships/slide" Target="slides/slide142.xml"/><Relationship Id="rId181" Type="http://schemas.openxmlformats.org/officeDocument/2006/relationships/slide" Target="slides/slide143.xml"/><Relationship Id="rId182" Type="http://schemas.openxmlformats.org/officeDocument/2006/relationships/slide" Target="slides/slide144.xml"/><Relationship Id="rId40" Type="http://schemas.openxmlformats.org/officeDocument/2006/relationships/slide" Target="slides/slide2.xml"/><Relationship Id="rId41" Type="http://schemas.openxmlformats.org/officeDocument/2006/relationships/slide" Target="slides/slide3.xml"/><Relationship Id="rId42" Type="http://schemas.openxmlformats.org/officeDocument/2006/relationships/slide" Target="slides/slide4.xml"/><Relationship Id="rId43" Type="http://schemas.openxmlformats.org/officeDocument/2006/relationships/slide" Target="slides/slide5.xml"/><Relationship Id="rId44" Type="http://schemas.openxmlformats.org/officeDocument/2006/relationships/slide" Target="slides/slide6.xml"/><Relationship Id="rId45" Type="http://schemas.openxmlformats.org/officeDocument/2006/relationships/slide" Target="slides/slide7.xml"/><Relationship Id="rId46" Type="http://schemas.openxmlformats.org/officeDocument/2006/relationships/slide" Target="slides/slide8.xml"/><Relationship Id="rId47" Type="http://schemas.openxmlformats.org/officeDocument/2006/relationships/slide" Target="slides/slide9.xml"/><Relationship Id="rId48" Type="http://schemas.openxmlformats.org/officeDocument/2006/relationships/slide" Target="slides/slide10.xml"/><Relationship Id="rId49" Type="http://schemas.openxmlformats.org/officeDocument/2006/relationships/slide" Target="slides/slide11.xml"/><Relationship Id="rId183" Type="http://schemas.openxmlformats.org/officeDocument/2006/relationships/slide" Target="slides/slide145.xml"/><Relationship Id="rId184" Type="http://schemas.openxmlformats.org/officeDocument/2006/relationships/slide" Target="slides/slide146.xml"/><Relationship Id="rId185" Type="http://schemas.openxmlformats.org/officeDocument/2006/relationships/notesMaster" Target="notesMasters/notesMaster1.xml"/><Relationship Id="rId186" Type="http://schemas.openxmlformats.org/officeDocument/2006/relationships/printerSettings" Target="printerSettings/printerSettings1.bin"/><Relationship Id="rId187" Type="http://schemas.openxmlformats.org/officeDocument/2006/relationships/presProps" Target="presProps.xml"/><Relationship Id="rId188" Type="http://schemas.openxmlformats.org/officeDocument/2006/relationships/viewProps" Target="viewProps.xml"/><Relationship Id="rId189" Type="http://schemas.openxmlformats.org/officeDocument/2006/relationships/theme" Target="theme/theme1.xml"/><Relationship Id="rId80" Type="http://schemas.openxmlformats.org/officeDocument/2006/relationships/slide" Target="slides/slide42.xml"/><Relationship Id="rId81" Type="http://schemas.openxmlformats.org/officeDocument/2006/relationships/slide" Target="slides/slide43.xml"/><Relationship Id="rId82" Type="http://schemas.openxmlformats.org/officeDocument/2006/relationships/slide" Target="slides/slide44.xml"/><Relationship Id="rId83" Type="http://schemas.openxmlformats.org/officeDocument/2006/relationships/slide" Target="slides/slide45.xml"/><Relationship Id="rId84" Type="http://schemas.openxmlformats.org/officeDocument/2006/relationships/slide" Target="slides/slide46.xml"/><Relationship Id="rId85" Type="http://schemas.openxmlformats.org/officeDocument/2006/relationships/slide" Target="slides/slide47.xml"/><Relationship Id="rId86" Type="http://schemas.openxmlformats.org/officeDocument/2006/relationships/slide" Target="slides/slide48.xml"/><Relationship Id="rId87" Type="http://schemas.openxmlformats.org/officeDocument/2006/relationships/slide" Target="slides/slide49.xml"/><Relationship Id="rId88" Type="http://schemas.openxmlformats.org/officeDocument/2006/relationships/slide" Target="slides/slide50.xml"/><Relationship Id="rId89" Type="http://schemas.openxmlformats.org/officeDocument/2006/relationships/slide" Target="slides/slide51.xml"/><Relationship Id="rId110" Type="http://schemas.openxmlformats.org/officeDocument/2006/relationships/slide" Target="slides/slide72.xml"/><Relationship Id="rId111" Type="http://schemas.openxmlformats.org/officeDocument/2006/relationships/slide" Target="slides/slide73.xml"/><Relationship Id="rId112" Type="http://schemas.openxmlformats.org/officeDocument/2006/relationships/slide" Target="slides/slide74.xml"/><Relationship Id="rId113" Type="http://schemas.openxmlformats.org/officeDocument/2006/relationships/slide" Target="slides/slide75.xml"/><Relationship Id="rId114" Type="http://schemas.openxmlformats.org/officeDocument/2006/relationships/slide" Target="slides/slide76.xml"/><Relationship Id="rId115" Type="http://schemas.openxmlformats.org/officeDocument/2006/relationships/slide" Target="slides/slide77.xml"/><Relationship Id="rId116" Type="http://schemas.openxmlformats.org/officeDocument/2006/relationships/slide" Target="slides/slide78.xml"/><Relationship Id="rId117" Type="http://schemas.openxmlformats.org/officeDocument/2006/relationships/slide" Target="slides/slide79.xml"/><Relationship Id="rId118" Type="http://schemas.openxmlformats.org/officeDocument/2006/relationships/slide" Target="slides/slide80.xml"/><Relationship Id="rId119" Type="http://schemas.openxmlformats.org/officeDocument/2006/relationships/slide" Target="slides/slide81.xml"/><Relationship Id="rId150" Type="http://schemas.openxmlformats.org/officeDocument/2006/relationships/slide" Target="slides/slide112.xml"/><Relationship Id="rId151" Type="http://schemas.openxmlformats.org/officeDocument/2006/relationships/slide" Target="slides/slide113.xml"/><Relationship Id="rId152" Type="http://schemas.openxmlformats.org/officeDocument/2006/relationships/slide" Target="slides/slide11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5.xml"/><Relationship Id="rId154" Type="http://schemas.openxmlformats.org/officeDocument/2006/relationships/slide" Target="slides/slide116.xml"/><Relationship Id="rId155" Type="http://schemas.openxmlformats.org/officeDocument/2006/relationships/slide" Target="slides/slide117.xml"/><Relationship Id="rId156" Type="http://schemas.openxmlformats.org/officeDocument/2006/relationships/slide" Target="slides/slide118.xml"/><Relationship Id="rId157" Type="http://schemas.openxmlformats.org/officeDocument/2006/relationships/slide" Target="slides/slide119.xml"/><Relationship Id="rId158" Type="http://schemas.openxmlformats.org/officeDocument/2006/relationships/slide" Target="slides/slide120.xml"/><Relationship Id="rId159" Type="http://schemas.openxmlformats.org/officeDocument/2006/relationships/slide" Target="slides/slide121.xml"/><Relationship Id="rId190" Type="http://schemas.openxmlformats.org/officeDocument/2006/relationships/tableStyles" Target="tableStyles.xml"/><Relationship Id="rId191" Type="http://schemas.microsoft.com/office/2015/10/relationships/revisionInfo" Target="revisionInfo.xml"/><Relationship Id="rId50" Type="http://schemas.openxmlformats.org/officeDocument/2006/relationships/slide" Target="slides/slide12.xml"/><Relationship Id="rId51" Type="http://schemas.openxmlformats.org/officeDocument/2006/relationships/slide" Target="slides/slide13.xml"/><Relationship Id="rId52" Type="http://schemas.openxmlformats.org/officeDocument/2006/relationships/slide" Target="slides/slide14.xml"/><Relationship Id="rId53" Type="http://schemas.openxmlformats.org/officeDocument/2006/relationships/slide" Target="slides/slide15.xml"/><Relationship Id="rId54" Type="http://schemas.openxmlformats.org/officeDocument/2006/relationships/slide" Target="slides/slide16.xml"/><Relationship Id="rId55" Type="http://schemas.openxmlformats.org/officeDocument/2006/relationships/slide" Target="slides/slide17.xml"/><Relationship Id="rId56" Type="http://schemas.openxmlformats.org/officeDocument/2006/relationships/slide" Target="slides/slide18.xml"/><Relationship Id="rId57" Type="http://schemas.openxmlformats.org/officeDocument/2006/relationships/slide" Target="slides/slide19.xml"/><Relationship Id="rId58" Type="http://schemas.openxmlformats.org/officeDocument/2006/relationships/slide" Target="slides/slide20.xml"/><Relationship Id="rId59" Type="http://schemas.openxmlformats.org/officeDocument/2006/relationships/slide" Target="slides/slide21.xml"/><Relationship Id="rId90" Type="http://schemas.openxmlformats.org/officeDocument/2006/relationships/slide" Target="slides/slide52.xml"/><Relationship Id="rId91" Type="http://schemas.openxmlformats.org/officeDocument/2006/relationships/slide" Target="slides/slide53.xml"/><Relationship Id="rId92" Type="http://schemas.openxmlformats.org/officeDocument/2006/relationships/slide" Target="slides/slide54.xml"/><Relationship Id="rId93" Type="http://schemas.openxmlformats.org/officeDocument/2006/relationships/slide" Target="slides/slide55.xml"/><Relationship Id="rId94" Type="http://schemas.openxmlformats.org/officeDocument/2006/relationships/slide" Target="slides/slide56.xml"/><Relationship Id="rId95" Type="http://schemas.openxmlformats.org/officeDocument/2006/relationships/slide" Target="slides/slide57.xml"/><Relationship Id="rId96" Type="http://schemas.openxmlformats.org/officeDocument/2006/relationships/slide" Target="slides/slide58.xml"/><Relationship Id="rId97" Type="http://schemas.openxmlformats.org/officeDocument/2006/relationships/slide" Target="slides/slide59.xml"/><Relationship Id="rId98" Type="http://schemas.openxmlformats.org/officeDocument/2006/relationships/slide" Target="slides/slide60.xml"/><Relationship Id="rId99" Type="http://schemas.openxmlformats.org/officeDocument/2006/relationships/slide" Target="slides/slide61.xml"/><Relationship Id="rId120" Type="http://schemas.openxmlformats.org/officeDocument/2006/relationships/slide" Target="slides/slide82.xml"/><Relationship Id="rId121" Type="http://schemas.openxmlformats.org/officeDocument/2006/relationships/slide" Target="slides/slide83.xml"/><Relationship Id="rId122" Type="http://schemas.openxmlformats.org/officeDocument/2006/relationships/slide" Target="slides/slide84.xml"/><Relationship Id="rId123" Type="http://schemas.openxmlformats.org/officeDocument/2006/relationships/slide" Target="slides/slide85.xml"/><Relationship Id="rId124" Type="http://schemas.openxmlformats.org/officeDocument/2006/relationships/slide" Target="slides/slide86.xml"/><Relationship Id="rId125" Type="http://schemas.openxmlformats.org/officeDocument/2006/relationships/slide" Target="slides/slide87.xml"/><Relationship Id="rId126" Type="http://schemas.openxmlformats.org/officeDocument/2006/relationships/slide" Target="slides/slide88.xml"/><Relationship Id="rId127" Type="http://schemas.openxmlformats.org/officeDocument/2006/relationships/slide" Target="slides/slide89.xml"/><Relationship Id="rId128" Type="http://schemas.openxmlformats.org/officeDocument/2006/relationships/slide" Target="slides/slide90.xml"/><Relationship Id="rId129" Type="http://schemas.openxmlformats.org/officeDocument/2006/relationships/slide" Target="slides/slide91.xml"/><Relationship Id="rId160" Type="http://schemas.openxmlformats.org/officeDocument/2006/relationships/slide" Target="slides/slide122.xml"/><Relationship Id="rId161" Type="http://schemas.openxmlformats.org/officeDocument/2006/relationships/slide" Target="slides/slide123.xml"/><Relationship Id="rId162" Type="http://schemas.openxmlformats.org/officeDocument/2006/relationships/slide" Target="slides/slide124.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5.xml"/><Relationship Id="rId164" Type="http://schemas.openxmlformats.org/officeDocument/2006/relationships/slide" Target="slides/slide126.xml"/><Relationship Id="rId165" Type="http://schemas.openxmlformats.org/officeDocument/2006/relationships/slide" Target="slides/slide127.xml"/><Relationship Id="rId166" Type="http://schemas.openxmlformats.org/officeDocument/2006/relationships/slide" Target="slides/slide128.xml"/><Relationship Id="rId167" Type="http://schemas.openxmlformats.org/officeDocument/2006/relationships/slide" Target="slides/slide129.xml"/><Relationship Id="rId168" Type="http://schemas.openxmlformats.org/officeDocument/2006/relationships/slide" Target="slides/slide130.xml"/><Relationship Id="rId169" Type="http://schemas.openxmlformats.org/officeDocument/2006/relationships/slide" Target="slides/slide131.xml"/><Relationship Id="rId60" Type="http://schemas.openxmlformats.org/officeDocument/2006/relationships/slide" Target="slides/slide22.xml"/><Relationship Id="rId61" Type="http://schemas.openxmlformats.org/officeDocument/2006/relationships/slide" Target="slides/slide23.xml"/><Relationship Id="rId62" Type="http://schemas.openxmlformats.org/officeDocument/2006/relationships/slide" Target="slides/slide24.xml"/><Relationship Id="rId63" Type="http://schemas.openxmlformats.org/officeDocument/2006/relationships/slide" Target="slides/slide25.xml"/><Relationship Id="rId64" Type="http://schemas.openxmlformats.org/officeDocument/2006/relationships/slide" Target="slides/slide26.xml"/><Relationship Id="rId65" Type="http://schemas.openxmlformats.org/officeDocument/2006/relationships/slide" Target="slides/slide27.xml"/><Relationship Id="rId66" Type="http://schemas.openxmlformats.org/officeDocument/2006/relationships/slide" Target="slides/slide28.xml"/><Relationship Id="rId67" Type="http://schemas.openxmlformats.org/officeDocument/2006/relationships/slide" Target="slides/slide29.xml"/><Relationship Id="rId68" Type="http://schemas.openxmlformats.org/officeDocument/2006/relationships/slide" Target="slides/slide30.xml"/><Relationship Id="rId69" Type="http://schemas.openxmlformats.org/officeDocument/2006/relationships/slide" Target="slides/slide31.xml"/><Relationship Id="rId130" Type="http://schemas.openxmlformats.org/officeDocument/2006/relationships/slide" Target="slides/slide92.xml"/><Relationship Id="rId131" Type="http://schemas.openxmlformats.org/officeDocument/2006/relationships/slide" Target="slides/slide93.xml"/><Relationship Id="rId132" Type="http://schemas.openxmlformats.org/officeDocument/2006/relationships/slide" Target="slides/slide94.xml"/><Relationship Id="rId133" Type="http://schemas.openxmlformats.org/officeDocument/2006/relationships/slide" Target="slides/slide95.xml"/><Relationship Id="rId134" Type="http://schemas.openxmlformats.org/officeDocument/2006/relationships/slide" Target="slides/slide96.xml"/><Relationship Id="rId135" Type="http://schemas.openxmlformats.org/officeDocument/2006/relationships/slide" Target="slides/slide97.xml"/><Relationship Id="rId136" Type="http://schemas.openxmlformats.org/officeDocument/2006/relationships/slide" Target="slides/slide98.xml"/><Relationship Id="rId137" Type="http://schemas.openxmlformats.org/officeDocument/2006/relationships/slide" Target="slides/slide99.xml"/><Relationship Id="rId138" Type="http://schemas.openxmlformats.org/officeDocument/2006/relationships/slide" Target="slides/slide100.xml"/><Relationship Id="rId139" Type="http://schemas.openxmlformats.org/officeDocument/2006/relationships/slide" Target="slides/slide101.xml"/><Relationship Id="rId170" Type="http://schemas.openxmlformats.org/officeDocument/2006/relationships/slide" Target="slides/slide132.xml"/><Relationship Id="rId171" Type="http://schemas.openxmlformats.org/officeDocument/2006/relationships/slide" Target="slides/slide133.xml"/><Relationship Id="rId172" Type="http://schemas.openxmlformats.org/officeDocument/2006/relationships/slide" Target="slides/slide134.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 Target="slides/slide1.xml"/><Relationship Id="rId173" Type="http://schemas.openxmlformats.org/officeDocument/2006/relationships/slide" Target="slides/slide135.xml"/><Relationship Id="rId174" Type="http://schemas.openxmlformats.org/officeDocument/2006/relationships/slide" Target="slides/slide136.xml"/><Relationship Id="rId175" Type="http://schemas.openxmlformats.org/officeDocument/2006/relationships/slide" Target="slides/slide137.xml"/><Relationship Id="rId176" Type="http://schemas.openxmlformats.org/officeDocument/2006/relationships/slide" Target="slides/slide138.xml"/><Relationship Id="rId177" Type="http://schemas.openxmlformats.org/officeDocument/2006/relationships/slide" Target="slides/slide139.xml"/><Relationship Id="rId178" Type="http://schemas.openxmlformats.org/officeDocument/2006/relationships/slide" Target="slides/slide140.xml"/><Relationship Id="rId179" Type="http://schemas.openxmlformats.org/officeDocument/2006/relationships/slide" Target="slides/slide141.xml"/><Relationship Id="rId70" Type="http://schemas.openxmlformats.org/officeDocument/2006/relationships/slide" Target="slides/slide32.xml"/><Relationship Id="rId71" Type="http://schemas.openxmlformats.org/officeDocument/2006/relationships/slide" Target="slides/slide33.xml"/><Relationship Id="rId72" Type="http://schemas.openxmlformats.org/officeDocument/2006/relationships/slide" Target="slides/slide34.xml"/><Relationship Id="rId73" Type="http://schemas.openxmlformats.org/officeDocument/2006/relationships/slide" Target="slides/slide35.xml"/><Relationship Id="rId74" Type="http://schemas.openxmlformats.org/officeDocument/2006/relationships/slide" Target="slides/slide36.xml"/><Relationship Id="rId75" Type="http://schemas.openxmlformats.org/officeDocument/2006/relationships/slide" Target="slides/slide37.xml"/><Relationship Id="rId76" Type="http://schemas.openxmlformats.org/officeDocument/2006/relationships/slide" Target="slides/slide38.xml"/><Relationship Id="rId77" Type="http://schemas.openxmlformats.org/officeDocument/2006/relationships/slide" Target="slides/slide39.xml"/><Relationship Id="rId78" Type="http://schemas.openxmlformats.org/officeDocument/2006/relationships/slide" Target="slides/slide40.xml"/><Relationship Id="rId7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62.xml"/><Relationship Id="rId101" Type="http://schemas.openxmlformats.org/officeDocument/2006/relationships/slide" Target="slides/slide63.xml"/><Relationship Id="rId102" Type="http://schemas.openxmlformats.org/officeDocument/2006/relationships/slide" Target="slides/slide64.xml"/><Relationship Id="rId103" Type="http://schemas.openxmlformats.org/officeDocument/2006/relationships/slide" Target="slides/slide65.xml"/><Relationship Id="rId104" Type="http://schemas.openxmlformats.org/officeDocument/2006/relationships/slide" Target="slides/slide66.xml"/><Relationship Id="rId105" Type="http://schemas.openxmlformats.org/officeDocument/2006/relationships/slide" Target="slides/slide67.xml"/><Relationship Id="rId106" Type="http://schemas.openxmlformats.org/officeDocument/2006/relationships/slide" Target="slides/slide68.xml"/><Relationship Id="rId107" Type="http://schemas.openxmlformats.org/officeDocument/2006/relationships/slide" Target="slides/slide69.xml"/><Relationship Id="rId108" Type="http://schemas.openxmlformats.org/officeDocument/2006/relationships/slide" Target="slides/slide70.xml"/><Relationship Id="rId109" Type="http://schemas.openxmlformats.org/officeDocument/2006/relationships/slide" Target="slides/slide71.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02.xml"/><Relationship Id="rId141" Type="http://schemas.openxmlformats.org/officeDocument/2006/relationships/slide" Target="slides/slide10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6F7F9C1-5162-EB4D-AC6E-F60486B605A7}" type="datetime1">
              <a:rPr lang="en-US"/>
              <a:pPr>
                <a:defRPr/>
              </a:pPr>
              <a:t>14/9/17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A3CE5FE2-1D31-394C-B6CA-70A1B558136D}" type="slidenum">
              <a:rPr lang="en-US"/>
              <a:pPr>
                <a:defRPr/>
              </a:pPr>
              <a:t>‹#›</a:t>
            </a:fld>
            <a:endParaRPr lang="en-US"/>
          </a:p>
        </p:txBody>
      </p:sp>
    </p:spTree>
    <p:extLst>
      <p:ext uri="{BB962C8B-B14F-4D97-AF65-F5344CB8AC3E}">
        <p14:creationId xmlns:p14="http://schemas.microsoft.com/office/powerpoint/2010/main" val="415420438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46232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A7EC7F-78E3-B546-9CD7-7179A094D05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6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66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79EEC2-82C2-8647-AEFB-2D5BB768A9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8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ea typeface="ＭＳ Ｐゴシック" charset="0"/>
                <a:cs typeface="ＭＳ Ｐゴシック" charset="0"/>
              </a:rPr>
              <a:t>I</a:t>
            </a:r>
            <a:r>
              <a:rPr lang="fr-FR"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ve</a:t>
            </a:r>
            <a:r>
              <a:rPr lang="en-US" dirty="0">
                <a:latin typeface="Times New Roman" charset="0"/>
                <a:ea typeface="ＭＳ Ｐゴシック" charset="0"/>
                <a:cs typeface="ＭＳ Ｐゴシック" charset="0"/>
              </a:rPr>
              <a:t> served as a seminary professor with 30 other faculty at Singapore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largest training school: Singapore Bible College</a:t>
            </a:r>
          </a:p>
        </p:txBody>
      </p:sp>
    </p:spTree>
    <p:extLst>
      <p:ext uri="{BB962C8B-B14F-4D97-AF65-F5344CB8AC3E}">
        <p14:creationId xmlns:p14="http://schemas.microsoft.com/office/powerpoint/2010/main" val="206363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D6DF6B-2D1A-8844-8652-5B8DDA4236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24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2403"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31515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610795-18C5-4D43-A8A6-F73DD0AA88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44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bwMode="auto">
          <a:xfrm>
            <a:off x="914400" y="4343400"/>
            <a:ext cx="5029200" cy="1227138"/>
          </a:xfrm>
          <a:solidFill>
            <a:srgbClr val="FFFFFF"/>
          </a:solidFill>
          <a:ln>
            <a:solidFill>
              <a:srgbClr val="000000"/>
            </a:solidFill>
            <a:miter lim="800000"/>
            <a:headEnd/>
            <a:tailEnd/>
          </a:ln>
        </p:spPr>
        <p:txBody>
          <a:bodyPr>
            <a:normAutofit fontScale="92500" lnSpcReduction="20000"/>
          </a:bodyPr>
          <a:lstStyle/>
          <a:p>
            <a:r>
              <a:rPr lang="en-US" b="1" dirty="0">
                <a:latin typeface="Calibri" charset="0"/>
                <a:ea typeface="ＭＳ Ｐゴシック" charset="0"/>
                <a:cs typeface="ＭＳ Ｐゴシック" charset="0"/>
              </a:rPr>
              <a:t>Paul could have just written a letter, which he was obviously doing in this epistle, but he always carefully chose the men who carried the letter.</a:t>
            </a:r>
          </a:p>
          <a:p>
            <a:r>
              <a:rPr lang="en-US" b="1" dirty="0">
                <a:latin typeface="Calibri" charset="0"/>
                <a:ea typeface="ＭＳ Ｐゴシック" charset="0"/>
                <a:cs typeface="ＭＳ Ｐゴシック" charset="0"/>
              </a:rPr>
              <a:t>Not "just anybody" could accomplish a mission such as this one to encourage these suffering Christians—but Timothy fit the bill.  </a:t>
            </a:r>
          </a:p>
          <a:p>
            <a:r>
              <a:rPr lang="en-US" b="1" dirty="0">
                <a:latin typeface="Calibri" charset="0"/>
                <a:ea typeface="ＭＳ Ｐゴシック" charset="0"/>
                <a:cs typeface="ＭＳ Ｐゴシック" charset="0"/>
              </a:rPr>
              <a:t>Timothy was with Paul when they planted the church.</a:t>
            </a:r>
          </a:p>
          <a:p>
            <a:r>
              <a:rPr lang="en-US" b="1" dirty="0">
                <a:latin typeface="Calibri" charset="0"/>
                <a:ea typeface="ＭＳ Ｐゴシック" charset="0"/>
                <a:cs typeface="ＭＳ Ｐゴシック" charset="0"/>
              </a:rPr>
              <a:t>Timothy was also a sensitive man who could genuinely feel for these persecuted believers.</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395568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7CFDCB-9F54-E242-BFFC-72DB9BC7EDD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752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06299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221635-F331-344D-817F-BE0DAC511005}"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957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70724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DC4F915-AAB0-674C-9C3E-1342CDC216F7}" type="slidenum">
              <a:rPr lang="en-US" sz="1200">
                <a:solidFill>
                  <a:srgbClr val="000000"/>
                </a:solidFill>
                <a:ea typeface="MS PGothic" charset="0"/>
                <a:cs typeface="MS PGothic" charset="0"/>
              </a:rPr>
              <a:pPr/>
              <a:t>47</a:t>
            </a:fld>
            <a:endParaRPr lang="en-US" sz="1200">
              <a:solidFill>
                <a:srgbClr val="000000"/>
              </a:solidFill>
              <a:ea typeface="MS PGothic" charset="0"/>
              <a:cs typeface="MS PGothic" charset="0"/>
            </a:endParaRPr>
          </a:p>
        </p:txBody>
      </p:sp>
      <p:sp>
        <p:nvSpPr>
          <p:cNvPr id="1382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Arial" charset="0"/>
                <a:ea typeface="MS PGothic" charset="0"/>
                <a:cs typeface="MS PGothic" charset="0"/>
              </a:rPr>
              <a:t>New Testament Survey PPT in Bahasa Indonesia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8885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95772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758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02245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58248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98281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03548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This has resulted in Bible teaching and study materials—mostly PowerPoint—in 42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8826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latin typeface="Calibri" charset="0"/>
                <a:ea typeface="ＭＳ Ｐゴシック" charset="0"/>
                <a:cs typeface="ＭＳ Ｐゴシック" charset="0"/>
              </a:rPr>
              <a:t>Application: Who do you know that needs encouragement today?  </a:t>
            </a:r>
          </a:p>
          <a:p>
            <a:r>
              <a:rPr lang="en-US" b="1">
                <a:latin typeface="Calibri" charset="0"/>
                <a:ea typeface="ＭＳ Ｐゴシック" charset="0"/>
                <a:cs typeface="ＭＳ Ｐゴシック" charset="0"/>
              </a:rPr>
              <a:t>Which of these three ways can you infuse strength into that person? </a:t>
            </a:r>
          </a:p>
        </p:txBody>
      </p:sp>
      <p:sp>
        <p:nvSpPr>
          <p:cNvPr id="1269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E5878F-E9AF-0A4D-8DC5-A62D2910D06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8376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0541D6C-A2D6-564C-A489-C91DCDC1313C}" type="slidenum">
              <a:rPr lang="en-US" sz="1200">
                <a:solidFill>
                  <a:srgbClr val="000000"/>
                </a:solidFill>
              </a:rPr>
              <a:pPr/>
              <a:t>61</a:t>
            </a:fld>
            <a:endParaRPr lang="en-US" sz="1200">
              <a:solidFill>
                <a:srgbClr val="000000"/>
              </a:solidFill>
            </a:endParaRPr>
          </a:p>
        </p:txBody>
      </p:sp>
      <p:sp>
        <p:nvSpPr>
          <p:cNvPr id="4710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88B0D90-8BDE-2C44-B9D4-4B84E117D09C}" type="slidenum">
              <a:rPr lang="en-US" sz="1200">
                <a:solidFill>
                  <a:srgbClr val="000000"/>
                </a:solidFill>
              </a:rPr>
              <a:pPr/>
              <a:t>64</a:t>
            </a:fld>
            <a:endParaRPr lang="en-US" sz="1200">
              <a:solidFill>
                <a:srgbClr val="000000"/>
              </a:solidFill>
            </a:endParaRPr>
          </a:p>
        </p:txBody>
      </p:sp>
      <p:sp>
        <p:nvSpPr>
          <p:cNvPr id="491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006EB24-66B8-824C-A64F-A009ED58A173}" type="slidenum">
              <a:rPr lang="en-US" sz="1200">
                <a:solidFill>
                  <a:srgbClr val="000000"/>
                </a:solidFill>
              </a:rPr>
              <a:pPr/>
              <a:t>65</a:t>
            </a:fld>
            <a:endParaRPr lang="en-US" sz="1200">
              <a:solidFill>
                <a:srgbClr val="000000"/>
              </a:solidFill>
            </a:endParaRPr>
          </a:p>
        </p:txBody>
      </p:sp>
      <p:sp>
        <p:nvSpPr>
          <p:cNvPr id="5120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496A1FC-180C-D044-A115-9AAA11869246}" type="slidenum">
              <a:rPr lang="en-US" sz="1200">
                <a:solidFill>
                  <a:srgbClr val="000000"/>
                </a:solidFill>
              </a:rPr>
              <a:pPr/>
              <a:t>66</a:t>
            </a:fld>
            <a:endParaRPr lang="en-US" sz="1200">
              <a:solidFill>
                <a:srgbClr val="000000"/>
              </a:solidFill>
            </a:endParaRPr>
          </a:p>
        </p:txBody>
      </p:sp>
      <p:sp>
        <p:nvSpPr>
          <p:cNvPr id="532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4EE4415-3B10-294D-9067-8F108DC4B658}" type="slidenum">
              <a:rPr lang="en-US" sz="1200">
                <a:solidFill>
                  <a:srgbClr val="000000"/>
                </a:solidFill>
              </a:rPr>
              <a:pPr/>
              <a:t>67</a:t>
            </a:fld>
            <a:endParaRPr lang="en-US" sz="1200">
              <a:solidFill>
                <a:srgbClr val="000000"/>
              </a:solidFill>
            </a:endParaRPr>
          </a:p>
        </p:txBody>
      </p:sp>
      <p:sp>
        <p:nvSpPr>
          <p:cNvPr id="5632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632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95A99F-792C-6C4C-B658-D3002DD460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99704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364000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5045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52416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2E907DCC-0C4C-7348-B17F-4059EFEC84B6}" type="slidenum">
              <a:rPr lang="en-US" sz="1200">
                <a:solidFill>
                  <a:prstClr val="black"/>
                </a:solidFill>
              </a:rPr>
              <a:pPr/>
              <a:t>74</a:t>
            </a:fld>
            <a:endParaRPr lang="en-US" sz="1200">
              <a:solidFill>
                <a:prstClr val="black"/>
              </a:solidFill>
            </a:endParaRPr>
          </a:p>
        </p:txBody>
      </p:sp>
      <p:sp>
        <p:nvSpPr>
          <p:cNvPr id="51203" name="Rectangle 2"/>
          <p:cNvSpPr>
            <a:spLocks noGrp="1" noRot="1" noChangeAspect="1" noChangeArrowheads="1"/>
          </p:cNvSpPr>
          <p:nvPr>
            <p:ph type="sldImg"/>
          </p:nvPr>
        </p:nvSpPr>
        <p:spPr>
          <a:xfrm>
            <a:off x="2143125" y="685800"/>
            <a:ext cx="2571750" cy="3429000"/>
          </a:xfrm>
          <a:solidFill>
            <a:srgbClr val="FFFFFF"/>
          </a:solidFill>
          <a:ln/>
        </p:spPr>
      </p:sp>
      <p:sp>
        <p:nvSpPr>
          <p:cNvPr id="51204" name="Rectangle 3"/>
          <p:cNvSpPr>
            <a:spLocks noGrp="1" noChangeArrowheads="1"/>
          </p:cNvSpPr>
          <p:nvPr>
            <p:ph type="body" idx="1"/>
          </p:nvPr>
        </p:nvSpPr>
        <p:spPr>
          <a:xfrm>
            <a:off x="914921" y="4342894"/>
            <a:ext cx="5028161" cy="276991"/>
          </a:xfrm>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1716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75</a:t>
            </a:fld>
            <a:endParaRPr lang="en-US" sz="1200">
              <a:solidFill>
                <a:prstClr val="black"/>
              </a:solidFill>
            </a:endParaRPr>
          </a:p>
        </p:txBody>
      </p:sp>
      <p:sp>
        <p:nvSpPr>
          <p:cNvPr id="53251" name="Rectangle 2"/>
          <p:cNvSpPr>
            <a:spLocks noGrp="1" noRot="1" noChangeAspect="1" noChangeArrowheads="1"/>
          </p:cNvSpPr>
          <p:nvPr>
            <p:ph type="sldImg"/>
          </p:nvPr>
        </p:nvSpPr>
        <p:spPr>
          <a:xfrm>
            <a:off x="2143125" y="685800"/>
            <a:ext cx="2571750" cy="3429000"/>
          </a:xfrm>
          <a:solidFill>
            <a:srgbClr val="FFFFFF"/>
          </a:solidFill>
          <a:ln/>
        </p:spPr>
      </p:sp>
      <p:sp>
        <p:nvSpPr>
          <p:cNvPr id="53252" name="Rectangle 3"/>
          <p:cNvSpPr>
            <a:spLocks noGrp="1" noChangeArrowheads="1"/>
          </p:cNvSpPr>
          <p:nvPr>
            <p:ph type="body" idx="1"/>
          </p:nvPr>
        </p:nvSpPr>
        <p:spPr>
          <a:xfrm>
            <a:off x="914921" y="4342894"/>
            <a:ext cx="5028161" cy="276991"/>
          </a:xfrm>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7699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76A7604-FD99-0E49-9C78-734B8F426BB6}" type="slidenum">
              <a:rPr lang="en-US" sz="1200"/>
              <a:pPr/>
              <a:t>76</a:t>
            </a:fld>
            <a:endParaRPr lang="en-US" sz="1200"/>
          </a:p>
        </p:txBody>
      </p:sp>
      <p:sp>
        <p:nvSpPr>
          <p:cNvPr id="66562"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630F762-5FDC-8A43-87CF-E71D412FA1BF}" type="slidenum">
              <a:rPr lang="en-US" sz="1200"/>
              <a:pPr/>
              <a:t>77</a:t>
            </a:fld>
            <a:endParaRPr lang="en-US" sz="1200"/>
          </a:p>
        </p:txBody>
      </p:sp>
      <p:sp>
        <p:nvSpPr>
          <p:cNvPr id="686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FD3407-0480-244A-8CFF-09DE925D0E8D}" type="slidenum">
              <a:rPr kumimoji="0" lang="en-GB" sz="1200" b="0" i="0" u="none" strike="noStrike" kern="1200" cap="none" spc="0" normalizeH="0" baseline="0" noProof="0">
                <a:ln>
                  <a:noFill/>
                </a:ln>
                <a:solidFill>
                  <a:prstClr val="black"/>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654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899" indent="-285730">
              <a:defRPr sz="2400">
                <a:solidFill>
                  <a:schemeClr val="tx1"/>
                </a:solidFill>
                <a:latin typeface="Comic Sans MS" charset="0"/>
                <a:ea typeface="ＭＳ Ｐゴシック" charset="0"/>
              </a:defRPr>
            </a:lvl2pPr>
            <a:lvl3pPr marL="1142922" indent="-228584">
              <a:defRPr sz="2400">
                <a:solidFill>
                  <a:schemeClr val="tx1"/>
                </a:solidFill>
                <a:latin typeface="Comic Sans MS" charset="0"/>
                <a:ea typeface="ＭＳ Ｐゴシック" charset="0"/>
              </a:defRPr>
            </a:lvl3pPr>
            <a:lvl4pPr marL="1600089" indent="-228584">
              <a:defRPr sz="2400">
                <a:solidFill>
                  <a:schemeClr val="tx1"/>
                </a:solidFill>
                <a:latin typeface="Comic Sans MS" charset="0"/>
                <a:ea typeface="ＭＳ Ｐゴシック" charset="0"/>
              </a:defRPr>
            </a:lvl4pPr>
            <a:lvl5pPr marL="2057258" indent="-228584">
              <a:defRPr sz="2400">
                <a:solidFill>
                  <a:schemeClr val="tx1"/>
                </a:solidFill>
                <a:latin typeface="Comic Sans MS" charset="0"/>
                <a:ea typeface="ＭＳ Ｐゴシック" charset="0"/>
              </a:defRPr>
            </a:lvl5pPr>
            <a:lvl6pPr marL="2514427" indent="-228584" eaLnBrk="0" fontAlgn="base" hangingPunct="0">
              <a:spcBef>
                <a:spcPct val="0"/>
              </a:spcBef>
              <a:spcAft>
                <a:spcPct val="0"/>
              </a:spcAft>
              <a:defRPr sz="2400">
                <a:solidFill>
                  <a:schemeClr val="tx1"/>
                </a:solidFill>
                <a:latin typeface="Comic Sans MS" charset="0"/>
                <a:ea typeface="ＭＳ Ｐゴシック" charset="0"/>
              </a:defRPr>
            </a:lvl6pPr>
            <a:lvl7pPr marL="2971595" indent="-228584" eaLnBrk="0" fontAlgn="base" hangingPunct="0">
              <a:spcBef>
                <a:spcPct val="0"/>
              </a:spcBef>
              <a:spcAft>
                <a:spcPct val="0"/>
              </a:spcAft>
              <a:defRPr sz="2400">
                <a:solidFill>
                  <a:schemeClr val="tx1"/>
                </a:solidFill>
                <a:latin typeface="Comic Sans MS" charset="0"/>
                <a:ea typeface="ＭＳ Ｐゴシック" charset="0"/>
              </a:defRPr>
            </a:lvl7pPr>
            <a:lvl8pPr marL="3428764" indent="-228584" eaLnBrk="0" fontAlgn="base" hangingPunct="0">
              <a:spcBef>
                <a:spcPct val="0"/>
              </a:spcBef>
              <a:spcAft>
                <a:spcPct val="0"/>
              </a:spcAft>
              <a:defRPr sz="2400">
                <a:solidFill>
                  <a:schemeClr val="tx1"/>
                </a:solidFill>
                <a:latin typeface="Comic Sans MS" charset="0"/>
                <a:ea typeface="ＭＳ Ｐゴシック" charset="0"/>
              </a:defRPr>
            </a:lvl8pPr>
            <a:lvl9pPr marL="3885932" indent="-228584"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65030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Slide Image Placeholder 1"/>
          <p:cNvSpPr>
            <a:spLocks noGrp="1" noRot="1" noChangeAspect="1"/>
          </p:cNvSpPr>
          <p:nvPr>
            <p:ph type="sldImg"/>
          </p:nvPr>
        </p:nvSpPr>
        <p:spPr>
          <a:ln/>
        </p:spPr>
      </p:sp>
      <p:sp>
        <p:nvSpPr>
          <p:cNvPr id="801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01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899" indent="-285730">
              <a:defRPr sz="2400">
                <a:solidFill>
                  <a:schemeClr val="tx1"/>
                </a:solidFill>
                <a:latin typeface="Comic Sans MS" charset="0"/>
                <a:ea typeface="ＭＳ Ｐゴシック" charset="0"/>
              </a:defRPr>
            </a:lvl2pPr>
            <a:lvl3pPr marL="1142922" indent="-228584">
              <a:defRPr sz="2400">
                <a:solidFill>
                  <a:schemeClr val="tx1"/>
                </a:solidFill>
                <a:latin typeface="Comic Sans MS" charset="0"/>
                <a:ea typeface="ＭＳ Ｐゴシック" charset="0"/>
              </a:defRPr>
            </a:lvl3pPr>
            <a:lvl4pPr marL="1600089" indent="-228584">
              <a:defRPr sz="2400">
                <a:solidFill>
                  <a:schemeClr val="tx1"/>
                </a:solidFill>
                <a:latin typeface="Comic Sans MS" charset="0"/>
                <a:ea typeface="ＭＳ Ｐゴシック" charset="0"/>
              </a:defRPr>
            </a:lvl4pPr>
            <a:lvl5pPr marL="2057258" indent="-228584">
              <a:defRPr sz="2400">
                <a:solidFill>
                  <a:schemeClr val="tx1"/>
                </a:solidFill>
                <a:latin typeface="Comic Sans MS" charset="0"/>
                <a:ea typeface="ＭＳ Ｐゴシック" charset="0"/>
              </a:defRPr>
            </a:lvl5pPr>
            <a:lvl6pPr marL="2514427" indent="-228584" eaLnBrk="0" fontAlgn="base" hangingPunct="0">
              <a:spcBef>
                <a:spcPct val="0"/>
              </a:spcBef>
              <a:spcAft>
                <a:spcPct val="0"/>
              </a:spcAft>
              <a:defRPr sz="2400">
                <a:solidFill>
                  <a:schemeClr val="tx1"/>
                </a:solidFill>
                <a:latin typeface="Comic Sans MS" charset="0"/>
                <a:ea typeface="ＭＳ Ｐゴシック" charset="0"/>
              </a:defRPr>
            </a:lvl6pPr>
            <a:lvl7pPr marL="2971595" indent="-228584" eaLnBrk="0" fontAlgn="base" hangingPunct="0">
              <a:spcBef>
                <a:spcPct val="0"/>
              </a:spcBef>
              <a:spcAft>
                <a:spcPct val="0"/>
              </a:spcAft>
              <a:defRPr sz="2400">
                <a:solidFill>
                  <a:schemeClr val="tx1"/>
                </a:solidFill>
                <a:latin typeface="Comic Sans MS" charset="0"/>
                <a:ea typeface="ＭＳ Ｐゴシック" charset="0"/>
              </a:defRPr>
            </a:lvl7pPr>
            <a:lvl8pPr marL="3428764" indent="-228584" eaLnBrk="0" fontAlgn="base" hangingPunct="0">
              <a:spcBef>
                <a:spcPct val="0"/>
              </a:spcBef>
              <a:spcAft>
                <a:spcPct val="0"/>
              </a:spcAft>
              <a:defRPr sz="2400">
                <a:solidFill>
                  <a:schemeClr val="tx1"/>
                </a:solidFill>
                <a:latin typeface="Comic Sans MS" charset="0"/>
                <a:ea typeface="ＭＳ Ｐゴシック" charset="0"/>
              </a:defRPr>
            </a:lvl8pPr>
            <a:lvl9pPr marL="3885932" indent="-228584"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288585-F612-074D-9B53-1EFC9ADE01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773486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393A71-93F0-F040-BA80-2B004EB0251F}" type="slidenum">
              <a:rPr lang="en-US" sz="1200"/>
              <a:pPr/>
              <a:t>15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2372772-3B99-374B-B37C-C6F0EF96B9D4}" type="slidenum">
              <a:rPr lang="en-US" sz="1200"/>
              <a:pPr/>
              <a:t>81</a:t>
            </a:fld>
            <a:endParaRPr lang="en-US" sz="1200"/>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8FFCA20C-4FE3-3B4A-87AD-24DE9D7C8E0F}" type="slidenum">
              <a:rPr lang="en-US" sz="1200">
                <a:solidFill>
                  <a:prstClr val="black"/>
                </a:solidFill>
              </a:rPr>
              <a:pPr/>
              <a:t>82</a:t>
            </a:fld>
            <a:endParaRPr lang="en-US" sz="1200">
              <a:solidFill>
                <a:prstClr val="black"/>
              </a:solidFill>
            </a:endParaRPr>
          </a:p>
        </p:txBody>
      </p:sp>
      <p:sp>
        <p:nvSpPr>
          <p:cNvPr id="53251" name="Rectangle 2"/>
          <p:cNvSpPr>
            <a:spLocks noGrp="1" noRot="1" noChangeAspect="1" noChangeArrowheads="1"/>
          </p:cNvSpPr>
          <p:nvPr>
            <p:ph type="sldImg"/>
          </p:nvPr>
        </p:nvSpPr>
        <p:spPr>
          <a:xfrm>
            <a:off x="2143125" y="685800"/>
            <a:ext cx="2571750" cy="3429000"/>
          </a:xfrm>
          <a:solidFill>
            <a:srgbClr val="FFFFFF"/>
          </a:solidFill>
          <a:ln/>
        </p:spPr>
      </p:sp>
      <p:sp>
        <p:nvSpPr>
          <p:cNvPr id="53252" name="Rectangle 3"/>
          <p:cNvSpPr>
            <a:spLocks noGrp="1" noChangeArrowheads="1"/>
          </p:cNvSpPr>
          <p:nvPr>
            <p:ph type="body" idx="1"/>
          </p:nvPr>
        </p:nvSpPr>
        <p:spPr>
          <a:xfrm>
            <a:off x="914921" y="4342894"/>
            <a:ext cx="5028161" cy="276991"/>
          </a:xfrm>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7699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57B0D31-577B-FB4C-863E-0A8E9078BC13}" type="slidenum">
              <a:rPr lang="en-US" sz="1200">
                <a:solidFill>
                  <a:prstClr val="black"/>
                </a:solidFill>
              </a:rPr>
              <a:pPr/>
              <a:t>83</a:t>
            </a:fld>
            <a:endParaRPr lang="en-US" sz="1200">
              <a:solidFill>
                <a:prstClr val="black"/>
              </a:solidFill>
            </a:endParaRPr>
          </a:p>
        </p:txBody>
      </p:sp>
      <p:sp>
        <p:nvSpPr>
          <p:cNvPr id="61443" name="Rectangle 2"/>
          <p:cNvSpPr>
            <a:spLocks noGrp="1" noRot="1" noChangeAspect="1" noChangeArrowheads="1" noTextEdit="1"/>
          </p:cNvSpPr>
          <p:nvPr>
            <p:ph type="sldImg"/>
          </p:nvPr>
        </p:nvSpPr>
        <p:spPr>
          <a:xfrm>
            <a:off x="2271713" y="1143001"/>
            <a:ext cx="2314575" cy="3086100"/>
          </a:xfrm>
          <a:ln/>
        </p:spPr>
      </p:sp>
      <p:sp>
        <p:nvSpPr>
          <p:cNvPr id="61444" name="Rectangle 3"/>
          <p:cNvSpPr>
            <a:spLocks noGrp="1" noChangeArrowheads="1"/>
          </p:cNvSpPr>
          <p:nvPr>
            <p:ph type="body" idx="1"/>
          </p:nvPr>
        </p:nvSpPr>
        <p:spPr>
          <a:xfrm>
            <a:off x="914400" y="4343400"/>
            <a:ext cx="5029200" cy="833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Frequently, but not always, </a:t>
            </a:r>
            <a:r>
              <a:rPr lang="en-US" i="1" dirty="0" err="1" smtClean="0">
                <a:solidFill>
                  <a:schemeClr val="bg1"/>
                </a:solidFill>
                <a:latin typeface="Bwgrkl" charset="0"/>
                <a:ea typeface="ＭＳ Ｐゴシック" charset="0"/>
                <a:cs typeface="Bwgrkl" charset="0"/>
              </a:rPr>
              <a:t>ek</a:t>
            </a:r>
            <a:r>
              <a:rPr lang="en-US" dirty="0" smtClean="0">
                <a:latin typeface="Times New Roman" charset="0"/>
                <a:ea typeface="ＭＳ Ｐゴシック" charset="0"/>
                <a:cs typeface="ＭＳ Ｐゴシック" charset="0"/>
              </a:rPr>
              <a:t> means </a:t>
            </a:r>
            <a:r>
              <a:rPr lang="en-US" i="1" dirty="0" smtClean="0">
                <a:latin typeface="Times New Roman" charset="0"/>
                <a:ea typeface="ＭＳ Ｐゴシック" charset="0"/>
                <a:cs typeface="ＭＳ Ｐゴシック" charset="0"/>
              </a:rPr>
              <a:t>from within</a:t>
            </a:r>
            <a:r>
              <a:rPr lang="en-US" dirty="0" smtClean="0">
                <a:latin typeface="Times New Roman" charset="0"/>
                <a:ea typeface="ＭＳ Ｐゴシック" charset="0"/>
                <a:cs typeface="ＭＳ Ｐゴシック" charset="0"/>
              </a:rPr>
              <a:t>, while </a:t>
            </a:r>
            <a:r>
              <a:rPr lang="en-US" i="1" dirty="0" err="1" smtClean="0">
                <a:solidFill>
                  <a:schemeClr val="bg1"/>
                </a:solidFill>
                <a:latin typeface="Bwgrkl" charset="0"/>
                <a:ea typeface="ＭＳ Ｐゴシック" charset="0"/>
                <a:cs typeface="Bwgrkl" charset="0"/>
              </a:rPr>
              <a:t>apo</a:t>
            </a:r>
            <a:r>
              <a:rPr lang="en-US" dirty="0" smtClean="0">
                <a:solidFill>
                  <a:schemeClr val="bg1"/>
                </a:solidFill>
                <a:latin typeface="Bwgrkl" charset="0"/>
                <a:ea typeface="ＭＳ Ｐゴシック" charset="0"/>
                <a:cs typeface="Bwgrkl" charset="0"/>
              </a:rPr>
              <a:t> </a:t>
            </a:r>
            <a:r>
              <a:rPr lang="en-US" dirty="0" smtClean="0">
                <a:latin typeface="Times New Roman" charset="0"/>
                <a:ea typeface="ＭＳ Ｐゴシック" charset="0"/>
                <a:cs typeface="ＭＳ Ｐゴシック" charset="0"/>
              </a:rPr>
              <a:t>means </a:t>
            </a:r>
            <a:r>
              <a:rPr lang="en-US" i="1" dirty="0" smtClean="0">
                <a:latin typeface="Times New Roman" charset="0"/>
                <a:ea typeface="ＭＳ Ｐゴシック" charset="0"/>
                <a:cs typeface="ＭＳ Ｐゴシック" charset="0"/>
              </a:rPr>
              <a:t>from </a:t>
            </a:r>
            <a:r>
              <a:rPr lang="en-US" dirty="0" smtClean="0">
                <a:latin typeface="Times New Roman" charset="0"/>
                <a:ea typeface="ＭＳ Ｐゴシック" charset="0"/>
                <a:cs typeface="ＭＳ Ｐゴシック" charset="0"/>
              </a:rPr>
              <a:t>in a more general way (e.g., </a:t>
            </a:r>
            <a:r>
              <a:rPr lang="en-US" i="1" dirty="0" smtClean="0">
                <a:latin typeface="Times New Roman" charset="0"/>
                <a:ea typeface="ＭＳ Ｐゴシック" charset="0"/>
                <a:cs typeface="ＭＳ Ｐゴシック" charset="0"/>
              </a:rPr>
              <a:t>from the outside of, from the vicinity of</a:t>
            </a:r>
            <a:r>
              <a:rPr 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 (Eugene Van Ness </a:t>
            </a:r>
            <a:r>
              <a:rPr lang="en-US" dirty="0" err="1" smtClean="0">
                <a:latin typeface="Times New Roman" charset="0"/>
                <a:ea typeface="ＭＳ Ｐゴシック" charset="0"/>
                <a:cs typeface="ＭＳ Ｐゴシック" charset="0"/>
              </a:rPr>
              <a:t>Goetchius</a:t>
            </a:r>
            <a:r>
              <a:rPr lang="en-US" dirty="0" smtClean="0">
                <a:latin typeface="Times New Roman" charset="0"/>
                <a:ea typeface="ＭＳ Ｐゴシック" charset="0"/>
                <a:cs typeface="ＭＳ Ｐゴシック" charset="0"/>
              </a:rPr>
              <a:t>, </a:t>
            </a:r>
            <a:r>
              <a:rPr lang="en-US" i="1" dirty="0" smtClean="0">
                <a:latin typeface="Times New Roman" charset="0"/>
                <a:ea typeface="ＭＳ Ｐゴシック" charset="0"/>
                <a:cs typeface="ＭＳ Ｐゴシック" charset="0"/>
              </a:rPr>
              <a:t>The Language of the New Testament</a:t>
            </a:r>
            <a:r>
              <a:rPr lang="en-US" dirty="0" smtClean="0">
                <a:latin typeface="Times New Roman" charset="0"/>
                <a:ea typeface="ＭＳ Ｐゴシック" charset="0"/>
                <a:cs typeface="ＭＳ Ｐゴシック" charset="0"/>
              </a:rPr>
              <a:t> [New York: Charles </a:t>
            </a:r>
            <a:r>
              <a:rPr lang="en-US" dirty="0" err="1" smtClean="0">
                <a:latin typeface="Times New Roman" charset="0"/>
                <a:ea typeface="ＭＳ Ｐゴシック" charset="0"/>
                <a:cs typeface="ＭＳ Ｐゴシック" charset="0"/>
              </a:rPr>
              <a:t>Schribner</a:t>
            </a:r>
            <a:r>
              <a:rPr lang="fr-FR"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Sons, 1965], 151).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88343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BE7E7804-7A63-7D42-8FC5-436EC93C4984}" type="slidenum">
              <a:rPr lang="en-US" sz="1200">
                <a:solidFill>
                  <a:prstClr val="black"/>
                </a:solidFill>
              </a:rPr>
              <a:pPr/>
              <a:t>84</a:t>
            </a:fld>
            <a:endParaRPr lang="en-US" sz="1200">
              <a:solidFill>
                <a:prstClr val="black"/>
              </a:solidFill>
            </a:endParaRPr>
          </a:p>
        </p:txBody>
      </p:sp>
      <p:sp>
        <p:nvSpPr>
          <p:cNvPr id="63491" name="Rectangle 2"/>
          <p:cNvSpPr>
            <a:spLocks noGrp="1" noRot="1" noChangeAspect="1" noChangeArrowheads="1" noTextEdit="1"/>
          </p:cNvSpPr>
          <p:nvPr>
            <p:ph type="sldImg"/>
          </p:nvPr>
        </p:nvSpPr>
        <p:spPr>
          <a:xfrm>
            <a:off x="2271713" y="1143001"/>
            <a:ext cx="2314575" cy="3086100"/>
          </a:xfrm>
          <a:ln/>
        </p:spPr>
      </p:sp>
      <p:sp>
        <p:nvSpPr>
          <p:cNvPr id="63492" name="Rectangle 3"/>
          <p:cNvSpPr>
            <a:spLocks noGrp="1" noChangeArrowheads="1"/>
          </p:cNvSpPr>
          <p:nvPr>
            <p:ph type="body" idx="1"/>
          </p:nvPr>
        </p:nvSpPr>
        <p:spPr>
          <a:xfrm>
            <a:off x="914400" y="4343400"/>
            <a:ext cx="5029200" cy="833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Frequently, but not always, </a:t>
            </a:r>
            <a:r>
              <a:rPr lang="en-US" i="1" dirty="0" err="1" smtClean="0">
                <a:solidFill>
                  <a:schemeClr val="bg1"/>
                </a:solidFill>
                <a:latin typeface="Bwgrkl" charset="0"/>
                <a:ea typeface="ＭＳ Ｐゴシック" charset="0"/>
                <a:cs typeface="Bwgrkl" charset="0"/>
              </a:rPr>
              <a:t>ek</a:t>
            </a:r>
            <a:r>
              <a:rPr lang="en-US" dirty="0" smtClean="0">
                <a:latin typeface="Times New Roman" charset="0"/>
                <a:ea typeface="ＭＳ Ｐゴシック" charset="0"/>
                <a:cs typeface="ＭＳ Ｐゴシック" charset="0"/>
              </a:rPr>
              <a:t> means </a:t>
            </a:r>
            <a:r>
              <a:rPr lang="en-US" i="1" dirty="0" smtClean="0">
                <a:latin typeface="Times New Roman" charset="0"/>
                <a:ea typeface="ＭＳ Ｐゴシック" charset="0"/>
                <a:cs typeface="ＭＳ Ｐゴシック" charset="0"/>
              </a:rPr>
              <a:t>from within</a:t>
            </a:r>
            <a:r>
              <a:rPr lang="en-US" dirty="0" smtClean="0">
                <a:latin typeface="Times New Roman" charset="0"/>
                <a:ea typeface="ＭＳ Ｐゴシック" charset="0"/>
                <a:cs typeface="ＭＳ Ｐゴシック" charset="0"/>
              </a:rPr>
              <a:t>, while </a:t>
            </a:r>
            <a:r>
              <a:rPr lang="en-US" i="1" dirty="0" err="1" smtClean="0">
                <a:solidFill>
                  <a:schemeClr val="bg1"/>
                </a:solidFill>
                <a:latin typeface="Bwgrkl" charset="0"/>
                <a:ea typeface="ＭＳ Ｐゴシック" charset="0"/>
                <a:cs typeface="Bwgrkl" charset="0"/>
              </a:rPr>
              <a:t>apo</a:t>
            </a:r>
            <a:r>
              <a:rPr lang="en-US" dirty="0" smtClean="0">
                <a:solidFill>
                  <a:schemeClr val="bg1"/>
                </a:solidFill>
                <a:latin typeface="Bwgrkl" charset="0"/>
                <a:ea typeface="ＭＳ Ｐゴシック" charset="0"/>
                <a:cs typeface="Bwgrkl" charset="0"/>
              </a:rPr>
              <a:t> </a:t>
            </a:r>
            <a:r>
              <a:rPr lang="en-US" dirty="0" smtClean="0">
                <a:latin typeface="Times New Roman" charset="0"/>
                <a:ea typeface="ＭＳ Ｐゴシック" charset="0"/>
                <a:cs typeface="ＭＳ Ｐゴシック" charset="0"/>
              </a:rPr>
              <a:t>means </a:t>
            </a:r>
            <a:r>
              <a:rPr lang="en-US" i="1" dirty="0" smtClean="0">
                <a:latin typeface="Times New Roman" charset="0"/>
                <a:ea typeface="ＭＳ Ｐゴシック" charset="0"/>
                <a:cs typeface="ＭＳ Ｐゴシック" charset="0"/>
              </a:rPr>
              <a:t>from </a:t>
            </a:r>
            <a:r>
              <a:rPr lang="en-US" dirty="0" smtClean="0">
                <a:latin typeface="Times New Roman" charset="0"/>
                <a:ea typeface="ＭＳ Ｐゴシック" charset="0"/>
                <a:cs typeface="ＭＳ Ｐゴシック" charset="0"/>
              </a:rPr>
              <a:t>in a more general way (e.g., </a:t>
            </a:r>
            <a:r>
              <a:rPr lang="en-US" i="1" dirty="0" smtClean="0">
                <a:latin typeface="Times New Roman" charset="0"/>
                <a:ea typeface="ＭＳ Ｐゴシック" charset="0"/>
                <a:cs typeface="ＭＳ Ｐゴシック" charset="0"/>
              </a:rPr>
              <a:t>from the outside of, from the vicinity of</a:t>
            </a:r>
            <a:r>
              <a:rPr 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 (Eugene Van Ness </a:t>
            </a:r>
            <a:r>
              <a:rPr lang="en-US" dirty="0" err="1" smtClean="0">
                <a:latin typeface="Times New Roman" charset="0"/>
                <a:ea typeface="ＭＳ Ｐゴシック" charset="0"/>
                <a:cs typeface="ＭＳ Ｐゴシック" charset="0"/>
              </a:rPr>
              <a:t>Goetchius</a:t>
            </a:r>
            <a:r>
              <a:rPr lang="en-US" dirty="0" smtClean="0">
                <a:latin typeface="Times New Roman" charset="0"/>
                <a:ea typeface="ＭＳ Ｐゴシック" charset="0"/>
                <a:cs typeface="ＭＳ Ｐゴシック" charset="0"/>
              </a:rPr>
              <a:t>, </a:t>
            </a:r>
            <a:r>
              <a:rPr lang="en-US" i="1" dirty="0" smtClean="0">
                <a:latin typeface="Times New Roman" charset="0"/>
                <a:ea typeface="ＭＳ Ｐゴシック" charset="0"/>
                <a:cs typeface="ＭＳ Ｐゴシック" charset="0"/>
              </a:rPr>
              <a:t>The Language of the New Testament</a:t>
            </a:r>
            <a:r>
              <a:rPr lang="en-US" dirty="0" smtClean="0">
                <a:latin typeface="Times New Roman" charset="0"/>
                <a:ea typeface="ＭＳ Ｐゴシック" charset="0"/>
                <a:cs typeface="ＭＳ Ｐゴシック" charset="0"/>
              </a:rPr>
              <a:t> [New York: Charles </a:t>
            </a:r>
            <a:r>
              <a:rPr lang="en-US" dirty="0" err="1" smtClean="0">
                <a:latin typeface="Times New Roman" charset="0"/>
                <a:ea typeface="ＭＳ Ｐゴシック" charset="0"/>
                <a:cs typeface="ＭＳ Ｐゴシック" charset="0"/>
              </a:rPr>
              <a:t>Schribner</a:t>
            </a:r>
            <a:r>
              <a:rPr lang="fr-FR"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Sons, 1965], 151).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76290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A6522795-329B-D24B-AE90-624A617767DC}" type="slidenum">
              <a:rPr lang="en-US" sz="1200">
                <a:solidFill>
                  <a:prstClr val="black"/>
                </a:solidFill>
              </a:rPr>
              <a:pPr/>
              <a:t>85</a:t>
            </a:fld>
            <a:endParaRPr lang="en-US" sz="1200">
              <a:solidFill>
                <a:prstClr val="black"/>
              </a:solidFill>
            </a:endParaRPr>
          </a:p>
        </p:txBody>
      </p:sp>
      <p:sp>
        <p:nvSpPr>
          <p:cNvPr id="65539" name="Rectangle 2"/>
          <p:cNvSpPr>
            <a:spLocks noGrp="1" noRot="1" noChangeAspect="1" noChangeArrowheads="1" noTextEdit="1"/>
          </p:cNvSpPr>
          <p:nvPr>
            <p:ph type="sldImg"/>
          </p:nvPr>
        </p:nvSpPr>
        <p:spPr>
          <a:xfrm>
            <a:off x="2271713" y="1143001"/>
            <a:ext cx="2314575" cy="3086100"/>
          </a:xfrm>
          <a:ln/>
        </p:spPr>
      </p:sp>
      <p:sp>
        <p:nvSpPr>
          <p:cNvPr id="65540" name="Rectangle 3"/>
          <p:cNvSpPr>
            <a:spLocks noGrp="1" noChangeArrowheads="1"/>
          </p:cNvSpPr>
          <p:nvPr>
            <p:ph type="body" idx="1"/>
          </p:nvPr>
        </p:nvSpPr>
        <p:spPr>
          <a:xfrm>
            <a:off x="914400" y="4343400"/>
            <a:ext cx="5029200" cy="83317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Frequently, but not always, </a:t>
            </a:r>
            <a:r>
              <a:rPr lang="en-US" i="1" dirty="0" err="1" smtClean="0">
                <a:solidFill>
                  <a:schemeClr val="bg1"/>
                </a:solidFill>
                <a:latin typeface="Bwgrkl" charset="0"/>
                <a:ea typeface="ＭＳ Ｐゴシック" charset="0"/>
                <a:cs typeface="Bwgrkl" charset="0"/>
              </a:rPr>
              <a:t>ek</a:t>
            </a:r>
            <a:r>
              <a:rPr lang="en-US" dirty="0" smtClean="0">
                <a:latin typeface="Times New Roman" charset="0"/>
                <a:ea typeface="ＭＳ Ｐゴシック" charset="0"/>
                <a:cs typeface="ＭＳ Ｐゴシック" charset="0"/>
              </a:rPr>
              <a:t> means </a:t>
            </a:r>
            <a:r>
              <a:rPr lang="en-US" i="1" dirty="0" smtClean="0">
                <a:latin typeface="Times New Roman" charset="0"/>
                <a:ea typeface="ＭＳ Ｐゴシック" charset="0"/>
                <a:cs typeface="ＭＳ Ｐゴシック" charset="0"/>
              </a:rPr>
              <a:t>from within</a:t>
            </a:r>
            <a:r>
              <a:rPr lang="en-US" dirty="0" smtClean="0">
                <a:latin typeface="Times New Roman" charset="0"/>
                <a:ea typeface="ＭＳ Ｐゴシック" charset="0"/>
                <a:cs typeface="ＭＳ Ｐゴシック" charset="0"/>
              </a:rPr>
              <a:t>, while </a:t>
            </a:r>
            <a:r>
              <a:rPr lang="en-US" i="1" dirty="0" err="1" smtClean="0">
                <a:solidFill>
                  <a:schemeClr val="bg1"/>
                </a:solidFill>
                <a:latin typeface="Bwgrkl" charset="0"/>
                <a:ea typeface="ＭＳ Ｐゴシック" charset="0"/>
                <a:cs typeface="Bwgrkl" charset="0"/>
              </a:rPr>
              <a:t>apo</a:t>
            </a:r>
            <a:r>
              <a:rPr lang="en-US" dirty="0" smtClean="0">
                <a:solidFill>
                  <a:schemeClr val="bg1"/>
                </a:solidFill>
                <a:latin typeface="Bwgrkl" charset="0"/>
                <a:ea typeface="ＭＳ Ｐゴシック" charset="0"/>
                <a:cs typeface="Bwgrkl" charset="0"/>
              </a:rPr>
              <a:t> </a:t>
            </a:r>
            <a:r>
              <a:rPr lang="en-US" dirty="0" smtClean="0">
                <a:latin typeface="Times New Roman" charset="0"/>
                <a:ea typeface="ＭＳ Ｐゴシック" charset="0"/>
                <a:cs typeface="ＭＳ Ｐゴシック" charset="0"/>
              </a:rPr>
              <a:t>means </a:t>
            </a:r>
            <a:r>
              <a:rPr lang="en-US" i="1" dirty="0" smtClean="0">
                <a:latin typeface="Times New Roman" charset="0"/>
                <a:ea typeface="ＭＳ Ｐゴシック" charset="0"/>
                <a:cs typeface="ＭＳ Ｐゴシック" charset="0"/>
              </a:rPr>
              <a:t>from </a:t>
            </a:r>
            <a:r>
              <a:rPr lang="en-US" dirty="0" smtClean="0">
                <a:latin typeface="Times New Roman" charset="0"/>
                <a:ea typeface="ＭＳ Ｐゴシック" charset="0"/>
                <a:cs typeface="ＭＳ Ｐゴシック" charset="0"/>
              </a:rPr>
              <a:t>in a more general way (e.g., </a:t>
            </a:r>
            <a:r>
              <a:rPr lang="en-US" i="1" dirty="0" smtClean="0">
                <a:latin typeface="Times New Roman" charset="0"/>
                <a:ea typeface="ＭＳ Ｐゴシック" charset="0"/>
                <a:cs typeface="ＭＳ Ｐゴシック" charset="0"/>
              </a:rPr>
              <a:t>from the outside of, from the vicinity of</a:t>
            </a:r>
            <a:r>
              <a:rPr lang="en-US" dirty="0" smtClean="0">
                <a:latin typeface="Times New Roman" charset="0"/>
                <a:ea typeface="ＭＳ Ｐゴシック" charset="0"/>
                <a:cs typeface="ＭＳ Ｐゴシック" charset="0"/>
              </a:rPr>
              <a:t>)</a:t>
            </a:r>
            <a:r>
              <a:rPr lang="en-US"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 (Eugene Van Ness </a:t>
            </a:r>
            <a:r>
              <a:rPr lang="en-US" dirty="0" err="1" smtClean="0">
                <a:latin typeface="Times New Roman" charset="0"/>
                <a:ea typeface="ＭＳ Ｐゴシック" charset="0"/>
                <a:cs typeface="ＭＳ Ｐゴシック" charset="0"/>
              </a:rPr>
              <a:t>Goetchius</a:t>
            </a:r>
            <a:r>
              <a:rPr lang="en-US" dirty="0" smtClean="0">
                <a:latin typeface="Times New Roman" charset="0"/>
                <a:ea typeface="ＭＳ Ｐゴシック" charset="0"/>
                <a:cs typeface="ＭＳ Ｐゴシック" charset="0"/>
              </a:rPr>
              <a:t>, </a:t>
            </a:r>
            <a:r>
              <a:rPr lang="en-US" i="1" dirty="0" smtClean="0">
                <a:latin typeface="Times New Roman" charset="0"/>
                <a:ea typeface="ＭＳ Ｐゴシック" charset="0"/>
                <a:cs typeface="ＭＳ Ｐゴシック" charset="0"/>
              </a:rPr>
              <a:t>The Language of the New Testament</a:t>
            </a:r>
            <a:r>
              <a:rPr lang="en-US" dirty="0" smtClean="0">
                <a:latin typeface="Times New Roman" charset="0"/>
                <a:ea typeface="ＭＳ Ｐゴシック" charset="0"/>
                <a:cs typeface="ＭＳ Ｐゴシック" charset="0"/>
              </a:rPr>
              <a:t> [New York: Charles </a:t>
            </a:r>
            <a:r>
              <a:rPr lang="en-US" dirty="0" err="1" smtClean="0">
                <a:latin typeface="Times New Roman" charset="0"/>
                <a:ea typeface="ＭＳ Ｐゴシック" charset="0"/>
                <a:cs typeface="ＭＳ Ｐゴシック" charset="0"/>
              </a:rPr>
              <a:t>Schribner</a:t>
            </a:r>
            <a:r>
              <a:rPr lang="fr-FR" altLang="ja-JP" dirty="0" smtClean="0">
                <a:latin typeface="Times New Roman" charset="0"/>
                <a:ea typeface="ＭＳ Ｐゴシック" charset="0"/>
                <a:cs typeface="ＭＳ Ｐゴシック" charset="0"/>
              </a:rPr>
              <a:t>'</a:t>
            </a:r>
            <a:r>
              <a:rPr lang="en-US" dirty="0" smtClean="0">
                <a:latin typeface="Times New Roman" charset="0"/>
                <a:ea typeface="ＭＳ Ｐゴシック" charset="0"/>
                <a:cs typeface="ＭＳ Ｐゴシック" charset="0"/>
              </a:rPr>
              <a:t>s Sons, 1965], 151).  </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09487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4BCD1384-30E3-AA43-AB9F-4C587EB21D3A}" type="slidenum">
              <a:rPr lang="en-US" sz="1200">
                <a:solidFill>
                  <a:prstClr val="black"/>
                </a:solidFill>
              </a:rPr>
              <a:pPr/>
              <a:t>86</a:t>
            </a:fld>
            <a:endParaRPr lang="en-US" sz="1200">
              <a:solidFill>
                <a:prstClr val="black"/>
              </a:solidFill>
            </a:endParaRPr>
          </a:p>
        </p:txBody>
      </p:sp>
      <p:sp>
        <p:nvSpPr>
          <p:cNvPr id="67587" name="Rectangle 2"/>
          <p:cNvSpPr>
            <a:spLocks noGrp="1" noRot="1" noChangeAspect="1" noChangeArrowheads="1" noTextEdit="1"/>
          </p:cNvSpPr>
          <p:nvPr>
            <p:ph type="sldImg"/>
          </p:nvPr>
        </p:nvSpPr>
        <p:spPr>
          <a:xfrm>
            <a:off x="2271713" y="1143001"/>
            <a:ext cx="2314575" cy="3086100"/>
          </a:xfrm>
          <a:ln/>
        </p:spPr>
      </p:sp>
      <p:sp>
        <p:nvSpPr>
          <p:cNvPr id="67588" name="Rectangle 3"/>
          <p:cNvSpPr>
            <a:spLocks noGrp="1" noChangeArrowheads="1"/>
          </p:cNvSpPr>
          <p:nvPr>
            <p:ph type="body" idx="1"/>
          </p:nvPr>
        </p:nvSpPr>
        <p:spPr>
          <a:xfrm>
            <a:off x="914400" y="4343401"/>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5563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CB6DDBB-6428-EA42-B15C-AC3923C64F43}" type="slidenum">
              <a:rPr lang="en-GB" sz="1200">
                <a:solidFill>
                  <a:srgbClr val="000000"/>
                </a:solidFill>
              </a:rPr>
              <a:pPr/>
              <a:t>87</a:t>
            </a:fld>
            <a:endParaRPr lang="en-GB" sz="1200">
              <a:solidFill>
                <a:srgbClr val="000000"/>
              </a:solidFill>
            </a:endParaRPr>
          </a:p>
        </p:txBody>
      </p:sp>
      <p:sp>
        <p:nvSpPr>
          <p:cNvPr id="153602" name="Rectangle 2"/>
          <p:cNvSpPr>
            <a:spLocks noGrp="1" noRot="1" noChangeAspect="1" noChangeArrowheads="1" noTextEdit="1"/>
          </p:cNvSpPr>
          <p:nvPr>
            <p:ph type="sldImg"/>
          </p:nvPr>
        </p:nvSpPr>
        <p:spPr>
          <a:xfrm>
            <a:off x="2271713" y="1143001"/>
            <a:ext cx="2314575" cy="3086100"/>
          </a:xfrm>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93667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0B4028-0068-8742-A6C8-A339D5F5EB93}" type="slidenum">
              <a:rPr lang="en-GB" sz="1200">
                <a:solidFill>
                  <a:srgbClr val="000000"/>
                </a:solidFill>
              </a:rPr>
              <a:pPr/>
              <a:t>88</a:t>
            </a:fld>
            <a:endParaRPr lang="en-GB" sz="1200">
              <a:solidFill>
                <a:srgbClr val="000000"/>
              </a:solidFill>
            </a:endParaRPr>
          </a:p>
        </p:txBody>
      </p:sp>
      <p:sp>
        <p:nvSpPr>
          <p:cNvPr id="155650" name="Rectangle 2"/>
          <p:cNvSpPr>
            <a:spLocks noGrp="1" noRot="1" noChangeAspect="1" noChangeArrowheads="1" noTextEdit="1"/>
          </p:cNvSpPr>
          <p:nvPr>
            <p:ph type="sldImg"/>
          </p:nvPr>
        </p:nvSpPr>
        <p:spPr>
          <a:xfrm>
            <a:off x="2271713" y="1143001"/>
            <a:ext cx="2314575" cy="3086100"/>
          </a:xfrm>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0250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xfrm>
            <a:off x="3886200" y="8864821"/>
            <a:ext cx="29718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fld id="{D607D826-F788-BC4D-BD93-112C753CA326}" type="slidenum">
              <a:rPr lang="en-US" sz="1200">
                <a:solidFill>
                  <a:prstClr val="black"/>
                </a:solidFill>
              </a:rPr>
              <a:pPr/>
              <a:t>89</a:t>
            </a:fld>
            <a:endParaRPr lang="en-US" sz="1200">
              <a:solidFill>
                <a:prstClr val="black"/>
              </a:solidFill>
            </a:endParaRPr>
          </a:p>
        </p:txBody>
      </p:sp>
      <p:sp>
        <p:nvSpPr>
          <p:cNvPr id="69635" name="Rectangle 2"/>
          <p:cNvSpPr>
            <a:spLocks noGrp="1" noRot="1" noChangeAspect="1" noChangeArrowheads="1" noTextEdit="1"/>
          </p:cNvSpPr>
          <p:nvPr>
            <p:ph type="sldImg"/>
          </p:nvPr>
        </p:nvSpPr>
        <p:spPr>
          <a:xfrm>
            <a:off x="2271713" y="1143001"/>
            <a:ext cx="2314575" cy="3086100"/>
          </a:xfrm>
          <a:ln/>
        </p:spPr>
      </p:sp>
      <p:sp>
        <p:nvSpPr>
          <p:cNvPr id="69636" name="Rectangle 3"/>
          <p:cNvSpPr>
            <a:spLocks noGrp="1" noChangeArrowheads="1"/>
          </p:cNvSpPr>
          <p:nvPr>
            <p:ph type="body" idx="1"/>
          </p:nvPr>
        </p:nvSpPr>
        <p:spPr>
          <a:xfrm>
            <a:off x="914400" y="4343401"/>
            <a:ext cx="5029200" cy="2791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1527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txBox="1">
            <a:spLocks noGrp="1" noChangeArrowheads="1"/>
          </p:cNvSpPr>
          <p:nvPr/>
        </p:nvSpPr>
        <p:spPr bwMode="auto">
          <a:xfrm>
            <a:off x="2913460" y="11580284"/>
            <a:ext cx="22288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836746D5-5443-1F4A-B900-B1AB7E391CD5}" type="slidenum">
              <a:rPr lang="en-GB" sz="1200" smtClean="0">
                <a:solidFill>
                  <a:prstClr val="black"/>
                </a:solidFill>
                <a:latin typeface="Comic Sans MS" charset="0"/>
              </a:rPr>
              <a:pPr algn="r"/>
              <a:t>90</a:t>
            </a:fld>
            <a:endParaRPr lang="en-GB" sz="1200" smtClean="0">
              <a:solidFill>
                <a:prstClr val="black"/>
              </a:solidFill>
              <a:latin typeface="Comic Sans MS" charset="0"/>
            </a:endParaRPr>
          </a:p>
        </p:txBody>
      </p:sp>
      <p:sp>
        <p:nvSpPr>
          <p:cNvPr id="14541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75362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0E5D8FB2-66DE-3C4A-9114-DEE22FCCA2AF}" type="slidenum">
              <a:rPr lang="en-US" sz="1200"/>
              <a:pPr/>
              <a:t>20</a:t>
            </a:fld>
            <a:endParaRPr lang="en-US" sz="120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936B491-A53E-624F-B8E5-6C37B48B0D6E}" type="slidenum">
              <a:rPr lang="en-US" sz="1200"/>
              <a:pPr/>
              <a:t>91</a:t>
            </a:fld>
            <a:endParaRPr lang="en-US" sz="1200"/>
          </a:p>
        </p:txBody>
      </p:sp>
      <p:sp>
        <p:nvSpPr>
          <p:cNvPr id="78850"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1"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3F1A198-96DF-284C-83A3-F2D2E994B68D}" type="slidenum">
              <a:rPr lang="en-US" sz="1200"/>
              <a:pPr/>
              <a:t>92</a:t>
            </a:fld>
            <a:endParaRPr lang="en-US" sz="1200"/>
          </a:p>
        </p:txBody>
      </p:sp>
      <p:sp>
        <p:nvSpPr>
          <p:cNvPr id="80898"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899"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37CBBF-8C63-964A-AFD7-0908CDFC447A}" type="slidenum">
              <a:rPr lang="en-US" sz="1200"/>
              <a:pPr/>
              <a:t>93</a:t>
            </a:fld>
            <a:endParaRPr lang="en-US" sz="1200"/>
          </a:p>
        </p:txBody>
      </p:sp>
      <p:sp>
        <p:nvSpPr>
          <p:cNvPr id="82946"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7"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708F7676-E6A0-0A42-91FF-35FE84A3D0CC}" type="slidenum">
              <a:rPr lang="en-US" sz="1200"/>
              <a:pPr/>
              <a:t>94</a:t>
            </a:fld>
            <a:endParaRPr lang="en-US" sz="1200"/>
          </a:p>
        </p:txBody>
      </p:sp>
      <p:sp>
        <p:nvSpPr>
          <p:cNvPr id="84994" name="Rectangle 1026"/>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5" name="Rectangle 1027"/>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684DEA-418E-2E42-852C-84689F34F9A3}" type="slidenum">
              <a:rPr lang="en-US" sz="1200"/>
              <a:pPr/>
              <a:t>95</a:t>
            </a:fld>
            <a:endParaRPr lang="en-US" sz="1200"/>
          </a:p>
        </p:txBody>
      </p:sp>
      <p:sp>
        <p:nvSpPr>
          <p:cNvPr id="870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41A0A9CD-157F-7F42-88A6-86D9A55C7702}" type="slidenum">
              <a:rPr lang="en-US" sz="1200"/>
              <a:pPr/>
              <a:t>96</a:t>
            </a:fld>
            <a:endParaRPr lang="en-US" sz="1200"/>
          </a:p>
        </p:txBody>
      </p:sp>
      <p:sp>
        <p:nvSpPr>
          <p:cNvPr id="89090" name="Rectangle 2"/>
          <p:cNvSpPr>
            <a:spLocks noGrp="1" noRot="1" noChangeAspect="1" noChangeArrowheads="1" noTextEdit="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9091"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3E62923-45D3-4849-9FA0-F59A161B44EE}" type="slidenum">
              <a:rPr lang="en-US" sz="1200"/>
              <a:pPr/>
              <a:t>97</a:t>
            </a:fld>
            <a:endParaRPr lang="en-US" sz="1200"/>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3BD639D-5B75-254F-8ACE-93BC3156B14C}" type="slidenum">
              <a:rPr lang="en-GB" sz="1200">
                <a:latin typeface="Comic Sans MS" charset="0"/>
              </a:rPr>
              <a:pPr/>
              <a:t>98</a:t>
            </a:fld>
            <a:endParaRPr lang="en-GB" sz="1200">
              <a:latin typeface="Comic Sans MS" charset="0"/>
            </a:endParaRPr>
          </a:p>
        </p:txBody>
      </p:sp>
      <p:sp>
        <p:nvSpPr>
          <p:cNvPr id="93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3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44D4E2D-ED31-254C-8476-DEEFF0A56491}" type="slidenum">
              <a:rPr lang="en-US" sz="1200"/>
              <a:pPr/>
              <a:t>99</a:t>
            </a:fld>
            <a:endParaRPr lang="en-US" sz="1200"/>
          </a:p>
        </p:txBody>
      </p:sp>
      <p:sp>
        <p:nvSpPr>
          <p:cNvPr id="95234" name="Rectangle 2"/>
          <p:cNvSpPr>
            <a:spLocks noGrp="1" noRot="1" noChangeAspect="1" noChangeArrowheads="1" noTextEdit="1"/>
          </p:cNvSpPr>
          <p:nvPr>
            <p:ph type="sldImg"/>
          </p:nvPr>
        </p:nvSpPr>
        <p:spPr bwMode="auto">
          <a:xfrm>
            <a:off x="1103313" y="676275"/>
            <a:ext cx="4602162" cy="34528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95235" name="Rectangle 3"/>
          <p:cNvSpPr>
            <a:spLocks noGrp="1" noChangeArrowheads="1"/>
          </p:cNvSpPr>
          <p:nvPr>
            <p:ph type="body" idx="1"/>
          </p:nvPr>
        </p:nvSpPr>
        <p:spPr bwMode="auto">
          <a:xfrm>
            <a:off x="898525" y="4354513"/>
            <a:ext cx="5011738" cy="41275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BEA60D6-0E13-1B47-B39E-3E2EAEE2B0B3}" type="slidenum">
              <a:rPr lang="en-US" sz="1200"/>
              <a:pPr/>
              <a:t>100</a:t>
            </a:fld>
            <a:endParaRPr lang="en-US" sz="1200"/>
          </a:p>
        </p:txBody>
      </p:sp>
      <p:sp>
        <p:nvSpPr>
          <p:cNvPr id="972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95A99F-792C-6C4C-B658-D3002DD460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98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9875" name="Rectangle 3"/>
          <p:cNvSpPr>
            <a:spLocks noGrp="1" noChangeArrowheads="1"/>
          </p:cNvSpPr>
          <p:nvPr>
            <p:ph type="body" idx="1"/>
          </p:nvPr>
        </p:nvSpPr>
        <p:spPr bwMode="auto">
          <a:xfrm>
            <a:off x="914400" y="4343400"/>
            <a:ext cx="5029200" cy="274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778773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556F067-87D6-6B4D-A892-A0572B95055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96987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11CE2E9-C079-E945-B553-926AD15ABE94}" type="slidenum">
              <a:rPr lang="en-US" sz="1200"/>
              <a:pPr/>
              <a:t>102</a:t>
            </a:fld>
            <a:endParaRPr lang="en-US" sz="1200"/>
          </a:p>
        </p:txBody>
      </p:sp>
      <p:sp>
        <p:nvSpPr>
          <p:cNvPr id="993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93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134204-1AF3-334A-AE96-BC339CD4B0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4034" name="Rectangle 1026"/>
          <p:cNvSpPr>
            <a:spLocks noGrp="1" noRot="1" noChangeAspect="1" noChangeArrowheads="1"/>
          </p:cNvSpPr>
          <p:nvPr>
            <p:ph type="sldImg"/>
          </p:nvPr>
        </p:nvSpPr>
        <p:spPr>
          <a:solidFill>
            <a:srgbClr val="FFFFFF"/>
          </a:solidFill>
          <a:ln/>
        </p:spPr>
      </p:sp>
      <p:sp>
        <p:nvSpPr>
          <p:cNvPr id="440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6123689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C6938C-D563-7C45-B31F-1C81E7E43D6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60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3906258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3A5A097-609F-AA40-9839-3976F64BA23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130"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603234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E35D39-2FAC-0B44-8BD8-18040C6EFF6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15215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2E6208-4FB3-A348-BCFE-64D22773F202}"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552379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DAE493E-4AB4-DE4F-AC24-3B2CDAA1C6FB}" type="slidenum">
              <a:rPr lang="en-US" sz="1200">
                <a:solidFill>
                  <a:srgbClr val="000000"/>
                </a:solidFill>
                <a:latin typeface="Times New Roman" charset="0"/>
              </a:rPr>
              <a:pPr/>
              <a:t>108</a:t>
            </a:fld>
            <a:endParaRPr lang="en-US" sz="1200">
              <a:solidFill>
                <a:srgbClr val="000000"/>
              </a:solidFill>
              <a:latin typeface="Times New Roman" charset="0"/>
            </a:endParaRPr>
          </a:p>
        </p:txBody>
      </p:sp>
      <p:sp>
        <p:nvSpPr>
          <p:cNvPr id="172034" name="Rectangle 2"/>
          <p:cNvSpPr>
            <a:spLocks noGrp="1" noRot="1" noChangeAspect="1" noChangeArrowheads="1" noTextEdit="1"/>
          </p:cNvSpPr>
          <p:nvPr>
            <p:ph type="sldImg"/>
          </p:nvPr>
        </p:nvSpPr>
        <p:spPr>
          <a:xfrm>
            <a:off x="2271713" y="1143001"/>
            <a:ext cx="2314575" cy="3086100"/>
          </a:xfrm>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8147850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9006F9-D4E7-A040-94B9-9AF3793661C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94658" name="Rectangle 1026"/>
          <p:cNvSpPr>
            <a:spLocks noGrp="1" noRot="1" noChangeAspect="1" noChangeArrowheads="1" noTextEdit="1"/>
          </p:cNvSpPr>
          <p:nvPr>
            <p:ph type="sldImg"/>
          </p:nvPr>
        </p:nvSpPr>
        <p:spPr>
          <a:solidFill>
            <a:srgbClr val="FFFFFF"/>
          </a:solidFill>
          <a:ln/>
        </p:spPr>
      </p:sp>
      <p:sp>
        <p:nvSpPr>
          <p:cNvPr id="1094659" name="Rectangle 1027"/>
          <p:cNvSpPr>
            <a:spLocks noGrp="1" noChangeArrowheads="1"/>
          </p:cNvSpPr>
          <p:nvPr>
            <p:ph type="body" idx="1"/>
          </p:nvPr>
        </p:nvSpPr>
        <p:spPr>
          <a:xfrm>
            <a:off x="914400" y="4343400"/>
            <a:ext cx="5029200" cy="41148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NLT adds "feast"</a:t>
            </a:r>
            <a:r>
              <a:rPr lang="en-US" baseline="0" dirty="0">
                <a:latin typeface="Times New Roman" charset="0"/>
                <a:ea typeface="ＭＳ Ｐゴシック" charset="0"/>
                <a:cs typeface="ＭＳ Ｐゴシック" charset="0"/>
              </a:rPr>
              <a:t> to 19:7</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83010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A8BDE2-278E-B648-8725-0B551DB2733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354646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4DBA49-945D-6E47-AE32-922A0924E10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397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4117333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46944E3-0705-864C-AE36-76BBA519D97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15553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C662A42-8D53-E44A-9F5E-66A1A3CDA9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p:cNvSpPr>
          <p:nvPr>
            <p:ph type="sldImg"/>
          </p:nvPr>
        </p:nvSpPr>
        <p:spPr>
          <a:xfrm>
            <a:off x="1104900" y="676275"/>
            <a:ext cx="4603750" cy="3452813"/>
          </a:xfrm>
          <a:solidFill>
            <a:srgbClr val="FFFFFF"/>
          </a:solidFill>
          <a:ln/>
        </p:spPr>
      </p:sp>
      <p:sp>
        <p:nvSpPr>
          <p:cNvPr id="17101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8623008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CDC57ED6-2867-D242-9266-DF5E1092AA3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lIns="91428" tIns="45713" rIns="91428" bIns="45713"/>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8278259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8DC559-E63C-0D4C-A45E-3BC8D76036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5106" name="Rectangle 2"/>
          <p:cNvSpPr>
            <a:spLocks noGrp="1" noRot="1" noChangeAspect="1" noChangeArrowheads="1"/>
          </p:cNvSpPr>
          <p:nvPr>
            <p:ph type="sldImg"/>
          </p:nvPr>
        </p:nvSpPr>
        <p:spPr>
          <a:xfrm>
            <a:off x="1130300" y="674688"/>
            <a:ext cx="4597400" cy="3448050"/>
          </a:xfrm>
          <a:solidFill>
            <a:srgbClr val="FFFFFF"/>
          </a:solidFill>
          <a:ln/>
        </p:spPr>
      </p:sp>
      <p:sp>
        <p:nvSpPr>
          <p:cNvPr id="175107" name="Rectangle 3"/>
          <p:cNvSpPr>
            <a:spLocks noGrp="1" noChangeArrowheads="1"/>
          </p:cNvSpPr>
          <p:nvPr>
            <p:ph type="body" idx="1"/>
          </p:nvPr>
        </p:nvSpPr>
        <p:spPr>
          <a:xfrm>
            <a:off x="914400" y="4348163"/>
            <a:ext cx="5029200" cy="412115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814836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88E0C51-A19E-FD40-99A9-67A43FFFB67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7154" name="Rectangle 2"/>
          <p:cNvSpPr>
            <a:spLocks noGrp="1" noRot="1" noChangeAspect="1" noChangeArrowheads="1"/>
          </p:cNvSpPr>
          <p:nvPr>
            <p:ph type="sldImg"/>
          </p:nvPr>
        </p:nvSpPr>
        <p:spPr>
          <a:xfrm>
            <a:off x="1104900" y="676275"/>
            <a:ext cx="4603750" cy="3452813"/>
          </a:xfrm>
          <a:solidFill>
            <a:srgbClr val="FFFFFF"/>
          </a:solidFill>
          <a:ln/>
        </p:spPr>
      </p:sp>
      <p:sp>
        <p:nvSpPr>
          <p:cNvPr id="17715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928098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8A32CF26-713C-C54A-9643-AA5235CC43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9202" name="Rectangle 2"/>
          <p:cNvSpPr>
            <a:spLocks noGrp="1" noRot="1" noChangeAspect="1" noChangeArrowheads="1"/>
          </p:cNvSpPr>
          <p:nvPr>
            <p:ph type="sldImg"/>
          </p:nvPr>
        </p:nvSpPr>
        <p:spPr>
          <a:xfrm>
            <a:off x="1104900" y="676275"/>
            <a:ext cx="4603750" cy="3452813"/>
          </a:xfrm>
          <a:solidFill>
            <a:srgbClr val="FFFFFF"/>
          </a:solidFill>
          <a:ln/>
        </p:spPr>
      </p:sp>
      <p:sp>
        <p:nvSpPr>
          <p:cNvPr id="1792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92559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69B239B3-0D07-3D46-99DF-0C007DB020B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1250" name="Rectangle 2"/>
          <p:cNvSpPr>
            <a:spLocks noGrp="1" noRot="1" noChangeAspect="1" noChangeArrowheads="1"/>
          </p:cNvSpPr>
          <p:nvPr>
            <p:ph type="sldImg"/>
          </p:nvPr>
        </p:nvSpPr>
        <p:spPr>
          <a:xfrm>
            <a:off x="1104900" y="676275"/>
            <a:ext cx="4603750" cy="3452813"/>
          </a:xfrm>
          <a:solidFill>
            <a:srgbClr val="FFFFFF"/>
          </a:solidFill>
          <a:ln/>
        </p:spPr>
      </p:sp>
      <p:sp>
        <p:nvSpPr>
          <p:cNvPr id="18125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336476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3BAE1DF6-F496-8D4F-8FD8-DBA65E8D8EF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3298" name="Rectangle 2"/>
          <p:cNvSpPr>
            <a:spLocks noGrp="1" noRot="1" noChangeAspect="1" noChangeArrowheads="1"/>
          </p:cNvSpPr>
          <p:nvPr>
            <p:ph type="sldImg"/>
          </p:nvPr>
        </p:nvSpPr>
        <p:spPr>
          <a:xfrm>
            <a:off x="1104900" y="676275"/>
            <a:ext cx="4603750" cy="3452813"/>
          </a:xfrm>
          <a:solidFill>
            <a:srgbClr val="FFFFFF"/>
          </a:solidFill>
          <a:ln/>
        </p:spPr>
      </p:sp>
      <p:sp>
        <p:nvSpPr>
          <p:cNvPr id="18329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03992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977C4839-237A-BF44-9C68-56E2EE7CE18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5346" name="Rectangle 2"/>
          <p:cNvSpPr>
            <a:spLocks noGrp="1" noRot="1" noChangeAspect="1" noChangeArrowheads="1"/>
          </p:cNvSpPr>
          <p:nvPr>
            <p:ph type="sldImg"/>
          </p:nvPr>
        </p:nvSpPr>
        <p:spPr>
          <a:xfrm>
            <a:off x="1104900" y="676275"/>
            <a:ext cx="4603750" cy="3452813"/>
          </a:xfrm>
          <a:solidFill>
            <a:srgbClr val="FFFFFF"/>
          </a:solidFill>
          <a:ln/>
        </p:spPr>
      </p:sp>
      <p:sp>
        <p:nvSpPr>
          <p:cNvPr id="18534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821619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2ABB828F-EDC7-5E4E-B435-4DBB52DBC59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7394" name="Rectangle 2"/>
          <p:cNvSpPr>
            <a:spLocks noGrp="1" noRot="1" noChangeAspect="1" noChangeArrowheads="1"/>
          </p:cNvSpPr>
          <p:nvPr>
            <p:ph type="sldImg"/>
          </p:nvPr>
        </p:nvSpPr>
        <p:spPr>
          <a:xfrm>
            <a:off x="1104900" y="676275"/>
            <a:ext cx="4603750" cy="3452813"/>
          </a:xfrm>
          <a:solidFill>
            <a:srgbClr val="FFFFFF"/>
          </a:solidFill>
          <a:ln/>
        </p:spPr>
      </p:sp>
      <p:sp>
        <p:nvSpPr>
          <p:cNvPr id="18739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65265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2A4900-9910-1747-8E92-23A86A7D1E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2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2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4766972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720A0713-D184-7C4A-A177-F97D9E8218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9442" name="Rectangle 2"/>
          <p:cNvSpPr>
            <a:spLocks noGrp="1" noRot="1" noChangeAspect="1" noChangeArrowheads="1"/>
          </p:cNvSpPr>
          <p:nvPr>
            <p:ph type="sldImg"/>
          </p:nvPr>
        </p:nvSpPr>
        <p:spPr>
          <a:xfrm>
            <a:off x="1104900" y="676275"/>
            <a:ext cx="4603750" cy="3452813"/>
          </a:xfrm>
          <a:solidFill>
            <a:srgbClr val="FFFFFF"/>
          </a:solidFill>
          <a:ln/>
        </p:spPr>
      </p:sp>
      <p:sp>
        <p:nvSpPr>
          <p:cNvPr id="18944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9046740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A23F6B8-5A1E-FD43-B205-3D05EBF06E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490" name="Rectangle 2"/>
          <p:cNvSpPr>
            <a:spLocks noGrp="1" noRot="1" noChangeAspect="1" noChangeArrowheads="1"/>
          </p:cNvSpPr>
          <p:nvPr>
            <p:ph type="sldImg"/>
          </p:nvPr>
        </p:nvSpPr>
        <p:spPr>
          <a:xfrm>
            <a:off x="1104900" y="676275"/>
            <a:ext cx="4603750" cy="3452813"/>
          </a:xfrm>
          <a:solidFill>
            <a:srgbClr val="FFFFFF"/>
          </a:solidFill>
          <a:ln/>
        </p:spPr>
      </p:sp>
      <p:sp>
        <p:nvSpPr>
          <p:cNvPr id="191491"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11613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E640F99-D43E-8B4B-98DF-C5D9901F1A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3538" name="Rectangle 2"/>
          <p:cNvSpPr>
            <a:spLocks noGrp="1" noRot="1" noChangeAspect="1" noChangeArrowheads="1"/>
          </p:cNvSpPr>
          <p:nvPr>
            <p:ph type="sldImg"/>
          </p:nvPr>
        </p:nvSpPr>
        <p:spPr>
          <a:xfrm>
            <a:off x="1104900" y="676275"/>
            <a:ext cx="4603750" cy="3452813"/>
          </a:xfrm>
          <a:solidFill>
            <a:srgbClr val="FFFFFF"/>
          </a:solidFill>
          <a:ln/>
        </p:spPr>
      </p:sp>
      <p:sp>
        <p:nvSpPr>
          <p:cNvPr id="19353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68322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51CFC27-5E27-DB4C-A20C-856CBD657C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5586" name="Rectangle 2"/>
          <p:cNvSpPr>
            <a:spLocks noGrp="1" noRot="1" noChangeAspect="1" noChangeArrowheads="1"/>
          </p:cNvSpPr>
          <p:nvPr>
            <p:ph type="sldImg"/>
          </p:nvPr>
        </p:nvSpPr>
        <p:spPr>
          <a:xfrm>
            <a:off x="1104900" y="676275"/>
            <a:ext cx="4603750" cy="3452813"/>
          </a:xfrm>
          <a:solidFill>
            <a:srgbClr val="FFFFFF"/>
          </a:solidFill>
          <a:ln/>
        </p:spPr>
      </p:sp>
      <p:sp>
        <p:nvSpPr>
          <p:cNvPr id="19558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59259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AEFBB684-08DC-074C-AF8D-5021AA9E6D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7634" name="Rectangle 2"/>
          <p:cNvSpPr>
            <a:spLocks noGrp="1" noRot="1" noChangeAspect="1" noChangeArrowheads="1"/>
          </p:cNvSpPr>
          <p:nvPr>
            <p:ph type="sldImg"/>
          </p:nvPr>
        </p:nvSpPr>
        <p:spPr>
          <a:xfrm>
            <a:off x="1104900" y="676275"/>
            <a:ext cx="4603750" cy="3452813"/>
          </a:xfrm>
          <a:solidFill>
            <a:srgbClr val="FFFFFF"/>
          </a:solidFill>
          <a:ln/>
        </p:spPr>
      </p:sp>
      <p:sp>
        <p:nvSpPr>
          <p:cNvPr id="197635"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6997581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B6FFB34E-EB86-7F45-80A3-15E584529DC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9682" name="Rectangle 2"/>
          <p:cNvSpPr>
            <a:spLocks noGrp="1" noRot="1" noChangeAspect="1" noChangeArrowheads="1"/>
          </p:cNvSpPr>
          <p:nvPr>
            <p:ph type="sldImg"/>
          </p:nvPr>
        </p:nvSpPr>
        <p:spPr>
          <a:xfrm>
            <a:off x="1104900" y="676275"/>
            <a:ext cx="4603750" cy="3452813"/>
          </a:xfrm>
          <a:solidFill>
            <a:srgbClr val="FFFFFF"/>
          </a:solidFill>
          <a:ln/>
        </p:spPr>
      </p:sp>
      <p:sp>
        <p:nvSpPr>
          <p:cNvPr id="19968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9753566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161C82BC-ABC1-3B48-AE62-713F7128CF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03313" y="676275"/>
            <a:ext cx="4603750" cy="3452813"/>
          </a:xfrm>
          <a:solidFill>
            <a:srgbClr val="FFFFFF"/>
          </a:solidFill>
          <a:ln/>
        </p:spPr>
      </p:sp>
      <p:sp>
        <p:nvSpPr>
          <p:cNvPr id="201731" name="Rectangle 3"/>
          <p:cNvSpPr>
            <a:spLocks noGrp="1" noChangeArrowheads="1"/>
          </p:cNvSpPr>
          <p:nvPr>
            <p:ph type="body" idx="1"/>
          </p:nvPr>
        </p:nvSpPr>
        <p:spPr>
          <a:xfrm>
            <a:off x="898525" y="4354513"/>
            <a:ext cx="5011738" cy="4127500"/>
          </a:xfrm>
          <a:noFill/>
          <a:ln>
            <a:solidFill>
              <a:srgbClr val="000000"/>
            </a:solidFill>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89950" tIns="44975" rIns="89950" bIns="44975"/>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21479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5C43F7EC-561C-9947-8689-3896FD7C3C5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3778" name="Rectangle 2"/>
          <p:cNvSpPr>
            <a:spLocks noGrp="1" noRot="1" noChangeAspect="1" noChangeArrowheads="1"/>
          </p:cNvSpPr>
          <p:nvPr>
            <p:ph type="sldImg"/>
          </p:nvPr>
        </p:nvSpPr>
        <p:spPr>
          <a:xfrm>
            <a:off x="1104900" y="676275"/>
            <a:ext cx="4603750" cy="3452813"/>
          </a:xfrm>
          <a:solidFill>
            <a:srgbClr val="FFFFFF"/>
          </a:solidFill>
          <a:ln/>
        </p:spPr>
      </p:sp>
      <p:sp>
        <p:nvSpPr>
          <p:cNvPr id="203779"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18936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00113" rtl="0" eaLnBrk="0" fontAlgn="base" latinLnBrk="0" hangingPunct="0">
              <a:lnSpc>
                <a:spcPct val="100000"/>
              </a:lnSpc>
              <a:spcBef>
                <a:spcPct val="0"/>
              </a:spcBef>
              <a:spcAft>
                <a:spcPct val="0"/>
              </a:spcAft>
              <a:buClrTx/>
              <a:buSzTx/>
              <a:buFontTx/>
              <a:buNone/>
              <a:tabLst/>
              <a:defRPr/>
            </a:pPr>
            <a:fld id="{F5D58426-F4FD-1C43-9767-307025F3DA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00113"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5826" name="Rectangle 2"/>
          <p:cNvSpPr>
            <a:spLocks noGrp="1" noRot="1" noChangeAspect="1" noChangeArrowheads="1"/>
          </p:cNvSpPr>
          <p:nvPr>
            <p:ph type="sldImg"/>
          </p:nvPr>
        </p:nvSpPr>
        <p:spPr>
          <a:xfrm>
            <a:off x="1104900" y="676275"/>
            <a:ext cx="4603750" cy="3452813"/>
          </a:xfrm>
          <a:solidFill>
            <a:srgbClr val="FFFFFF"/>
          </a:solidFill>
          <a:ln/>
        </p:spPr>
      </p:sp>
      <p:sp>
        <p:nvSpPr>
          <p:cNvPr id="205827"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1057122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txBox="1">
            <a:spLocks noGrp="1" noChangeArrowheads="1"/>
          </p:cNvSpPr>
          <p:nvPr/>
        </p:nvSpPr>
        <p:spPr bwMode="auto">
          <a:xfrm>
            <a:off x="3890356" y="8707677"/>
            <a:ext cx="2992582" cy="450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50" tIns="44975" rIns="89950" bIns="44975"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31E58F-C68C-B147-ADF7-5EA2284911D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1074" name="Rectangle 2"/>
          <p:cNvSpPr>
            <a:spLocks noGrp="1" noRot="1" noChangeAspect="1" noChangeArrowheads="1"/>
          </p:cNvSpPr>
          <p:nvPr>
            <p:ph type="sldImg"/>
          </p:nvPr>
        </p:nvSpPr>
        <p:spPr>
          <a:xfrm>
            <a:off x="1104900" y="676275"/>
            <a:ext cx="4602163" cy="3452813"/>
          </a:xfrm>
          <a:solidFill>
            <a:srgbClr val="FFFFFF"/>
          </a:solidFill>
          <a:ln/>
        </p:spPr>
      </p:sp>
      <p:sp>
        <p:nvSpPr>
          <p:cNvPr id="131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lIns="89944" tIns="44972" rIns="89944" bIns="44972"/>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54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724921-3A55-6446-A3CA-46640CCD80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4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b="1" dirty="0">
                <a:latin typeface="Calibri" charset="0"/>
                <a:ea typeface="ＭＳ Ｐゴシック" charset="0"/>
                <a:cs typeface="ＭＳ Ｐゴシック" charset="0"/>
              </a:rPr>
              <a:t>Paul was a people person who saw these new believers as </a:t>
            </a:r>
          </a:p>
          <a:p>
            <a:pPr eaLnBrk="1" hangingPunct="1">
              <a:spcBef>
                <a:spcPct val="0"/>
              </a:spcBef>
            </a:pPr>
            <a:r>
              <a:rPr lang="en-US" b="1" dirty="0">
                <a:latin typeface="Calibri" charset="0"/>
                <a:ea typeface="ＭＳ Ｐゴシック" charset="0"/>
                <a:cs typeface="ＭＳ Ｐゴシック" charset="0"/>
              </a:rPr>
              <a:t>his hope (his future, like a parent lives to see his kids grow into maturity), </a:t>
            </a:r>
          </a:p>
          <a:p>
            <a:pPr eaLnBrk="1" hangingPunct="1">
              <a:spcBef>
                <a:spcPct val="0"/>
              </a:spcBef>
            </a:pPr>
            <a:r>
              <a:rPr lang="en-US" b="1" dirty="0">
                <a:latin typeface="Calibri" charset="0"/>
                <a:ea typeface="ＭＳ Ｐゴシック" charset="0"/>
                <a:cs typeface="ＭＳ Ｐゴシック" charset="0"/>
              </a:rPr>
              <a:t>his joy (what greater satisfaction is there than seeing people become all God wants them to be?), and his crown (the symbol of God</a:t>
            </a:r>
            <a:r>
              <a:rPr lang="fr-FR" b="1" dirty="0">
                <a:latin typeface="Calibri" charset="0"/>
                <a:ea typeface="ＭＳ Ｐゴシック" charset="0"/>
                <a:cs typeface="ＭＳ Ｐゴシック" charset="0"/>
              </a:rPr>
              <a:t>'</a:t>
            </a:r>
            <a:r>
              <a:rPr lang="en-US" b="1" dirty="0">
                <a:latin typeface="Calibri" charset="0"/>
                <a:ea typeface="ＭＳ Ｐゴシック" charset="0"/>
                <a:cs typeface="ＭＳ Ｐゴシック" charset="0"/>
              </a:rPr>
              <a:t>s blessing on his life).</a:t>
            </a:r>
          </a:p>
          <a:p>
            <a:pPr eaLnBrk="1" hangingPunct="1">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0405738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DC4F915-AAB0-674C-9C3E-1342CDC216F7}" type="slidenum">
              <a:rPr lang="en-US" sz="1200">
                <a:solidFill>
                  <a:srgbClr val="000000"/>
                </a:solidFill>
                <a:ea typeface="MS PGothic" charset="0"/>
                <a:cs typeface="MS PGothic" charset="0"/>
              </a:rPr>
              <a:pPr/>
              <a:t>146</a:t>
            </a:fld>
            <a:endParaRPr lang="en-US" sz="1200">
              <a:solidFill>
                <a:srgbClr val="000000"/>
              </a:solidFill>
              <a:ea typeface="MS PGothic" charset="0"/>
              <a:cs typeface="MS PGothic" charset="0"/>
            </a:endParaRPr>
          </a:p>
        </p:txBody>
      </p:sp>
      <p:sp>
        <p:nvSpPr>
          <p:cNvPr id="1382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r>
              <a:rPr lang="en-US">
                <a:latin typeface="Arial" charset="0"/>
                <a:ea typeface="MS PGothic" charset="0"/>
                <a:cs typeface="MS PGothic" charset="0"/>
              </a:rPr>
              <a:t>New Testament Survey PPT in Bahasa Indonesia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9DA6E9-0F03-FB42-86CE-72CECF803028}" type="slidenum">
              <a:rPr lang="en-GB"/>
              <a:pPr>
                <a:defRPr/>
              </a:pPr>
              <a:t>‹#›</a:t>
            </a:fld>
            <a:endParaRPr lang="en-GB"/>
          </a:p>
        </p:txBody>
      </p:sp>
    </p:spTree>
    <p:extLst>
      <p:ext uri="{BB962C8B-B14F-4D97-AF65-F5344CB8AC3E}">
        <p14:creationId xmlns:p14="http://schemas.microsoft.com/office/powerpoint/2010/main" val="3579970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FD858-5290-2742-AC1A-41E886E4F6E6}" type="slidenum">
              <a:rPr lang="en-GB"/>
              <a:pPr>
                <a:defRPr/>
              </a:pPr>
              <a:t>‹#›</a:t>
            </a:fld>
            <a:endParaRPr lang="en-GB"/>
          </a:p>
        </p:txBody>
      </p:sp>
    </p:spTree>
    <p:extLst>
      <p:ext uri="{BB962C8B-B14F-4D97-AF65-F5344CB8AC3E}">
        <p14:creationId xmlns:p14="http://schemas.microsoft.com/office/powerpoint/2010/main" val="10010381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3EC4CE9-4D05-CB43-8387-971DA8855B31}" type="slidenum">
              <a:rPr lang="en-US"/>
              <a:pPr>
                <a:defRPr/>
              </a:pPr>
              <a:t>‹#›</a:t>
            </a:fld>
            <a:endParaRPr lang="en-US"/>
          </a:p>
        </p:txBody>
      </p:sp>
    </p:spTree>
    <p:extLst>
      <p:ext uri="{BB962C8B-B14F-4D97-AF65-F5344CB8AC3E}">
        <p14:creationId xmlns:p14="http://schemas.microsoft.com/office/powerpoint/2010/main" val="30196224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D7950EE-091D-0148-94DB-F8154A0AB88A}" type="slidenum">
              <a:rPr lang="en-US"/>
              <a:pPr>
                <a:defRPr/>
              </a:pPr>
              <a:t>‹#›</a:t>
            </a:fld>
            <a:endParaRPr lang="en-US"/>
          </a:p>
        </p:txBody>
      </p:sp>
    </p:spTree>
    <p:extLst>
      <p:ext uri="{BB962C8B-B14F-4D97-AF65-F5344CB8AC3E}">
        <p14:creationId xmlns:p14="http://schemas.microsoft.com/office/powerpoint/2010/main" val="23722367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F16F8E-A070-B44D-B7FC-9422C4818B3C}" type="slidenum">
              <a:rPr lang="en-US"/>
              <a:pPr>
                <a:defRPr/>
              </a:pPr>
              <a:t>‹#›</a:t>
            </a:fld>
            <a:endParaRPr lang="en-US"/>
          </a:p>
        </p:txBody>
      </p:sp>
    </p:spTree>
    <p:extLst>
      <p:ext uri="{BB962C8B-B14F-4D97-AF65-F5344CB8AC3E}">
        <p14:creationId xmlns:p14="http://schemas.microsoft.com/office/powerpoint/2010/main" val="20420783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00B4DC1-DE0C-334E-A139-558AF816A796}" type="slidenum">
              <a:rPr lang="en-US"/>
              <a:pPr>
                <a:defRPr/>
              </a:pPr>
              <a:t>‹#›</a:t>
            </a:fld>
            <a:endParaRPr lang="en-US"/>
          </a:p>
        </p:txBody>
      </p:sp>
    </p:spTree>
    <p:extLst>
      <p:ext uri="{BB962C8B-B14F-4D97-AF65-F5344CB8AC3E}">
        <p14:creationId xmlns:p14="http://schemas.microsoft.com/office/powerpoint/2010/main" val="240990542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8947173-B8E4-D64E-B698-717D553DB37A}" type="slidenum">
              <a:rPr lang="en-US"/>
              <a:pPr>
                <a:defRPr/>
              </a:pPr>
              <a:t>‹#›</a:t>
            </a:fld>
            <a:endParaRPr lang="en-US"/>
          </a:p>
        </p:txBody>
      </p:sp>
    </p:spTree>
    <p:extLst>
      <p:ext uri="{BB962C8B-B14F-4D97-AF65-F5344CB8AC3E}">
        <p14:creationId xmlns:p14="http://schemas.microsoft.com/office/powerpoint/2010/main" val="13456762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771AB23-E3E7-3340-BA8B-B7147CFB8550}" type="slidenum">
              <a:rPr lang="en-US"/>
              <a:pPr>
                <a:defRPr/>
              </a:pPr>
              <a:t>‹#›</a:t>
            </a:fld>
            <a:endParaRPr lang="en-US"/>
          </a:p>
        </p:txBody>
      </p:sp>
    </p:spTree>
    <p:extLst>
      <p:ext uri="{BB962C8B-B14F-4D97-AF65-F5344CB8AC3E}">
        <p14:creationId xmlns:p14="http://schemas.microsoft.com/office/powerpoint/2010/main" val="23917240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9E99BC-0A31-2D47-8A96-F4CDB11D478E}" type="slidenum">
              <a:rPr lang="en-US"/>
              <a:pPr>
                <a:defRPr/>
              </a:pPr>
              <a:t>‹#›</a:t>
            </a:fld>
            <a:endParaRPr lang="en-US"/>
          </a:p>
        </p:txBody>
      </p:sp>
    </p:spTree>
    <p:extLst>
      <p:ext uri="{BB962C8B-B14F-4D97-AF65-F5344CB8AC3E}">
        <p14:creationId xmlns:p14="http://schemas.microsoft.com/office/powerpoint/2010/main" val="15551921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DEC12D7-868D-3342-B02C-3DC491F544C6}" type="slidenum">
              <a:rPr lang="en-US"/>
              <a:pPr>
                <a:defRPr/>
              </a:pPr>
              <a:t>‹#›</a:t>
            </a:fld>
            <a:endParaRPr lang="en-US"/>
          </a:p>
        </p:txBody>
      </p:sp>
    </p:spTree>
    <p:extLst>
      <p:ext uri="{BB962C8B-B14F-4D97-AF65-F5344CB8AC3E}">
        <p14:creationId xmlns:p14="http://schemas.microsoft.com/office/powerpoint/2010/main" val="21395444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4F9B68D-04EF-E442-A560-1A2DA0261462}" type="slidenum">
              <a:rPr lang="en-US"/>
              <a:pPr>
                <a:defRPr/>
              </a:pPr>
              <a:t>‹#›</a:t>
            </a:fld>
            <a:endParaRPr lang="en-US"/>
          </a:p>
        </p:txBody>
      </p:sp>
    </p:spTree>
    <p:extLst>
      <p:ext uri="{BB962C8B-B14F-4D97-AF65-F5344CB8AC3E}">
        <p14:creationId xmlns:p14="http://schemas.microsoft.com/office/powerpoint/2010/main" val="18407002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27BC2C-E8E4-7B4C-AFCF-1761044DB239}" type="slidenum">
              <a:rPr lang="en-US"/>
              <a:pPr>
                <a:defRPr/>
              </a:pPr>
              <a:t>‹#›</a:t>
            </a:fld>
            <a:endParaRPr lang="en-US"/>
          </a:p>
        </p:txBody>
      </p:sp>
    </p:spTree>
    <p:extLst>
      <p:ext uri="{BB962C8B-B14F-4D97-AF65-F5344CB8AC3E}">
        <p14:creationId xmlns:p14="http://schemas.microsoft.com/office/powerpoint/2010/main" val="3655584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1A8A8D-636E-C545-B446-00F7E772AE96}" type="slidenum">
              <a:rPr lang="en-GB"/>
              <a:pPr>
                <a:defRPr/>
              </a:pPr>
              <a:t>‹#›</a:t>
            </a:fld>
            <a:endParaRPr lang="en-GB"/>
          </a:p>
        </p:txBody>
      </p:sp>
    </p:spTree>
    <p:extLst>
      <p:ext uri="{BB962C8B-B14F-4D97-AF65-F5344CB8AC3E}">
        <p14:creationId xmlns:p14="http://schemas.microsoft.com/office/powerpoint/2010/main" val="283931058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0F60B1F-D002-A54F-8440-076C13E458D3}" type="slidenum">
              <a:rPr lang="en-US"/>
              <a:pPr>
                <a:defRPr/>
              </a:pPr>
              <a:t>‹#›</a:t>
            </a:fld>
            <a:endParaRPr lang="en-US"/>
          </a:p>
        </p:txBody>
      </p:sp>
    </p:spTree>
    <p:extLst>
      <p:ext uri="{BB962C8B-B14F-4D97-AF65-F5344CB8AC3E}">
        <p14:creationId xmlns:p14="http://schemas.microsoft.com/office/powerpoint/2010/main" val="35131388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3AB2D-6122-BE45-8F53-CDDB7B854ABC}" type="slidenum">
              <a:rPr lang="en-GB"/>
              <a:pPr>
                <a:defRPr/>
              </a:pPr>
              <a:t>‹#›</a:t>
            </a:fld>
            <a:endParaRPr lang="en-GB"/>
          </a:p>
        </p:txBody>
      </p:sp>
    </p:spTree>
    <p:extLst>
      <p:ext uri="{BB962C8B-B14F-4D97-AF65-F5344CB8AC3E}">
        <p14:creationId xmlns:p14="http://schemas.microsoft.com/office/powerpoint/2010/main" val="5548351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401D1B-A0DB-4644-9E7A-BF990CAC6CDF}" type="slidenum">
              <a:rPr lang="en-GB"/>
              <a:pPr>
                <a:defRPr/>
              </a:pPr>
              <a:t>‹#›</a:t>
            </a:fld>
            <a:endParaRPr lang="en-GB"/>
          </a:p>
        </p:txBody>
      </p:sp>
    </p:spTree>
    <p:extLst>
      <p:ext uri="{BB962C8B-B14F-4D97-AF65-F5344CB8AC3E}">
        <p14:creationId xmlns:p14="http://schemas.microsoft.com/office/powerpoint/2010/main" val="25721677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D5251B-5700-A441-BC41-E14190FC1B26}" type="slidenum">
              <a:rPr lang="en-GB"/>
              <a:pPr>
                <a:defRPr/>
              </a:pPr>
              <a:t>‹#›</a:t>
            </a:fld>
            <a:endParaRPr lang="en-GB"/>
          </a:p>
        </p:txBody>
      </p:sp>
    </p:spTree>
    <p:extLst>
      <p:ext uri="{BB962C8B-B14F-4D97-AF65-F5344CB8AC3E}">
        <p14:creationId xmlns:p14="http://schemas.microsoft.com/office/powerpoint/2010/main" val="37800563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25FE2-8D6D-CC4F-BF70-4CD402485598}" type="slidenum">
              <a:rPr lang="en-GB"/>
              <a:pPr>
                <a:defRPr/>
              </a:pPr>
              <a:t>‹#›</a:t>
            </a:fld>
            <a:endParaRPr lang="en-GB"/>
          </a:p>
        </p:txBody>
      </p:sp>
    </p:spTree>
    <p:extLst>
      <p:ext uri="{BB962C8B-B14F-4D97-AF65-F5344CB8AC3E}">
        <p14:creationId xmlns:p14="http://schemas.microsoft.com/office/powerpoint/2010/main" val="34584239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F04734-9984-7D4F-80A8-74832644BE2F}" type="slidenum">
              <a:rPr lang="en-GB"/>
              <a:pPr>
                <a:defRPr/>
              </a:pPr>
              <a:t>‹#›</a:t>
            </a:fld>
            <a:endParaRPr lang="en-GB"/>
          </a:p>
        </p:txBody>
      </p:sp>
    </p:spTree>
    <p:extLst>
      <p:ext uri="{BB962C8B-B14F-4D97-AF65-F5344CB8AC3E}">
        <p14:creationId xmlns:p14="http://schemas.microsoft.com/office/powerpoint/2010/main" val="495026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BDDFF3-47C7-5243-967B-26F77C4476BF}" type="slidenum">
              <a:rPr lang="en-GB"/>
              <a:pPr>
                <a:defRPr/>
              </a:pPr>
              <a:t>‹#›</a:t>
            </a:fld>
            <a:endParaRPr lang="en-GB"/>
          </a:p>
        </p:txBody>
      </p:sp>
    </p:spTree>
    <p:extLst>
      <p:ext uri="{BB962C8B-B14F-4D97-AF65-F5344CB8AC3E}">
        <p14:creationId xmlns:p14="http://schemas.microsoft.com/office/powerpoint/2010/main" val="17164102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D28E67D-9E00-B94A-B07B-A411900C1864}" type="slidenum">
              <a:rPr lang="en-GB"/>
              <a:pPr>
                <a:defRPr/>
              </a:pPr>
              <a:t>‹#›</a:t>
            </a:fld>
            <a:endParaRPr lang="en-GB"/>
          </a:p>
        </p:txBody>
      </p:sp>
    </p:spTree>
    <p:extLst>
      <p:ext uri="{BB962C8B-B14F-4D97-AF65-F5344CB8AC3E}">
        <p14:creationId xmlns:p14="http://schemas.microsoft.com/office/powerpoint/2010/main" val="2408748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D1D322-5518-F049-98E8-4F8734EE7931}" type="slidenum">
              <a:rPr lang="en-GB"/>
              <a:pPr>
                <a:defRPr/>
              </a:pPr>
              <a:t>‹#›</a:t>
            </a:fld>
            <a:endParaRPr lang="en-GB"/>
          </a:p>
        </p:txBody>
      </p:sp>
    </p:spTree>
    <p:extLst>
      <p:ext uri="{BB962C8B-B14F-4D97-AF65-F5344CB8AC3E}">
        <p14:creationId xmlns:p14="http://schemas.microsoft.com/office/powerpoint/2010/main" val="13928978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38427-DC29-7044-8783-F3F33A8E05B2}" type="slidenum">
              <a:rPr lang="en-GB"/>
              <a:pPr>
                <a:defRPr/>
              </a:pPr>
              <a:t>‹#›</a:t>
            </a:fld>
            <a:endParaRPr lang="en-GB"/>
          </a:p>
        </p:txBody>
      </p:sp>
    </p:spTree>
    <p:extLst>
      <p:ext uri="{BB962C8B-B14F-4D97-AF65-F5344CB8AC3E}">
        <p14:creationId xmlns:p14="http://schemas.microsoft.com/office/powerpoint/2010/main" val="2063189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E1688-DD86-0A40-963E-1144E2FC6A86}" type="slidenum">
              <a:rPr lang="en-US"/>
              <a:pPr>
                <a:defRPr/>
              </a:pPr>
              <a:t>‹#›</a:t>
            </a:fld>
            <a:endParaRPr lang="en-US"/>
          </a:p>
        </p:txBody>
      </p:sp>
    </p:spTree>
    <p:extLst>
      <p:ext uri="{BB962C8B-B14F-4D97-AF65-F5344CB8AC3E}">
        <p14:creationId xmlns:p14="http://schemas.microsoft.com/office/powerpoint/2010/main" val="9632262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00C5E8-AE06-2445-B7A2-14ED23B0A64E}" type="slidenum">
              <a:rPr lang="en-GB"/>
              <a:pPr>
                <a:defRPr/>
              </a:pPr>
              <a:t>‹#›</a:t>
            </a:fld>
            <a:endParaRPr lang="en-GB"/>
          </a:p>
        </p:txBody>
      </p:sp>
    </p:spTree>
    <p:extLst>
      <p:ext uri="{BB962C8B-B14F-4D97-AF65-F5344CB8AC3E}">
        <p14:creationId xmlns:p14="http://schemas.microsoft.com/office/powerpoint/2010/main" val="35101361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927D06-B680-E040-B2EB-22AE56806426}" type="slidenum">
              <a:rPr lang="en-GB"/>
              <a:pPr>
                <a:defRPr/>
              </a:pPr>
              <a:t>‹#›</a:t>
            </a:fld>
            <a:endParaRPr lang="en-GB"/>
          </a:p>
        </p:txBody>
      </p:sp>
    </p:spTree>
    <p:extLst>
      <p:ext uri="{BB962C8B-B14F-4D97-AF65-F5344CB8AC3E}">
        <p14:creationId xmlns:p14="http://schemas.microsoft.com/office/powerpoint/2010/main" val="302579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E09ACA-EA09-E649-BB64-2E9340000504}" type="slidenum">
              <a:rPr lang="en-US"/>
              <a:pPr>
                <a:defRPr/>
              </a:pPr>
              <a:t>‹#›</a:t>
            </a:fld>
            <a:endParaRPr lang="en-US"/>
          </a:p>
        </p:txBody>
      </p:sp>
    </p:spTree>
    <p:extLst>
      <p:ext uri="{BB962C8B-B14F-4D97-AF65-F5344CB8AC3E}">
        <p14:creationId xmlns:p14="http://schemas.microsoft.com/office/powerpoint/2010/main" val="17275494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EFFD966-5597-C14A-AC4A-F102BBD0EE16}" type="slidenum">
              <a:rPr lang="en-US"/>
              <a:pPr>
                <a:defRPr/>
              </a:pPr>
              <a:t>‹#›</a:t>
            </a:fld>
            <a:endParaRPr lang="en-US"/>
          </a:p>
        </p:txBody>
      </p:sp>
    </p:spTree>
    <p:extLst>
      <p:ext uri="{BB962C8B-B14F-4D97-AF65-F5344CB8AC3E}">
        <p14:creationId xmlns:p14="http://schemas.microsoft.com/office/powerpoint/2010/main" val="222816096"/>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591D663-6B1D-0148-BBBA-BFCA7356EC40}" type="slidenum">
              <a:rPr lang="en-US"/>
              <a:pPr>
                <a:defRPr/>
              </a:pPr>
              <a:t>‹#›</a:t>
            </a:fld>
            <a:endParaRPr lang="en-US"/>
          </a:p>
        </p:txBody>
      </p:sp>
    </p:spTree>
    <p:extLst>
      <p:ext uri="{BB962C8B-B14F-4D97-AF65-F5344CB8AC3E}">
        <p14:creationId xmlns:p14="http://schemas.microsoft.com/office/powerpoint/2010/main" val="21962353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57003E-D052-D141-A4B3-CE1E9EED3C78}" type="slidenum">
              <a:rPr lang="en-US"/>
              <a:pPr>
                <a:defRPr/>
              </a:pPr>
              <a:t>‹#›</a:t>
            </a:fld>
            <a:endParaRPr lang="en-US"/>
          </a:p>
        </p:txBody>
      </p:sp>
    </p:spTree>
    <p:extLst>
      <p:ext uri="{BB962C8B-B14F-4D97-AF65-F5344CB8AC3E}">
        <p14:creationId xmlns:p14="http://schemas.microsoft.com/office/powerpoint/2010/main" val="2044754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275D778-4078-6345-B5B1-97FFF9678258}" type="slidenum">
              <a:rPr lang="en-US"/>
              <a:pPr>
                <a:defRPr/>
              </a:pPr>
              <a:t>‹#›</a:t>
            </a:fld>
            <a:endParaRPr lang="en-US"/>
          </a:p>
        </p:txBody>
      </p:sp>
    </p:spTree>
    <p:extLst>
      <p:ext uri="{BB962C8B-B14F-4D97-AF65-F5344CB8AC3E}">
        <p14:creationId xmlns:p14="http://schemas.microsoft.com/office/powerpoint/2010/main" val="28422805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535167020"/>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062361475"/>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415827902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07AA07-840A-E84B-AE6F-656DC852564C}" type="slidenum">
              <a:rPr lang="en-US"/>
              <a:pPr>
                <a:defRPr/>
              </a:pPr>
              <a:t>‹#›</a:t>
            </a:fld>
            <a:endParaRPr lang="en-US"/>
          </a:p>
        </p:txBody>
      </p:sp>
    </p:spTree>
    <p:extLst>
      <p:ext uri="{BB962C8B-B14F-4D97-AF65-F5344CB8AC3E}">
        <p14:creationId xmlns:p14="http://schemas.microsoft.com/office/powerpoint/2010/main" val="129839621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43227518"/>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79640837"/>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103266131"/>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483982522"/>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63983037"/>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601815015"/>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999229262"/>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12027361"/>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680049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1339255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D4EA8B-F777-F849-A10E-B8FC38BCE354}" type="slidenum">
              <a:rPr lang="en-US"/>
              <a:pPr>
                <a:defRPr/>
              </a:pPr>
              <a:t>‹#›</a:t>
            </a:fld>
            <a:endParaRPr lang="en-US"/>
          </a:p>
        </p:txBody>
      </p:sp>
    </p:spTree>
    <p:extLst>
      <p:ext uri="{BB962C8B-B14F-4D97-AF65-F5344CB8AC3E}">
        <p14:creationId xmlns:p14="http://schemas.microsoft.com/office/powerpoint/2010/main" val="11533232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2736634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18131018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25408076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357326743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357506466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30255147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688484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654864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2575137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54113" y="4572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1967B-27D1-8145-A2B5-7CBA7BDBDD02}" type="slidenum">
              <a:rPr lang="en-US"/>
              <a:pPr>
                <a:defRPr/>
              </a:pPr>
              <a:t>‹#›</a:t>
            </a:fld>
            <a:endParaRPr lang="en-US"/>
          </a:p>
        </p:txBody>
      </p:sp>
    </p:spTree>
    <p:extLst>
      <p:ext uri="{BB962C8B-B14F-4D97-AF65-F5344CB8AC3E}">
        <p14:creationId xmlns:p14="http://schemas.microsoft.com/office/powerpoint/2010/main" val="185941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a typeface="+mn-ea"/>
                <a:cs typeface="+mn-cs"/>
              </a:defRPr>
            </a:lvl1pPr>
          </a:lstStyle>
          <a:p>
            <a:pPr>
              <a:defRPr/>
            </a:pPr>
            <a:endParaRPr lang="en-US"/>
          </a:p>
        </p:txBody>
      </p:sp>
      <p:sp>
        <p:nvSpPr>
          <p:cNvPr id="5" name="Slide Number Placeholder 4"/>
          <p:cNvSpPr>
            <a:spLocks noGrp="1"/>
          </p:cNvSpPr>
          <p:nvPr>
            <p:ph type="sldNum" sz="quarter" idx="11"/>
          </p:nvPr>
        </p:nvSpPr>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32127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0F1F1F1-5900-2340-9B89-5355A2B7A99F}" type="slidenum">
              <a:rPr lang="en-US"/>
              <a:pPr>
                <a:defRPr/>
              </a:pPr>
              <a:t>‹#›</a:t>
            </a:fld>
            <a:endParaRPr lang="en-US"/>
          </a:p>
        </p:txBody>
      </p:sp>
    </p:spTree>
    <p:extLst>
      <p:ext uri="{BB962C8B-B14F-4D97-AF65-F5344CB8AC3E}">
        <p14:creationId xmlns:p14="http://schemas.microsoft.com/office/powerpoint/2010/main" val="39253915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5723715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890755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1158591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072569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9569747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5837015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912384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163738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290441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Slide Number Placeholder 2"/>
          <p:cNvSpPr>
            <a:spLocks noGrp="1"/>
          </p:cNvSpPr>
          <p:nvPr>
            <p:ph type="sldNum" sz="quarter" idx="11"/>
          </p:nvPr>
        </p:nvSpPr>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710487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9800472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7845106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662213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747870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54877459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2994298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821653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963352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6899115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546374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A5691C16-6E81-034C-95A4-C0E1BD28C07A}" type="slidenum">
              <a:rPr lang="en-GB"/>
              <a:pPr>
                <a:defRPr/>
              </a:pPr>
              <a:t>‹#›</a:t>
            </a:fld>
            <a:endParaRPr lang="en-GB"/>
          </a:p>
        </p:txBody>
      </p:sp>
    </p:spTree>
    <p:extLst>
      <p:ext uri="{BB962C8B-B14F-4D97-AF65-F5344CB8AC3E}">
        <p14:creationId xmlns:p14="http://schemas.microsoft.com/office/powerpoint/2010/main" val="7113766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09989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3412761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14/9/17</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0020908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D992BE-45D1-FD4F-BF07-1773E0F0B0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905141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28E11E-B387-B142-A9D3-85011370B7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7981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A54AD4-3CE8-3F4C-A640-906ABC278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5019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30FFD0-31A4-9A4E-AC00-D8D9A10AC9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8170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986EBEC-47BC-804F-8D6B-B5E764B49B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35653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79DCF5-8920-5F4E-95C9-6EE23E03CF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8887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E41655-A0F7-AE4E-A21A-FDD220A112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837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C2A49D6-F86C-844F-BD6F-6510CD22BC9D}" type="slidenum">
              <a:rPr lang="en-US"/>
              <a:pPr>
                <a:defRPr/>
              </a:pPr>
              <a:t>‹#›</a:t>
            </a:fld>
            <a:endParaRPr lang="en-US"/>
          </a:p>
        </p:txBody>
      </p:sp>
    </p:spTree>
    <p:extLst>
      <p:ext uri="{BB962C8B-B14F-4D97-AF65-F5344CB8AC3E}">
        <p14:creationId xmlns:p14="http://schemas.microsoft.com/office/powerpoint/2010/main" val="3302431728"/>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5A249C-3F8B-B749-BEAB-AD4913C769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56207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C4A634A-B3E5-5446-80E5-831E511C8C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751271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4FBD47-C3A2-4B43-8C68-5D857C19C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709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CAB29B-4678-DE45-905B-47C2DE64A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429613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grpSp>
      </p:grpSp>
      <p:sp>
        <p:nvSpPr>
          <p:cNvPr id="413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3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6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smtClean="0"/>
            </a:lvl1pPr>
          </a:lstStyle>
          <a:p>
            <a:pPr>
              <a:defRPr/>
            </a:pPr>
            <a:fld id="{D92EE9A3-398D-B54B-9305-AF63FBAD2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05680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4E60A1A-056B-A94A-94A5-7316C41E6C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434761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BB5EB20-7BD0-6647-BAD9-6FB3854CBB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966102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8459F56-8120-944D-969F-C6F4C062B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377525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0D746C45-6D21-224D-A703-05B599A863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32467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40EB45DE-4EE0-594F-BD72-8809F82F53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6199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D5AA6F7-DFCB-834A-B131-E09B28F4FDC6}" type="slidenum">
              <a:rPr lang="en-US"/>
              <a:pPr>
                <a:defRPr/>
              </a:pPr>
              <a:t>‹#›</a:t>
            </a:fld>
            <a:endParaRPr lang="en-US"/>
          </a:p>
        </p:txBody>
      </p:sp>
    </p:spTree>
    <p:extLst>
      <p:ext uri="{BB962C8B-B14F-4D97-AF65-F5344CB8AC3E}">
        <p14:creationId xmlns:p14="http://schemas.microsoft.com/office/powerpoint/2010/main" val="789648670"/>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CD5FA95-2666-EF4B-8F5F-B6F632B3FD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538484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EA27C9CC-7E45-634F-BF0B-61F7754BF1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74664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FC5DC0CD-CBA1-B042-ADB4-E1872258A3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59789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F630A0FF-3F8F-B545-B686-D8544E0C6D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4090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804D591-9452-9B44-A570-876885B15A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09594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892DC-F289-4047-BB2C-B9AC806A8D79}"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25125689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14F7FC-A9E2-594A-9E1E-B60D874B9A6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95686203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6B0CE5-2F6C-FC43-A759-F9C88984CC25}"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7489472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BDF07F-5A73-2647-9233-4FD53681F3A3}"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59194813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E15C21C6-F0F5-6A41-8F8F-20F2B7A49B66}"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41009004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6F822B-394E-2442-9EF0-5550B69C7057}" type="slidenum">
              <a:rPr lang="en-GB"/>
              <a:pPr>
                <a:defRPr/>
              </a:pPr>
              <a:t>‹#›</a:t>
            </a:fld>
            <a:endParaRPr lang="en-GB"/>
          </a:p>
        </p:txBody>
      </p:sp>
    </p:spTree>
    <p:extLst>
      <p:ext uri="{BB962C8B-B14F-4D97-AF65-F5344CB8AC3E}">
        <p14:creationId xmlns:p14="http://schemas.microsoft.com/office/powerpoint/2010/main" val="4047186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17D01D4-10C6-BA48-9AA9-C30C1D8089D7}" type="slidenum">
              <a:rPr lang="en-US"/>
              <a:pPr>
                <a:defRPr/>
              </a:pPr>
              <a:t>‹#›</a:t>
            </a:fld>
            <a:endParaRPr lang="en-US"/>
          </a:p>
        </p:txBody>
      </p:sp>
    </p:spTree>
    <p:extLst>
      <p:ext uri="{BB962C8B-B14F-4D97-AF65-F5344CB8AC3E}">
        <p14:creationId xmlns:p14="http://schemas.microsoft.com/office/powerpoint/2010/main" val="141097401"/>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6D74C0-9672-484E-B95D-07BAE0C45D8C}"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30386061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2F2E125-A4C1-2745-9337-65B3348F80B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4090145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E13B3E-7E28-4C48-8771-7E9A20FB3A84}"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40346761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9E26C-AEDD-2F41-AC32-F213A90CD682}"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2095198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E58784-B5FB-3149-9E0E-4D993273800E}"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421641343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4DDB06-8A3E-FB47-8369-2F311DB5B7C7}" type="slidenum">
              <a:rPr lang="en-US">
                <a:solidFill>
                  <a:srgbClr val="FFFF66"/>
                </a:solidFill>
                <a:ea typeface="ＭＳ Ｐゴシック"/>
                <a:cs typeface="ＭＳ Ｐゴシック"/>
              </a:rPr>
              <a:pPr>
                <a:defRPr/>
              </a:pPr>
              <a:t>‹#›</a:t>
            </a:fld>
            <a:endParaRPr lang="en-US">
              <a:solidFill>
                <a:srgbClr val="FFFF66"/>
              </a:solidFill>
              <a:ea typeface="ＭＳ Ｐゴシック"/>
              <a:cs typeface="ＭＳ Ｐゴシック"/>
            </a:endParaRPr>
          </a:p>
        </p:txBody>
      </p:sp>
    </p:spTree>
    <p:extLst>
      <p:ext uri="{BB962C8B-B14F-4D97-AF65-F5344CB8AC3E}">
        <p14:creationId xmlns:p14="http://schemas.microsoft.com/office/powerpoint/2010/main" val="193936142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CD16839-430D-3E45-97E6-EDFBF5761551}"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682164450"/>
      </p:ext>
    </p:extLst>
  </p:cSld>
  <p:clrMapOvr>
    <a:masterClrMapping/>
  </p:clrMapOvr>
  <p:transition xmlns:p14="http://schemas.microsoft.com/office/powerpoint/2010/main" spd="slow">
    <p:dissolv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8234DC6-641F-154A-877F-DBFB809B9269}"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84383916"/>
      </p:ext>
    </p:extLst>
  </p:cSld>
  <p:clrMapOvr>
    <a:masterClrMapping/>
  </p:clrMapOvr>
  <p:transition xmlns:p14="http://schemas.microsoft.com/office/powerpoint/2010/main" spd="slow">
    <p:dissolv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9D4051D2-063B-1547-8ECD-5C3410EDDAE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078054145"/>
      </p:ext>
    </p:extLst>
  </p:cSld>
  <p:clrMapOvr>
    <a:masterClrMapping/>
  </p:clrMapOvr>
  <p:transition xmlns:p14="http://schemas.microsoft.com/office/powerpoint/2010/main" spd="slow">
    <p:dissolv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D508D23D-D16F-0042-93C0-6AB663B2A53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829691426"/>
      </p:ext>
    </p:extLst>
  </p:cSld>
  <p:clrMapOvr>
    <a:masterClrMapping/>
  </p:clrMapOvr>
  <p:transition xmlns:p14="http://schemas.microsoft.com/office/powerpoint/2010/main" spd="slow">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D9DA9C1-B420-9E49-926B-6A19F7AEC6D2}" type="slidenum">
              <a:rPr lang="en-US"/>
              <a:pPr>
                <a:defRPr/>
              </a:pPr>
              <a:t>‹#›</a:t>
            </a:fld>
            <a:endParaRPr lang="en-US"/>
          </a:p>
        </p:txBody>
      </p:sp>
    </p:spTree>
    <p:extLst>
      <p:ext uri="{BB962C8B-B14F-4D97-AF65-F5344CB8AC3E}">
        <p14:creationId xmlns:p14="http://schemas.microsoft.com/office/powerpoint/2010/main" val="1628488486"/>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B6DD2510-3810-014F-B52E-296F09FC00A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4244346464"/>
      </p:ext>
    </p:extLst>
  </p:cSld>
  <p:clrMapOvr>
    <a:masterClrMapping/>
  </p:clrMapOvr>
  <p:transition xmlns:p14="http://schemas.microsoft.com/office/powerpoint/2010/main" spd="slow">
    <p:dissolv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82FE5898-15B9-8240-8D57-9265595C200D}"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344227353"/>
      </p:ext>
    </p:extLst>
  </p:cSld>
  <p:clrMapOvr>
    <a:masterClrMapping/>
  </p:clrMapOvr>
  <p:transition xmlns:p14="http://schemas.microsoft.com/office/powerpoint/2010/main" spd="slow">
    <p:dissolv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03A7D116-1569-8047-AFCD-71A724D23C3A}"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243037403"/>
      </p:ext>
    </p:extLst>
  </p:cSld>
  <p:clrMapOvr>
    <a:masterClrMapping/>
  </p:clrMapOvr>
  <p:transition xmlns:p14="http://schemas.microsoft.com/office/powerpoint/2010/main" spd="slow">
    <p:dissolv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DF05B54-F0F0-2448-A135-8C7A25C0A366}"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70939354"/>
      </p:ext>
    </p:extLst>
  </p:cSld>
  <p:clrMapOvr>
    <a:masterClrMapping/>
  </p:clrMapOvr>
  <p:transition xmlns:p14="http://schemas.microsoft.com/office/powerpoint/2010/main" spd="slow">
    <p:dissolv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37F0EEB6-91A3-C440-8658-6F257F2732F2}"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2046242226"/>
      </p:ext>
    </p:extLst>
  </p:cSld>
  <p:clrMapOvr>
    <a:masterClrMapping/>
  </p:clrMapOvr>
  <p:transition xmlns:p14="http://schemas.microsoft.com/office/powerpoint/2010/main" spd="slow">
    <p:dissolv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E1D60135-B689-5346-A4BA-A6347C135ECF}"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937914849"/>
      </p:ext>
    </p:extLst>
  </p:cSld>
  <p:clrMapOvr>
    <a:masterClrMapping/>
  </p:clrMapOvr>
  <p:transition xmlns:p14="http://schemas.microsoft.com/office/powerpoint/2010/main" spd="slow">
    <p:dissolv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A3F2AA6-C8F3-1248-A383-5D0A1F991603}"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3427973142"/>
      </p:ext>
    </p:extLst>
  </p:cSld>
  <p:clrMapOvr>
    <a:masterClrMapping/>
  </p:clrMapOvr>
  <p:transition xmlns:p14="http://schemas.microsoft.com/office/powerpoint/2010/main" spd="slow">
    <p:dissolv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E6540B-B0AF-014A-81D6-4369A9C83E9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6759768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2C7113-9C2F-9243-9868-EAE528CD789D}"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8630484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DDA462F8-72FA-3D47-B521-4082C304D5AF}"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88075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E7FD7A4-DFB1-2749-8E31-80F18646DC0B}" type="slidenum">
              <a:rPr lang="en-US"/>
              <a:pPr>
                <a:defRPr/>
              </a:pPr>
              <a:t>‹#›</a:t>
            </a:fld>
            <a:endParaRPr lang="en-US"/>
          </a:p>
        </p:txBody>
      </p:sp>
    </p:spTree>
    <p:extLst>
      <p:ext uri="{BB962C8B-B14F-4D97-AF65-F5344CB8AC3E}">
        <p14:creationId xmlns:p14="http://schemas.microsoft.com/office/powerpoint/2010/main" val="2826894819"/>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4C9A4-C2D5-6F45-A831-C083607346C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3816247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7BB11B-E7E0-6340-A9B1-55234EB1F9E8}"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0889847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A2153D-8CCD-3849-91BE-9AB52DE63B0B}"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2424165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43C602-C700-7642-8AC9-61F79C01ADA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2580446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8B14BFB5-BF66-6045-B8E1-2DC727FE6CB0}"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29105686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0EF09182-D7CB-D741-9D8D-971256B0812D}"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77774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6A4B-31E7-C344-9DD9-79209A721235}"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9517746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5DC237-DAD1-6543-93B0-0154F1EC28C3}"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38787376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3760E4-83B1-2647-9124-5C3B8C1114F2}"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105317286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4E099D-4576-FE40-A59B-AA7D0641A349}" type="slidenum">
              <a:rPr lang="en-US">
                <a:latin typeface="Times New Roman"/>
                <a:ea typeface="ＭＳ Ｐゴシック"/>
                <a:cs typeface="ＭＳ Ｐゴシック"/>
              </a:rPr>
              <a:pPr>
                <a:defRPr/>
              </a:pPr>
              <a:t>‹#›</a:t>
            </a:fld>
            <a:endParaRPr lang="en-US">
              <a:latin typeface="Times New Roman"/>
              <a:ea typeface="ＭＳ Ｐゴシック"/>
              <a:cs typeface="ＭＳ Ｐゴシック"/>
            </a:endParaRPr>
          </a:p>
        </p:txBody>
      </p:sp>
    </p:spTree>
    <p:extLst>
      <p:ext uri="{BB962C8B-B14F-4D97-AF65-F5344CB8AC3E}">
        <p14:creationId xmlns:p14="http://schemas.microsoft.com/office/powerpoint/2010/main" val="497700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46284C6-2362-3146-8113-F03CEA4AAC86}" type="slidenum">
              <a:rPr lang="en-US"/>
              <a:pPr>
                <a:defRPr/>
              </a:pPr>
              <a:t>‹#›</a:t>
            </a:fld>
            <a:endParaRPr lang="en-US"/>
          </a:p>
        </p:txBody>
      </p:sp>
    </p:spTree>
    <p:extLst>
      <p:ext uri="{BB962C8B-B14F-4D97-AF65-F5344CB8AC3E}">
        <p14:creationId xmlns:p14="http://schemas.microsoft.com/office/powerpoint/2010/main" val="3877286501"/>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C6B4F-5BF3-9C40-8BD9-02CD23271C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65774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F03DE-10AC-C946-810A-9685FA440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3697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DC23AA-F6F2-4A43-A882-38E39A16C5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745360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135AF1-B988-674D-AAB4-83A8705F3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44763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CC5187A-D242-6548-9E4C-4C77246BB8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24078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0C4D61E-D83C-9241-9CC2-314570B778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94704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B98677D-5979-0146-A141-AE87F52D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85319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961E60-F751-EE40-84E3-6A1031254D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34199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53617F-53D2-7E40-BAD7-78CE4B6D04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337256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572E28-9E39-534C-8D86-F242335EE0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7558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C8CCCD1-178B-F94E-83E3-9EC7F1CDC9CB}" type="slidenum">
              <a:rPr lang="en-US"/>
              <a:pPr>
                <a:defRPr/>
              </a:pPr>
              <a:t>‹#›</a:t>
            </a:fld>
            <a:endParaRPr lang="en-US"/>
          </a:p>
        </p:txBody>
      </p:sp>
    </p:spTree>
    <p:extLst>
      <p:ext uri="{BB962C8B-B14F-4D97-AF65-F5344CB8AC3E}">
        <p14:creationId xmlns:p14="http://schemas.microsoft.com/office/powerpoint/2010/main" val="1001466613"/>
      </p:ext>
    </p:extLst>
  </p:cSld>
  <p:clrMapOvr>
    <a:masterClrMapping/>
  </p:clrMapOvr>
  <p:transition xmlns:p14="http://schemas.microsoft.com/office/powerpoint/2010/mai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D8E504-9C1F-644E-AA3B-D2786B3418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448210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019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655478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400774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73123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923232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96777606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750253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012678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993901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759FBD-BCB8-9B49-88A6-8DED96542496}" type="slidenum">
              <a:rPr lang="en-US"/>
              <a:pPr>
                <a:defRPr/>
              </a:pPr>
              <a:t>‹#›</a:t>
            </a:fld>
            <a:endParaRPr lang="en-US"/>
          </a:p>
        </p:txBody>
      </p:sp>
    </p:spTree>
    <p:extLst>
      <p:ext uri="{BB962C8B-B14F-4D97-AF65-F5344CB8AC3E}">
        <p14:creationId xmlns:p14="http://schemas.microsoft.com/office/powerpoint/2010/main" val="2937354418"/>
      </p:ext>
    </p:extLst>
  </p:cSld>
  <p:clrMapOvr>
    <a:masterClrMapping/>
  </p:clrMapOvr>
  <p:transition xmlns:p14="http://schemas.microsoft.com/office/powerpoint/2010/mai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842441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73956526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1783956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7838871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654868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054886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99668124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1468691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438799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82138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BED7931-76F7-9E47-B162-B0E18B5ACDB2}" type="slidenum">
              <a:rPr lang="en-US"/>
              <a:pPr>
                <a:defRPr/>
              </a:pPr>
              <a:t>‹#›</a:t>
            </a:fld>
            <a:endParaRPr lang="en-US"/>
          </a:p>
        </p:txBody>
      </p:sp>
    </p:spTree>
    <p:extLst>
      <p:ext uri="{BB962C8B-B14F-4D97-AF65-F5344CB8AC3E}">
        <p14:creationId xmlns:p14="http://schemas.microsoft.com/office/powerpoint/2010/main" val="2031880226"/>
      </p:ext>
    </p:extLst>
  </p:cSld>
  <p:clrMapOvr>
    <a:masterClrMapping/>
  </p:clrMapOvr>
  <p:transition xmlns:p14="http://schemas.microsoft.com/office/powerpoint/2010/mai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5688609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9822693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71850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3" indent="0" algn="ctr">
              <a:buNone/>
              <a:defRPr/>
            </a:lvl7pPr>
            <a:lvl8pPr marL="3200240" indent="0" algn="ctr">
              <a:buNone/>
              <a:defRPr/>
            </a:lvl8pPr>
            <a:lvl9pPr marL="3657418"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296B8D-A7D3-7644-8B13-6CE201C1FFD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61292248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F81450-3C3B-5541-9620-10CB409FAF10}"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7640766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3" indent="0">
              <a:buNone/>
              <a:defRPr sz="1400"/>
            </a:lvl7pPr>
            <a:lvl8pPr marL="3200240" indent="0">
              <a:buNone/>
              <a:defRPr sz="1400"/>
            </a:lvl8pPr>
            <a:lvl9pPr marL="3657418"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3ED32D7-4CDB-934D-A577-E1DAF2CB4A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308825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017A344-1D5C-6142-BE01-86162FD9AA8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3337660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3"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216202EC-C05D-0F4A-9515-78B28B49747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097061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1DFCDBC-EF12-1148-8F19-0E7A563B50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3775693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71642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50F3965-E32B-DF45-BEC7-69AF7F0A069D}" type="slidenum">
              <a:rPr lang="en-US"/>
              <a:pPr>
                <a:defRPr/>
              </a:pPr>
              <a:t>‹#›</a:t>
            </a:fld>
            <a:endParaRPr lang="en-US"/>
          </a:p>
        </p:txBody>
      </p:sp>
    </p:spTree>
    <p:extLst>
      <p:ext uri="{BB962C8B-B14F-4D97-AF65-F5344CB8AC3E}">
        <p14:creationId xmlns:p14="http://schemas.microsoft.com/office/powerpoint/2010/main" val="3163513360"/>
      </p:ext>
    </p:extLst>
  </p:cSld>
  <p:clrMapOvr>
    <a:masterClrMapping/>
  </p:clrMapOvr>
  <p:transition xmlns:p14="http://schemas.microsoft.com/office/powerpoint/2010/mai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81FE557-738D-6C45-9C50-7B8A6323D5E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6866154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3" indent="0">
              <a:buNone/>
              <a:defRPr sz="2000"/>
            </a:lvl7pPr>
            <a:lvl8pPr marL="3200240" indent="0">
              <a:buNone/>
              <a:defRPr sz="2000"/>
            </a:lvl8pPr>
            <a:lvl9pPr marL="3657418"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3"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E8F52A7-2580-1641-BF5F-6AFF693F538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917786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CD7958C-3819-5148-A099-0233DFD5DDC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73066545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E969EE-C460-8E43-8A1B-C5B1581818B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49207384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58CCE7B9-0631-8642-9B91-3DB149644595}" type="slidenum">
              <a:rPr lang="en-US"/>
              <a:pPr>
                <a:defRPr/>
              </a:pPr>
              <a:t>‹#›</a:t>
            </a:fld>
            <a:endParaRPr lang="en-US"/>
          </a:p>
        </p:txBody>
      </p:sp>
    </p:spTree>
    <p:extLst>
      <p:ext uri="{BB962C8B-B14F-4D97-AF65-F5344CB8AC3E}">
        <p14:creationId xmlns:p14="http://schemas.microsoft.com/office/powerpoint/2010/main" val="1312861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85B86770-9267-6E40-8E8F-61673FAF561B}" type="slidenum">
              <a:rPr lang="en-US"/>
              <a:pPr>
                <a:defRPr/>
              </a:pPr>
              <a:t>‹#›</a:t>
            </a:fld>
            <a:endParaRPr lang="en-US"/>
          </a:p>
        </p:txBody>
      </p:sp>
    </p:spTree>
    <p:extLst>
      <p:ext uri="{BB962C8B-B14F-4D97-AF65-F5344CB8AC3E}">
        <p14:creationId xmlns:p14="http://schemas.microsoft.com/office/powerpoint/2010/main" val="26062380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F2138B-5C50-8942-9CB4-633D2A43B0F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47818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18A572-871A-0C41-BE08-C026BA95F8B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148540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Comic Sans MS" charset="0"/>
              </a:defRPr>
            </a:lvl1pPr>
          </a:lstStyle>
          <a:p>
            <a:pPr>
              <a:defRPr/>
            </a:pPr>
            <a:fld id="{4EAD4D4E-D797-1C4E-892C-15A7E081CCD8}" type="slidenum">
              <a:rPr lang="en-US"/>
              <a:pPr>
                <a:defRPr/>
              </a:pPr>
              <a:t>‹#›</a:t>
            </a:fld>
            <a:endParaRPr lang="en-US"/>
          </a:p>
        </p:txBody>
      </p:sp>
    </p:spTree>
    <p:extLst>
      <p:ext uri="{BB962C8B-B14F-4D97-AF65-F5344CB8AC3E}">
        <p14:creationId xmlns:p14="http://schemas.microsoft.com/office/powerpoint/2010/main" val="3965445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BD7FA3F-00C8-0C4D-AD94-E5C571541493}" type="slidenum">
              <a:rPr lang="en-US"/>
              <a:pPr>
                <a:defRPr/>
              </a:pPr>
              <a:t>‹#›</a:t>
            </a:fld>
            <a:endParaRPr lang="en-US"/>
          </a:p>
        </p:txBody>
      </p:sp>
    </p:spTree>
    <p:extLst>
      <p:ext uri="{BB962C8B-B14F-4D97-AF65-F5344CB8AC3E}">
        <p14:creationId xmlns:p14="http://schemas.microsoft.com/office/powerpoint/2010/main" val="3962925354"/>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A41372B9-7E20-C74F-B316-6120B195C8C0}" type="slidenum">
              <a:rPr lang="en-US"/>
              <a:pPr>
                <a:defRPr/>
              </a:pPr>
              <a:t>‹#›</a:t>
            </a:fld>
            <a:endParaRPr lang="en-US"/>
          </a:p>
        </p:txBody>
      </p:sp>
    </p:spTree>
    <p:extLst>
      <p:ext uri="{BB962C8B-B14F-4D97-AF65-F5344CB8AC3E}">
        <p14:creationId xmlns:p14="http://schemas.microsoft.com/office/powerpoint/2010/main" val="359970416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427D2-F534-C94B-B993-CDCE8BA6C113}" type="slidenum">
              <a:rPr lang="en-GB"/>
              <a:pPr>
                <a:defRPr/>
              </a:pPr>
              <a:t>‹#›</a:t>
            </a:fld>
            <a:endParaRPr lang="en-GB"/>
          </a:p>
        </p:txBody>
      </p:sp>
    </p:spTree>
    <p:extLst>
      <p:ext uri="{BB962C8B-B14F-4D97-AF65-F5344CB8AC3E}">
        <p14:creationId xmlns:p14="http://schemas.microsoft.com/office/powerpoint/2010/main" val="16388711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EC34A8B6-CE52-5D47-B229-4118189B0F16}" type="slidenum">
              <a:rPr lang="en-US"/>
              <a:pPr>
                <a:defRPr/>
              </a:pPr>
              <a:t>‹#›</a:t>
            </a:fld>
            <a:endParaRPr lang="en-US"/>
          </a:p>
        </p:txBody>
      </p:sp>
    </p:spTree>
    <p:extLst>
      <p:ext uri="{BB962C8B-B14F-4D97-AF65-F5344CB8AC3E}">
        <p14:creationId xmlns:p14="http://schemas.microsoft.com/office/powerpoint/2010/main" val="316586619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5C4FE154-29D3-E24B-8E4A-82F11726B903}" type="slidenum">
              <a:rPr lang="en-US"/>
              <a:pPr>
                <a:defRPr/>
              </a:pPr>
              <a:t>‹#›</a:t>
            </a:fld>
            <a:endParaRPr lang="en-US"/>
          </a:p>
        </p:txBody>
      </p:sp>
    </p:spTree>
    <p:extLst>
      <p:ext uri="{BB962C8B-B14F-4D97-AF65-F5344CB8AC3E}">
        <p14:creationId xmlns:p14="http://schemas.microsoft.com/office/powerpoint/2010/main" val="2808998894"/>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27B8821E-A5FE-C14C-8546-05FB2010A9D8}" type="slidenum">
              <a:rPr lang="en-US"/>
              <a:pPr>
                <a:defRPr/>
              </a:pPr>
              <a:t>‹#›</a:t>
            </a:fld>
            <a:endParaRPr lang="en-US"/>
          </a:p>
        </p:txBody>
      </p:sp>
    </p:spTree>
    <p:extLst>
      <p:ext uri="{BB962C8B-B14F-4D97-AF65-F5344CB8AC3E}">
        <p14:creationId xmlns:p14="http://schemas.microsoft.com/office/powerpoint/2010/main" val="736729930"/>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65C78116-91D2-D543-800B-0A30411D26D9}" type="slidenum">
              <a:rPr lang="en-US"/>
              <a:pPr>
                <a:defRPr/>
              </a:pPr>
              <a:t>‹#›</a:t>
            </a:fld>
            <a:endParaRPr lang="en-US"/>
          </a:p>
        </p:txBody>
      </p:sp>
    </p:spTree>
    <p:extLst>
      <p:ext uri="{BB962C8B-B14F-4D97-AF65-F5344CB8AC3E}">
        <p14:creationId xmlns:p14="http://schemas.microsoft.com/office/powerpoint/2010/main" val="529392224"/>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68147EA3-FF8F-D84E-A3DE-F717FAAEAEC3}" type="slidenum">
              <a:rPr lang="en-US"/>
              <a:pPr>
                <a:defRPr/>
              </a:pPr>
              <a:t>‹#›</a:t>
            </a:fld>
            <a:endParaRPr lang="en-US"/>
          </a:p>
        </p:txBody>
      </p:sp>
    </p:spTree>
    <p:extLst>
      <p:ext uri="{BB962C8B-B14F-4D97-AF65-F5344CB8AC3E}">
        <p14:creationId xmlns:p14="http://schemas.microsoft.com/office/powerpoint/2010/main" val="127756385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4A0B8125-8938-634E-A58C-06C4CA3DBEC1}" type="slidenum">
              <a:rPr lang="en-US"/>
              <a:pPr>
                <a:defRPr/>
              </a:pPr>
              <a:t>‹#›</a:t>
            </a:fld>
            <a:endParaRPr lang="en-US"/>
          </a:p>
        </p:txBody>
      </p:sp>
    </p:spTree>
    <p:extLst>
      <p:ext uri="{BB962C8B-B14F-4D97-AF65-F5344CB8AC3E}">
        <p14:creationId xmlns:p14="http://schemas.microsoft.com/office/powerpoint/2010/main" val="3022445495"/>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7767AF66-441A-DE46-A49F-F420E6EB15E7}" type="slidenum">
              <a:rPr lang="en-US"/>
              <a:pPr>
                <a:defRPr/>
              </a:pPr>
              <a:t>‹#›</a:t>
            </a:fld>
            <a:endParaRPr lang="en-US"/>
          </a:p>
        </p:txBody>
      </p:sp>
    </p:spTree>
    <p:extLst>
      <p:ext uri="{BB962C8B-B14F-4D97-AF65-F5344CB8AC3E}">
        <p14:creationId xmlns:p14="http://schemas.microsoft.com/office/powerpoint/2010/main" val="175806786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067FA21C-A7FE-D143-894D-BAA6A55A4EBA}" type="slidenum">
              <a:rPr lang="en-US"/>
              <a:pPr>
                <a:defRPr/>
              </a:pPr>
              <a:t>‹#›</a:t>
            </a:fld>
            <a:endParaRPr lang="en-US"/>
          </a:p>
        </p:txBody>
      </p:sp>
    </p:spTree>
    <p:extLst>
      <p:ext uri="{BB962C8B-B14F-4D97-AF65-F5344CB8AC3E}">
        <p14:creationId xmlns:p14="http://schemas.microsoft.com/office/powerpoint/2010/main" val="4101580628"/>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213813FD-B718-8D47-A805-D2476DA2F3C6}" type="slidenum">
              <a:rPr lang="en-US"/>
              <a:pPr>
                <a:defRPr/>
              </a:pPr>
              <a:t>‹#›</a:t>
            </a:fld>
            <a:endParaRPr lang="en-US"/>
          </a:p>
        </p:txBody>
      </p:sp>
    </p:spTree>
    <p:extLst>
      <p:ext uri="{BB962C8B-B14F-4D97-AF65-F5344CB8AC3E}">
        <p14:creationId xmlns:p14="http://schemas.microsoft.com/office/powerpoint/2010/main" val="3820081375"/>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atin typeface="Arial"/>
                <a:ea typeface="ＭＳ Ｐゴシック" charset="0"/>
                <a:cs typeface="ＭＳ Ｐゴシック"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latin typeface="Arial"/>
                <a:ea typeface="ＭＳ Ｐゴシック" charset="0"/>
                <a:cs typeface="ＭＳ Ｐゴシック" charset="0"/>
              </a:defRPr>
            </a:lvl1pPr>
          </a:lstStyle>
          <a:p>
            <a:pPr>
              <a:defRPr/>
            </a:pPr>
            <a:fld id="{986E33B1-3020-AD44-8BB5-7D022C5AA1CA}" type="slidenum">
              <a:rPr lang="en-US"/>
              <a:pPr>
                <a:defRPr/>
              </a:pPr>
              <a:t>‹#›</a:t>
            </a:fld>
            <a:endParaRPr lang="en-US"/>
          </a:p>
        </p:txBody>
      </p:sp>
    </p:spTree>
    <p:extLst>
      <p:ext uri="{BB962C8B-B14F-4D97-AF65-F5344CB8AC3E}">
        <p14:creationId xmlns:p14="http://schemas.microsoft.com/office/powerpoint/2010/main" val="281239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1DFE1-2D55-5249-AA4B-41A3EACB4528}" type="slidenum">
              <a:rPr lang="en-GB"/>
              <a:pPr>
                <a:defRPr/>
              </a:pPr>
              <a:t>‹#›</a:t>
            </a:fld>
            <a:endParaRPr lang="en-GB"/>
          </a:p>
        </p:txBody>
      </p:sp>
    </p:spTree>
    <p:extLst>
      <p:ext uri="{BB962C8B-B14F-4D97-AF65-F5344CB8AC3E}">
        <p14:creationId xmlns:p14="http://schemas.microsoft.com/office/powerpoint/2010/main" val="3377816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8730256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5995936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05870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7084740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88596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72763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5146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444228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321809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76857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176E88-2A28-E84D-B60A-86900A520086}" type="slidenum">
              <a:rPr lang="en-GB"/>
              <a:pPr>
                <a:defRPr/>
              </a:pPr>
              <a:t>‹#›</a:t>
            </a:fld>
            <a:endParaRPr lang="en-GB"/>
          </a:p>
        </p:txBody>
      </p:sp>
    </p:spTree>
    <p:extLst>
      <p:ext uri="{BB962C8B-B14F-4D97-AF65-F5344CB8AC3E}">
        <p14:creationId xmlns:p14="http://schemas.microsoft.com/office/powerpoint/2010/main" val="31676906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7407685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761352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529573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77977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959140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595773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59920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14/9/17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6480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14/9/17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089324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14/9/17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4899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D80752-08A5-4843-A685-1CE1E28C6C71}" type="slidenum">
              <a:rPr lang="en-GB"/>
              <a:pPr>
                <a:defRPr/>
              </a:pPr>
              <a:t>‹#›</a:t>
            </a:fld>
            <a:endParaRPr lang="en-GB"/>
          </a:p>
        </p:txBody>
      </p:sp>
    </p:spTree>
    <p:extLst>
      <p:ext uri="{BB962C8B-B14F-4D97-AF65-F5344CB8AC3E}">
        <p14:creationId xmlns:p14="http://schemas.microsoft.com/office/powerpoint/2010/main" val="34504433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7016069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14/9/17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41694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098961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14/9/17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61868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053B222-8B04-FD45-80F2-850C5C89CC6B}" type="slidenum">
              <a:rPr lang="en-US"/>
              <a:pPr>
                <a:defRPr/>
              </a:pPr>
              <a:t>‹#›</a:t>
            </a:fld>
            <a:endParaRPr lang="en-US"/>
          </a:p>
        </p:txBody>
      </p:sp>
    </p:spTree>
    <p:extLst>
      <p:ext uri="{BB962C8B-B14F-4D97-AF65-F5344CB8AC3E}">
        <p14:creationId xmlns:p14="http://schemas.microsoft.com/office/powerpoint/2010/main" val="3557176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35923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62153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80335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64998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5600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A9BCC-0A18-2B46-8A74-090E72E0CB8B}" type="slidenum">
              <a:rPr lang="en-GB"/>
              <a:pPr>
                <a:defRPr/>
              </a:pPr>
              <a:t>‹#›</a:t>
            </a:fld>
            <a:endParaRPr lang="en-GB"/>
          </a:p>
        </p:txBody>
      </p:sp>
    </p:spTree>
    <p:extLst>
      <p:ext uri="{BB962C8B-B14F-4D97-AF65-F5344CB8AC3E}">
        <p14:creationId xmlns:p14="http://schemas.microsoft.com/office/powerpoint/2010/main" val="4274563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1252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887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57783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124225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15201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03CF7-B3E4-CB40-A2DE-752B2E0E2361}" type="datetimeFigureOut">
              <a:rPr lang="en-US">
                <a:solidFill>
                  <a:prstClr val="black">
                    <a:tint val="75000"/>
                  </a:prstClr>
                </a:solidFill>
                <a:latin typeface="Calibri"/>
              </a:rPr>
              <a:pPr/>
              <a:t>14/9/17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13AE17C-C194-9546-A96B-38EA549EC8FA}"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691578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99265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805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28895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0676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AC201-1D8B-6247-8E23-3B9C222AA550}" type="slidenum">
              <a:rPr lang="en-GB"/>
              <a:pPr>
                <a:defRPr/>
              </a:pPr>
              <a:t>‹#›</a:t>
            </a:fld>
            <a:endParaRPr lang="en-GB"/>
          </a:p>
        </p:txBody>
      </p:sp>
    </p:spTree>
    <p:extLst>
      <p:ext uri="{BB962C8B-B14F-4D97-AF65-F5344CB8AC3E}">
        <p14:creationId xmlns:p14="http://schemas.microsoft.com/office/powerpoint/2010/main" val="33416338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7239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6296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11646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975931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8192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60128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08355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FD2C84-42FE-2943-B9A6-2FF5B9ED2764}" type="slidenum">
              <a:rPr lang="en-GB"/>
              <a:pPr>
                <a:defRPr/>
              </a:pPr>
              <a:t>‹#›</a:t>
            </a:fld>
            <a:endParaRPr lang="en-GB"/>
          </a:p>
        </p:txBody>
      </p:sp>
    </p:spTree>
    <p:extLst>
      <p:ext uri="{BB962C8B-B14F-4D97-AF65-F5344CB8AC3E}">
        <p14:creationId xmlns:p14="http://schemas.microsoft.com/office/powerpoint/2010/main" val="670376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88D7AA-62D0-AF4F-9480-04F13CE16105}" type="slidenum">
              <a:rPr lang="en-GB"/>
              <a:pPr>
                <a:defRPr/>
              </a:pPr>
              <a:t>‹#›</a:t>
            </a:fld>
            <a:endParaRPr lang="en-GB"/>
          </a:p>
        </p:txBody>
      </p:sp>
    </p:spTree>
    <p:extLst>
      <p:ext uri="{BB962C8B-B14F-4D97-AF65-F5344CB8AC3E}">
        <p14:creationId xmlns:p14="http://schemas.microsoft.com/office/powerpoint/2010/main" val="2528531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B99FA0-7ACF-4D4A-967A-3014DFFF9039}" type="slidenum">
              <a:rPr lang="en-GB"/>
              <a:pPr>
                <a:defRPr/>
              </a:pPr>
              <a:t>‹#›</a:t>
            </a:fld>
            <a:endParaRPr lang="en-GB"/>
          </a:p>
        </p:txBody>
      </p:sp>
    </p:spTree>
    <p:extLst>
      <p:ext uri="{BB962C8B-B14F-4D97-AF65-F5344CB8AC3E}">
        <p14:creationId xmlns:p14="http://schemas.microsoft.com/office/powerpoint/2010/main" val="2864535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8431BC-B44C-C944-B8BC-C43C783DCD46}" type="slidenum">
              <a:rPr lang="en-GB"/>
              <a:pPr>
                <a:defRPr/>
              </a:pPr>
              <a:t>‹#›</a:t>
            </a:fld>
            <a:endParaRPr lang="en-GB"/>
          </a:p>
        </p:txBody>
      </p:sp>
    </p:spTree>
    <p:extLst>
      <p:ext uri="{BB962C8B-B14F-4D97-AF65-F5344CB8AC3E}">
        <p14:creationId xmlns:p14="http://schemas.microsoft.com/office/powerpoint/2010/main" val="3877712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1096E3D-3011-7341-BCCE-09C2FAEA6CB4}" type="slidenum">
              <a:rPr lang="en-GB"/>
              <a:pPr>
                <a:defRPr/>
              </a:pPr>
              <a:t>‹#›</a:t>
            </a:fld>
            <a:endParaRPr lang="en-GB"/>
          </a:p>
        </p:txBody>
      </p:sp>
    </p:spTree>
    <p:extLst>
      <p:ext uri="{BB962C8B-B14F-4D97-AF65-F5344CB8AC3E}">
        <p14:creationId xmlns:p14="http://schemas.microsoft.com/office/powerpoint/2010/main" val="26193340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3C291-1365-2445-9A10-E0E14E89D979}" type="slidenum">
              <a:rPr lang="en-GB"/>
              <a:pPr>
                <a:defRPr/>
              </a:pPr>
              <a:t>‹#›</a:t>
            </a:fld>
            <a:endParaRPr lang="en-GB"/>
          </a:p>
        </p:txBody>
      </p:sp>
    </p:spTree>
    <p:extLst>
      <p:ext uri="{BB962C8B-B14F-4D97-AF65-F5344CB8AC3E}">
        <p14:creationId xmlns:p14="http://schemas.microsoft.com/office/powerpoint/2010/main" val="19540414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39F7D4-559F-9040-A275-A83768BC0014}" type="slidenum">
              <a:rPr lang="en-GB"/>
              <a:pPr>
                <a:defRPr/>
              </a:pPr>
              <a:t>‹#›</a:t>
            </a:fld>
            <a:endParaRPr lang="en-GB"/>
          </a:p>
        </p:txBody>
      </p:sp>
    </p:spTree>
    <p:extLst>
      <p:ext uri="{BB962C8B-B14F-4D97-AF65-F5344CB8AC3E}">
        <p14:creationId xmlns:p14="http://schemas.microsoft.com/office/powerpoint/2010/main" val="5871203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C8D26A-3A6A-E747-A74D-6A8482897586}" type="slidenum">
              <a:rPr lang="en-GB"/>
              <a:pPr>
                <a:defRPr/>
              </a:pPr>
              <a:t>‹#›</a:t>
            </a:fld>
            <a:endParaRPr lang="en-GB"/>
          </a:p>
        </p:txBody>
      </p:sp>
    </p:spTree>
    <p:extLst>
      <p:ext uri="{BB962C8B-B14F-4D97-AF65-F5344CB8AC3E}">
        <p14:creationId xmlns:p14="http://schemas.microsoft.com/office/powerpoint/2010/main" val="4081519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6D655-8D8C-B249-9F81-98F3CE81FADC}" type="slidenum">
              <a:rPr lang="en-GB"/>
              <a:pPr>
                <a:defRPr/>
              </a:pPr>
              <a:t>‹#›</a:t>
            </a:fld>
            <a:endParaRPr lang="en-GB"/>
          </a:p>
        </p:txBody>
      </p:sp>
    </p:spTree>
    <p:extLst>
      <p:ext uri="{BB962C8B-B14F-4D97-AF65-F5344CB8AC3E}">
        <p14:creationId xmlns:p14="http://schemas.microsoft.com/office/powerpoint/2010/main" val="1652105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877F22-9B94-FC43-BF13-80FCB3D058F8}" type="slidenum">
              <a:rPr lang="en-GB"/>
              <a:pPr>
                <a:defRPr/>
              </a:pPr>
              <a:t>‹#›</a:t>
            </a:fld>
            <a:endParaRPr lang="en-GB"/>
          </a:p>
        </p:txBody>
      </p:sp>
    </p:spTree>
    <p:extLst>
      <p:ext uri="{BB962C8B-B14F-4D97-AF65-F5344CB8AC3E}">
        <p14:creationId xmlns:p14="http://schemas.microsoft.com/office/powerpoint/2010/main" val="18276279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9425C-02D2-C443-A832-13BEC997296E}" type="slidenum">
              <a:rPr lang="en-GB"/>
              <a:pPr>
                <a:defRPr/>
              </a:pPr>
              <a:t>‹#›</a:t>
            </a:fld>
            <a:endParaRPr lang="en-GB"/>
          </a:p>
        </p:txBody>
      </p:sp>
    </p:spTree>
    <p:extLst>
      <p:ext uri="{BB962C8B-B14F-4D97-AF65-F5344CB8AC3E}">
        <p14:creationId xmlns:p14="http://schemas.microsoft.com/office/powerpoint/2010/main" val="10391982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5689E-0350-2C4E-9A7B-535AAFCF5C49}" type="slidenum">
              <a:rPr lang="en-GB"/>
              <a:pPr>
                <a:defRPr/>
              </a:pPr>
              <a:t>‹#›</a:t>
            </a:fld>
            <a:endParaRPr lang="en-GB"/>
          </a:p>
        </p:txBody>
      </p:sp>
    </p:spTree>
    <p:extLst>
      <p:ext uri="{BB962C8B-B14F-4D97-AF65-F5344CB8AC3E}">
        <p14:creationId xmlns:p14="http://schemas.microsoft.com/office/powerpoint/2010/main" val="41931769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4E3B4D5-9F4B-6642-A2C8-506A5CBA137D}" type="slidenum">
              <a:rPr lang="en-US"/>
              <a:pPr>
                <a:defRPr/>
              </a:pPr>
              <a:t>‹#›</a:t>
            </a:fld>
            <a:endParaRPr lang="en-US"/>
          </a:p>
        </p:txBody>
      </p:sp>
    </p:spTree>
    <p:extLst>
      <p:ext uri="{BB962C8B-B14F-4D97-AF65-F5344CB8AC3E}">
        <p14:creationId xmlns:p14="http://schemas.microsoft.com/office/powerpoint/2010/main" val="8852803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F6A045B-A194-A241-A49F-084EB238766E}" type="slidenum">
              <a:rPr lang="en-US"/>
              <a:pPr>
                <a:defRPr/>
              </a:pPr>
              <a:t>‹#›</a:t>
            </a:fld>
            <a:endParaRPr lang="en-US"/>
          </a:p>
        </p:txBody>
      </p:sp>
    </p:spTree>
    <p:extLst>
      <p:ext uri="{BB962C8B-B14F-4D97-AF65-F5344CB8AC3E}">
        <p14:creationId xmlns:p14="http://schemas.microsoft.com/office/powerpoint/2010/main" val="2311604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75.xml"/><Relationship Id="rId12" Type="http://schemas.openxmlformats.org/officeDocument/2006/relationships/theme" Target="../theme/theme11.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9" Type="http://schemas.openxmlformats.org/officeDocument/2006/relationships/slideLayout" Target="../slideLayouts/slideLayout73.xml"/><Relationship Id="rId10" Type="http://schemas.openxmlformats.org/officeDocument/2006/relationships/slideLayout" Target="../slideLayouts/slideLayout7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86.xml"/><Relationship Id="rId12" Type="http://schemas.openxmlformats.org/officeDocument/2006/relationships/theme" Target="../theme/theme12.xml"/><Relationship Id="rId1" Type="http://schemas.openxmlformats.org/officeDocument/2006/relationships/slideLayout" Target="../slideLayouts/slideLayout76.xml"/><Relationship Id="rId2" Type="http://schemas.openxmlformats.org/officeDocument/2006/relationships/slideLayout" Target="../slideLayouts/slideLayout77.xml"/><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slideLayout" Target="../slideLayouts/slideLayout82.xml"/><Relationship Id="rId8" Type="http://schemas.openxmlformats.org/officeDocument/2006/relationships/slideLayout" Target="../slideLayouts/slideLayout83.xml"/><Relationship Id="rId9" Type="http://schemas.openxmlformats.org/officeDocument/2006/relationships/slideLayout" Target="../slideLayouts/slideLayout84.xml"/><Relationship Id="rId10"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97.xml"/><Relationship Id="rId12" Type="http://schemas.openxmlformats.org/officeDocument/2006/relationships/theme" Target="../theme/theme13.xml"/><Relationship Id="rId1" Type="http://schemas.openxmlformats.org/officeDocument/2006/relationships/slideLayout" Target="../slideLayouts/slideLayout87.xml"/><Relationship Id="rId2" Type="http://schemas.openxmlformats.org/officeDocument/2006/relationships/slideLayout" Target="../slideLayouts/slideLayout88.xml"/><Relationship Id="rId3" Type="http://schemas.openxmlformats.org/officeDocument/2006/relationships/slideLayout" Target="../slideLayouts/slideLayout89.xml"/><Relationship Id="rId4" Type="http://schemas.openxmlformats.org/officeDocument/2006/relationships/slideLayout" Target="../slideLayouts/slideLayout90.xml"/><Relationship Id="rId5" Type="http://schemas.openxmlformats.org/officeDocument/2006/relationships/slideLayout" Target="../slideLayouts/slideLayout91.xml"/><Relationship Id="rId6" Type="http://schemas.openxmlformats.org/officeDocument/2006/relationships/slideLayout" Target="../slideLayouts/slideLayout92.xml"/><Relationship Id="rId7" Type="http://schemas.openxmlformats.org/officeDocument/2006/relationships/slideLayout" Target="../slideLayouts/slideLayout93.xml"/><Relationship Id="rId8" Type="http://schemas.openxmlformats.org/officeDocument/2006/relationships/slideLayout" Target="../slideLayouts/slideLayout94.xml"/><Relationship Id="rId9" Type="http://schemas.openxmlformats.org/officeDocument/2006/relationships/slideLayout" Target="../slideLayouts/slideLayout95.xml"/><Relationship Id="rId10" Type="http://schemas.openxmlformats.org/officeDocument/2006/relationships/slideLayout" Target="../slideLayouts/slideLayout96.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slideLayout" Target="../slideLayouts/slideLayout109.xml"/><Relationship Id="rId13" Type="http://schemas.openxmlformats.org/officeDocument/2006/relationships/slideLayout" Target="../slideLayouts/slideLayout110.xml"/><Relationship Id="rId14" Type="http://schemas.openxmlformats.org/officeDocument/2006/relationships/theme" Target="../theme/theme14.xml"/><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5.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21.xml"/><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22.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23.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24.xml"/><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25.xml"/><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26.xml"/><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27.xml"/><Relationship Id="rId13" Type="http://schemas.openxmlformats.org/officeDocument/2006/relationships/image" Target="../media/image2.png"/><Relationship Id="rId14" Type="http://schemas.openxmlformats.org/officeDocument/2006/relationships/image" Target="../media/image3.png"/><Relationship Id="rId15" Type="http://schemas.openxmlformats.org/officeDocument/2006/relationships/image" Target="../media/image4.png"/><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28.xml"/><Relationship Id="rId13" Type="http://schemas.openxmlformats.org/officeDocument/2006/relationships/image" Target="../media/image5.jpeg"/><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29.xml"/><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229.xml"/><Relationship Id="rId12" Type="http://schemas.openxmlformats.org/officeDocument/2006/relationships/theme" Target="../theme/theme31.xml"/><Relationship Id="rId1" Type="http://schemas.openxmlformats.org/officeDocument/2006/relationships/slideLayout" Target="../slideLayouts/slideLayout219.xml"/><Relationship Id="rId2" Type="http://schemas.openxmlformats.org/officeDocument/2006/relationships/slideLayout" Target="../slideLayouts/slideLayout220.xml"/><Relationship Id="rId3" Type="http://schemas.openxmlformats.org/officeDocument/2006/relationships/slideLayout" Target="../slideLayouts/slideLayout221.xml"/><Relationship Id="rId4" Type="http://schemas.openxmlformats.org/officeDocument/2006/relationships/slideLayout" Target="../slideLayouts/slideLayout222.xml"/><Relationship Id="rId5" Type="http://schemas.openxmlformats.org/officeDocument/2006/relationships/slideLayout" Target="../slideLayouts/slideLayout223.xml"/><Relationship Id="rId6" Type="http://schemas.openxmlformats.org/officeDocument/2006/relationships/slideLayout" Target="../slideLayouts/slideLayout224.xml"/><Relationship Id="rId7" Type="http://schemas.openxmlformats.org/officeDocument/2006/relationships/slideLayout" Target="../slideLayouts/slideLayout225.xml"/><Relationship Id="rId8" Type="http://schemas.openxmlformats.org/officeDocument/2006/relationships/slideLayout" Target="../slideLayouts/slideLayout226.xml"/><Relationship Id="rId9" Type="http://schemas.openxmlformats.org/officeDocument/2006/relationships/slideLayout" Target="../slideLayouts/slideLayout227.xml"/><Relationship Id="rId10" Type="http://schemas.openxmlformats.org/officeDocument/2006/relationships/slideLayout" Target="../slideLayouts/slideLayout228.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240.xml"/><Relationship Id="rId12" Type="http://schemas.openxmlformats.org/officeDocument/2006/relationships/theme" Target="../theme/theme32.xml"/><Relationship Id="rId1" Type="http://schemas.openxmlformats.org/officeDocument/2006/relationships/slideLayout" Target="../slideLayouts/slideLayout230.xml"/><Relationship Id="rId2" Type="http://schemas.openxmlformats.org/officeDocument/2006/relationships/slideLayout" Target="../slideLayouts/slideLayout231.xml"/><Relationship Id="rId3" Type="http://schemas.openxmlformats.org/officeDocument/2006/relationships/slideLayout" Target="../slideLayouts/slideLayout232.xml"/><Relationship Id="rId4" Type="http://schemas.openxmlformats.org/officeDocument/2006/relationships/slideLayout" Target="../slideLayouts/slideLayout233.xml"/><Relationship Id="rId5" Type="http://schemas.openxmlformats.org/officeDocument/2006/relationships/slideLayout" Target="../slideLayouts/slideLayout234.xml"/><Relationship Id="rId6" Type="http://schemas.openxmlformats.org/officeDocument/2006/relationships/slideLayout" Target="../slideLayouts/slideLayout235.xml"/><Relationship Id="rId7" Type="http://schemas.openxmlformats.org/officeDocument/2006/relationships/slideLayout" Target="../slideLayouts/slideLayout236.xml"/><Relationship Id="rId8" Type="http://schemas.openxmlformats.org/officeDocument/2006/relationships/slideLayout" Target="../slideLayouts/slideLayout237.xml"/><Relationship Id="rId9" Type="http://schemas.openxmlformats.org/officeDocument/2006/relationships/slideLayout" Target="../slideLayouts/slideLayout238.xml"/><Relationship Id="rId10" Type="http://schemas.openxmlformats.org/officeDocument/2006/relationships/slideLayout" Target="../slideLayouts/slideLayout239.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251.xml"/><Relationship Id="rId12" Type="http://schemas.openxmlformats.org/officeDocument/2006/relationships/theme" Target="../theme/theme33.xml"/><Relationship Id="rId1" Type="http://schemas.openxmlformats.org/officeDocument/2006/relationships/slideLayout" Target="../slideLayouts/slideLayout241.xml"/><Relationship Id="rId2" Type="http://schemas.openxmlformats.org/officeDocument/2006/relationships/slideLayout" Target="../slideLayouts/slideLayout242.xml"/><Relationship Id="rId3" Type="http://schemas.openxmlformats.org/officeDocument/2006/relationships/slideLayout" Target="../slideLayouts/slideLayout243.xml"/><Relationship Id="rId4" Type="http://schemas.openxmlformats.org/officeDocument/2006/relationships/slideLayout" Target="../slideLayouts/slideLayout244.xml"/><Relationship Id="rId5" Type="http://schemas.openxmlformats.org/officeDocument/2006/relationships/slideLayout" Target="../slideLayouts/slideLayout245.xml"/><Relationship Id="rId6" Type="http://schemas.openxmlformats.org/officeDocument/2006/relationships/slideLayout" Target="../slideLayouts/slideLayout246.xml"/><Relationship Id="rId7" Type="http://schemas.openxmlformats.org/officeDocument/2006/relationships/slideLayout" Target="../slideLayouts/slideLayout247.xml"/><Relationship Id="rId8" Type="http://schemas.openxmlformats.org/officeDocument/2006/relationships/slideLayout" Target="../slideLayouts/slideLayout248.xml"/><Relationship Id="rId9" Type="http://schemas.openxmlformats.org/officeDocument/2006/relationships/slideLayout" Target="../slideLayouts/slideLayout249.xml"/><Relationship Id="rId10" Type="http://schemas.openxmlformats.org/officeDocument/2006/relationships/slideLayout" Target="../slideLayouts/slideLayout250.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262.xml"/><Relationship Id="rId12" Type="http://schemas.openxmlformats.org/officeDocument/2006/relationships/theme" Target="../theme/theme34.xml"/><Relationship Id="rId1" Type="http://schemas.openxmlformats.org/officeDocument/2006/relationships/slideLayout" Target="../slideLayouts/slideLayout252.xml"/><Relationship Id="rId2" Type="http://schemas.openxmlformats.org/officeDocument/2006/relationships/slideLayout" Target="../slideLayouts/slideLayout253.xml"/><Relationship Id="rId3" Type="http://schemas.openxmlformats.org/officeDocument/2006/relationships/slideLayout" Target="../slideLayouts/slideLayout254.xml"/><Relationship Id="rId4" Type="http://schemas.openxmlformats.org/officeDocument/2006/relationships/slideLayout" Target="../slideLayouts/slideLayout255.xml"/><Relationship Id="rId5" Type="http://schemas.openxmlformats.org/officeDocument/2006/relationships/slideLayout" Target="../slideLayouts/slideLayout256.xml"/><Relationship Id="rId6" Type="http://schemas.openxmlformats.org/officeDocument/2006/relationships/slideLayout" Target="../slideLayouts/slideLayout257.xml"/><Relationship Id="rId7" Type="http://schemas.openxmlformats.org/officeDocument/2006/relationships/slideLayout" Target="../slideLayouts/slideLayout258.xml"/><Relationship Id="rId8" Type="http://schemas.openxmlformats.org/officeDocument/2006/relationships/slideLayout" Target="../slideLayouts/slideLayout259.xml"/><Relationship Id="rId9" Type="http://schemas.openxmlformats.org/officeDocument/2006/relationships/slideLayout" Target="../slideLayouts/slideLayout260.xml"/><Relationship Id="rId10" Type="http://schemas.openxmlformats.org/officeDocument/2006/relationships/slideLayout" Target="../slideLayouts/slideLayout261.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273.xml"/><Relationship Id="rId12" Type="http://schemas.openxmlformats.org/officeDocument/2006/relationships/theme" Target="../theme/theme35.xml"/><Relationship Id="rId1" Type="http://schemas.openxmlformats.org/officeDocument/2006/relationships/slideLayout" Target="../slideLayouts/slideLayout263.xml"/><Relationship Id="rId2" Type="http://schemas.openxmlformats.org/officeDocument/2006/relationships/slideLayout" Target="../slideLayouts/slideLayout264.xml"/><Relationship Id="rId3" Type="http://schemas.openxmlformats.org/officeDocument/2006/relationships/slideLayout" Target="../slideLayouts/slideLayout265.xml"/><Relationship Id="rId4" Type="http://schemas.openxmlformats.org/officeDocument/2006/relationships/slideLayout" Target="../slideLayouts/slideLayout266.xml"/><Relationship Id="rId5" Type="http://schemas.openxmlformats.org/officeDocument/2006/relationships/slideLayout" Target="../slideLayouts/slideLayout267.xml"/><Relationship Id="rId6" Type="http://schemas.openxmlformats.org/officeDocument/2006/relationships/slideLayout" Target="../slideLayouts/slideLayout268.xml"/><Relationship Id="rId7" Type="http://schemas.openxmlformats.org/officeDocument/2006/relationships/slideLayout" Target="../slideLayouts/slideLayout269.xml"/><Relationship Id="rId8" Type="http://schemas.openxmlformats.org/officeDocument/2006/relationships/slideLayout" Target="../slideLayouts/slideLayout270.xml"/><Relationship Id="rId9" Type="http://schemas.openxmlformats.org/officeDocument/2006/relationships/slideLayout" Target="../slideLayouts/slideLayout271.xml"/><Relationship Id="rId10" Type="http://schemas.openxmlformats.org/officeDocument/2006/relationships/slideLayout" Target="../slideLayouts/slideLayout272.xml"/></Relationships>
</file>

<file path=ppt/slideMasters/_rels/slideMaster36.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slideLayout" Target="../slideLayouts/slideLayout275.xml"/><Relationship Id="rId3"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slideLayout" Target="../slideLayouts/slideLayout276.xml"/><Relationship Id="rId2" Type="http://schemas.openxmlformats.org/officeDocument/2006/relationships/slideLayout" Target="../slideLayouts/slideLayout277.xml"/><Relationship Id="rId3"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slideLayout" Target="../slideLayouts/slideLayout278.xml"/><Relationship Id="rId2" Type="http://schemas.openxmlformats.org/officeDocument/2006/relationships/theme" Target="../theme/theme38.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5.xml"/><Relationship Id="rId3"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28.xml"/><Relationship Id="rId12" Type="http://schemas.openxmlformats.org/officeDocument/2006/relationships/theme" Target="../theme/theme6.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slideLayout" Target="../slideLayouts/slideLayout25.xml"/><Relationship Id="rId9" Type="http://schemas.openxmlformats.org/officeDocument/2006/relationships/slideLayout" Target="../slideLayouts/slideLayout26.xml"/><Relationship Id="rId10"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theme" Target="../theme/theme7.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50.xml"/><Relationship Id="rId12" Type="http://schemas.openxmlformats.org/officeDocument/2006/relationships/slideLayout" Target="../slideLayouts/slideLayout51.xml"/><Relationship Id="rId13" Type="http://schemas.openxmlformats.org/officeDocument/2006/relationships/slideLayout" Target="../slideLayouts/slideLayout52.xml"/><Relationship Id="rId14" Type="http://schemas.openxmlformats.org/officeDocument/2006/relationships/theme" Target="../theme/theme8.xml"/><Relationship Id="rId1" Type="http://schemas.openxmlformats.org/officeDocument/2006/relationships/slideLayout" Target="../slideLayouts/slideLayout40.xml"/><Relationship Id="rId2" Type="http://schemas.openxmlformats.org/officeDocument/2006/relationships/slideLayout" Target="../slideLayouts/slideLayout41.xml"/><Relationship Id="rId3" Type="http://schemas.openxmlformats.org/officeDocument/2006/relationships/slideLayout" Target="../slideLayouts/slideLayout42.xml"/><Relationship Id="rId4" Type="http://schemas.openxmlformats.org/officeDocument/2006/relationships/slideLayout" Target="../slideLayouts/slideLayout43.xml"/><Relationship Id="rId5" Type="http://schemas.openxmlformats.org/officeDocument/2006/relationships/slideLayout" Target="../slideLayouts/slideLayout44.xml"/><Relationship Id="rId6" Type="http://schemas.openxmlformats.org/officeDocument/2006/relationships/slideLayout" Target="../slideLayouts/slideLayout45.xml"/><Relationship Id="rId7" Type="http://schemas.openxmlformats.org/officeDocument/2006/relationships/slideLayout" Target="../slideLayouts/slideLayout46.xml"/><Relationship Id="rId8" Type="http://schemas.openxmlformats.org/officeDocument/2006/relationships/slideLayout" Target="../slideLayouts/slideLayout47.xml"/><Relationship Id="rId9" Type="http://schemas.openxmlformats.org/officeDocument/2006/relationships/slideLayout" Target="../slideLayouts/slideLayout48.xml"/><Relationship Id="rId10" Type="http://schemas.openxmlformats.org/officeDocument/2006/relationships/slideLayout" Target="../slideLayouts/slideLayout49.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63.xml"/><Relationship Id="rId12" Type="http://schemas.openxmlformats.org/officeDocument/2006/relationships/theme" Target="../theme/theme9.xml"/><Relationship Id="rId1" Type="http://schemas.openxmlformats.org/officeDocument/2006/relationships/slideLayout" Target="../slideLayouts/slideLayout53.xml"/><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 Id="rId9" Type="http://schemas.openxmlformats.org/officeDocument/2006/relationships/slideLayout" Target="../slideLayouts/slideLayout61.xml"/><Relationship Id="rId10"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FED49C5-EC8A-0542-A4E7-DBE710ADB2D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522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CD8109BA-233E-BF4F-8ACD-146520C2B059}" type="slidenum">
              <a:rPr lang="en-US"/>
              <a:pPr>
                <a:defRPr/>
              </a:pPr>
              <a:t>‹#›</a:t>
            </a:fld>
            <a:endParaRPr lang="en-US"/>
          </a:p>
        </p:txBody>
      </p:sp>
    </p:spTree>
    <p:extLst>
      <p:ext uri="{BB962C8B-B14F-4D97-AF65-F5344CB8AC3E}">
        <p14:creationId xmlns:p14="http://schemas.microsoft.com/office/powerpoint/2010/main" val="1752877332"/>
      </p:ext>
    </p:extLst>
  </p:cSld>
  <p:clrMap bg1="dk2" tx1="lt1" bg2="dk1" tx2="lt2" accent1="accent1" accent2="accent2" accent3="accent3" accent4="accent4" accent5="accent5" accent6="accent6" hlink="hlink" folHlink="folHlink"/>
  <p:sldLayoutIdLst>
    <p:sldLayoutId id="2147484072"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40C03CF7-B3E4-CB40-A2DE-752B2E0E2361}" type="datetimeFigureOut">
              <a:rPr lang="en-US">
                <a:solidFill>
                  <a:prstClr val="black">
                    <a:tint val="75000"/>
                  </a:prstClr>
                </a:solidFill>
                <a:latin typeface="Calibri"/>
                <a:ea typeface="+mn-ea"/>
                <a:cs typeface="+mn-cs"/>
              </a:rPr>
              <a:pPr defTabSz="457200" eaLnBrk="1" fontAlgn="auto" hangingPunct="1">
                <a:spcBef>
                  <a:spcPts val="0"/>
                </a:spcBef>
                <a:spcAft>
                  <a:spcPts val="0"/>
                </a:spcAft>
              </a:pPr>
              <a:t>14/9/17</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513AE17C-C194-9546-A96B-38EA549EC8FA}" type="slidenum">
              <a:rPr>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8690198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436582886"/>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9EBE510-D4AE-E046-91B7-424682DCF353}" type="slidenum">
              <a:rPr lang="en-GB"/>
              <a:pPr>
                <a:defRPr/>
              </a:pPr>
              <a:t>‹#›</a:t>
            </a:fld>
            <a:endParaRPr lang="en-GB"/>
          </a:p>
        </p:txBody>
      </p:sp>
    </p:spTree>
    <p:extLst>
      <p:ext uri="{BB962C8B-B14F-4D97-AF65-F5344CB8AC3E}">
        <p14:creationId xmlns:p14="http://schemas.microsoft.com/office/powerpoint/2010/main" val="2053357107"/>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01" r:id="rId4"/>
    <p:sldLayoutId id="2147484102" r:id="rId5"/>
    <p:sldLayoutId id="2147484103" r:id="rId6"/>
    <p:sldLayoutId id="2147484104" r:id="rId7"/>
    <p:sldLayoutId id="2147484105" r:id="rId8"/>
    <p:sldLayoutId id="2147484106" r:id="rId9"/>
    <p:sldLayoutId id="2147484107" r:id="rId10"/>
    <p:sldLayoutId id="214748410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CE5D654-F966-E041-8272-435BF2D7EDA7}" type="slidenum">
              <a:rPr lang="en-US"/>
              <a:pPr>
                <a:defRPr/>
              </a:pPr>
              <a:t>‹#›</a:t>
            </a:fld>
            <a:endParaRPr lang="en-US"/>
          </a:p>
        </p:txBody>
      </p:sp>
    </p:spTree>
    <p:extLst>
      <p:ext uri="{BB962C8B-B14F-4D97-AF65-F5344CB8AC3E}">
        <p14:creationId xmlns:p14="http://schemas.microsoft.com/office/powerpoint/2010/main" val="102709100"/>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BE7C3"/>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744249E-542E-2A40-919C-1EC682B39051}" type="slidenum">
              <a:rPr lang="en-GB"/>
              <a:pPr>
                <a:defRPr/>
              </a:pPr>
              <a:t>‹#›</a:t>
            </a:fld>
            <a:endParaRPr lang="en-GB"/>
          </a:p>
        </p:txBody>
      </p:sp>
    </p:spTree>
    <p:extLst>
      <p:ext uri="{BB962C8B-B14F-4D97-AF65-F5344CB8AC3E}">
        <p14:creationId xmlns:p14="http://schemas.microsoft.com/office/powerpoint/2010/main" val="1572913081"/>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AD135CC-0AF6-E446-BBFA-058045C3D030}" type="slidenum">
              <a:rPr lang="en-US"/>
              <a:pPr>
                <a:defRPr/>
              </a:pPr>
              <a:t>‹#›</a:t>
            </a:fld>
            <a:endParaRPr lang="en-US"/>
          </a:p>
        </p:txBody>
      </p:sp>
    </p:spTree>
    <p:extLst>
      <p:ext uri="{BB962C8B-B14F-4D97-AF65-F5344CB8AC3E}">
        <p14:creationId xmlns:p14="http://schemas.microsoft.com/office/powerpoint/2010/main" val="578819798"/>
      </p:ext>
    </p:extLst>
  </p:cSld>
  <p:clrMap bg1="lt1" tx1="dk1" bg2="lt2" tx2="dk2" accent1="accent1" accent2="accent2" accent3="accent3" accent4="accent4" accent5="accent5" accent6="accent6" hlink="hlink" folHlink="folHlink"/>
  <p:sldLayoutIdLst>
    <p:sldLayoutId id="2147484136"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74A5217-190C-BD49-ADAA-6D355126B3B4}" type="slidenum">
              <a:rPr lang="en-US"/>
              <a:pPr>
                <a:defRPr/>
              </a:pPr>
              <a:t>‹#›</a:t>
            </a:fld>
            <a:endParaRPr lang="en-US"/>
          </a:p>
        </p:txBody>
      </p:sp>
    </p:spTree>
    <p:extLst>
      <p:ext uri="{BB962C8B-B14F-4D97-AF65-F5344CB8AC3E}">
        <p14:creationId xmlns:p14="http://schemas.microsoft.com/office/powerpoint/2010/main" val="3170916983"/>
      </p:ext>
    </p:extLst>
  </p:cSld>
  <p:clrMap bg1="lt1" tx1="dk1" bg2="lt2" tx2="dk2" accent1="accent1" accent2="accent2" accent3="accent3" accent4="accent4" accent5="accent5" accent6="accent6" hlink="hlink" folHlink="folHlink"/>
  <p:sldLayoutIdLst>
    <p:sldLayoutId id="2147484138" r:id="rId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9" charset="0"/>
        </a:defRPr>
      </a:lvl6pPr>
      <a:lvl7pPr marL="914400" algn="ctr" rtl="0" fontAlgn="base">
        <a:spcBef>
          <a:spcPct val="0"/>
        </a:spcBef>
        <a:spcAft>
          <a:spcPct val="0"/>
        </a:spcAft>
        <a:defRPr sz="4400">
          <a:solidFill>
            <a:schemeClr val="tx2"/>
          </a:solidFill>
          <a:latin typeface="Times New Roman" pitchFamily="-109" charset="0"/>
        </a:defRPr>
      </a:lvl7pPr>
      <a:lvl8pPr marL="1371600" algn="ctr" rtl="0" fontAlgn="base">
        <a:spcBef>
          <a:spcPct val="0"/>
        </a:spcBef>
        <a:spcAft>
          <a:spcPct val="0"/>
        </a:spcAft>
        <a:defRPr sz="4400">
          <a:solidFill>
            <a:schemeClr val="tx2"/>
          </a:solidFill>
          <a:latin typeface="Times New Roman" pitchFamily="-109" charset="0"/>
        </a:defRPr>
      </a:lvl8pPr>
      <a:lvl9pPr marL="1828800" algn="ctr" rtl="0" fontAlgn="base">
        <a:spcBef>
          <a:spcPct val="0"/>
        </a:spcBef>
        <a:spcAft>
          <a:spcPct val="0"/>
        </a:spcAft>
        <a:defRPr sz="4400">
          <a:solidFill>
            <a:schemeClr val="tx2"/>
          </a:solidFill>
          <a:latin typeface="Times New Roman"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9"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9"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9"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nvGrpSpPr>
            <p:cNvPr id="3994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9951" name="Freeform 23"/>
            <p:cNvSpPr>
              <a:spLocks/>
            </p:cNvSpPr>
            <p:nvPr/>
          </p:nvSpPr>
          <p:spPr bwMode="hidden">
            <a:xfrm>
              <a:off x="5041" y="0"/>
              <a:ext cx="719" cy="845"/>
            </a:xfrm>
            <a:custGeom>
              <a:avLst/>
              <a:gdLst>
                <a:gd name="T0" fmla="*/ 721 w 717"/>
                <a:gd name="T1" fmla="*/ 845 h 845"/>
                <a:gd name="T2" fmla="*/ 721 w 717"/>
                <a:gd name="T3" fmla="*/ 821 h 845"/>
                <a:gd name="T4" fmla="*/ 578 w 717"/>
                <a:gd name="T5" fmla="*/ 605 h 845"/>
                <a:gd name="T6" fmla="*/ 408 w 717"/>
                <a:gd name="T7" fmla="*/ 396 h 845"/>
                <a:gd name="T8" fmla="*/ 223 w 717"/>
                <a:gd name="T9" fmla="*/ 192 h 845"/>
                <a:gd name="T10" fmla="*/ 17 w 717"/>
                <a:gd name="T11" fmla="*/ 0 h 845"/>
                <a:gd name="T12" fmla="*/ 0 w 717"/>
                <a:gd name="T13" fmla="*/ 0 h 845"/>
                <a:gd name="T14" fmla="*/ 211 w 717"/>
                <a:gd name="T15" fmla="*/ 198 h 845"/>
                <a:gd name="T16" fmla="*/ 402 w 717"/>
                <a:gd name="T17" fmla="*/ 408 h 845"/>
                <a:gd name="T18" fmla="*/ 572 w 717"/>
                <a:gd name="T19" fmla="*/ 623 h 845"/>
                <a:gd name="T20" fmla="*/ 721 w 717"/>
                <a:gd name="T21" fmla="*/ 845 h 845"/>
                <a:gd name="T22" fmla="*/ 72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2" name="Freeform 24"/>
            <p:cNvSpPr>
              <a:spLocks/>
            </p:cNvSpPr>
            <p:nvPr/>
          </p:nvSpPr>
          <p:spPr bwMode="hidden">
            <a:xfrm>
              <a:off x="5352" y="0"/>
              <a:ext cx="408" cy="414"/>
            </a:xfrm>
            <a:custGeom>
              <a:avLst/>
              <a:gdLst>
                <a:gd name="T0" fmla="*/ 409 w 407"/>
                <a:gd name="T1" fmla="*/ 414 h 414"/>
                <a:gd name="T2" fmla="*/ 409 w 407"/>
                <a:gd name="T3" fmla="*/ 396 h 414"/>
                <a:gd name="T4" fmla="*/ 224 w 407"/>
                <a:gd name="T5" fmla="*/ 192 h 414"/>
                <a:gd name="T6" fmla="*/ 12 w 407"/>
                <a:gd name="T7" fmla="*/ 0 h 414"/>
                <a:gd name="T8" fmla="*/ 0 w 407"/>
                <a:gd name="T9" fmla="*/ 0 h 414"/>
                <a:gd name="T10" fmla="*/ 108 w 407"/>
                <a:gd name="T11" fmla="*/ 102 h 414"/>
                <a:gd name="T12" fmla="*/ 218 w 407"/>
                <a:gd name="T13" fmla="*/ 204 h 414"/>
                <a:gd name="T14" fmla="*/ 409 w 407"/>
                <a:gd name="T15" fmla="*/ 414 h 414"/>
                <a:gd name="T16" fmla="*/ 40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Arial" charset="0"/>
                <a:ea typeface="ＭＳ Ｐゴシック" charset="-128"/>
                <a:cs typeface="ＭＳ Ｐゴシック" charset="-128"/>
              </a:endParaRPr>
            </a:p>
          </p:txBody>
        </p:sp>
        <p:sp>
          <p:nvSpPr>
            <p:cNvPr id="39954" name="Freeform 26"/>
            <p:cNvSpPr>
              <a:spLocks/>
            </p:cNvSpPr>
            <p:nvPr/>
          </p:nvSpPr>
          <p:spPr bwMode="hidden">
            <a:xfrm>
              <a:off x="6" y="0"/>
              <a:ext cx="588" cy="599"/>
            </a:xfrm>
            <a:custGeom>
              <a:avLst/>
              <a:gdLst>
                <a:gd name="T0" fmla="*/ 590 w 586"/>
                <a:gd name="T1" fmla="*/ 0 h 599"/>
                <a:gd name="T2" fmla="*/ 572 w 586"/>
                <a:gd name="T3" fmla="*/ 0 h 599"/>
                <a:gd name="T4" fmla="*/ 409 w 586"/>
                <a:gd name="T5" fmla="*/ 132 h 599"/>
                <a:gd name="T6" fmla="*/ 259 w 586"/>
                <a:gd name="T7" fmla="*/ 270 h 599"/>
                <a:gd name="T8" fmla="*/ 120 w 586"/>
                <a:gd name="T9" fmla="*/ 420 h 599"/>
                <a:gd name="T10" fmla="*/ 0 w 586"/>
                <a:gd name="T11" fmla="*/ 575 h 599"/>
                <a:gd name="T12" fmla="*/ 0 w 586"/>
                <a:gd name="T13" fmla="*/ 599 h 599"/>
                <a:gd name="T14" fmla="*/ 120 w 586"/>
                <a:gd name="T15" fmla="*/ 432 h 599"/>
                <a:gd name="T16" fmla="*/ 259 w 586"/>
                <a:gd name="T17" fmla="*/ 282 h 599"/>
                <a:gd name="T18" fmla="*/ 415 w 586"/>
                <a:gd name="T19" fmla="*/ 138 h 599"/>
                <a:gd name="T20" fmla="*/ 590 w 586"/>
                <a:gd name="T21" fmla="*/ 0 h 599"/>
                <a:gd name="T22" fmla="*/ 59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5" name="Freeform 27"/>
            <p:cNvSpPr>
              <a:spLocks/>
            </p:cNvSpPr>
            <p:nvPr/>
          </p:nvSpPr>
          <p:spPr bwMode="hidden">
            <a:xfrm>
              <a:off x="6" y="0"/>
              <a:ext cx="270" cy="252"/>
            </a:xfrm>
            <a:custGeom>
              <a:avLst/>
              <a:gdLst>
                <a:gd name="T0" fmla="*/ 271 w 269"/>
                <a:gd name="T1" fmla="*/ 0 h 252"/>
                <a:gd name="T2" fmla="*/ 25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1 w 269"/>
                <a:gd name="T15" fmla="*/ 0 h 252"/>
                <a:gd name="T16" fmla="*/ 27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9959" name="Group 31"/>
            <p:cNvGrpSpPr>
              <a:grpSpLocks/>
            </p:cNvGrpSpPr>
            <p:nvPr/>
          </p:nvGrpSpPr>
          <p:grpSpPr bwMode="auto">
            <a:xfrm>
              <a:off x="1" y="392"/>
              <a:ext cx="5758" cy="1571"/>
              <a:chOff x="1" y="392"/>
              <a:chExt cx="5758" cy="1571"/>
            </a:xfrm>
          </p:grpSpPr>
          <p:sp>
            <p:nvSpPr>
              <p:cNvPr id="399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99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BC0DFF38-306B-BC4F-B6D8-1BCD1040000A}"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8946715"/>
      </p:ext>
    </p:extLst>
  </p:cSld>
  <p:clrMap bg1="dk2" tx1="lt1" bg2="dk1" tx2="lt2" accent1="accent1" accent2="accent2" accent3="accent3" accent4="accent4" accent5="accent5" accent6="accent6" hlink="hlink" folHlink="folHlink"/>
  <p:sldLayoutIdLst>
    <p:sldLayoutId id="214748414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8897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2060575"/>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E1DA294-FBDF-794F-A88A-2405018C720A}" type="slidenum">
              <a:rPr lang="en-US"/>
              <a:pPr>
                <a:defRPr/>
              </a:pPr>
              <a:t>‹#›</a:t>
            </a:fld>
            <a:endParaRPr lang="en-US"/>
          </a:p>
        </p:txBody>
      </p:sp>
    </p:spTree>
    <p:extLst>
      <p:ext uri="{BB962C8B-B14F-4D97-AF65-F5344CB8AC3E}">
        <p14:creationId xmlns:p14="http://schemas.microsoft.com/office/powerpoint/2010/main" val="3204891743"/>
      </p:ext>
    </p:extLst>
  </p:cSld>
  <p:clrMap bg1="lt1" tx1="dk1" bg2="lt2" tx2="dk2" accent1="accent1" accent2="accent2" accent3="accent3" accent4="accent4" accent5="accent5" accent6="accent6" hlink="hlink" folHlink="folHlink"/>
  <p:sldLayoutIdLst>
    <p:sldLayoutId id="2147484142"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15A8E14-BC14-984E-A351-F2C71F682B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9F7A431-C155-DD41-8C75-B3EBCA72A5B4}" type="slidenum">
              <a:rPr lang="en-US"/>
              <a:pPr>
                <a:defRPr/>
              </a:pPr>
              <a:t>‹#›</a:t>
            </a:fld>
            <a:endParaRPr lang="en-US"/>
          </a:p>
        </p:txBody>
      </p:sp>
    </p:spTree>
    <p:extLst>
      <p:ext uri="{BB962C8B-B14F-4D97-AF65-F5344CB8AC3E}">
        <p14:creationId xmlns:p14="http://schemas.microsoft.com/office/powerpoint/2010/main" val="2344968251"/>
      </p:ext>
    </p:extLst>
  </p:cSld>
  <p:clrMap bg1="lt1" tx1="dk1" bg2="lt2" tx2="dk2" accent1="accent1" accent2="accent2" accent3="accent3" accent4="accent4" accent5="accent5" accent6="accent6" hlink="hlink" folHlink="folHlink"/>
  <p:sldLayoutIdLst>
    <p:sldLayoutId id="2147484144" r:id="rId1"/>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031893553"/>
      </p:ext>
    </p:extLst>
  </p:cSld>
  <p:clrMap bg1="dk2" tx1="lt1" bg2="dk1" tx2="lt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pPr>
                <a:defRPr/>
              </a:pPr>
              <a:t>‹#›</a:t>
            </a:fld>
            <a:endParaRPr lang="en-US"/>
          </a:p>
        </p:txBody>
      </p:sp>
    </p:spTree>
    <p:extLst>
      <p:ext uri="{BB962C8B-B14F-4D97-AF65-F5344CB8AC3E}">
        <p14:creationId xmlns:p14="http://schemas.microsoft.com/office/powerpoint/2010/main" val="7539178"/>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5458030-EBDD-684C-B861-05BD43584586}" type="slidenum">
              <a:rPr lang="en-US"/>
              <a:pPr>
                <a:defRPr/>
              </a:pPr>
              <a:t>‹#›</a:t>
            </a:fld>
            <a:endParaRPr lang="en-US"/>
          </a:p>
        </p:txBody>
      </p:sp>
    </p:spTree>
    <p:extLst>
      <p:ext uri="{BB962C8B-B14F-4D97-AF65-F5344CB8AC3E}">
        <p14:creationId xmlns:p14="http://schemas.microsoft.com/office/powerpoint/2010/main" val="2917932783"/>
      </p:ext>
    </p:extLst>
  </p:cSld>
  <p:clrMap bg1="lt1" tx1="dk1" bg2="lt2" tx2="dk2" accent1="accent1" accent2="accent2" accent3="accent3" accent4="accent4" accent5="accent5" accent6="accent6" hlink="hlink" folHlink="folHlink"/>
  <p:sldLayoutIdLst>
    <p:sldLayoutId id="2147484170" r:id="rId1"/>
    <p:sldLayoutId id="2147484171"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401321463"/>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15000635"/>
      </p:ext>
    </p:extLst>
  </p:cSld>
  <p:clrMap bg1="lt1" tx1="dk1" bg2="lt2" tx2="dk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charset="0"/>
              </a:defRPr>
            </a:lvl1pPr>
          </a:lstStyle>
          <a:p>
            <a:pPr>
              <a:defRPr/>
            </a:pPr>
            <a:endParaRPr lang="en-US">
              <a:solidFill>
                <a:srgbClr val="000000"/>
              </a:solidFill>
            </a:endParaRPr>
          </a:p>
        </p:txBody>
      </p:sp>
      <p:sp>
        <p:nvSpPr>
          <p:cNvPr id="143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Times New Roman" charset="0"/>
              </a:defRPr>
            </a:lvl1pPr>
          </a:lstStyle>
          <a:p>
            <a:pPr>
              <a:defRPr/>
            </a:pPr>
            <a:endParaRPr lang="en-US">
              <a:solidFill>
                <a:srgbClr val="000000"/>
              </a:solidFill>
            </a:endParaRPr>
          </a:p>
        </p:txBody>
      </p:sp>
      <p:sp>
        <p:nvSpPr>
          <p:cNvPr id="143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Times New Roman" charset="0"/>
              </a:defRPr>
            </a:lvl1pPr>
          </a:lstStyle>
          <a:p>
            <a:pPr>
              <a:defRPr/>
            </a:pPr>
            <a:fld id="{FCAC90AB-B314-8942-94EB-9DC5D561B5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305714"/>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65"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65" charset="0"/>
        </a:defRPr>
      </a:lvl6pPr>
      <a:lvl7pPr marL="914400" algn="ctr" rtl="0" eaLnBrk="0" fontAlgn="base" hangingPunct="0">
        <a:spcBef>
          <a:spcPct val="0"/>
        </a:spcBef>
        <a:spcAft>
          <a:spcPct val="0"/>
        </a:spcAft>
        <a:defRPr sz="4400">
          <a:solidFill>
            <a:schemeClr val="tx2"/>
          </a:solidFill>
          <a:latin typeface="Times New Roman" pitchFamily="-65" charset="0"/>
        </a:defRPr>
      </a:lvl7pPr>
      <a:lvl8pPr marL="1371600" algn="ctr" rtl="0" eaLnBrk="0" fontAlgn="base" hangingPunct="0">
        <a:spcBef>
          <a:spcPct val="0"/>
        </a:spcBef>
        <a:spcAft>
          <a:spcPct val="0"/>
        </a:spcAft>
        <a:defRPr sz="4400">
          <a:solidFill>
            <a:schemeClr val="tx2"/>
          </a:solidFill>
          <a:latin typeface="Times New Roman" pitchFamily="-65" charset="0"/>
        </a:defRPr>
      </a:lvl8pPr>
      <a:lvl9pPr marL="1828800" algn="ctr" rtl="0" eaLnBrk="0" fontAlgn="base" hangingPunct="0">
        <a:spcBef>
          <a:spcPct val="0"/>
        </a:spcBef>
        <a:spcAft>
          <a:spcPct val="0"/>
        </a:spcAft>
        <a:defRPr sz="4400">
          <a:solidFill>
            <a:schemeClr val="tx2"/>
          </a:solidFill>
          <a:latin typeface="Times New Roman"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07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307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07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035"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7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1037"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8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040"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8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1042"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8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044"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8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308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09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9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9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09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ndParaRPr>
            </a:p>
          </p:txBody>
        </p:sp>
        <p:sp>
          <p:nvSpPr>
            <p:cNvPr id="309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09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309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10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310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10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310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10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10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ndParaRPr>
            </a:p>
          </p:txBody>
        </p:sp>
        <p:sp>
          <p:nvSpPr>
            <p:cNvPr id="310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10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sp>
          <p:nvSpPr>
            <p:cNvPr id="311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ndParaRPr>
            </a:p>
          </p:txBody>
        </p:sp>
        <p:grpSp>
          <p:nvGrpSpPr>
            <p:cNvPr id="1068" name="Group 39"/>
            <p:cNvGrpSpPr>
              <a:grpSpLocks/>
            </p:cNvGrpSpPr>
            <p:nvPr userDrawn="1"/>
          </p:nvGrpSpPr>
          <p:grpSpPr bwMode="auto">
            <a:xfrm>
              <a:off x="0" y="1632"/>
              <a:ext cx="5758" cy="1858"/>
              <a:chOff x="0" y="1632"/>
              <a:chExt cx="5758" cy="1858"/>
            </a:xfrm>
          </p:grpSpPr>
          <p:sp>
            <p:nvSpPr>
              <p:cNvPr id="311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ndParaRPr>
              </a:p>
            </p:txBody>
          </p:sp>
          <p:sp>
            <p:nvSpPr>
              <p:cNvPr id="311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ndParaRPr>
              </a:p>
            </p:txBody>
          </p:sp>
        </p:grpSp>
      </p:grpSp>
      <p:sp>
        <p:nvSpPr>
          <p:cNvPr id="311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1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311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effectLst>
                  <a:outerShdw blurRad="38100" dist="38100" dir="2700000" algn="tl">
                    <a:srgbClr val="000000"/>
                  </a:outerShdw>
                </a:effectLst>
              </a:defRPr>
            </a:lvl1pPr>
          </a:lstStyle>
          <a:p>
            <a:pPr>
              <a:defRPr/>
            </a:pPr>
            <a:endParaRPr lang="en-US">
              <a:solidFill>
                <a:srgbClr val="FFFFFF"/>
              </a:solidFill>
              <a:latin typeface="Arial" charset="0"/>
            </a:endParaRPr>
          </a:p>
        </p:txBody>
      </p:sp>
      <p:sp>
        <p:nvSpPr>
          <p:cNvPr id="311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effectLst>
                  <a:outerShdw blurRad="38100" dist="38100" dir="2700000" algn="tl">
                    <a:srgbClr val="000000"/>
                  </a:outerShdw>
                </a:effectLst>
              </a:defRPr>
            </a:lvl1pPr>
          </a:lstStyle>
          <a:p>
            <a:pPr>
              <a:defRPr/>
            </a:pPr>
            <a:fld id="{AAE31DBE-175F-6A40-9E4D-4762EF31D9DA}"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4262636810"/>
      </p:ext>
    </p:extLst>
  </p:cSld>
  <p:clrMap bg1="dk2" tx1="lt1" bg2="dk1" tx2="lt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65"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6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6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6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5pPr>
      <a:lvl6pPr marL="25146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6pPr>
      <a:lvl7pPr marL="29718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7pPr>
      <a:lvl8pPr marL="34290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8pPr>
      <a:lvl9pPr marL="3886200" indent="-228600" algn="l" rtl="0" fontAlgn="base">
        <a:spcBef>
          <a:spcPct val="20000"/>
        </a:spcBef>
        <a:spcAft>
          <a:spcPct val="0"/>
        </a:spcAft>
        <a:buClr>
          <a:schemeClr val="folHlink"/>
        </a:buClr>
        <a:buSzPct val="90000"/>
        <a:buFont typeface="Wingdings" pitchFamily="-65" charset="2"/>
        <a:buBlip>
          <a:blip r:embed="rId15"/>
        </a:buBlip>
        <a:defRPr sz="2000">
          <a:solidFill>
            <a:schemeClr val="tx1"/>
          </a:solidFill>
          <a:effectLst>
            <a:outerShdw blurRad="38100" dist="38100" dir="2700000" algn="tl">
              <a:srgbClr val="000000"/>
            </a:outerShdw>
          </a:effectLst>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1" charset="0"/>
                <a:ea typeface="+mn-ea"/>
                <a:cs typeface="+mn-cs"/>
              </a:defRPr>
            </a:lvl1pPr>
          </a:lstStyle>
          <a:p>
            <a:pPr>
              <a:defRPr/>
            </a:pPr>
            <a:endParaRPr lang="en-US">
              <a:solidFill>
                <a:srgbClr val="FFFF66"/>
              </a:solidFill>
              <a:ea typeface="ＭＳ Ｐゴシック"/>
              <a:cs typeface="ＭＳ Ｐゴシック"/>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1" charset="0"/>
                <a:ea typeface="+mn-ea"/>
                <a:cs typeface="+mn-cs"/>
              </a:defRPr>
            </a:lvl1pPr>
          </a:lstStyle>
          <a:p>
            <a:pPr>
              <a:defRPr/>
            </a:pPr>
            <a:endParaRPr lang="en-US">
              <a:solidFill>
                <a:srgbClr val="FFFF66"/>
              </a:solidFill>
              <a:ea typeface="ＭＳ Ｐゴシック"/>
              <a:cs typeface="ＭＳ Ｐゴシック"/>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a:defRPr sz="1400">
                <a:latin typeface="Verdana" charset="0"/>
              </a:defRPr>
            </a:lvl1pPr>
          </a:lstStyle>
          <a:p>
            <a:pPr>
              <a:defRPr/>
            </a:pPr>
            <a:fld id="{39B376BA-B4FD-A74C-97A8-0F8712BD55F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53701700"/>
      </p:ext>
    </p:extLst>
  </p:cSld>
  <p:clrMap bg1="dk2" tx1="lt1" bg2="dk1" tx2="lt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hf sldNum="0" hdr="0"/>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Verdan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Monotype Sorts" charset="0"/>
        <a:buChar char="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Monotype Sorts" charset="0"/>
        <a:buChar char="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Font typeface="Monotype Sorts" charset="0"/>
        <a:buChar char="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Font typeface="Monotype Sorts" charset="0"/>
        <a:buChar char="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6pPr>
      <a:lvl7pPr marL="29718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7pPr>
      <a:lvl8pPr marL="34290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8pPr>
      <a:lvl9pPr marL="3886200" indent="-228600" algn="l" rtl="0" eaLnBrk="0" fontAlgn="base" hangingPunct="0">
        <a:spcBef>
          <a:spcPct val="20000"/>
        </a:spcBef>
        <a:spcAft>
          <a:spcPct val="0"/>
        </a:spcAft>
        <a:buFont typeface="Monotype Sorts" pitchFamily="-111" charset="2"/>
        <a:buChar char="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2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ea typeface="ＭＳ Ｐゴシック"/>
                <a:cs typeface="ＭＳ Ｐゴシック"/>
              </a:endParaRPr>
            </a:p>
          </p:txBody>
        </p:sp>
        <p:sp>
          <p:nvSpPr>
            <p:cNvPr id="8193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193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8193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8192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192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eaLnBrk="1" hangingPunct="1">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defRPr>
            </a:lvl1pPr>
          </a:lstStyle>
          <a:p>
            <a:pPr eaLnBrk="1" hangingPunct="1">
              <a:defRPr/>
            </a:pPr>
            <a:fld id="{3D98813A-225A-4D4E-946B-A9BA6942169D}" type="slidenum">
              <a:rPr lang="en-US"/>
              <a:pPr eaLnBrk="1" hangingPunct="1">
                <a:defRPr/>
              </a:pPr>
              <a:t>‹#›</a:t>
            </a:fld>
            <a:endParaRPr lang="en-US"/>
          </a:p>
        </p:txBody>
      </p:sp>
    </p:spTree>
    <p:extLst>
      <p:ext uri="{BB962C8B-B14F-4D97-AF65-F5344CB8AC3E}">
        <p14:creationId xmlns:p14="http://schemas.microsoft.com/office/powerpoint/2010/main" val="2911710167"/>
      </p:ext>
    </p:extLst>
  </p:cSld>
  <p:clrMap bg1="dk2" tx1="lt1" bg2="dk1" tx2="lt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transition xmlns:p14="http://schemas.microsoft.com/office/powerpoint/2010/mai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B2482E9-1A46-0A4E-BEF9-7C513711DA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8" r:id="rId1"/>
    <p:sldLayoutId id="2147484019"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ea typeface="+mn-ea"/>
                <a:cs typeface="+mn-cs"/>
              </a:defRPr>
            </a:lvl1pPr>
          </a:lstStyle>
          <a:p>
            <a:pPr eaLnBrk="1" hangingPunct="1">
              <a:defRPr/>
            </a:pPr>
            <a:endParaRPr lang="en-US"/>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mn-ea"/>
                <a:cs typeface="+mn-cs"/>
              </a:defRPr>
            </a:lvl1pPr>
          </a:lstStyle>
          <a:p>
            <a:pPr eaLnBrk="1" hangingPunct="1">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1" hangingPunct="1">
              <a:defRPr/>
            </a:pPr>
            <a:fld id="{8F15B80D-F354-F543-B26D-0A3E495734CC}" type="slidenum">
              <a:rPr lang="en-US"/>
              <a:pPr eaLnBrk="1" hangingPunct="1">
                <a:defRPr/>
              </a:pPr>
              <a:t>‹#›</a:t>
            </a:fld>
            <a:endParaRPr lang="en-US"/>
          </a:p>
        </p:txBody>
      </p:sp>
    </p:spTree>
    <p:extLst>
      <p:ext uri="{BB962C8B-B14F-4D97-AF65-F5344CB8AC3E}">
        <p14:creationId xmlns:p14="http://schemas.microsoft.com/office/powerpoint/2010/main" val="402100424"/>
      </p:ext>
    </p:extLst>
  </p:cSld>
  <p:clrMap bg1="lt1" tx1="dk1" bg2="lt2" tx2="dk2" accent1="accent1" accent2="accent2" accent3="accent3" accent4="accent4" accent5="accent5" accent6="accent6" hlink="hlink" folHlink="folHlink"/>
  <p:sldLayoutIdLst>
    <p:sldLayoutId id="2147484269" r:id="rId1"/>
    <p:sldLayoutId id="2147484270"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0"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D81F68CD-9070-6F4E-9BF7-2D66FCDA8384}" type="slidenum">
              <a:rPr lang="en-US"/>
              <a:pPr>
                <a:defRPr/>
              </a:pPr>
              <a:t>‹#›</a:t>
            </a:fld>
            <a:endParaRPr lang="en-US"/>
          </a:p>
        </p:txBody>
      </p:sp>
    </p:spTree>
    <p:extLst>
      <p:ext uri="{BB962C8B-B14F-4D97-AF65-F5344CB8AC3E}">
        <p14:creationId xmlns:p14="http://schemas.microsoft.com/office/powerpoint/2010/main" val="1310970165"/>
      </p:ext>
    </p:extLst>
  </p:cSld>
  <p:clrMap bg1="lt1" tx1="dk1" bg2="lt2" tx2="dk2" accent1="accent1" accent2="accent2" accent3="accent3" accent4="accent4" accent5="accent5" accent6="accent6" hlink="hlink" folHlink="folHlink"/>
  <p:sldLayoutIdLst>
    <p:sldLayoutId id="2147484272" r:id="rId1"/>
    <p:sldLayoutId id="2147484273" r:id="rId2"/>
    <p:sldLayoutId id="2147484274" r:id="rId3"/>
    <p:sldLayoutId id="2147484275" r:id="rId4"/>
    <p:sldLayoutId id="2147484276" r:id="rId5"/>
    <p:sldLayoutId id="2147484277" r:id="rId6"/>
    <p:sldLayoutId id="2147484278" r:id="rId7"/>
    <p:sldLayoutId id="2147484279" r:id="rId8"/>
    <p:sldLayoutId id="2147484280" r:id="rId9"/>
    <p:sldLayoutId id="2147484281" r:id="rId10"/>
    <p:sldLayoutId id="214748428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mn-ea"/>
                <a:cs typeface="+mn-cs"/>
              </a:defRPr>
            </a:lvl1pPr>
          </a:lstStyle>
          <a:p>
            <a:pPr>
              <a:defRPr/>
            </a:pPr>
            <a:endParaRPr lang="en-US">
              <a:solidFill>
                <a:srgbClr val="000000"/>
              </a:solidFill>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mn-ea"/>
                <a:cs typeface="+mn-cs"/>
              </a:defRPr>
            </a:lvl1pPr>
          </a:lstStyle>
          <a:p>
            <a:pPr>
              <a:defRPr/>
            </a:pPr>
            <a:endParaRPr lang="en-US">
              <a:solidFill>
                <a:srgbClr val="000000"/>
              </a:solidFill>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AC4973-5163-1C45-8A68-422642022E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3955222"/>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0" charset="0"/>
        </a:defRPr>
      </a:lvl6pPr>
      <a:lvl7pPr marL="914400" algn="ctr" rtl="0" fontAlgn="base">
        <a:spcBef>
          <a:spcPct val="0"/>
        </a:spcBef>
        <a:spcAft>
          <a:spcPct val="0"/>
        </a:spcAft>
        <a:defRPr sz="4400">
          <a:solidFill>
            <a:schemeClr val="tx2"/>
          </a:solidFill>
          <a:latin typeface="Times New Roman" pitchFamily="-110" charset="0"/>
        </a:defRPr>
      </a:lvl7pPr>
      <a:lvl8pPr marL="1371600" algn="ctr" rtl="0" fontAlgn="base">
        <a:spcBef>
          <a:spcPct val="0"/>
        </a:spcBef>
        <a:spcAft>
          <a:spcPct val="0"/>
        </a:spcAft>
        <a:defRPr sz="4400">
          <a:solidFill>
            <a:schemeClr val="tx2"/>
          </a:solidFill>
          <a:latin typeface="Times New Roman" pitchFamily="-110" charset="0"/>
        </a:defRPr>
      </a:lvl8pPr>
      <a:lvl9pPr marL="1828800" algn="ctr"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a:rPr>
              <a:pPr/>
              <a:t>‹#›</a:t>
            </a:fld>
            <a:endParaRPr lang="en-US" smtClean="0">
              <a:solidFill>
                <a:srgbClr val="000000"/>
              </a:solidFill>
              <a:latin typeface="Times New Roman"/>
            </a:endParaRPr>
          </a:p>
        </p:txBody>
      </p:sp>
    </p:spTree>
    <p:extLst>
      <p:ext uri="{BB962C8B-B14F-4D97-AF65-F5344CB8AC3E}">
        <p14:creationId xmlns:p14="http://schemas.microsoft.com/office/powerpoint/2010/main" val="1436862625"/>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a:rPr>
              <a:pPr/>
              <a:t>‹#›</a:t>
            </a:fld>
            <a:endParaRPr lang="en-US" smtClean="0">
              <a:solidFill>
                <a:srgbClr val="000000"/>
              </a:solidFill>
              <a:latin typeface="Times New Roman"/>
            </a:endParaRPr>
          </a:p>
        </p:txBody>
      </p:sp>
    </p:spTree>
    <p:extLst>
      <p:ext uri="{BB962C8B-B14F-4D97-AF65-F5344CB8AC3E}">
        <p14:creationId xmlns:p14="http://schemas.microsoft.com/office/powerpoint/2010/main" val="3683453152"/>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CDFB2D-0F4B-2840-B608-83E7AB72ECF5}" type="slidenum">
              <a:rPr lang="en-US" smtClean="0">
                <a:solidFill>
                  <a:srgbClr val="000000"/>
                </a:solidFill>
                <a:latin typeface="Times New Roman"/>
              </a:rPr>
              <a:pPr/>
              <a:t>‹#›</a:t>
            </a:fld>
            <a:endParaRPr lang="en-US" smtClean="0">
              <a:solidFill>
                <a:srgbClr val="000000"/>
              </a:solidFill>
              <a:latin typeface="Times New Roman"/>
            </a:endParaRPr>
          </a:p>
        </p:txBody>
      </p:sp>
    </p:spTree>
    <p:extLst>
      <p:ext uri="{BB962C8B-B14F-4D97-AF65-F5344CB8AC3E}">
        <p14:creationId xmlns:p14="http://schemas.microsoft.com/office/powerpoint/2010/main" val="1764096707"/>
      </p:ext>
    </p:extLst>
  </p:cSld>
  <p:clrMap bg1="lt1" tx1="dk1" bg2="lt2" tx2="dk2" accent1="accent1" accent2="accent2" accent3="accent3" accent4="accent4" accent5="accent5" accent6="accent6" hlink="hlink" folHlink="folHlink"/>
  <p:sldLayoutIdLst>
    <p:sldLayoutId id="2147484320" r:id="rId1"/>
    <p:sldLayoutId id="2147484321" r:id="rId2"/>
    <p:sldLayoutId id="2147484322" r:id="rId3"/>
    <p:sldLayoutId id="2147484323" r:id="rId4"/>
    <p:sldLayoutId id="2147484324" r:id="rId5"/>
    <p:sldLayoutId id="2147484325" r:id="rId6"/>
    <p:sldLayoutId id="2147484326" r:id="rId7"/>
    <p:sldLayoutId id="2147484327" r:id="rId8"/>
    <p:sldLayoutId id="2147484328" r:id="rId9"/>
    <p:sldLayoutId id="2147484329" r:id="rId10"/>
    <p:sldLayoutId id="214748433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13" indent="-285737"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2942" indent="-228588"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120"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297" indent="-228588"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02FE860-18DB-AD4F-B293-1BC4DE34898A}" type="slidenum">
              <a:rPr lang="en-US">
                <a:cs typeface="+mn-cs"/>
              </a:rPr>
              <a:pPr>
                <a:defRPr/>
              </a:pPr>
              <a:t>‹#›</a:t>
            </a:fld>
            <a:endParaRPr lang="en-US">
              <a:cs typeface="+mn-cs"/>
            </a:endParaRPr>
          </a:p>
        </p:txBody>
      </p:sp>
    </p:spTree>
    <p:extLst>
      <p:ext uri="{BB962C8B-B14F-4D97-AF65-F5344CB8AC3E}">
        <p14:creationId xmlns:p14="http://schemas.microsoft.com/office/powerpoint/2010/main" val="645983105"/>
      </p:ext>
    </p:extLst>
  </p:cSld>
  <p:clrMap bg1="lt1" tx1="dk1" bg2="lt2" tx2="dk2" accent1="accent1" accent2="accent2" accent3="accent3" accent4="accent4" accent5="accent5" accent6="accent6" hlink="hlink" folHlink="folHlink"/>
  <p:sldLayoutIdLst>
    <p:sldLayoutId id="2147484332" r:id="rId1"/>
    <p:sldLayoutId id="2147484333" r:id="rId2"/>
  </p:sldLayoutIdLst>
  <p:hf sldNum="0" hdr="0" ftr="0" dt="0"/>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178" algn="ctr" rtl="0" eaLnBrk="0" fontAlgn="base" hangingPunct="0">
        <a:spcBef>
          <a:spcPct val="0"/>
        </a:spcBef>
        <a:spcAft>
          <a:spcPct val="0"/>
        </a:spcAft>
        <a:defRPr sz="4400">
          <a:solidFill>
            <a:schemeClr val="tx2"/>
          </a:solidFill>
          <a:latin typeface="Times New Roman" pitchFamily="-112" charset="0"/>
        </a:defRPr>
      </a:lvl6pPr>
      <a:lvl7pPr marL="914354" algn="ctr" rtl="0" eaLnBrk="0" fontAlgn="base" hangingPunct="0">
        <a:spcBef>
          <a:spcPct val="0"/>
        </a:spcBef>
        <a:spcAft>
          <a:spcPct val="0"/>
        </a:spcAft>
        <a:defRPr sz="4400">
          <a:solidFill>
            <a:schemeClr val="tx2"/>
          </a:solidFill>
          <a:latin typeface="Times New Roman" pitchFamily="-112" charset="0"/>
        </a:defRPr>
      </a:lvl7pPr>
      <a:lvl8pPr marL="1371532" algn="ctr" rtl="0" eaLnBrk="0" fontAlgn="base" hangingPunct="0">
        <a:spcBef>
          <a:spcPct val="0"/>
        </a:spcBef>
        <a:spcAft>
          <a:spcPct val="0"/>
        </a:spcAft>
        <a:defRPr sz="4400">
          <a:solidFill>
            <a:schemeClr val="tx2"/>
          </a:solidFill>
          <a:latin typeface="Times New Roman" pitchFamily="-112" charset="0"/>
        </a:defRPr>
      </a:lvl8pPr>
      <a:lvl9pPr marL="1828709" algn="ctr" rtl="0" eaLnBrk="0" fontAlgn="base" hangingPunct="0">
        <a:spcBef>
          <a:spcPct val="0"/>
        </a:spcBef>
        <a:spcAft>
          <a:spcPct val="0"/>
        </a:spcAft>
        <a:defRPr sz="4400">
          <a:solidFill>
            <a:schemeClr val="tx2"/>
          </a:solidFill>
          <a:latin typeface="Times New Roman" pitchFamily="-112"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120"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297"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807065A-C60D-6C48-827E-1927ABF661F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18053953"/>
      </p:ext>
    </p:extLst>
  </p:cSld>
  <p:clrMap bg1="lt1" tx1="dk1" bg2="lt2" tx2="dk2" accent1="accent1" accent2="accent2" accent3="accent3" accent4="accent4" accent5="accent5" accent6="accent6" hlink="hlink" folHlink="folHlink"/>
  <p:sldLayoutIdLst>
    <p:sldLayoutId id="2147484335" r:id="rId1"/>
    <p:sldLayoutId id="2147484336"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B071AFD0-5CC3-1B49-8D43-ED35824BC67C}" type="slidenum">
              <a:rPr lang="en-US">
                <a:cs typeface="+mn-cs"/>
              </a:rPr>
              <a:pPr>
                <a:defRPr/>
              </a:pPr>
              <a:t>‹#›</a:t>
            </a:fld>
            <a:endParaRPr lang="en-US">
              <a:cs typeface="+mn-cs"/>
            </a:endParaRPr>
          </a:p>
        </p:txBody>
      </p:sp>
    </p:spTree>
    <p:extLst>
      <p:ext uri="{BB962C8B-B14F-4D97-AF65-F5344CB8AC3E}">
        <p14:creationId xmlns:p14="http://schemas.microsoft.com/office/powerpoint/2010/main" val="2967160227"/>
      </p:ext>
    </p:extLst>
  </p:cSld>
  <p:clrMap bg1="lt1" tx1="dk1" bg2="lt2" tx2="dk2" accent1="accent1" accent2="accent2" accent3="accent3" accent4="accent4" accent5="accent5" accent6="accent6" hlink="hlink" folHlink="folHlink"/>
  <p:sldLayoutIdLst>
    <p:sldLayoutId id="2147484338"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178" algn="ctr" rtl="0" eaLnBrk="0" fontAlgn="base" hangingPunct="0">
        <a:spcBef>
          <a:spcPct val="0"/>
        </a:spcBef>
        <a:spcAft>
          <a:spcPct val="0"/>
        </a:spcAft>
        <a:defRPr sz="4400">
          <a:solidFill>
            <a:schemeClr val="tx2"/>
          </a:solidFill>
          <a:latin typeface="Times New Roman" pitchFamily="-110" charset="0"/>
        </a:defRPr>
      </a:lvl6pPr>
      <a:lvl7pPr marL="914354" algn="ctr" rtl="0" eaLnBrk="0" fontAlgn="base" hangingPunct="0">
        <a:spcBef>
          <a:spcPct val="0"/>
        </a:spcBef>
        <a:spcAft>
          <a:spcPct val="0"/>
        </a:spcAft>
        <a:defRPr sz="4400">
          <a:solidFill>
            <a:schemeClr val="tx2"/>
          </a:solidFill>
          <a:latin typeface="Times New Roman" pitchFamily="-110" charset="0"/>
        </a:defRPr>
      </a:lvl7pPr>
      <a:lvl8pPr marL="1371532" algn="ctr" rtl="0" eaLnBrk="0" fontAlgn="base" hangingPunct="0">
        <a:spcBef>
          <a:spcPct val="0"/>
        </a:spcBef>
        <a:spcAft>
          <a:spcPct val="0"/>
        </a:spcAft>
        <a:defRPr sz="4400">
          <a:solidFill>
            <a:schemeClr val="tx2"/>
          </a:solidFill>
          <a:latin typeface="Times New Roman" pitchFamily="-110" charset="0"/>
        </a:defRPr>
      </a:lvl8pPr>
      <a:lvl9pPr marL="1828709" algn="ctr" rtl="0" eaLnBrk="0" fontAlgn="base" hangingPunct="0">
        <a:spcBef>
          <a:spcPct val="0"/>
        </a:spcBef>
        <a:spcAft>
          <a:spcPct val="0"/>
        </a:spcAft>
        <a:defRPr sz="4400">
          <a:solidFill>
            <a:schemeClr val="tx2"/>
          </a:solidFill>
          <a:latin typeface="Times New Roman" pitchFamily="-110" charset="0"/>
        </a:defRPr>
      </a:lvl9pPr>
    </p:titleStyle>
    <p:bodyStyle>
      <a:lvl1pPr marL="342883" indent="-342883"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13" indent="-285737"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2942" indent="-228588"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120"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297"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474"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652"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8828"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006" indent="-228588"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4"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3"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Lst>
  <p:txStyles>
    <p:titleStyle>
      <a:lvl1pPr algn="ctr" rtl="0" eaLnBrk="0" fontAlgn="base" hangingPunct="0">
        <a:spcBef>
          <a:spcPct val="0"/>
        </a:spcBef>
        <a:spcAft>
          <a:spcPct val="0"/>
        </a:spcAft>
        <a:defRPr sz="40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Times New Roman" charset="0"/>
              </a:defRPr>
            </a:lvl1pPr>
          </a:lstStyle>
          <a:p>
            <a:pPr>
              <a:defRPr/>
            </a:pPr>
            <a:fld id="{C3ABCA1C-D412-6749-8FA1-D8F6D549C14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0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E3CE054B-669C-A247-9291-DBC3F23B0E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265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MS PGothic" charset="0"/>
                <a:cs typeface="MS PGothic" charset="0"/>
              </a:endParaRPr>
            </a:p>
          </p:txBody>
        </p:sp>
        <p:sp>
          <p:nvSpPr>
            <p:cNvPr id="11265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MS PGothic" charset="0"/>
                <a:cs typeface="MS PGothic" charset="0"/>
              </a:endParaRPr>
            </a:p>
          </p:txBody>
        </p:sp>
        <p:sp>
          <p:nvSpPr>
            <p:cNvPr id="11265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ea typeface="MS PGothic" charset="0"/>
                <a:cs typeface="MS PGothic"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solidFill>
                  <a:srgbClr val="FFFFFF"/>
                </a:solidFill>
                <a:effectLst>
                  <a:outerShdw blurRad="38100" dist="38100" dir="2700000" algn="tl">
                    <a:srgbClr val="000000"/>
                  </a:outerShdw>
                </a:effectLst>
                <a:latin typeface="Arial" charset="0"/>
                <a:ea typeface="MS PGothic" charset="0"/>
                <a:cs typeface="MS PGothic" charset="0"/>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solidFill>
                  <a:srgbClr val="FFFFFF"/>
                </a:solidFill>
                <a:effectLst>
                  <a:outerShdw blurRad="38100" dist="38100" dir="2700000" algn="tl">
                    <a:srgbClr val="000000"/>
                  </a:outerShdw>
                </a:effectLst>
                <a:latin typeface="Arial" charset="0"/>
                <a:ea typeface="MS PGothic" charset="0"/>
                <a:cs typeface="MS PGothic" charset="0"/>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solidFill>
                  <a:srgbClr val="FFFFFF"/>
                </a:solidFill>
                <a:effectLst>
                  <a:outerShdw blurRad="38100" dist="38100" dir="2700000" algn="tl">
                    <a:srgbClr val="000000"/>
                  </a:outerShdw>
                </a:effectLst>
                <a:latin typeface="Arial" charset="0"/>
                <a:ea typeface="MS PGothic" charset="0"/>
                <a:cs typeface="MS PGothic" charset="0"/>
              </a:defRPr>
            </a:lvl1pPr>
          </a:lstStyle>
          <a:p>
            <a:pPr>
              <a:defRPr/>
            </a:pPr>
            <a:fld id="{DEBB674C-EED5-E94C-AC60-BA4D4D66DA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2780465371"/>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C16A198B-9034-4749-8A8D-B90A5F5B90A3}" type="datetimeFigureOut">
              <a:rPr lang="en-US">
                <a:latin typeface="Calibri" charset="0"/>
              </a:rPr>
              <a:pPr eaLnBrk="1" hangingPunct="1">
                <a:defRPr/>
              </a:pPr>
              <a:t>14/9/17</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FA356419-7718-C74B-9C0F-E2D2C7D5AD85}"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723889487"/>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60.xml"/><Relationship Id="rId3" Type="http://schemas.openxmlformats.org/officeDocument/2006/relationships/image" Target="../media/image66.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7.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62.xml"/><Relationship Id="rId3" Type="http://schemas.openxmlformats.org/officeDocument/2006/relationships/image" Target="../media/image6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63.xml"/><Relationship Id="rId3" Type="http://schemas.openxmlformats.org/officeDocument/2006/relationships/image" Target="../media/image69.jpeg"/></Relationships>
</file>

<file path=ppt/slides/_rels/slide105.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71.emf"/><Relationship Id="rId5" Type="http://schemas.openxmlformats.org/officeDocument/2006/relationships/image" Target="../media/image72.emf"/><Relationship Id="rId6" Type="http://schemas.openxmlformats.org/officeDocument/2006/relationships/image" Target="../media/image73.emf"/><Relationship Id="rId7" Type="http://schemas.openxmlformats.org/officeDocument/2006/relationships/image" Target="../media/image74.emf"/><Relationship Id="rId8" Type="http://schemas.openxmlformats.org/officeDocument/2006/relationships/image" Target="../media/image75.emf"/><Relationship Id="rId9" Type="http://schemas.openxmlformats.org/officeDocument/2006/relationships/image" Target="../media/image76.emf"/><Relationship Id="rId10" Type="http://schemas.openxmlformats.org/officeDocument/2006/relationships/image" Target="../media/image77.emf"/><Relationship Id="rId11" Type="http://schemas.openxmlformats.org/officeDocument/2006/relationships/image" Target="../media/image78.emf"/><Relationship Id="rId1" Type="http://schemas.openxmlformats.org/officeDocument/2006/relationships/slideLayout" Target="../slideLayouts/slideLayout189.xml"/><Relationship Id="rId2" Type="http://schemas.openxmlformats.org/officeDocument/2006/relationships/notesSlide" Target="../notesSlides/notesSlide6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65.xml"/><Relationship Id="rId3" Type="http://schemas.openxmlformats.org/officeDocument/2006/relationships/image" Target="../media/image7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66.xml"/><Relationship Id="rId3" Type="http://schemas.openxmlformats.org/officeDocument/2006/relationships/image" Target="../media/image8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78.xml"/><Relationship Id="rId2" Type="http://schemas.openxmlformats.org/officeDocument/2006/relationships/notesSlide" Target="../notesSlides/notesSlide6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6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6.xml"/><Relationship Id="rId4" Type="http://schemas.openxmlformats.org/officeDocument/2006/relationships/image" Target="../media/image13.png"/><Relationship Id="rId1" Type="http://schemas.microsoft.com/office/2007/relationships/media" Target="../media/media1.mp4"/><Relationship Id="rId2" Type="http://schemas.openxmlformats.org/officeDocument/2006/relationships/video" Target="../media/media1.mp4"/></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7.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 Id="rId3" Type="http://schemas.openxmlformats.org/officeDocument/2006/relationships/image" Target="../media/image83.png"/></Relationships>
</file>

<file path=ppt/slides/_rels/slide119.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slide" Target="slide14.xml"/><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slide" Target="slide1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70.xml"/><Relationship Id="rId3" Type="http://schemas.openxmlformats.org/officeDocument/2006/relationships/image" Target="../media/image87.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71.xml"/><Relationship Id="rId3" Type="http://schemas.openxmlformats.org/officeDocument/2006/relationships/image" Target="../media/image88.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72.xml"/><Relationship Id="rId3" Type="http://schemas.openxmlformats.org/officeDocument/2006/relationships/image" Target="../media/image8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73.xml"/><Relationship Id="rId3" Type="http://schemas.openxmlformats.org/officeDocument/2006/relationships/image" Target="../media/image90.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74.xml"/><Relationship Id="rId3" Type="http://schemas.openxmlformats.org/officeDocument/2006/relationships/image" Target="../media/image91.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75.xml"/><Relationship Id="rId3" Type="http://schemas.openxmlformats.org/officeDocument/2006/relationships/image" Target="../media/image9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76.xml"/><Relationship Id="rId3" Type="http://schemas.openxmlformats.org/officeDocument/2006/relationships/image" Target="../media/image93.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77.xml"/><Relationship Id="rId3" Type="http://schemas.openxmlformats.org/officeDocument/2006/relationships/image" Target="../media/image67.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78.xml"/><Relationship Id="rId3" Type="http://schemas.openxmlformats.org/officeDocument/2006/relationships/image" Target="../media/image94.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79.xml"/><Relationship Id="rId3" Type="http://schemas.openxmlformats.org/officeDocument/2006/relationships/image" Target="../media/image95.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80.xml"/><Relationship Id="rId3" Type="http://schemas.openxmlformats.org/officeDocument/2006/relationships/image" Target="../media/image96.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81.xml"/><Relationship Id="rId3" Type="http://schemas.openxmlformats.org/officeDocument/2006/relationships/image" Target="../media/image97.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82.xml"/><Relationship Id="rId3" Type="http://schemas.openxmlformats.org/officeDocument/2006/relationships/image" Target="../media/image98.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83.xml"/><Relationship Id="rId3" Type="http://schemas.openxmlformats.org/officeDocument/2006/relationships/image" Target="../media/image99.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84.xml"/><Relationship Id="rId3" Type="http://schemas.openxmlformats.org/officeDocument/2006/relationships/image" Target="../media/image100.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85.xml"/><Relationship Id="rId3"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4" Type="http://schemas.openxmlformats.org/officeDocument/2006/relationships/slide" Target="slide30.xml"/><Relationship Id="rId5" Type="http://schemas.openxmlformats.org/officeDocument/2006/relationships/slide" Target="slide117.xml"/><Relationship Id="rId6" Type="http://schemas.openxmlformats.org/officeDocument/2006/relationships/image" Target="../media/image15.png"/><Relationship Id="rId7" Type="http://schemas.openxmlformats.org/officeDocument/2006/relationships/slide" Target="slide31.xml"/><Relationship Id="rId1" Type="http://schemas.openxmlformats.org/officeDocument/2006/relationships/slideLayout" Target="../slideLayouts/slideLayout7.xml"/><Relationship Id="rId2" Type="http://schemas.openxmlformats.org/officeDocument/2006/relationships/slide" Target="slide1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86.xml"/><Relationship Id="rId3" Type="http://schemas.openxmlformats.org/officeDocument/2006/relationships/image" Target="../media/image101.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87.xml"/><Relationship Id="rId3" Type="http://schemas.openxmlformats.org/officeDocument/2006/relationships/image" Target="../media/image102.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17.xml"/><Relationship Id="rId2" Type="http://schemas.openxmlformats.org/officeDocument/2006/relationships/notesSlide" Target="../notesSlides/notesSlide88.xml"/><Relationship Id="rId3" Type="http://schemas.openxmlformats.org/officeDocument/2006/relationships/image" Target="../media/image103.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36.xml"/><Relationship Id="rId2" Type="http://schemas.openxmlformats.org/officeDocument/2006/relationships/notesSlide" Target="../notesSlides/notesSlide89.xml"/><Relationship Id="rId3" Type="http://schemas.openxmlformats.org/officeDocument/2006/relationships/image" Target="../media/image104.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39.xml"/><Relationship Id="rId2" Type="http://schemas.openxmlformats.org/officeDocument/2006/relationships/notesSlide" Target="../notesSlides/notesSlide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 Target="slide14.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71.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slide" Target="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audio1.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2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8.xml"/><Relationship Id="rId3"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9.xml"/><Relationship Id="rId3" Type="http://schemas.openxmlformats.org/officeDocument/2006/relationships/image" Target="../media/image3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2.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image" Target="../media/image3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2.xml"/><Relationship Id="rId3" Type="http://schemas.openxmlformats.org/officeDocument/2006/relationships/image" Target="../media/image3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13.xml"/><Relationship Id="rId3"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5.xml"/><Relationship Id="rId2"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 Id="rId3" Type="http://schemas.openxmlformats.org/officeDocument/2006/relationships/image" Target="../media/image36.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15.xml"/><Relationship Id="rId3"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37.xml"/><Relationship Id="rId2" Type="http://schemas.openxmlformats.org/officeDocument/2006/relationships/notesSlide" Target="../notesSlides/notesSlide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7.xml"/><Relationship Id="rId3" Type="http://schemas.openxmlformats.org/officeDocument/2006/relationships/image" Target="../media/image4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8.xml"/><Relationship Id="rId3" Type="http://schemas.openxmlformats.org/officeDocument/2006/relationships/image" Target="../media/image4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8.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2.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8.xml"/><Relationship Id="rId2" Type="http://schemas.openxmlformats.org/officeDocument/2006/relationships/notesSlide" Target="../notesSlides/notesSlide23.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image" Target="../media/image28.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0.xml"/><Relationship Id="rId2" Type="http://schemas.openxmlformats.org/officeDocument/2006/relationships/image" Target="../media/image3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4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9.xml"/><Relationship Id="rId2"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24.xml"/><Relationship Id="rId3" Type="http://schemas.openxmlformats.org/officeDocument/2006/relationships/image" Target="../media/image48.jpeg"/></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1" Type="http://schemas.openxmlformats.org/officeDocument/2006/relationships/slideLayout" Target="../slideLayouts/slideLayout15.xml"/><Relationship Id="rId2" Type="http://schemas.openxmlformats.org/officeDocument/2006/relationships/notesSlide" Target="../notesSlides/notesSlide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8.xml"/><Relationship Id="rId3" Type="http://schemas.openxmlformats.org/officeDocument/2006/relationships/image" Target="../media/image54.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9.xml"/><Relationship Id="rId3" Type="http://schemas.openxmlformats.org/officeDocument/2006/relationships/image" Target="../media/image5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0.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slide" Target="slide1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56.png"/><Relationship Id="rId1" Type="http://schemas.openxmlformats.org/officeDocument/2006/relationships/themeOverride" Target="../theme/themeOverride3.xml"/><Relationship Id="rId2" Type="http://schemas.openxmlformats.org/officeDocument/2006/relationships/slideLayout" Target="../slideLayouts/slideLayout15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1.xml"/><Relationship Id="rId3" Type="http://schemas.openxmlformats.org/officeDocument/2006/relationships/image" Target="../media/image5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47.xml"/><Relationship Id="rId2" Type="http://schemas.openxmlformats.org/officeDocument/2006/relationships/notesSlide" Target="../notesSlides/notesSlide3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7.xml"/><Relationship Id="rId2" Type="http://schemas.openxmlformats.org/officeDocument/2006/relationships/notesSlide" Target="../notesSlides/notesSlide3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38.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11.jpe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61.jpeg"/><Relationship Id="rId1" Type="http://schemas.openxmlformats.org/officeDocument/2006/relationships/themeOverride" Target="../theme/themeOverride4.xml"/><Relationship Id="rId2" Type="http://schemas.openxmlformats.org/officeDocument/2006/relationships/slideLayout" Target="../slideLayouts/slideLayout16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7.xml"/><Relationship Id="rId2" Type="http://schemas.openxmlformats.org/officeDocument/2006/relationships/notesSlide" Target="../notesSlides/notesSlide4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4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4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4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45.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274.xml"/><Relationship Id="rId2" Type="http://schemas.openxmlformats.org/officeDocument/2006/relationships/notesSlide" Target="../notesSlides/notesSlide4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74.xml"/><Relationship Id="rId2" Type="http://schemas.openxmlformats.org/officeDocument/2006/relationships/notesSlide" Target="../notesSlides/notesSlide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9.xml"/><Relationship Id="rId2" Type="http://schemas.openxmlformats.org/officeDocument/2006/relationships/notesSlide" Target="../notesSlides/notesSlide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7.xml"/><Relationship Id="rId2" Type="http://schemas.openxmlformats.org/officeDocument/2006/relationships/notesSlide" Target="../notesSlides/notesSlide4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Title 4"/>
          <p:cNvSpPr>
            <a:spLocks noGrp="1"/>
          </p:cNvSpPr>
          <p:nvPr>
            <p:ph type="title" idx="4294967295"/>
          </p:nvPr>
        </p:nvSpPr>
        <p:spPr>
          <a:xfrm>
            <a:off x="457200" y="2819400"/>
            <a:ext cx="7772400" cy="1143000"/>
          </a:xfrm>
        </p:spPr>
        <p:txBody>
          <a:bodyPr/>
          <a:lstStyle/>
          <a:p>
            <a:r>
              <a:rPr lang="en-US">
                <a:latin typeface="Times New Roman" charset="0"/>
                <a:ea typeface="ＭＳ Ｐゴシック" charset="0"/>
                <a:cs typeface="ＭＳ Ｐゴシック" charset="0"/>
              </a:rPr>
              <a:t>1 Thessalonians</a:t>
            </a:r>
          </a:p>
        </p:txBody>
      </p:sp>
      <p:pic>
        <p:nvPicPr>
          <p:cNvPr id="24579" name="Picture 5" descr="Left Behi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2057400"/>
            <a:ext cx="9137650"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WordArt 4"/>
          <p:cNvSpPr>
            <a:spLocks noChangeArrowheads="1" noChangeShapeType="1" noTextEdit="1"/>
          </p:cNvSpPr>
          <p:nvPr/>
        </p:nvSpPr>
        <p:spPr bwMode="auto">
          <a:xfrm>
            <a:off x="533400" y="114300"/>
            <a:ext cx="8001000" cy="8001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effectLst>
                  <a:outerShdw blurRad="63500" dist="38099" dir="2700000" algn="ctr" rotWithShape="0">
                    <a:srgbClr val="C0C0C0">
                      <a:alpha val="74997"/>
                    </a:srgbClr>
                  </a:outerShdw>
                </a:effectLst>
                <a:latin typeface="Impact"/>
                <a:ea typeface="Impact"/>
                <a:cs typeface="Impact"/>
              </a:rPr>
              <a:t>1 Tesalonika</a:t>
            </a:r>
          </a:p>
        </p:txBody>
      </p:sp>
      <p:sp>
        <p:nvSpPr>
          <p:cNvPr id="6" name="Rectangle 5"/>
          <p:cNvSpPr>
            <a:spLocks noChangeArrowheads="1"/>
          </p:cNvSpPr>
          <p:nvPr/>
        </p:nvSpPr>
        <p:spPr bwMode="auto">
          <a:xfrm>
            <a:off x="0" y="6092825"/>
            <a:ext cx="9144000" cy="776288"/>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Presentasi Kelas Dr. Rick Griffith • Singapore Bible College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tx1">
            <a:alpha val="0"/>
          </a:schemeClr>
        </a:solidFill>
        <a:effectLst/>
      </p:bgPr>
    </p:bg>
    <p:spTree>
      <p:nvGrpSpPr>
        <p:cNvPr id="1" name=""/>
        <p:cNvGrpSpPr/>
        <p:nvPr/>
      </p:nvGrpSpPr>
      <p:grpSpPr>
        <a:xfrm>
          <a:off x="0" y="0"/>
          <a:ext cx="0" cy="0"/>
          <a:chOff x="0" y="0"/>
          <a:chExt cx="0" cy="0"/>
        </a:xfrm>
      </p:grpSpPr>
      <p:pic>
        <p:nvPicPr>
          <p:cNvPr id="2" name="Picture 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5580112" cy="6525344"/>
          </a:xfrm>
          <a:prstGeom prst="rect">
            <a:avLst/>
          </a:prstGeom>
          <a:noFill/>
          <a:ln>
            <a:noFill/>
          </a:ln>
        </p:spPr>
      </p:pic>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8" name="Text Box 6"/>
          <p:cNvSpPr txBox="1">
            <a:spLocks noChangeArrowheads="1"/>
          </p:cNvSpPr>
          <p:nvPr/>
        </p:nvSpPr>
        <p:spPr bwMode="auto">
          <a:xfrm>
            <a:off x="3419970" y="188094"/>
            <a:ext cx="5724030" cy="230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F</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aith of Thessalonian church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A</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postolic labors in Thessalonica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I</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nvestigation of church's welfare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T</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rue love between Christians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H</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ope in Christ's return</a:t>
            </a:r>
          </a:p>
        </p:txBody>
      </p:sp>
      <p:sp>
        <p:nvSpPr>
          <p:cNvPr id="9" name="Title 1"/>
          <p:cNvSpPr txBox="1">
            <a:spLocks/>
          </p:cNvSpPr>
          <p:nvPr/>
        </p:nvSpPr>
        <p:spPr bwMode="auto">
          <a:xfrm>
            <a:off x="4644008" y="2060848"/>
            <a:ext cx="4300538" cy="1871662"/>
          </a:xfrm>
          <a:prstGeom prst="rect">
            <a:avLst/>
          </a:prstGeom>
          <a:noFill/>
          <a:ln>
            <a:noFill/>
          </a:ln>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70000"/>
                </a:solidFill>
                <a:effectLst/>
                <a:uLnTx/>
                <a:uFillTx/>
                <a:latin typeface="Arial"/>
                <a:ea typeface="ＭＳ Ｐゴシック"/>
                <a:cs typeface="Arial"/>
              </a:rPr>
              <a:t>FIRST THESSALONIANS</a:t>
            </a:r>
            <a:endParaRPr kumimoji="0" lang="en-US" sz="6600" b="1" i="0" u="none" strike="noStrike" kern="0" cap="none" spc="0" normalizeH="0" baseline="0" noProof="0" dirty="0">
              <a:ln>
                <a:noFill/>
              </a:ln>
              <a:solidFill>
                <a:srgbClr val="070000"/>
              </a:solidFill>
              <a:effectLst/>
              <a:uLnTx/>
              <a:uFillTx/>
              <a:latin typeface="Arial"/>
              <a:ea typeface="ＭＳ Ｐゴシック" charset="-128"/>
              <a:cs typeface="ＭＳ Ｐゴシック" charset="-128"/>
            </a:endParaRPr>
          </a:p>
        </p:txBody>
      </p:sp>
      <p:sp>
        <p:nvSpPr>
          <p:cNvPr id="10" name="Text Box 6"/>
          <p:cNvSpPr txBox="1">
            <a:spLocks noChangeArrowheads="1"/>
          </p:cNvSpPr>
          <p:nvPr/>
        </p:nvSpPr>
        <p:spPr bwMode="auto">
          <a:xfrm>
            <a:off x="3131045" y="188094"/>
            <a:ext cx="43338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5</a:t>
            </a:r>
          </a:p>
        </p:txBody>
      </p:sp>
    </p:spTree>
    <p:extLst>
      <p:ext uri="{BB962C8B-B14F-4D97-AF65-F5344CB8AC3E}">
        <p14:creationId xmlns:p14="http://schemas.microsoft.com/office/powerpoint/2010/main" val="31734132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img3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3"/>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“Kita akan dibangkitkan untuk bertemu dengan-Nya”</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3" name="Picture 2" descr="Jesus second comi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6"/>
          <p:cNvSpPr>
            <a:spLocks noGrp="1" noChangeArrowheads="1"/>
          </p:cNvSpPr>
          <p:nvPr>
            <p:ph type="title" idx="4294967295"/>
          </p:nvPr>
        </p:nvSpPr>
        <p:spPr>
          <a:xfrm>
            <a:off x="0" y="609600"/>
            <a:ext cx="9144000" cy="1143000"/>
          </a:xfrm>
        </p:spPr>
        <p:txBody>
          <a:bodyPr/>
          <a:lstStyle/>
          <a:p>
            <a:r>
              <a:rPr lang="en-US" sz="4000" b="1" dirty="0">
                <a:latin typeface="Arial"/>
                <a:ea typeface="ＭＳ Ｐゴシック" charset="0"/>
                <a:cs typeface="Arial"/>
              </a:rPr>
              <a:t>The Marriage Supper of the Lamb</a:t>
            </a:r>
          </a:p>
        </p:txBody>
      </p:sp>
    </p:spTree>
    <p:extLst>
      <p:ext uri="{BB962C8B-B14F-4D97-AF65-F5344CB8AC3E}">
        <p14:creationId xmlns:p14="http://schemas.microsoft.com/office/powerpoint/2010/main" val="2431494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Rectangle 3"/>
          <p:cNvSpPr>
            <a:spLocks noGrp="1" noChangeArrowheads="1"/>
          </p:cNvSpPr>
          <p:nvPr>
            <p:ph type="title" idx="4294967295"/>
          </p:nvPr>
        </p:nvSpPr>
        <p:spPr>
          <a:xfrm>
            <a:off x="755650" y="404813"/>
            <a:ext cx="7772400" cy="1143000"/>
          </a:xfrm>
        </p:spPr>
        <p:txBody>
          <a:bodyPr/>
          <a:lstStyle/>
          <a:p>
            <a:r>
              <a:rPr lang="en-US">
                <a:latin typeface="Times New Roman" charset="0"/>
                <a:ea typeface="ＭＳ Ｐゴシック" charset="0"/>
                <a:cs typeface="ＭＳ Ｐゴシック" charset="0"/>
              </a:rPr>
              <a:t>Kita akan berjumpa dengan DIA di awan-awan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3009" name="Picture 2" descr="Marriage Arnold 3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834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title"/>
          </p:nvPr>
        </p:nvSpPr>
        <p:spPr>
          <a:xfrm>
            <a:off x="4572000" y="-228600"/>
            <a:ext cx="4419600" cy="2084388"/>
          </a:xfrm>
        </p:spPr>
        <p:txBody>
          <a:bodyPr/>
          <a:lstStyle/>
          <a:p>
            <a:pPr algn="r" eaLnBrk="1" hangingPunct="1">
              <a:defRPr/>
            </a:pPr>
            <a:r>
              <a:rPr lang="en-US" sz="3600" b="1">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Backgrounds in Jewish Literature</a:t>
            </a:r>
          </a:p>
        </p:txBody>
      </p:sp>
      <p:sp>
        <p:nvSpPr>
          <p:cNvPr id="8196" name="Rectangle 4"/>
          <p:cNvSpPr>
            <a:spLocks noGrp="1" noChangeArrowheads="1"/>
          </p:cNvSpPr>
          <p:nvPr>
            <p:ph type="body" idx="1"/>
          </p:nvPr>
        </p:nvSpPr>
        <p:spPr>
          <a:xfrm>
            <a:off x="4648200" y="1752600"/>
            <a:ext cx="4495800" cy="3921125"/>
          </a:xfrm>
        </p:spPr>
        <p:txBody>
          <a:bodyPr/>
          <a:lstStyle/>
          <a:p>
            <a:pPr algn="r" eaLnBrk="1" hangingPunct="1">
              <a:lnSpc>
                <a:spcPct val="90000"/>
              </a:lnSpc>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Marriage depicts Christ</a:t>
            </a:r>
            <a:r>
              <a:rPr lang="fr-FR" altLang="ja-JP"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s love for the church (Eph. 5)</a:t>
            </a:r>
          </a:p>
          <a:p>
            <a:pPr algn="r" eaLnBrk="1" hangingPunct="1">
              <a:lnSpc>
                <a:spcPct val="90000"/>
              </a:lnSpc>
              <a:defRPr/>
            </a:pPr>
            <a:r>
              <a:rPr lang="en-US" sz="2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The order of marriage customs parallels church eschatology</a:t>
            </a:r>
          </a:p>
        </p:txBody>
      </p:sp>
    </p:spTree>
    <p:extLst>
      <p:ext uri="{BB962C8B-B14F-4D97-AF65-F5344CB8AC3E}">
        <p14:creationId xmlns:p14="http://schemas.microsoft.com/office/powerpoint/2010/main" val="2013152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 calcmode="lin" valueType="num">
                                      <p:cBhvr>
                                        <p:cTn id="7" dur="500" fill="hold"/>
                                        <p:tgtEl>
                                          <p:spTgt spid="819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9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96">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196">
                                            <p:txEl>
                                              <p:pRg st="1" end="1"/>
                                            </p:txEl>
                                          </p:spTgt>
                                        </p:tgtEl>
                                        <p:attrNameLst>
                                          <p:attrName>style.visibility</p:attrName>
                                        </p:attrNameLst>
                                      </p:cBhvr>
                                      <p:to>
                                        <p:strVal val="visible"/>
                                      </p:to>
                                    </p:set>
                                    <p:anim calcmode="lin" valueType="num">
                                      <p:cBhvr>
                                        <p:cTn id="14" dur="500" fill="hold"/>
                                        <p:tgtEl>
                                          <p:spTgt spid="819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819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819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657600" y="152400"/>
            <a:ext cx="4953000" cy="1371600"/>
          </a:xfrm>
        </p:spPr>
        <p:txBody>
          <a:bodyPr/>
          <a:lstStyle/>
          <a:p>
            <a:pPr eaLnBrk="1" hangingPunct="1">
              <a:defRPr/>
            </a:pPr>
            <a:r>
              <a:rPr lang="en-US" sz="4000">
                <a:latin typeface="Arial" charset="0"/>
                <a:ea typeface="ＭＳ Ｐゴシック" charset="0"/>
                <a:cs typeface="ＭＳ Ｐゴシック" charset="0"/>
              </a:rPr>
              <a:t>The First Century Wedding Procession</a:t>
            </a:r>
          </a:p>
        </p:txBody>
      </p:sp>
      <p:sp>
        <p:nvSpPr>
          <p:cNvPr id="10243" name="Rectangle 3"/>
          <p:cNvSpPr>
            <a:spLocks noGrp="1" noChangeArrowheads="1"/>
          </p:cNvSpPr>
          <p:nvPr>
            <p:ph type="body" sz="half" idx="2"/>
          </p:nvPr>
        </p:nvSpPr>
        <p:spPr>
          <a:xfrm>
            <a:off x="5791200" y="2590800"/>
            <a:ext cx="3048000" cy="2514600"/>
          </a:xfrm>
        </p:spPr>
        <p:txBody>
          <a:bodyPr/>
          <a:lstStyle/>
          <a:p>
            <a:pPr eaLnBrk="1" hangingPunct="1">
              <a:lnSpc>
                <a:spcPct val="90000"/>
              </a:lnSpc>
              <a:defRPr/>
            </a:pPr>
            <a:r>
              <a:rPr lang="en-US" dirty="0">
                <a:latin typeface="Arial" charset="0"/>
                <a:ea typeface="ＭＳ Ｐゴシック" charset="0"/>
                <a:cs typeface="ＭＳ Ｐゴシック" charset="0"/>
              </a:rPr>
              <a:t>The procession parallels Christ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return for His Bride, the Church</a:t>
            </a:r>
          </a:p>
        </p:txBody>
      </p:sp>
      <p:pic>
        <p:nvPicPr>
          <p:cNvPr id="45059" name="Picture 4" descr="wedding proc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757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5"/>
          <p:cNvSpPr txBox="1">
            <a:spLocks noChangeArrowheads="1"/>
          </p:cNvSpPr>
          <p:nvPr/>
        </p:nvSpPr>
        <p:spPr bwMode="auto">
          <a:xfrm>
            <a:off x="2755900" y="5181600"/>
            <a:ext cx="2574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Bride</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House</a:t>
            </a:r>
          </a:p>
        </p:txBody>
      </p:sp>
      <p:sp>
        <p:nvSpPr>
          <p:cNvPr id="10246" name="Text Box 6"/>
          <p:cNvSpPr txBox="1">
            <a:spLocks noChangeArrowheads="1"/>
          </p:cNvSpPr>
          <p:nvPr/>
        </p:nvSpPr>
        <p:spPr bwMode="auto">
          <a:xfrm>
            <a:off x="2755900" y="1600200"/>
            <a:ext cx="28321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Groom</a:t>
            </a:r>
            <a:r>
              <a:rPr kumimoji="0" lang="fr-FR" altLang="ja-JP"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 House</a:t>
            </a:r>
          </a:p>
        </p:txBody>
      </p:sp>
      <p:sp>
        <p:nvSpPr>
          <p:cNvPr id="10247" name="AutoShape 7"/>
          <p:cNvSpPr>
            <a:spLocks noChangeArrowheads="1"/>
          </p:cNvSpPr>
          <p:nvPr/>
        </p:nvSpPr>
        <p:spPr bwMode="auto">
          <a:xfrm rot="-326154">
            <a:off x="685800" y="1844675"/>
            <a:ext cx="533400" cy="3886200"/>
          </a:xfrm>
          <a:prstGeom prst="curvedRightArrow">
            <a:avLst>
              <a:gd name="adj1" fmla="val 145714"/>
              <a:gd name="adj2" fmla="val 291429"/>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248" name="AutoShape 8"/>
          <p:cNvSpPr>
            <a:spLocks noChangeArrowheads="1"/>
          </p:cNvSpPr>
          <p:nvPr/>
        </p:nvSpPr>
        <p:spPr bwMode="auto">
          <a:xfrm rot="-326154" flipH="1" flipV="1">
            <a:off x="1828800" y="1219200"/>
            <a:ext cx="533400" cy="3886200"/>
          </a:xfrm>
          <a:prstGeom prst="curvedRightArrow">
            <a:avLst>
              <a:gd name="adj1" fmla="val 145714"/>
              <a:gd name="adj2" fmla="val 291429"/>
              <a:gd name="adj3" fmla="val 33333"/>
            </a:avLst>
          </a:prstGeom>
          <a:solidFill>
            <a:schemeClr val="accent2"/>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0" name="Text Box 1095"/>
          <p:cNvSpPr txBox="1">
            <a:spLocks noChangeArrowheads="1"/>
          </p:cNvSpPr>
          <p:nvPr/>
        </p:nvSpPr>
        <p:spPr bwMode="auto">
          <a:xfrm>
            <a:off x="8244408" y="76200"/>
            <a:ext cx="823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415</a:t>
            </a:r>
          </a:p>
        </p:txBody>
      </p:sp>
    </p:spTree>
    <p:extLst>
      <p:ext uri="{BB962C8B-B14F-4D97-AF65-F5344CB8AC3E}">
        <p14:creationId xmlns:p14="http://schemas.microsoft.com/office/powerpoint/2010/main" val="32601562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 calcmode="lin" valueType="num">
                                      <p:cBhvr>
                                        <p:cTn id="7" dur="500" fill="hold"/>
                                        <p:tgtEl>
                                          <p:spTgt spid="10246"/>
                                        </p:tgtEl>
                                        <p:attrNameLst>
                                          <p:attrName>ppt_w</p:attrName>
                                        </p:attrNameLst>
                                      </p:cBhvr>
                                      <p:tavLst>
                                        <p:tav tm="0">
                                          <p:val>
                                            <p:fltVal val="0"/>
                                          </p:val>
                                        </p:tav>
                                        <p:tav tm="100000">
                                          <p:val>
                                            <p:strVal val="#ppt_w"/>
                                          </p:val>
                                        </p:tav>
                                      </p:tavLst>
                                    </p:anim>
                                    <p:anim calcmode="lin" valueType="num">
                                      <p:cBhvr>
                                        <p:cTn id="8" dur="500" fill="hold"/>
                                        <p:tgtEl>
                                          <p:spTgt spid="10246"/>
                                        </p:tgtEl>
                                        <p:attrNameLst>
                                          <p:attrName>ppt_h</p:attrName>
                                        </p:attrNameLst>
                                      </p:cBhvr>
                                      <p:tavLst>
                                        <p:tav tm="0">
                                          <p:val>
                                            <p:fltVal val="0"/>
                                          </p:val>
                                        </p:tav>
                                        <p:tav tm="100000">
                                          <p:val>
                                            <p:strVal val="#ppt_h"/>
                                          </p:val>
                                        </p:tav>
                                      </p:tavLst>
                                    </p:anim>
                                    <p:animEffect transition="in" filter="fade">
                                      <p:cBhvr>
                                        <p:cTn id="9" dur="500"/>
                                        <p:tgtEl>
                                          <p:spTgt spid="102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247"/>
                                        </p:tgtEl>
                                        <p:attrNameLst>
                                          <p:attrName>style.visibility</p:attrName>
                                        </p:attrNameLst>
                                      </p:cBhvr>
                                      <p:to>
                                        <p:strVal val="visible"/>
                                      </p:to>
                                    </p:set>
                                    <p:animEffect transition="in" filter="wipe(up)">
                                      <p:cBhvr>
                                        <p:cTn id="14" dur="500"/>
                                        <p:tgtEl>
                                          <p:spTgt spid="1024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p:cTn id="19" dur="500" fill="hold"/>
                                        <p:tgtEl>
                                          <p:spTgt spid="10245"/>
                                        </p:tgtEl>
                                        <p:attrNameLst>
                                          <p:attrName>ppt_w</p:attrName>
                                        </p:attrNameLst>
                                      </p:cBhvr>
                                      <p:tavLst>
                                        <p:tav tm="0">
                                          <p:val>
                                            <p:fltVal val="0"/>
                                          </p:val>
                                        </p:tav>
                                        <p:tav tm="100000">
                                          <p:val>
                                            <p:strVal val="#ppt_w"/>
                                          </p:val>
                                        </p:tav>
                                      </p:tavLst>
                                    </p:anim>
                                    <p:anim calcmode="lin" valueType="num">
                                      <p:cBhvr>
                                        <p:cTn id="20" dur="500" fill="hold"/>
                                        <p:tgtEl>
                                          <p:spTgt spid="10245"/>
                                        </p:tgtEl>
                                        <p:attrNameLst>
                                          <p:attrName>ppt_h</p:attrName>
                                        </p:attrNameLst>
                                      </p:cBhvr>
                                      <p:tavLst>
                                        <p:tav tm="0">
                                          <p:val>
                                            <p:fltVal val="0"/>
                                          </p:val>
                                        </p:tav>
                                        <p:tav tm="100000">
                                          <p:val>
                                            <p:strVal val="#ppt_h"/>
                                          </p:val>
                                        </p:tav>
                                      </p:tavLst>
                                    </p:anim>
                                    <p:animEffect transition="in" filter="fade">
                                      <p:cBhvr>
                                        <p:cTn id="21" dur="500"/>
                                        <p:tgtEl>
                                          <p:spTgt spid="1024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248"/>
                                        </p:tgtEl>
                                        <p:attrNameLst>
                                          <p:attrName>style.visibility</p:attrName>
                                        </p:attrNameLst>
                                      </p:cBhvr>
                                      <p:to>
                                        <p:strVal val="visible"/>
                                      </p:to>
                                    </p:set>
                                    <p:animEffect transition="in" filter="wipe(down)">
                                      <p:cBhvr>
                                        <p:cTn id="26" dur="500"/>
                                        <p:tgtEl>
                                          <p:spTgt spid="102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0243">
                                            <p:txEl>
                                              <p:pRg st="0" end="0"/>
                                            </p:txEl>
                                          </p:spTgt>
                                        </p:tgtEl>
                                        <p:attrNameLst>
                                          <p:attrName>style.visibility</p:attrName>
                                        </p:attrNameLst>
                                      </p:cBhvr>
                                      <p:to>
                                        <p:strVal val="visible"/>
                                      </p:to>
                                    </p:set>
                                    <p:anim calcmode="lin" valueType="num">
                                      <p:cBhvr>
                                        <p:cTn id="31" dur="500" fill="hold"/>
                                        <p:tgtEl>
                                          <p:spTgt spid="10243">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0243">
                                            <p:txEl>
                                              <p:pRg st="0" end="0"/>
                                            </p:txEl>
                                          </p:spTgt>
                                        </p:tgtEl>
                                        <p:attrNameLst>
                                          <p:attrName>ppt_h</p:attrName>
                                        </p:attrNameLst>
                                      </p:cBhvr>
                                      <p:tavLst>
                                        <p:tav tm="0">
                                          <p:val>
                                            <p:fltVal val="0"/>
                                          </p:val>
                                        </p:tav>
                                        <p:tav tm="100000">
                                          <p:val>
                                            <p:strVal val="#ppt_h"/>
                                          </p:val>
                                        </p:tav>
                                      </p:tavLst>
                                    </p:anim>
                                    <p:animEffect transition="in" filter="fade">
                                      <p:cBhvr>
                                        <p:cTn id="33" dur="500"/>
                                        <p:tgtEl>
                                          <p:spTgt spid="102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P spid="10245" grpId="0"/>
      <p:bldP spid="10246" grpId="0"/>
      <p:bldP spid="10247" grpId="0" animBg="1"/>
      <p:bldP spid="10248"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81000" y="2819400"/>
            <a:ext cx="4876800" cy="457200"/>
          </a:xfrm>
        </p:spPr>
        <p:txBody>
          <a:bodyPr/>
          <a:lstStyle/>
          <a:p>
            <a:pPr eaLnBrk="1" hangingPunct="1">
              <a:defRPr/>
            </a:pPr>
            <a:r>
              <a:rPr lang="en-US" sz="2400">
                <a:latin typeface="Arial" charset="0"/>
                <a:ea typeface="ＭＳ Ｐゴシック" charset="0"/>
                <a:cs typeface="ＭＳ Ｐゴシック" charset="0"/>
              </a:rPr>
              <a:t>Marriage &amp; the Church Timeline</a:t>
            </a:r>
          </a:p>
        </p:txBody>
      </p:sp>
      <p:sp>
        <p:nvSpPr>
          <p:cNvPr id="47106" name="Rectangle 3"/>
          <p:cNvSpPr>
            <a:spLocks noChangeArrowheads="1"/>
          </p:cNvSpPr>
          <p:nvPr/>
        </p:nvSpPr>
        <p:spPr bwMode="auto">
          <a:xfrm>
            <a:off x="-179388" y="868363"/>
            <a:ext cx="18415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47177" name="Group 1097"/>
          <p:cNvGraphicFramePr>
            <a:graphicFrameLocks noGrp="1"/>
          </p:cNvGraphicFramePr>
          <p:nvPr/>
        </p:nvGraphicFramePr>
        <p:xfrm>
          <a:off x="-76200" y="762000"/>
          <a:ext cx="9144000" cy="1584924"/>
        </p:xfrm>
        <a:graphic>
          <a:graphicData uri="http://schemas.openxmlformats.org/drawingml/2006/table">
            <a:tbl>
              <a:tblPr/>
              <a:tblGrid>
                <a:gridCol w="930275">
                  <a:extLst>
                    <a:ext uri="{9D8B030D-6E8A-4147-A177-3AD203B41FA5}">
                      <a16:colId xmlns="" xmlns:a16="http://schemas.microsoft.com/office/drawing/2014/main" val="20000"/>
                    </a:ext>
                  </a:extLst>
                </a:gridCol>
                <a:gridCol w="930275">
                  <a:extLst>
                    <a:ext uri="{9D8B030D-6E8A-4147-A177-3AD203B41FA5}">
                      <a16:colId xmlns="" xmlns:a16="http://schemas.microsoft.com/office/drawing/2014/main" val="20001"/>
                    </a:ext>
                  </a:extLst>
                </a:gridCol>
                <a:gridCol w="928688">
                  <a:extLst>
                    <a:ext uri="{9D8B030D-6E8A-4147-A177-3AD203B41FA5}">
                      <a16:colId xmlns="" xmlns:a16="http://schemas.microsoft.com/office/drawing/2014/main" val="20002"/>
                    </a:ext>
                  </a:extLst>
                </a:gridCol>
                <a:gridCol w="930275">
                  <a:extLst>
                    <a:ext uri="{9D8B030D-6E8A-4147-A177-3AD203B41FA5}">
                      <a16:colId xmlns="" xmlns:a16="http://schemas.microsoft.com/office/drawing/2014/main" val="20003"/>
                    </a:ext>
                  </a:extLst>
                </a:gridCol>
                <a:gridCol w="930275">
                  <a:extLst>
                    <a:ext uri="{9D8B030D-6E8A-4147-A177-3AD203B41FA5}">
                      <a16:colId xmlns="" xmlns:a16="http://schemas.microsoft.com/office/drawing/2014/main" val="20004"/>
                    </a:ext>
                  </a:extLst>
                </a:gridCol>
                <a:gridCol w="1162050">
                  <a:extLst>
                    <a:ext uri="{9D8B030D-6E8A-4147-A177-3AD203B41FA5}">
                      <a16:colId xmlns="" xmlns:a16="http://schemas.microsoft.com/office/drawing/2014/main" val="20005"/>
                    </a:ext>
                  </a:extLst>
                </a:gridCol>
                <a:gridCol w="968375">
                  <a:extLst>
                    <a:ext uri="{9D8B030D-6E8A-4147-A177-3AD203B41FA5}">
                      <a16:colId xmlns="" xmlns:a16="http://schemas.microsoft.com/office/drawing/2014/main" val="20006"/>
                    </a:ext>
                  </a:extLst>
                </a:gridCol>
                <a:gridCol w="1181100">
                  <a:extLst>
                    <a:ext uri="{9D8B030D-6E8A-4147-A177-3AD203B41FA5}">
                      <a16:colId xmlns="" xmlns:a16="http://schemas.microsoft.com/office/drawing/2014/main" val="20007"/>
                    </a:ext>
                  </a:extLst>
                </a:gridCol>
                <a:gridCol w="1182687">
                  <a:extLst>
                    <a:ext uri="{9D8B030D-6E8A-4147-A177-3AD203B41FA5}">
                      <a16:colId xmlns="" xmlns:a16="http://schemas.microsoft.com/office/drawing/2014/main" val="20008"/>
                    </a:ext>
                  </a:extLst>
                </a:gridCol>
              </a:tblGrid>
              <a:tr h="1584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onotype Corsiva" charset="0"/>
                          <a:ea typeface="ＭＳ Ｐゴシック" charset="0"/>
                          <a:cs typeface="Times New Roman" charset="0"/>
                        </a:rPr>
                        <a:t>Election</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God the Father chose those to be saved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(Eph. 1:5, 11)</a:t>
                      </a:r>
                      <a:endParaRPr kumimoji="0" lang="en-US" altLang="ja-JP"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chemeClr val="tx1"/>
                          </a:solidFill>
                          <a:effectLst/>
                          <a:latin typeface="Monotype Corsiva" charset="0"/>
                          <a:ea typeface="ＭＳ Ｐゴシック" charset="0"/>
                          <a:cs typeface="Times New Roman" charset="0"/>
                        </a:rPr>
                        <a:t>Purchase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Christ paid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the Father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His blood to redeem the church </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(1 Pet. 1:18)</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Sign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New covenant began with the cup</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of the Supper (Luke 22:20)</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Our Job</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Holiness for Christ during</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 church age (2 Cor. 11:2)</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onotype Corsiva" charset="0"/>
                          <a:ea typeface="ＭＳ Ｐゴシック" charset="0"/>
                          <a:cs typeface="Times New Roman" charset="0"/>
                        </a:rPr>
                        <a:t>Christ</a:t>
                      </a:r>
                      <a:r>
                        <a:rPr kumimoji="0" lang="fr-FR" altLang="ja-JP" sz="1400" b="1" i="1" u="none" strike="noStrike" cap="none" normalizeH="0" baseline="0" dirty="0">
                          <a:ln>
                            <a:noFill/>
                          </a:ln>
                          <a:solidFill>
                            <a:schemeClr val="tx1"/>
                          </a:solidFill>
                          <a:effectLst/>
                          <a:latin typeface="Monotype Corsiva" charset="0"/>
                          <a:ea typeface="ＭＳ Ｐゴシック" charset="0"/>
                          <a:cs typeface="Times New Roman" charset="0"/>
                        </a:rPr>
                        <a:t>'</a:t>
                      </a:r>
                      <a:r>
                        <a:rPr kumimoji="0" lang="en-US" sz="1400" b="1" i="1" u="none" strike="noStrike" cap="none" normalizeH="0" baseline="0" dirty="0">
                          <a:ln>
                            <a:noFill/>
                          </a:ln>
                          <a:solidFill>
                            <a:schemeClr val="tx1"/>
                          </a:solidFill>
                          <a:effectLst/>
                          <a:latin typeface="Monotype Corsiva" charset="0"/>
                          <a:ea typeface="ＭＳ Ｐゴシック" charset="0"/>
                          <a:cs typeface="Times New Roman" charset="0"/>
                        </a:rPr>
                        <a:t>s Job</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Preparing heaven for church</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until He returns (John 14:1-3)</a:t>
                      </a:r>
                      <a:endParaRPr kumimoji="0" lang="en-US"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Rapture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Christ brings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church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to heaven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at unexpected time w/ shout (1 Thess. 4:14-18)</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Wedding</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Church cleansed &amp;</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presented unspotted (rewarded)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in heaven (Eph. 5:26)</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Supper to Come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Church unites with Christ &amp; glorifies Him for imparting righteousness (Rev. 19:7-9)</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02" marB="45702"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Second Coming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100" b="1" i="1" u="none" strike="noStrike" cap="none" normalizeH="0" baseline="0">
                          <a:ln>
                            <a:noFill/>
                          </a:ln>
                          <a:solidFill>
                            <a:schemeClr val="tx1"/>
                          </a:solidFill>
                          <a:effectLst/>
                          <a:latin typeface="Monotype Corsiva" charset="0"/>
                          <a:ea typeface="ＭＳ Ｐゴシック" charset="0"/>
                          <a:cs typeface="Times New Roman" charset="0"/>
                        </a:rPr>
                        <a:t>&amp; </a:t>
                      </a:r>
                      <a:r>
                        <a:rPr kumimoji="0" lang="en-US" sz="1000" b="0" i="0" u="none" strike="noStrike" cap="none" normalizeH="0" baseline="0">
                          <a:ln>
                            <a:noFill/>
                          </a:ln>
                          <a:solidFill>
                            <a:schemeClr val="tx1"/>
                          </a:solidFill>
                          <a:effectLst/>
                          <a:latin typeface="Arial" charset="0"/>
                          <a:ea typeface="ＭＳ Ｐゴシック" charset="0"/>
                          <a:cs typeface="Times New Roman" charset="0"/>
                        </a:rPr>
                        <a:t> </a:t>
                      </a: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Supper</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Saints &amp; Christ return to earth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to reign (Rev. 19:11-20:6)</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txBody>
                  <a:tcPr marT="45702" marB="45702"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47117" name="Rectangle 18"/>
          <p:cNvSpPr>
            <a:spLocks noChangeArrowheads="1"/>
          </p:cNvSpPr>
          <p:nvPr/>
        </p:nvSpPr>
        <p:spPr bwMode="auto">
          <a:xfrm>
            <a:off x="-581025" y="8683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18" name="Rectangle 19"/>
          <p:cNvSpPr>
            <a:spLocks noChangeArrowheads="1"/>
          </p:cNvSpPr>
          <p:nvPr/>
        </p:nvSpPr>
        <p:spPr bwMode="auto">
          <a:xfrm>
            <a:off x="-457200" y="43703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19" name="Rectangle 20"/>
          <p:cNvSpPr>
            <a:spLocks noChangeArrowheads="1"/>
          </p:cNvSpPr>
          <p:nvPr/>
        </p:nvSpPr>
        <p:spPr bwMode="auto">
          <a:xfrm>
            <a:off x="-179388" y="868363"/>
            <a:ext cx="18415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47176" name="Group 1096"/>
          <p:cNvGraphicFramePr>
            <a:graphicFrameLocks noGrp="1"/>
          </p:cNvGraphicFramePr>
          <p:nvPr/>
        </p:nvGraphicFramePr>
        <p:xfrm>
          <a:off x="-76200" y="4267200"/>
          <a:ext cx="9296400" cy="2560638"/>
        </p:xfrm>
        <a:graphic>
          <a:graphicData uri="http://schemas.openxmlformats.org/drawingml/2006/table">
            <a:tbl>
              <a:tblPr/>
              <a:tblGrid>
                <a:gridCol w="1066800">
                  <a:extLst>
                    <a:ext uri="{9D8B030D-6E8A-4147-A177-3AD203B41FA5}">
                      <a16:colId xmlns="" xmlns:a16="http://schemas.microsoft.com/office/drawing/2014/main" val="20000"/>
                    </a:ext>
                  </a:extLst>
                </a:gridCol>
                <a:gridCol w="869950">
                  <a:extLst>
                    <a:ext uri="{9D8B030D-6E8A-4147-A177-3AD203B41FA5}">
                      <a16:colId xmlns="" xmlns:a16="http://schemas.microsoft.com/office/drawing/2014/main" val="20001"/>
                    </a:ext>
                  </a:extLst>
                </a:gridCol>
                <a:gridCol w="928688">
                  <a:extLst>
                    <a:ext uri="{9D8B030D-6E8A-4147-A177-3AD203B41FA5}">
                      <a16:colId xmlns="" xmlns:a16="http://schemas.microsoft.com/office/drawing/2014/main" val="20002"/>
                    </a:ext>
                  </a:extLst>
                </a:gridCol>
                <a:gridCol w="930275">
                  <a:extLst>
                    <a:ext uri="{9D8B030D-6E8A-4147-A177-3AD203B41FA5}">
                      <a16:colId xmlns="" xmlns:a16="http://schemas.microsoft.com/office/drawing/2014/main" val="20003"/>
                    </a:ext>
                  </a:extLst>
                </a:gridCol>
                <a:gridCol w="911225">
                  <a:extLst>
                    <a:ext uri="{9D8B030D-6E8A-4147-A177-3AD203B41FA5}">
                      <a16:colId xmlns="" xmlns:a16="http://schemas.microsoft.com/office/drawing/2014/main" val="20004"/>
                    </a:ext>
                  </a:extLst>
                </a:gridCol>
                <a:gridCol w="1084262">
                  <a:extLst>
                    <a:ext uri="{9D8B030D-6E8A-4147-A177-3AD203B41FA5}">
                      <a16:colId xmlns="" xmlns:a16="http://schemas.microsoft.com/office/drawing/2014/main" val="20005"/>
                    </a:ext>
                  </a:extLst>
                </a:gridCol>
                <a:gridCol w="1171575">
                  <a:extLst>
                    <a:ext uri="{9D8B030D-6E8A-4147-A177-3AD203B41FA5}">
                      <a16:colId xmlns="" xmlns:a16="http://schemas.microsoft.com/office/drawing/2014/main" val="20006"/>
                    </a:ext>
                  </a:extLst>
                </a:gridCol>
                <a:gridCol w="1289050">
                  <a:extLst>
                    <a:ext uri="{9D8B030D-6E8A-4147-A177-3AD203B41FA5}">
                      <a16:colId xmlns="" xmlns:a16="http://schemas.microsoft.com/office/drawing/2014/main" val="20007"/>
                    </a:ext>
                  </a:extLst>
                </a:gridCol>
                <a:gridCol w="1044575">
                  <a:extLst>
                    <a:ext uri="{9D8B030D-6E8A-4147-A177-3AD203B41FA5}">
                      <a16:colId xmlns="" xmlns:a16="http://schemas.microsoft.com/office/drawing/2014/main" val="20008"/>
                    </a:ext>
                  </a:extLst>
                </a:gridCol>
              </a:tblGrid>
              <a:tr h="2560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onotype Corsiva" charset="0"/>
                          <a:ea typeface="ＭＳ Ｐゴシック" charset="0"/>
                          <a:cs typeface="Times New Roman" charset="0"/>
                        </a:rPr>
                        <a:t>Choice</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dirty="0" err="1">
                          <a:ln>
                            <a:noFill/>
                          </a:ln>
                          <a:solidFill>
                            <a:schemeClr val="tx1"/>
                          </a:solidFill>
                          <a:effectLst/>
                          <a:latin typeface="Times" charset="0"/>
                          <a:ea typeface="ＭＳ Ｐゴシック" charset="0"/>
                          <a:cs typeface="Times New Roman" charset="0"/>
                        </a:rPr>
                        <a:t>Shiddukhin</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Father</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chose </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a bride for </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his son</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Tobit</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4.12-13; 7.9-13; Ecclesiast. 7.23; </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Sirach</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7.25; </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Mishna</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a:t>
                      </a:r>
                      <a:r>
                        <a:rPr kumimoji="0" lang="en-US" altLang="ja-JP" sz="1200" b="0" i="1" u="none" strike="noStrike" cap="none" normalizeH="0" baseline="0" dirty="0" err="1">
                          <a:ln>
                            <a:noFill/>
                          </a:ln>
                          <a:solidFill>
                            <a:schemeClr val="tx1"/>
                          </a:solidFill>
                          <a:effectLst/>
                          <a:latin typeface="Times" charset="0"/>
                          <a:ea typeface="ＭＳ Ｐゴシック" charset="0"/>
                          <a:cs typeface="ＭＳ Ｐゴシック" charset="0"/>
                        </a:rPr>
                        <a:t>Kiddushin</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2.1)</a:t>
                      </a:r>
                      <a:endParaRPr kumimoji="0" lang="en-US" altLang="ja-JP"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onotype Corsiva" charset="0"/>
                          <a:ea typeface="ＭＳ Ｐゴシック" charset="0"/>
                          <a:cs typeface="Times New Roman" charset="0"/>
                        </a:rPr>
                        <a:t>Purchase</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dirty="0" err="1">
                          <a:ln>
                            <a:noFill/>
                          </a:ln>
                          <a:solidFill>
                            <a:schemeClr val="tx1"/>
                          </a:solidFill>
                          <a:effectLst/>
                          <a:latin typeface="Times" charset="0"/>
                          <a:ea typeface="ＭＳ Ｐゴシック" charset="0"/>
                          <a:cs typeface="Times New Roman" charset="0"/>
                        </a:rPr>
                        <a:t>Mohar</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Groom paid bride</a:t>
                      </a:r>
                      <a:r>
                        <a:rPr kumimoji="0" lang="fr-FR" altLang="ja-JP" sz="1200" b="0" i="0" u="none" strike="noStrike" cap="none" normalizeH="0" baseline="0" dirty="0">
                          <a:ln>
                            <a:noFill/>
                          </a:ln>
                          <a:solidFill>
                            <a:schemeClr val="tx1"/>
                          </a:solidFill>
                          <a:effectLst/>
                          <a:latin typeface="Times" charset="0"/>
                          <a:ea typeface="ＭＳ Ｐゴシック" charset="0"/>
                          <a:cs typeface="ＭＳ Ｐゴシック" charset="0"/>
                        </a:rPr>
                        <a:t>'</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s father gold &amp; silver or service</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as dowry (</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Tobit</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8.21; </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Jub</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28.2)</a:t>
                      </a: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Sign</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(Ketubah)</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Marriage covenant began with contract &amp; cup of betrothal (Tobit 7.14-15; </a:t>
                      </a:r>
                      <a:r>
                        <a:rPr kumimoji="0" lang="en-US" sz="1200" b="0" i="1" u="none" strike="noStrike" cap="none" normalizeH="0" baseline="0">
                          <a:ln>
                            <a:noFill/>
                          </a:ln>
                          <a:solidFill>
                            <a:schemeClr val="tx1"/>
                          </a:solidFill>
                          <a:effectLst/>
                          <a:latin typeface="Times" charset="0"/>
                          <a:ea typeface="ＭＳ Ｐゴシック" charset="0"/>
                          <a:cs typeface="Times New Roman" charset="0"/>
                        </a:rPr>
                        <a:t>Kidd.</a:t>
                      </a:r>
                      <a:r>
                        <a:rPr kumimoji="0" lang="en-US" sz="1200" b="0" i="0" u="none" strike="noStrike" cap="none" normalizeH="0" baseline="0">
                          <a:ln>
                            <a:noFill/>
                          </a:ln>
                          <a:solidFill>
                            <a:schemeClr val="tx1"/>
                          </a:solidFill>
                          <a:effectLst/>
                          <a:latin typeface="Times" charset="0"/>
                          <a:ea typeface="ＭＳ Ｐゴシック" charset="0"/>
                          <a:cs typeface="Times New Roman" charset="0"/>
                        </a:rPr>
                        <a:t> 2.2; </a:t>
                      </a:r>
                      <a:r>
                        <a:rPr kumimoji="0" lang="en-US" sz="1200" b="0" i="1" u="none" strike="noStrike" cap="none" normalizeH="0" baseline="0">
                          <a:ln>
                            <a:noFill/>
                          </a:ln>
                          <a:solidFill>
                            <a:schemeClr val="tx1"/>
                          </a:solidFill>
                          <a:effectLst/>
                          <a:latin typeface="Times" charset="0"/>
                          <a:ea typeface="ＭＳ Ｐゴシック" charset="0"/>
                          <a:cs typeface="Times New Roman" charset="0"/>
                        </a:rPr>
                        <a:t>Ketuboth</a:t>
                      </a:r>
                      <a:r>
                        <a:rPr kumimoji="0" lang="en-US" sz="1200" b="0" i="0" u="none" strike="noStrike" cap="none" normalizeH="0" baseline="0">
                          <a:ln>
                            <a:noFill/>
                          </a:ln>
                          <a:solidFill>
                            <a:schemeClr val="tx1"/>
                          </a:solidFill>
                          <a:effectLst/>
                          <a:latin typeface="Times" charset="0"/>
                          <a:ea typeface="ＭＳ Ｐゴシック" charset="0"/>
                          <a:cs typeface="Times New Roman" charset="0"/>
                        </a:rPr>
                        <a:t> 1.2)</a:t>
                      </a:r>
                      <a:endParaRPr kumimoji="0" lang="en-US"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tx1"/>
                          </a:solidFill>
                          <a:effectLst/>
                          <a:latin typeface="Monotype Corsiva" charset="0"/>
                          <a:ea typeface="ＭＳ Ｐゴシック" charset="0"/>
                          <a:cs typeface="Times New Roman" charset="0"/>
                        </a:rPr>
                        <a:t>Bride</a:t>
                      </a:r>
                      <a:r>
                        <a:rPr kumimoji="0" lang="fr-FR" altLang="ja-JP" sz="1400" b="1" i="1" u="none" strike="noStrike" cap="none" normalizeH="0" baseline="0" dirty="0">
                          <a:ln>
                            <a:noFill/>
                          </a:ln>
                          <a:solidFill>
                            <a:schemeClr val="tx1"/>
                          </a:solidFill>
                          <a:effectLst/>
                          <a:latin typeface="Monotype Corsiva" charset="0"/>
                          <a:ea typeface="ＭＳ Ｐゴシック" charset="0"/>
                          <a:cs typeface="Times New Roman" charset="0"/>
                        </a:rPr>
                        <a:t>'</a:t>
                      </a:r>
                      <a:r>
                        <a:rPr kumimoji="0" lang="en-US" sz="1400" b="1" i="1" u="none" strike="noStrike" cap="none" normalizeH="0" baseline="0" dirty="0">
                          <a:ln>
                            <a:noFill/>
                          </a:ln>
                          <a:solidFill>
                            <a:schemeClr val="tx1"/>
                          </a:solidFill>
                          <a:effectLst/>
                          <a:latin typeface="Monotype Corsiva" charset="0"/>
                          <a:ea typeface="ＭＳ Ｐゴシック" charset="0"/>
                          <a:cs typeface="Times New Roman" charset="0"/>
                        </a:rPr>
                        <a:t>s Job</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dirty="0" err="1">
                          <a:ln>
                            <a:noFill/>
                          </a:ln>
                          <a:solidFill>
                            <a:schemeClr val="tx1"/>
                          </a:solidFill>
                          <a:effectLst/>
                          <a:latin typeface="Times" charset="0"/>
                          <a:ea typeface="ＭＳ Ｐゴシック" charset="0"/>
                          <a:cs typeface="Times New Roman" charset="0"/>
                        </a:rPr>
                        <a:t>Kedeshet</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Maintained </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virginity (set apart for groom) one year (</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Mishna</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a:t>
                      </a:r>
                      <a:r>
                        <a:rPr kumimoji="0" lang="en-US" altLang="ja-JP" sz="1200" b="0" i="1" u="none" strike="noStrike" cap="none" normalizeH="0" baseline="0" dirty="0" err="1">
                          <a:ln>
                            <a:noFill/>
                          </a:ln>
                          <a:solidFill>
                            <a:schemeClr val="tx1"/>
                          </a:solidFill>
                          <a:effectLst/>
                          <a:latin typeface="Times" charset="0"/>
                          <a:ea typeface="ＭＳ Ｐゴシック" charset="0"/>
                          <a:cs typeface="ＭＳ Ｐゴシック" charset="0"/>
                        </a:rPr>
                        <a:t>Sotah</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1.1, 5; 5.1; </a:t>
                      </a:r>
                      <a:r>
                        <a:rPr kumimoji="0" lang="en-US" altLang="ja-JP" sz="1200" b="0" i="0" u="none" strike="noStrike" cap="none" normalizeH="0" baseline="0" dirty="0" err="1">
                          <a:ln>
                            <a:noFill/>
                          </a:ln>
                          <a:solidFill>
                            <a:schemeClr val="tx1"/>
                          </a:solidFill>
                          <a:effectLst/>
                          <a:latin typeface="Times" charset="0"/>
                          <a:ea typeface="ＭＳ Ｐゴシック" charset="0"/>
                          <a:cs typeface="ＭＳ Ｐゴシック" charset="0"/>
                        </a:rPr>
                        <a:t>Sirach</a:t>
                      </a: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 42.10)</a:t>
                      </a:r>
                      <a:endParaRPr kumimoji="0" lang="en-US" altLang="ja-JP" sz="18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onotype Corsiva" charset="0"/>
                          <a:ea typeface="ＭＳ Ｐゴシック" charset="0"/>
                          <a:cs typeface="Times New Roman" charset="0"/>
                        </a:rPr>
                        <a:t>Groom</a:t>
                      </a:r>
                      <a:r>
                        <a:rPr kumimoji="0" lang="fr-FR" altLang="ja-JP" sz="1200" b="1" i="1" u="none" strike="noStrike" cap="none" normalizeH="0" baseline="0" dirty="0">
                          <a:ln>
                            <a:noFill/>
                          </a:ln>
                          <a:solidFill>
                            <a:schemeClr val="tx1"/>
                          </a:solidFill>
                          <a:effectLst/>
                          <a:latin typeface="Monotype Corsiva" charset="0"/>
                          <a:ea typeface="ＭＳ Ｐゴシック" charset="0"/>
                          <a:cs typeface="Times New Roman" charset="0"/>
                        </a:rPr>
                        <a:t>'</a:t>
                      </a:r>
                      <a:r>
                        <a:rPr kumimoji="0" lang="en-US" sz="1200" b="1" i="1" u="none" strike="noStrike" cap="none" normalizeH="0" baseline="0" dirty="0">
                          <a:ln>
                            <a:noFill/>
                          </a:ln>
                          <a:solidFill>
                            <a:schemeClr val="tx1"/>
                          </a:solidFill>
                          <a:effectLst/>
                          <a:latin typeface="Monotype Corsiva" charset="0"/>
                          <a:ea typeface="ＭＳ Ｐゴシック" charset="0"/>
                          <a:cs typeface="Times New Roman" charset="0"/>
                        </a:rPr>
                        <a:t>s Job</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dirty="0" err="1">
                          <a:ln>
                            <a:noFill/>
                          </a:ln>
                          <a:solidFill>
                            <a:schemeClr val="tx1"/>
                          </a:solidFill>
                          <a:effectLst/>
                          <a:latin typeface="Times" charset="0"/>
                          <a:ea typeface="ＭＳ Ｐゴシック" charset="0"/>
                          <a:cs typeface="Times New Roman" charset="0"/>
                        </a:rPr>
                        <a:t>Huppah</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Prepared bridal chamber and place in home of</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his father</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(1 Macc. 3.56; 2 Enoch 61.2)</a:t>
                      </a: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dirty="0">
                          <a:ln>
                            <a:noFill/>
                          </a:ln>
                          <a:solidFill>
                            <a:schemeClr val="tx1"/>
                          </a:solidFill>
                          <a:effectLst/>
                          <a:latin typeface="Monotype Corsiva" charset="0"/>
                          <a:ea typeface="ＭＳ Ｐゴシック" charset="0"/>
                          <a:cs typeface="Times New Roman" charset="0"/>
                        </a:rPr>
                        <a:t>Procession</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dirty="0" err="1">
                          <a:ln>
                            <a:noFill/>
                          </a:ln>
                          <a:solidFill>
                            <a:schemeClr val="tx1"/>
                          </a:solidFill>
                          <a:effectLst/>
                          <a:latin typeface="Times" charset="0"/>
                          <a:ea typeface="ＭＳ Ｐゴシック" charset="0"/>
                          <a:cs typeface="Times New Roman" charset="0"/>
                        </a:rPr>
                        <a:t>Nissuim</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Groom unexpectedly arrived, called bride &amp; escorted </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her to his </a:t>
                      </a:r>
                      <a:endParaRPr kumimoji="0" lang="en-US" sz="10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father</a:t>
                      </a:r>
                      <a:r>
                        <a:rPr kumimoji="0" lang="fr-FR" altLang="ja-JP" sz="1200" b="0" i="0" u="none" strike="noStrike" cap="none" normalizeH="0" baseline="0" dirty="0">
                          <a:ln>
                            <a:noFill/>
                          </a:ln>
                          <a:solidFill>
                            <a:schemeClr val="tx1"/>
                          </a:solidFill>
                          <a:effectLst/>
                          <a:latin typeface="Times" charset="0"/>
                          <a:ea typeface="ＭＳ Ｐゴシック" charset="0"/>
                          <a:cs typeface="Times New Roman" charset="0"/>
                        </a:rPr>
                        <a:t>'</a:t>
                      </a:r>
                      <a:r>
                        <a:rPr kumimoji="0" lang="en-US" sz="1200" b="0" i="0" u="none" strike="noStrike" cap="none" normalizeH="0" baseline="0" dirty="0">
                          <a:ln>
                            <a:noFill/>
                          </a:ln>
                          <a:solidFill>
                            <a:schemeClr val="tx1"/>
                          </a:solidFill>
                          <a:effectLst/>
                          <a:latin typeface="Times" charset="0"/>
                          <a:ea typeface="ＭＳ Ｐゴシック" charset="0"/>
                          <a:cs typeface="Times New Roman" charset="0"/>
                        </a:rPr>
                        <a:t>s house</a:t>
                      </a:r>
                      <a:endParaRPr kumimoji="0" lang="en-US" altLang="ja-JP" sz="10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dirty="0">
                          <a:ln>
                            <a:noFill/>
                          </a:ln>
                          <a:solidFill>
                            <a:schemeClr val="tx1"/>
                          </a:solidFill>
                          <a:effectLst/>
                          <a:latin typeface="Times" charset="0"/>
                          <a:ea typeface="ＭＳ Ｐゴシック" charset="0"/>
                          <a:cs typeface="ＭＳ Ｐゴシック" charset="0"/>
                        </a:rPr>
                        <a:t>(Adam &amp; Eve 22.3; 4 Ezra 6.23)</a:t>
                      </a: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Wedding</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(Sheva Brachot = 7 Nuptial blessings)</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bride washed,</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adorned, presented by groom as beautiful virgin (Tobit 7.13) &amp; declared married</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Wedding Supper</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Intercourse</a:t>
                      </a:r>
                      <a:endParaRPr kumimoji="0" lang="en-US" altLang="ja-JP" sz="1000" b="0" i="0" u="none" strike="noStrike" cap="none" normalizeH="0" baseline="0">
                        <a:ln>
                          <a:noFill/>
                        </a:ln>
                        <a:solidFill>
                          <a:schemeClr val="tx1"/>
                        </a:solidFill>
                        <a:effectLst/>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(Mishna </a:t>
                      </a:r>
                      <a:r>
                        <a:rPr kumimoji="0" lang="en-US" altLang="ja-JP" sz="1200" b="0" i="1" u="none" strike="noStrike" cap="none" normalizeH="0" baseline="0">
                          <a:ln>
                            <a:noFill/>
                          </a:ln>
                          <a:solidFill>
                            <a:schemeClr val="tx1"/>
                          </a:solidFill>
                          <a:effectLst/>
                          <a:latin typeface="Times" charset="0"/>
                          <a:ea typeface="ＭＳ Ｐゴシック" charset="0"/>
                          <a:cs typeface="ＭＳ Ｐゴシック" charset="0"/>
                        </a:rPr>
                        <a:t>Ketuboth</a:t>
                      </a:r>
                      <a:r>
                        <a:rPr kumimoji="0" lang="en-US" altLang="ja-JP" sz="1200" b="0" i="0" u="none" strike="noStrike" cap="none" normalizeH="0" baseline="0">
                          <a:ln>
                            <a:noFill/>
                          </a:ln>
                          <a:solidFill>
                            <a:schemeClr val="tx1"/>
                          </a:solidFill>
                          <a:effectLst/>
                          <a:latin typeface="Times" charset="0"/>
                          <a:ea typeface="ＭＳ Ｐゴシック" charset="0"/>
                          <a:cs typeface="ＭＳ Ｐゴシック" charset="0"/>
                        </a:rPr>
                        <a:t> 1.1; 3 Macc. 1.19; 4.6) began a 7-14 day feast (Tobit 8.19-20; 9.6); guests given white linen &amp; groom praised for beauty given to the bride</a:t>
                      </a:r>
                      <a:endParaRPr kumimoji="0" lang="en-US" altLang="ja-JP" sz="1800" b="0" i="0" u="none" strike="noStrike" cap="none" normalizeH="0" baseline="0">
                        <a:ln>
                          <a:noFill/>
                        </a:ln>
                        <a:solidFill>
                          <a:schemeClr val="tx1"/>
                        </a:solidFill>
                        <a:effectLst/>
                        <a:latin typeface="Arial" charset="0"/>
                        <a:ea typeface="ＭＳ Ｐゴシック" charset="0"/>
                        <a:cs typeface="ＭＳ Ｐゴシック" charset="0"/>
                      </a:endParaRPr>
                    </a:p>
                  </a:txBody>
                  <a:tcPr marT="45726" marB="45726"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a:ln>
                            <a:noFill/>
                          </a:ln>
                          <a:solidFill>
                            <a:schemeClr val="tx1"/>
                          </a:solidFill>
                          <a:effectLst/>
                          <a:latin typeface="Monotype Corsiva" charset="0"/>
                          <a:ea typeface="ＭＳ Ｐゴシック" charset="0"/>
                          <a:cs typeface="Times New Roman" charset="0"/>
                        </a:rPr>
                        <a:t>Married Life</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Bride &amp; groom lived in society to serve God together </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a:ln>
                            <a:noFill/>
                          </a:ln>
                          <a:solidFill>
                            <a:schemeClr val="tx1"/>
                          </a:solidFill>
                          <a:effectLst/>
                          <a:latin typeface="Times" charset="0"/>
                          <a:ea typeface="ＭＳ Ｐゴシック" charset="0"/>
                          <a:cs typeface="Times New Roman" charset="0"/>
                        </a:rPr>
                        <a:t>(Gen. 2:24; Matt. 19:4-6)</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b="0" i="0" u="none" strike="noStrike" cap="none" normalizeH="0" baseline="0">
                        <a:ln>
                          <a:noFill/>
                        </a:ln>
                        <a:solidFill>
                          <a:schemeClr val="tx1"/>
                        </a:solidFill>
                        <a:effectLst/>
                        <a:latin typeface="Times"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800" b="0" i="0" u="none" strike="noStrike" cap="none" normalizeH="0" baseline="0">
                          <a:ln>
                            <a:noFill/>
                          </a:ln>
                          <a:solidFill>
                            <a:schemeClr val="tx1"/>
                          </a:solidFill>
                          <a:effectLst/>
                          <a:latin typeface="Times" charset="0"/>
                          <a:ea typeface="ＭＳ Ｐゴシック" charset="0"/>
                          <a:cs typeface="Times New Roman" charset="0"/>
                        </a:rPr>
                        <a:t>9th ed. 22-May-03</a:t>
                      </a:r>
                      <a:endParaRPr kumimoji="0" lang="en-US" sz="1000" b="0" i="0" u="none" strike="noStrike" cap="none" normalizeH="0" baseline="0">
                        <a:ln>
                          <a:noFill/>
                        </a:ln>
                        <a:solidFill>
                          <a:schemeClr val="tx1"/>
                        </a:solidFill>
                        <a:effectLst/>
                        <a:latin typeface="Arial" charset="0"/>
                        <a:ea typeface="ＭＳ Ｐゴシック" charset="0"/>
                        <a:cs typeface="Times New Roman" charset="0"/>
                      </a:endParaRPr>
                    </a:p>
                  </a:txBody>
                  <a:tcPr marT="45726" marB="45726" horzOverflow="overflow">
                    <a:lnL>
                      <a:noFill/>
                    </a:lnL>
                    <a:lnR>
                      <a:noFill/>
                    </a:lnR>
                    <a:lnT>
                      <a:noFill/>
                    </a:lnT>
                    <a:lnB>
                      <a:noFill/>
                    </a:lnB>
                    <a:lnTlToBr>
                      <a:noFill/>
                    </a:lnTlToBr>
                    <a:lnBlToTr>
                      <a:noFill/>
                    </a:lnBlToTr>
                    <a:noFill/>
                  </a:tcPr>
                </a:tc>
                <a:extLst>
                  <a:ext uri="{0D108BD9-81ED-4DB2-BD59-A6C34878D82A}">
                    <a16:rowId xmlns="" xmlns:a16="http://schemas.microsoft.com/office/drawing/2014/main" val="10000"/>
                  </a:ext>
                </a:extLst>
              </a:tr>
            </a:tbl>
          </a:graphicData>
        </a:graphic>
      </p:graphicFrame>
      <p:sp>
        <p:nvSpPr>
          <p:cNvPr id="47130" name="Rectangle 35"/>
          <p:cNvSpPr>
            <a:spLocks noChangeArrowheads="1"/>
          </p:cNvSpPr>
          <p:nvPr/>
        </p:nvSpPr>
        <p:spPr bwMode="auto">
          <a:xfrm>
            <a:off x="-581025" y="818673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charset="0"/>
                <a:ea typeface="ＭＳ Ｐゴシック" charset="0"/>
              </a:rPr>
              <a:t/>
            </a:r>
            <a:br>
              <a:rPr kumimoji="0" lang="en-US" sz="1100" b="0" i="0" u="none" strike="noStrike" kern="1200" cap="none" spc="0" normalizeH="0" baseline="0" noProof="0">
                <a:ln>
                  <a:noFill/>
                </a:ln>
                <a:solidFill>
                  <a:srgbClr val="FFFFFF"/>
                </a:solidFill>
                <a:effectLst/>
                <a:uLnTx/>
                <a:uFillTx/>
                <a:latin typeface="Arial" charset="0"/>
                <a:ea typeface="ＭＳ Ｐゴシック" charset="0"/>
              </a:rPr>
            </a:b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31" name="Rectangle 36"/>
          <p:cNvSpPr>
            <a:spLocks noChangeArrowheads="1"/>
          </p:cNvSpPr>
          <p:nvPr/>
        </p:nvSpPr>
        <p:spPr bwMode="auto">
          <a:xfrm>
            <a:off x="-581025" y="8493125"/>
            <a:ext cx="193675" cy="466725"/>
          </a:xfrm>
          <a:prstGeom prst="rect">
            <a:avLst/>
          </a:prstGeom>
          <a:solidFill>
            <a:srgbClr val="000000"/>
          </a:solidFill>
          <a:ln w="9525">
            <a:solidFill>
              <a:schemeClr val="tx1"/>
            </a:solidFill>
            <a:miter lim="800000"/>
            <a:headEnd/>
            <a:tailEnd/>
          </a:ln>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47132" name="Group 37"/>
          <p:cNvGrpSpPr>
            <a:grpSpLocks/>
          </p:cNvGrpSpPr>
          <p:nvPr/>
        </p:nvGrpSpPr>
        <p:grpSpPr bwMode="auto">
          <a:xfrm>
            <a:off x="-1143000" y="2438400"/>
            <a:ext cx="10896600" cy="1462088"/>
            <a:chOff x="-720" y="1632"/>
            <a:chExt cx="6864" cy="921"/>
          </a:xfrm>
        </p:grpSpPr>
        <p:sp>
          <p:nvSpPr>
            <p:cNvPr id="47144" name="Rectangle 38"/>
            <p:cNvSpPr>
              <a:spLocks noChangeArrowheads="1"/>
            </p:cNvSpPr>
            <p:nvPr/>
          </p:nvSpPr>
          <p:spPr bwMode="auto">
            <a:xfrm>
              <a:off x="-288" y="2322"/>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47145" name="Group 39"/>
            <p:cNvGrpSpPr>
              <a:grpSpLocks/>
            </p:cNvGrpSpPr>
            <p:nvPr/>
          </p:nvGrpSpPr>
          <p:grpSpPr bwMode="auto">
            <a:xfrm>
              <a:off x="-720" y="1632"/>
              <a:ext cx="6864" cy="912"/>
              <a:chOff x="-672" y="1536"/>
              <a:chExt cx="6768" cy="1152"/>
            </a:xfrm>
          </p:grpSpPr>
          <p:sp>
            <p:nvSpPr>
              <p:cNvPr id="47153" name="Rectangle 40"/>
              <p:cNvSpPr>
                <a:spLocks noChangeArrowheads="1"/>
              </p:cNvSpPr>
              <p:nvPr/>
            </p:nvSpPr>
            <p:spPr bwMode="auto">
              <a:xfrm>
                <a:off x="-672" y="1536"/>
                <a:ext cx="6768" cy="115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54" name="Oval 41"/>
              <p:cNvSpPr>
                <a:spLocks noChangeArrowheads="1"/>
              </p:cNvSpPr>
              <p:nvPr/>
            </p:nvSpPr>
            <p:spPr bwMode="auto">
              <a:xfrm>
                <a:off x="-173" y="1857"/>
                <a:ext cx="461" cy="461"/>
              </a:xfrm>
              <a:prstGeom prst="ellipse">
                <a:avLst/>
              </a:prstGeom>
              <a:noFill/>
              <a:ln w="508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55" name="Rectangle 42"/>
              <p:cNvSpPr>
                <a:spLocks noChangeArrowheads="1"/>
              </p:cNvSpPr>
              <p:nvPr/>
            </p:nvSpPr>
            <p:spPr bwMode="auto">
              <a:xfrm>
                <a:off x="-230" y="1819"/>
                <a:ext cx="288" cy="576"/>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56" name="Line 43"/>
              <p:cNvSpPr>
                <a:spLocks noChangeShapeType="1"/>
              </p:cNvSpPr>
              <p:nvPr/>
            </p:nvSpPr>
            <p:spPr bwMode="auto">
              <a:xfrm>
                <a:off x="4262" y="1759"/>
                <a:ext cx="1" cy="288"/>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47157" name="Group 44"/>
              <p:cNvGrpSpPr>
                <a:grpSpLocks/>
              </p:cNvGrpSpPr>
              <p:nvPr/>
            </p:nvGrpSpPr>
            <p:grpSpPr bwMode="auto">
              <a:xfrm>
                <a:off x="2976" y="1785"/>
                <a:ext cx="231" cy="231"/>
                <a:chOff x="-1" y="0"/>
                <a:chExt cx="20002" cy="20000"/>
              </a:xfrm>
            </p:grpSpPr>
            <p:grpSp>
              <p:nvGrpSpPr>
                <p:cNvPr id="47167" name="Group 45"/>
                <p:cNvGrpSpPr>
                  <a:grpSpLocks/>
                </p:cNvGrpSpPr>
                <p:nvPr/>
              </p:nvGrpSpPr>
              <p:grpSpPr bwMode="auto">
                <a:xfrm>
                  <a:off x="-1" y="0"/>
                  <a:ext cx="20002" cy="20000"/>
                  <a:chOff x="-1" y="0"/>
                  <a:chExt cx="20002" cy="20000"/>
                </a:xfrm>
              </p:grpSpPr>
              <p:grpSp>
                <p:nvGrpSpPr>
                  <p:cNvPr id="47169" name="Group 46"/>
                  <p:cNvGrpSpPr>
                    <a:grpSpLocks/>
                  </p:cNvGrpSpPr>
                  <p:nvPr/>
                </p:nvGrpSpPr>
                <p:grpSpPr bwMode="auto">
                  <a:xfrm>
                    <a:off x="-1" y="7993"/>
                    <a:ext cx="20002" cy="12007"/>
                    <a:chOff x="-1" y="0"/>
                    <a:chExt cx="20002" cy="20000"/>
                  </a:xfrm>
                </p:grpSpPr>
                <p:grpSp>
                  <p:nvGrpSpPr>
                    <p:cNvPr id="47171" name="Group 47"/>
                    <p:cNvGrpSpPr>
                      <a:grpSpLocks/>
                    </p:cNvGrpSpPr>
                    <p:nvPr/>
                  </p:nvGrpSpPr>
                  <p:grpSpPr bwMode="auto">
                    <a:xfrm>
                      <a:off x="-1" y="0"/>
                      <a:ext cx="20002" cy="20000"/>
                      <a:chOff x="-1" y="0"/>
                      <a:chExt cx="20002" cy="20000"/>
                    </a:xfrm>
                  </p:grpSpPr>
                  <p:sp>
                    <p:nvSpPr>
                      <p:cNvPr id="47173" name="Oval 48"/>
                      <p:cNvSpPr>
                        <a:spLocks noChangeArrowheads="1"/>
                      </p:cNvSpPr>
                      <p:nvPr/>
                    </p:nvSpPr>
                    <p:spPr bwMode="auto">
                      <a:xfrm>
                        <a:off x="4991" y="6686"/>
                        <a:ext cx="10018" cy="13314"/>
                      </a:xfrm>
                      <a:prstGeom prst="ellipse">
                        <a:avLst/>
                      </a:prstGeom>
                      <a:solidFill>
                        <a:srgbClr val="FFFFFF"/>
                      </a:solidFill>
                      <a:ln w="127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74" name="Rectangle 49"/>
                      <p:cNvSpPr>
                        <a:spLocks noChangeArrowheads="1"/>
                      </p:cNvSpPr>
                      <p:nvPr/>
                    </p:nvSpPr>
                    <p:spPr bwMode="auto">
                      <a:xfrm>
                        <a:off x="-1" y="0"/>
                        <a:ext cx="20002" cy="1331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7172" name="Line 50"/>
                    <p:cNvSpPr>
                      <a:spLocks noChangeShapeType="1"/>
                    </p:cNvSpPr>
                    <p:nvPr/>
                  </p:nvSpPr>
                  <p:spPr bwMode="auto">
                    <a:xfrm flipV="1">
                      <a:off x="14975" y="6628"/>
                      <a:ext cx="34" cy="6686"/>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7170" name="Line 51"/>
                  <p:cNvSpPr>
                    <a:spLocks noChangeShapeType="1"/>
                  </p:cNvSpPr>
                  <p:nvPr/>
                </p:nvSpPr>
                <p:spPr bwMode="auto">
                  <a:xfrm>
                    <a:off x="4991" y="0"/>
                    <a:ext cx="34" cy="1598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7168" name="Line 52"/>
                <p:cNvSpPr>
                  <a:spLocks noChangeShapeType="1"/>
                </p:cNvSpPr>
                <p:nvPr/>
              </p:nvSpPr>
              <p:spPr bwMode="auto">
                <a:xfrm flipV="1">
                  <a:off x="14975" y="0"/>
                  <a:ext cx="34" cy="7993"/>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nvGrpSpPr>
              <p:cNvPr id="47158" name="Group 53"/>
              <p:cNvGrpSpPr>
                <a:grpSpLocks/>
              </p:cNvGrpSpPr>
              <p:nvPr/>
            </p:nvGrpSpPr>
            <p:grpSpPr bwMode="auto">
              <a:xfrm>
                <a:off x="518" y="1874"/>
                <a:ext cx="128" cy="240"/>
                <a:chOff x="1" y="0"/>
                <a:chExt cx="19998" cy="20000"/>
              </a:xfrm>
            </p:grpSpPr>
            <p:sp>
              <p:nvSpPr>
                <p:cNvPr id="47165" name="Rectangle 54"/>
                <p:cNvSpPr>
                  <a:spLocks noChangeArrowheads="1"/>
                </p:cNvSpPr>
                <p:nvPr/>
              </p:nvSpPr>
              <p:spPr bwMode="auto">
                <a:xfrm>
                  <a:off x="7477" y="0"/>
                  <a:ext cx="5046" cy="20000"/>
                </a:xfrm>
                <a:prstGeom prst="rect">
                  <a:avLst/>
                </a:prstGeom>
                <a:solidFill>
                  <a:srgbClr val="000000"/>
                </a:solidFill>
                <a:ln w="2540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66" name="Rectangle 55"/>
                <p:cNvSpPr>
                  <a:spLocks noChangeArrowheads="1"/>
                </p:cNvSpPr>
                <p:nvPr/>
              </p:nvSpPr>
              <p:spPr bwMode="auto">
                <a:xfrm>
                  <a:off x="1" y="5291"/>
                  <a:ext cx="19998" cy="3361"/>
                </a:xfrm>
                <a:prstGeom prst="rect">
                  <a:avLst/>
                </a:prstGeom>
                <a:solidFill>
                  <a:srgbClr val="000000"/>
                </a:solidFill>
                <a:ln w="25400">
                  <a:solidFill>
                    <a:srgbClr val="000000"/>
                  </a:solidFill>
                  <a:miter lim="800000"/>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47159" name="Line 56"/>
              <p:cNvSpPr>
                <a:spLocks noChangeShapeType="1"/>
              </p:cNvSpPr>
              <p:nvPr/>
            </p:nvSpPr>
            <p:spPr bwMode="auto">
              <a:xfrm>
                <a:off x="3168" y="1759"/>
                <a:ext cx="1032" cy="0"/>
              </a:xfrm>
              <a:prstGeom prst="line">
                <a:avLst/>
              </a:prstGeom>
              <a:noFill/>
              <a:ln w="9525">
                <a:solidFill>
                  <a:srgbClr val="000000"/>
                </a:solidFill>
                <a:round/>
                <a:headEnd type="none" w="lg" len="sm"/>
                <a:tailEnd type="triangle" w="lg"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47160" name="Group 57"/>
              <p:cNvGrpSpPr>
                <a:grpSpLocks/>
              </p:cNvGrpSpPr>
              <p:nvPr/>
            </p:nvGrpSpPr>
            <p:grpSpPr bwMode="auto">
              <a:xfrm>
                <a:off x="288" y="1819"/>
                <a:ext cx="5760" cy="576"/>
                <a:chOff x="0" y="-87"/>
                <a:chExt cx="20000" cy="20174"/>
              </a:xfrm>
            </p:grpSpPr>
            <p:sp>
              <p:nvSpPr>
                <p:cNvPr id="47161" name="Line 58"/>
                <p:cNvSpPr>
                  <a:spLocks noChangeShapeType="1"/>
                </p:cNvSpPr>
                <p:nvPr/>
              </p:nvSpPr>
              <p:spPr bwMode="auto">
                <a:xfrm>
                  <a:off x="0" y="9993"/>
                  <a:ext cx="18000" cy="14"/>
                </a:xfrm>
                <a:prstGeom prst="line">
                  <a:avLst/>
                </a:prstGeom>
                <a:noFill/>
                <a:ln w="50800">
                  <a:solidFill>
                    <a:srgbClr val="000000"/>
                  </a:solidFill>
                  <a:round/>
                  <a:headEnd type="none" w="sm" len="sm"/>
                  <a:tailEnd type="non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nvGrpSpPr>
                <p:cNvPr id="47162" name="Group 59"/>
                <p:cNvGrpSpPr>
                  <a:grpSpLocks/>
                </p:cNvGrpSpPr>
                <p:nvPr/>
              </p:nvGrpSpPr>
              <p:grpSpPr bwMode="auto">
                <a:xfrm>
                  <a:off x="17999" y="-87"/>
                  <a:ext cx="2001" cy="20174"/>
                  <a:chOff x="0" y="0"/>
                  <a:chExt cx="20000" cy="20000"/>
                </a:xfrm>
              </p:grpSpPr>
              <p:sp>
                <p:nvSpPr>
                  <p:cNvPr id="47163" name="Oval 60"/>
                  <p:cNvSpPr>
                    <a:spLocks noChangeArrowheads="1"/>
                  </p:cNvSpPr>
                  <p:nvPr/>
                </p:nvSpPr>
                <p:spPr bwMode="auto">
                  <a:xfrm>
                    <a:off x="0" y="1999"/>
                    <a:ext cx="18001" cy="16002"/>
                  </a:xfrm>
                  <a:prstGeom prst="ellipse">
                    <a:avLst/>
                  </a:prstGeom>
                  <a:solidFill>
                    <a:srgbClr val="FFFFFF"/>
                  </a:solidFill>
                  <a:ln w="50800">
                    <a:solidFill>
                      <a:srgbClr val="0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64" name="Rectangle 61"/>
                  <p:cNvSpPr>
                    <a:spLocks noChangeArrowheads="1"/>
                  </p:cNvSpPr>
                  <p:nvPr/>
                </p:nvSpPr>
                <p:spPr bwMode="auto">
                  <a:xfrm>
                    <a:off x="7996" y="0"/>
                    <a:ext cx="12004" cy="20000"/>
                  </a:xfrm>
                  <a:prstGeom prst="rect">
                    <a:avLst/>
                  </a:prstGeom>
                  <a:solidFill>
                    <a:srgbClr val="FFFFFF"/>
                  </a:solidFill>
                  <a:ln>
                    <a:noFill/>
                  </a:ln>
                  <a:extLst>
                    <a:ext uri="{91240B29-F687-4f45-9708-019B960494DF}">
                      <a14:hiddenLine xmlns:a14="http://schemas.microsoft.com/office/drawing/2010/main" w="317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grpSp>
        </p:grpSp>
        <p:sp>
          <p:nvSpPr>
            <p:cNvPr id="47146" name="Line 62"/>
            <p:cNvSpPr>
              <a:spLocks noChangeShapeType="1"/>
            </p:cNvSpPr>
            <p:nvPr/>
          </p:nvSpPr>
          <p:spPr bwMode="auto">
            <a:xfrm flipV="1">
              <a:off x="3120" y="1989"/>
              <a:ext cx="1" cy="79"/>
            </a:xfrm>
            <a:prstGeom prst="line">
              <a:avLst/>
            </a:prstGeom>
            <a:noFill/>
            <a:ln w="9525">
              <a:solidFill>
                <a:srgbClr val="000000"/>
              </a:solidFill>
              <a:round/>
              <a:headEnd type="none" w="sm" len="sm"/>
              <a:tailEnd type="triangle" w="sm" len="sm"/>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7147" name="Rectangle 63"/>
            <p:cNvSpPr>
              <a:spLocks noChangeArrowheads="1"/>
            </p:cNvSpPr>
            <p:nvPr/>
          </p:nvSpPr>
          <p:spPr bwMode="auto">
            <a:xfrm>
              <a:off x="1407" y="1974"/>
              <a:ext cx="15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Geneva" charset="0"/>
                  <a:ea typeface="ＭＳ Ｐゴシック" charset="0"/>
                  <a:cs typeface="Times New Roman" charset="0"/>
                </a:rPr>
                <a:t>(Separation of Church &amp; Christ)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48" name="Rectangle 64"/>
            <p:cNvSpPr>
              <a:spLocks noChangeArrowheads="1"/>
            </p:cNvSpPr>
            <p:nvPr/>
          </p:nvSpPr>
          <p:spPr bwMode="auto">
            <a:xfrm>
              <a:off x="4469" y="1824"/>
              <a:ext cx="70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Bauhaus 93" charset="0"/>
                  <a:ea typeface="ＭＳ Ｐゴシック" charset="0"/>
                  <a:cs typeface="Times New Roman" charset="0"/>
                </a:rPr>
                <a:t>Millennium</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49" name="Rectangle 65"/>
            <p:cNvSpPr>
              <a:spLocks noChangeArrowheads="1"/>
            </p:cNvSpPr>
            <p:nvPr/>
          </p:nvSpPr>
          <p:spPr bwMode="auto">
            <a:xfrm>
              <a:off x="1797" y="1824"/>
              <a:ext cx="867" cy="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cript MT Bold" charset="0"/>
                  <a:ea typeface="ＭＳ Ｐゴシック" charset="0"/>
                  <a:cs typeface="Times New Roman" charset="0"/>
                </a:rPr>
                <a:t>Church Age</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50" name="Rectangle 66"/>
            <p:cNvSpPr>
              <a:spLocks noChangeArrowheads="1"/>
            </p:cNvSpPr>
            <p:nvPr/>
          </p:nvSpPr>
          <p:spPr bwMode="auto">
            <a:xfrm>
              <a:off x="3349" y="1824"/>
              <a:ext cx="70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Bauhaus 93" charset="0"/>
                  <a:ea typeface="ＭＳ Ｐゴシック" charset="0"/>
                  <a:cs typeface="Times New Roman" charset="0"/>
                </a:rPr>
                <a:t>Tribulation</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51" name="Rectangle 67"/>
            <p:cNvSpPr>
              <a:spLocks noChangeArrowheads="1"/>
            </p:cNvSpPr>
            <p:nvPr/>
          </p:nvSpPr>
          <p:spPr bwMode="auto">
            <a:xfrm>
              <a:off x="1408" y="2258"/>
              <a:ext cx="1568" cy="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Geneva" charset="0"/>
                  <a:ea typeface="ＭＳ Ｐゴシック" charset="0"/>
                  <a:cs typeface="Times New Roman" charset="0"/>
                </a:rPr>
                <a:t>(Separation of Bride &amp; Groom)</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152" name="Rectangle 68"/>
            <p:cNvSpPr>
              <a:spLocks noChangeArrowheads="1"/>
            </p:cNvSpPr>
            <p:nvPr/>
          </p:nvSpPr>
          <p:spPr bwMode="auto">
            <a:xfrm>
              <a:off x="1700" y="2146"/>
              <a:ext cx="1088"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700" tIns="12700" rIns="12700" bIns="1270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ursive-Elegant" charset="0"/>
                  <a:ea typeface="ＭＳ Ｐゴシック" charset="0"/>
                  <a:cs typeface="Times New Roman" charset="0"/>
                </a:rPr>
                <a:t>Betrothal Period</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47133" name="WordArt 69"/>
          <p:cNvSpPr>
            <a:spLocks noChangeArrowheads="1" noChangeShapeType="1" noTextEdit="1"/>
          </p:cNvSpPr>
          <p:nvPr/>
        </p:nvSpPr>
        <p:spPr bwMode="auto">
          <a:xfrm>
            <a:off x="1600200" y="152400"/>
            <a:ext cx="5897563"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uLnTx/>
                <a:uFillTx/>
                <a:latin typeface="Impact"/>
                <a:ea typeface="Impact"/>
                <a:cs typeface="Impact"/>
              </a:rPr>
              <a:t>Marriage &amp; the Church Timeline</a:t>
            </a:r>
          </a:p>
        </p:txBody>
      </p:sp>
      <p:pic>
        <p:nvPicPr>
          <p:cNvPr id="12358" name="Picture 70" descr="j0346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90800"/>
            <a:ext cx="538163"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35" name="Picture 71" descr="j021277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1520" y="0"/>
            <a:ext cx="12192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0" name="Picture 72" descr="j028564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52688" y="3581400"/>
            <a:ext cx="6794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1" name="Picture 73" descr="j028565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233863" y="3505200"/>
            <a:ext cx="4905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2" name="Picture 74" descr="j0293938"/>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096000" y="3581400"/>
            <a:ext cx="574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3" name="Picture 75" descr="j0304659"/>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7510463" y="1981200"/>
            <a:ext cx="7191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4" name="Picture 76" descr="j0310242"/>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8305800" y="5951538"/>
            <a:ext cx="838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5" name="Picture 77" descr="j0212783"/>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533400" y="2590800"/>
            <a:ext cx="12477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66" name="Picture 78" descr="j0280384"/>
          <p:cNvPicPr>
            <a:picLocks noChangeAspect="1" noChangeArrowheads="1"/>
          </p:cNvPicPr>
          <p:nvPr/>
        </p:nvPicPr>
        <p:blipFill>
          <a:blip r:embed="rId11" cstate="screen">
            <a:extLst>
              <a:ext uri="{28A0092B-C50C-407E-A947-70E740481C1C}">
                <a14:useLocalDpi xmlns:a14="http://schemas.microsoft.com/office/drawing/2010/main" val="0"/>
              </a:ext>
            </a:extLst>
          </a:blip>
          <a:srcRect/>
          <a:stretch>
            <a:fillRect/>
          </a:stretch>
        </p:blipFill>
        <p:spPr bwMode="auto">
          <a:xfrm>
            <a:off x="1676400" y="2438400"/>
            <a:ext cx="95250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3" name="Text Box 1095"/>
          <p:cNvSpPr txBox="1">
            <a:spLocks noChangeArrowheads="1"/>
          </p:cNvSpPr>
          <p:nvPr/>
        </p:nvSpPr>
        <p:spPr bwMode="auto">
          <a:xfrm>
            <a:off x="8244408" y="76200"/>
            <a:ext cx="823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415</a:t>
            </a:r>
          </a:p>
        </p:txBody>
      </p:sp>
    </p:spTree>
    <p:extLst>
      <p:ext uri="{BB962C8B-B14F-4D97-AF65-F5344CB8AC3E}">
        <p14:creationId xmlns:p14="http://schemas.microsoft.com/office/powerpoint/2010/main" val="34463528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7177"/>
                                        </p:tgtEl>
                                        <p:attrNameLst>
                                          <p:attrName>style.visibility</p:attrName>
                                        </p:attrNameLst>
                                      </p:cBhvr>
                                      <p:to>
                                        <p:strVal val="visible"/>
                                      </p:to>
                                    </p:set>
                                    <p:animEffect transition="in" filter="dissolve">
                                      <p:cBhvr>
                                        <p:cTn id="7" dur="500"/>
                                        <p:tgtEl>
                                          <p:spTgt spid="471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7176"/>
                                        </p:tgtEl>
                                        <p:attrNameLst>
                                          <p:attrName>style.visibility</p:attrName>
                                        </p:attrNameLst>
                                      </p:cBhvr>
                                      <p:to>
                                        <p:strVal val="visible"/>
                                      </p:to>
                                    </p:set>
                                    <p:animEffect transition="in" filter="dissolve">
                                      <p:cBhvr>
                                        <p:cTn id="12" dur="500"/>
                                        <p:tgtEl>
                                          <p:spTgt spid="471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2365"/>
                                        </p:tgtEl>
                                        <p:attrNameLst>
                                          <p:attrName>style.visibility</p:attrName>
                                        </p:attrNameLst>
                                      </p:cBhvr>
                                      <p:to>
                                        <p:strVal val="visible"/>
                                      </p:to>
                                    </p:set>
                                    <p:animEffect transition="in" filter="dissolve">
                                      <p:cBhvr>
                                        <p:cTn id="17" dur="500"/>
                                        <p:tgtEl>
                                          <p:spTgt spid="123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2358"/>
                                        </p:tgtEl>
                                        <p:attrNameLst>
                                          <p:attrName>style.visibility</p:attrName>
                                        </p:attrNameLst>
                                      </p:cBhvr>
                                      <p:to>
                                        <p:strVal val="visible"/>
                                      </p:to>
                                    </p:set>
                                    <p:animEffect transition="in" filter="dissolve">
                                      <p:cBhvr>
                                        <p:cTn id="22" dur="500"/>
                                        <p:tgtEl>
                                          <p:spTgt spid="123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2366"/>
                                        </p:tgtEl>
                                        <p:attrNameLst>
                                          <p:attrName>style.visibility</p:attrName>
                                        </p:attrNameLst>
                                      </p:cBhvr>
                                      <p:to>
                                        <p:strVal val="visible"/>
                                      </p:to>
                                    </p:set>
                                    <p:animEffect transition="in" filter="dissolve">
                                      <p:cBhvr>
                                        <p:cTn id="27" dur="500"/>
                                        <p:tgtEl>
                                          <p:spTgt spid="1236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12360"/>
                                        </p:tgtEl>
                                        <p:attrNameLst>
                                          <p:attrName>style.visibility</p:attrName>
                                        </p:attrNameLst>
                                      </p:cBhvr>
                                      <p:to>
                                        <p:strVal val="visible"/>
                                      </p:to>
                                    </p:set>
                                    <p:animEffect transition="in" filter="dissolve">
                                      <p:cBhvr>
                                        <p:cTn id="32" dur="500"/>
                                        <p:tgtEl>
                                          <p:spTgt spid="1236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2361"/>
                                        </p:tgtEl>
                                        <p:attrNameLst>
                                          <p:attrName>style.visibility</p:attrName>
                                        </p:attrNameLst>
                                      </p:cBhvr>
                                      <p:to>
                                        <p:strVal val="visible"/>
                                      </p:to>
                                    </p:set>
                                    <p:animEffect transition="in" filter="dissolve">
                                      <p:cBhvr>
                                        <p:cTn id="37" dur="500"/>
                                        <p:tgtEl>
                                          <p:spTgt spid="1236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2362"/>
                                        </p:tgtEl>
                                        <p:attrNameLst>
                                          <p:attrName>style.visibility</p:attrName>
                                        </p:attrNameLst>
                                      </p:cBhvr>
                                      <p:to>
                                        <p:strVal val="visible"/>
                                      </p:to>
                                    </p:set>
                                    <p:animEffect transition="in" filter="dissolve">
                                      <p:cBhvr>
                                        <p:cTn id="42" dur="500"/>
                                        <p:tgtEl>
                                          <p:spTgt spid="123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2363"/>
                                        </p:tgtEl>
                                        <p:attrNameLst>
                                          <p:attrName>style.visibility</p:attrName>
                                        </p:attrNameLst>
                                      </p:cBhvr>
                                      <p:to>
                                        <p:strVal val="visible"/>
                                      </p:to>
                                    </p:set>
                                    <p:animEffect transition="in" filter="dissolve">
                                      <p:cBhvr>
                                        <p:cTn id="47" dur="500"/>
                                        <p:tgtEl>
                                          <p:spTgt spid="1236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12364"/>
                                        </p:tgtEl>
                                        <p:attrNameLst>
                                          <p:attrName>style.visibility</p:attrName>
                                        </p:attrNameLst>
                                      </p:cBhvr>
                                      <p:to>
                                        <p:strVal val="visible"/>
                                      </p:to>
                                    </p:set>
                                    <p:animEffect transition="in" filter="dissolve">
                                      <p:cBhvr>
                                        <p:cTn id="52" dur="500"/>
                                        <p:tgtEl>
                                          <p:spTgt spid="12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3" name="Picture 2" descr="Last Judgment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632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3"/>
          <p:cNvSpPr>
            <a:spLocks noGrp="1" noChangeArrowheads="1"/>
          </p:cNvSpPr>
          <p:nvPr>
            <p:ph type="title" idx="4294967295"/>
          </p:nvPr>
        </p:nvSpPr>
        <p:spPr>
          <a:xfrm>
            <a:off x="6477000" y="533400"/>
            <a:ext cx="2514600" cy="2743200"/>
          </a:xfrm>
        </p:spPr>
        <p:txBody>
          <a:bodyPr/>
          <a:lstStyle/>
          <a:p>
            <a:r>
              <a:rPr lang="en-US">
                <a:latin typeface="Times New Roman" charset="0"/>
                <a:ea typeface="ＭＳ Ｐゴシック" charset="0"/>
                <a:cs typeface="ＭＳ Ｐゴシック" charset="0"/>
              </a:rPr>
              <a:t>Sistine Chapel</a:t>
            </a:r>
          </a:p>
        </p:txBody>
      </p:sp>
    </p:spTree>
    <p:extLst>
      <p:ext uri="{BB962C8B-B14F-4D97-AF65-F5344CB8AC3E}">
        <p14:creationId xmlns:p14="http://schemas.microsoft.com/office/powerpoint/2010/main" val="1566344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1" name="Picture 3" descr="marriagesupp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3"/>
          <p:cNvSpPr>
            <a:spLocks noGrp="1" noChangeArrowheads="1"/>
          </p:cNvSpPr>
          <p:nvPr>
            <p:ph type="title" idx="4294967295"/>
          </p:nvPr>
        </p:nvSpPr>
        <p:spPr>
          <a:xfrm>
            <a:off x="4932040" y="764704"/>
            <a:ext cx="3124200" cy="1524000"/>
          </a:xfrm>
          <a:solidFill>
            <a:schemeClr val="accent3"/>
          </a:solidFill>
        </p:spPr>
        <p:txBody>
          <a:bodyPr/>
          <a:lstStyle/>
          <a:p>
            <a:pPr>
              <a:defRPr/>
            </a:pPr>
            <a:r>
              <a:rPr lang="en-US" sz="1800">
                <a:latin typeface="Stencil" charset="0"/>
                <a:ea typeface="ＭＳ Ｐゴシック" charset="0"/>
                <a:cs typeface="Stencil" charset="0"/>
              </a:rPr>
              <a:t>The Invitation in Revelation 19:7-9</a:t>
            </a:r>
            <a:endParaRPr lang="en-US" sz="2000">
              <a:latin typeface="Stencil" charset="0"/>
              <a:ea typeface="ＭＳ Ｐゴシック" charset="0"/>
              <a:cs typeface="Stencil" charset="0"/>
            </a:endParaRPr>
          </a:p>
        </p:txBody>
      </p:sp>
      <p:sp>
        <p:nvSpPr>
          <p:cNvPr id="51203" name="Text Box 1028"/>
          <p:cNvSpPr txBox="1">
            <a:spLocks noChangeArrowheads="1"/>
          </p:cNvSpPr>
          <p:nvPr/>
        </p:nvSpPr>
        <p:spPr bwMode="auto">
          <a:xfrm>
            <a:off x="0" y="-8646"/>
            <a:ext cx="36576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366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93663">
              <a:defRPr sz="2400">
                <a:solidFill>
                  <a:schemeClr val="tx1"/>
                </a:solidFill>
                <a:latin typeface="Arial" charset="0"/>
                <a:ea typeface="ＭＳ Ｐゴシック" charset="0"/>
              </a:defRPr>
            </a:lvl3pPr>
            <a:lvl4pPr marL="93663">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rPr>
              <a:t>7 </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"Let us rejoice and be glad and give the glory to Him, for the </a:t>
            </a:r>
            <a:r>
              <a:rPr kumimoji="0" lang="en-US" altLang="ja-JP" sz="2000" b="1" i="0" u="none" strike="noStrike" kern="1200" cap="none" spc="0" normalizeH="0" baseline="0" noProof="0" dirty="0">
                <a:ln>
                  <a:noFill/>
                </a:ln>
                <a:solidFill>
                  <a:srgbClr val="0000FF"/>
                </a:solidFill>
                <a:effectLst/>
                <a:uLnTx/>
                <a:uFillTx/>
                <a:latin typeface="Arial" charset="0"/>
                <a:ea typeface="ＭＳ Ｐゴシック" charset="0"/>
              </a:rPr>
              <a:t>marriage </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of the Lamb has come and His bride has made herself ready."</a:t>
            </a:r>
          </a:p>
          <a:p>
            <a:pPr marL="93663" marR="0" lvl="3"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a:p>
            <a:pPr marL="93663" marR="0" lvl="2"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rPr>
              <a:t>8 </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It was given to her to clothe herself in fine linen, bright and clean; for the fine linen is the righteous acts of the saints.</a:t>
            </a:r>
          </a:p>
          <a:p>
            <a:pPr marL="93663" marR="0" lvl="0" indent="0" algn="ctr" defTabSz="914400" rtl="0" eaLnBrk="0" fontAlgn="base" latinLnBrk="0" hangingPunct="0">
              <a:lnSpc>
                <a:spcPct val="100000"/>
              </a:lnSpc>
              <a:spcBef>
                <a:spcPts val="900"/>
              </a:spcBef>
              <a:spcAft>
                <a:spcPct val="0"/>
              </a:spcAft>
              <a:buClrTx/>
              <a:buSzTx/>
              <a:buFontTx/>
              <a:buNone/>
              <a:tabLst/>
              <a:defRPr/>
            </a:pPr>
            <a:r>
              <a:rPr kumimoji="0" lang="en-US" sz="2000" b="1" i="0" u="none" strike="noStrike" kern="1200" cap="none" spc="0" normalizeH="0" baseline="30000" noProof="0" dirty="0">
                <a:ln>
                  <a:noFill/>
                </a:ln>
                <a:solidFill>
                  <a:srgbClr val="000000"/>
                </a:solidFill>
                <a:effectLst/>
                <a:uLnTx/>
                <a:uFillTx/>
                <a:latin typeface="Arial" charset="0"/>
                <a:ea typeface="ＭＳ Ｐゴシック" charset="0"/>
              </a:rPr>
              <a:t>9 </a:t>
            </a: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Then he said to me, </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"Write, </a:t>
            </a:r>
            <a:r>
              <a:rPr kumimoji="0" lang="fr-FR" altLang="ja-JP"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Blessed are those who are invited to the </a:t>
            </a:r>
            <a:r>
              <a:rPr kumimoji="0" lang="en-US" altLang="ja-JP" sz="2000" b="1" i="0" u="none" strike="noStrike" kern="1200" cap="none" spc="0" normalizeH="0" baseline="0" noProof="0" dirty="0">
                <a:ln>
                  <a:noFill/>
                </a:ln>
                <a:solidFill>
                  <a:srgbClr val="0000FF"/>
                </a:solidFill>
                <a:effectLst/>
                <a:uLnTx/>
                <a:uFillTx/>
                <a:latin typeface="Arial" charset="0"/>
                <a:ea typeface="ＭＳ Ｐゴシック" charset="0"/>
              </a:rPr>
              <a:t>marriage supper </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of the Lamb.</a:t>
            </a:r>
            <a:r>
              <a:rPr kumimoji="0" lang="fr-FR" altLang="ja-JP" sz="20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 " And he said to me, "These are true words of God."</a:t>
            </a:r>
          </a:p>
          <a:p>
            <a:pPr marL="93663" marR="0" lvl="0" indent="0" algn="ctr" defTabSz="914400" rtl="0" eaLnBrk="0" fontAlgn="base" latinLnBrk="0" hangingPunct="0">
              <a:lnSpc>
                <a:spcPct val="100000"/>
              </a:lnSpc>
              <a:spcBef>
                <a:spcPts val="90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a:p>
            <a:pPr marL="93663" marR="0" lvl="0" indent="0" algn="ctr" defTabSz="914400" rtl="0" eaLnBrk="0" fontAlgn="base" latinLnBrk="0" hangingPunct="0">
              <a:lnSpc>
                <a:spcPct val="100000"/>
              </a:lnSpc>
              <a:spcBef>
                <a:spcPts val="9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ＭＳ Ｐゴシック" charset="0"/>
              </a:rPr>
              <a:t>NASB Updated 1995</a:t>
            </a:r>
          </a:p>
        </p:txBody>
      </p:sp>
      <p:sp>
        <p:nvSpPr>
          <p:cNvPr id="5" name="Text Box 1095"/>
          <p:cNvSpPr txBox="1">
            <a:spLocks noChangeArrowheads="1"/>
          </p:cNvSpPr>
          <p:nvPr/>
        </p:nvSpPr>
        <p:spPr bwMode="auto">
          <a:xfrm>
            <a:off x="8244408" y="76200"/>
            <a:ext cx="8233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415</a:t>
            </a:r>
          </a:p>
        </p:txBody>
      </p:sp>
    </p:spTree>
    <p:extLst>
      <p:ext uri="{BB962C8B-B14F-4D97-AF65-F5344CB8AC3E}">
        <p14:creationId xmlns:p14="http://schemas.microsoft.com/office/powerpoint/2010/main" val="30346387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10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000000"/>
              </a:solidFill>
              <a:latin typeface="Comic Sans MS" charset="0"/>
              <a:cs typeface="+mn-cs"/>
            </a:endParaRPr>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000000"/>
              </a:solidFill>
              <a:latin typeface="Comic Sans MS" charset="0"/>
              <a:cs typeface="+mn-cs"/>
            </a:endParaRPr>
          </a:p>
        </p:txBody>
      </p:sp>
      <p:sp>
        <p:nvSpPr>
          <p:cNvPr id="171012" name="Text Box 4"/>
          <p:cNvSpPr txBox="1">
            <a:spLocks noChangeArrowheads="1"/>
          </p:cNvSpPr>
          <p:nvPr/>
        </p:nvSpPr>
        <p:spPr bwMode="auto">
          <a:xfrm rot="-5400000">
            <a:off x="-677066" y="3718792"/>
            <a:ext cx="31194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FFFF"/>
                </a:solidFill>
                <a:latin typeface="Times New Roman" charset="0"/>
              </a:rPr>
              <a:t>Masa Gereja</a:t>
            </a:r>
            <a:endParaRPr lang="en-US" sz="4000">
              <a:solidFill>
                <a:srgbClr val="FFFFFF"/>
              </a:solidFill>
              <a:latin typeface="Times New Roman" charset="0"/>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000000"/>
              </a:solidFill>
              <a:latin typeface="Comic Sans MS" charset="0"/>
              <a:cs typeface="+mn-cs"/>
            </a:endParaRPr>
          </a:p>
        </p:txBody>
      </p:sp>
      <p:sp>
        <p:nvSpPr>
          <p:cNvPr id="39942" name="Line 6"/>
          <p:cNvSpPr>
            <a:spLocks noChangeShapeType="1"/>
          </p:cNvSpPr>
          <p:nvPr/>
        </p:nvSpPr>
        <p:spPr bwMode="auto">
          <a:xfrm flipV="1">
            <a:off x="4416425" y="3295651"/>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hangingPunct="1"/>
            <a:endParaRPr lang="en-US">
              <a:solidFill>
                <a:srgbClr val="000000"/>
              </a:solidFill>
              <a:latin typeface="Comic Sans MS" charset="0"/>
              <a:cs typeface="+mn-cs"/>
            </a:endParaRPr>
          </a:p>
        </p:txBody>
      </p:sp>
      <p:sp>
        <p:nvSpPr>
          <p:cNvPr id="39943" name="Text Box 7"/>
          <p:cNvSpPr txBox="1">
            <a:spLocks noChangeArrowheads="1"/>
          </p:cNvSpPr>
          <p:nvPr/>
        </p:nvSpPr>
        <p:spPr bwMode="auto">
          <a:xfrm>
            <a:off x="2715987" y="1295935"/>
            <a:ext cx="35596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dirty="0" err="1" smtClean="0">
                <a:solidFill>
                  <a:srgbClr val="00CC99">
                    <a:lumMod val="20000"/>
                    <a:lumOff val="80000"/>
                  </a:srgbClr>
                </a:solidFill>
                <a:latin typeface="Times New Roman" charset="0"/>
              </a:rPr>
              <a:t>Kedatangan</a:t>
            </a:r>
            <a:r>
              <a:rPr lang="en-US" sz="4000" b="1" dirty="0" smtClean="0">
                <a:solidFill>
                  <a:srgbClr val="00CC99">
                    <a:lumMod val="20000"/>
                    <a:lumOff val="80000"/>
                  </a:srgbClr>
                </a:solidFill>
                <a:latin typeface="Times New Roman" charset="0"/>
              </a:rPr>
              <a:t> </a:t>
            </a:r>
            <a:r>
              <a:rPr lang="en-US" sz="4000" b="1" dirty="0" err="1">
                <a:solidFill>
                  <a:srgbClr val="00CC99">
                    <a:lumMod val="20000"/>
                    <a:lumOff val="80000"/>
                  </a:srgbClr>
                </a:solidFill>
                <a:latin typeface="Times New Roman" charset="0"/>
              </a:rPr>
              <a:t>Kedua</a:t>
            </a:r>
            <a:endParaRPr lang="en-US" sz="4000" dirty="0">
              <a:solidFill>
                <a:srgbClr val="00CC99">
                  <a:lumMod val="20000"/>
                  <a:lumOff val="80000"/>
                </a:srgbClr>
              </a:solidFill>
              <a:latin typeface="Times New Roman" charset="0"/>
            </a:endParaRPr>
          </a:p>
        </p:txBody>
      </p:sp>
      <p:sp>
        <p:nvSpPr>
          <p:cNvPr id="39944" name="Text Box 8"/>
          <p:cNvSpPr txBox="1">
            <a:spLocks noChangeArrowheads="1"/>
          </p:cNvSpPr>
          <p:nvPr/>
        </p:nvSpPr>
        <p:spPr bwMode="auto">
          <a:xfrm>
            <a:off x="528709" y="1937097"/>
            <a:ext cx="34528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3200" b="1" dirty="0" err="1">
                <a:solidFill>
                  <a:srgbClr val="00CC99">
                    <a:lumMod val="20000"/>
                    <a:lumOff val="80000"/>
                  </a:srgbClr>
                </a:solidFill>
                <a:latin typeface="Times New Roman" charset="0"/>
              </a:rPr>
              <a:t>Pengangkatan</a:t>
            </a:r>
            <a:endParaRPr lang="en-US" sz="3200" dirty="0">
              <a:solidFill>
                <a:srgbClr val="00CC99">
                  <a:lumMod val="20000"/>
                  <a:lumOff val="80000"/>
                </a:srgbClr>
              </a:solidFill>
              <a:latin typeface="Times New Roman" charset="0"/>
            </a:endParaRPr>
          </a:p>
        </p:txBody>
      </p:sp>
      <p:sp>
        <p:nvSpPr>
          <p:cNvPr id="39945" name="Text Box 9"/>
          <p:cNvSpPr txBox="1">
            <a:spLocks noChangeArrowheads="1"/>
          </p:cNvSpPr>
          <p:nvPr/>
        </p:nvSpPr>
        <p:spPr bwMode="auto">
          <a:xfrm>
            <a:off x="1828800" y="3276602"/>
            <a:ext cx="2514600"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err="1">
                <a:solidFill>
                  <a:srgbClr val="FFFFFF"/>
                </a:solidFill>
                <a:latin typeface="Times New Roman" charset="0"/>
              </a:rPr>
              <a:t>Tribulasi</a:t>
            </a:r>
            <a:endParaRPr lang="en-US" sz="4000" dirty="0">
              <a:solidFill>
                <a:srgbClr val="000000"/>
              </a:solidFill>
              <a:latin typeface="Times New Roman" charset="0"/>
            </a:endParaRPr>
          </a:p>
        </p:txBody>
      </p:sp>
      <p:sp>
        <p:nvSpPr>
          <p:cNvPr id="39946" name="Text Box 10"/>
          <p:cNvSpPr txBox="1">
            <a:spLocks noChangeArrowheads="1"/>
          </p:cNvSpPr>
          <p:nvPr/>
        </p:nvSpPr>
        <p:spPr bwMode="auto">
          <a:xfrm>
            <a:off x="1905000" y="4267202"/>
            <a:ext cx="2362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a:solidFill>
                  <a:srgbClr val="CCFFCC"/>
                </a:solidFill>
                <a:latin typeface="Times New Roman" charset="0"/>
              </a:rPr>
              <a:t>7 </a:t>
            </a:r>
            <a:r>
              <a:rPr lang="en-US" sz="4000" dirty="0" err="1">
                <a:solidFill>
                  <a:srgbClr val="CCFFCC"/>
                </a:solidFill>
                <a:latin typeface="Times New Roman" charset="0"/>
              </a:rPr>
              <a:t>tahun</a:t>
            </a:r>
            <a:endParaRPr lang="en-US" sz="4000" dirty="0">
              <a:solidFill>
                <a:srgbClr val="CCFFCC"/>
              </a:solidFill>
              <a:latin typeface="Times New Roman" charset="0"/>
            </a:endParaRPr>
          </a:p>
        </p:txBody>
      </p:sp>
      <p:sp>
        <p:nvSpPr>
          <p:cNvPr id="39947" name="Text Box 11"/>
          <p:cNvSpPr txBox="1">
            <a:spLocks noChangeArrowheads="1"/>
          </p:cNvSpPr>
          <p:nvPr/>
        </p:nvSpPr>
        <p:spPr bwMode="auto">
          <a:xfrm>
            <a:off x="4724400" y="3276601"/>
            <a:ext cx="2971800"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dirty="0" err="1">
                <a:solidFill>
                  <a:srgbClr val="FFFFFF"/>
                </a:solidFill>
                <a:latin typeface="Times New Roman" charset="0"/>
              </a:rPr>
              <a:t>Milenium</a:t>
            </a:r>
            <a:endParaRPr lang="en-US" sz="4000" dirty="0">
              <a:solidFill>
                <a:srgbClr val="000000"/>
              </a:solidFill>
              <a:latin typeface="Times New Roman" charset="0"/>
            </a:endParaRPr>
          </a:p>
        </p:txBody>
      </p:sp>
      <p:sp>
        <p:nvSpPr>
          <p:cNvPr id="39948" name="Text Box 12"/>
          <p:cNvSpPr txBox="1">
            <a:spLocks noChangeArrowheads="1"/>
          </p:cNvSpPr>
          <p:nvPr/>
        </p:nvSpPr>
        <p:spPr bwMode="auto">
          <a:xfrm>
            <a:off x="4953000" y="4267203"/>
            <a:ext cx="2743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a:solidFill>
                  <a:srgbClr val="CCFFCC"/>
                </a:solidFill>
                <a:latin typeface="Times New Roman" charset="0"/>
              </a:rPr>
              <a:t>1000 tahun</a:t>
            </a:r>
          </a:p>
        </p:txBody>
      </p:sp>
      <p:sp>
        <p:nvSpPr>
          <p:cNvPr id="39950" name="Text Box 14"/>
          <p:cNvSpPr txBox="1">
            <a:spLocks noChangeArrowheads="1"/>
          </p:cNvSpPr>
          <p:nvPr/>
        </p:nvSpPr>
        <p:spPr bwMode="auto">
          <a:xfrm rot="5400000" flipH="1">
            <a:off x="5865020" y="3880716"/>
            <a:ext cx="4951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4000" b="1">
                <a:solidFill>
                  <a:srgbClr val="FFCC00"/>
                </a:solidFill>
                <a:latin typeface="Times New Roman" charset="0"/>
              </a:rPr>
              <a:t>Kerajaan Kekal</a:t>
            </a:r>
            <a:endParaRPr lang="en-US" sz="4000">
              <a:solidFill>
                <a:srgbClr val="FFCC00"/>
              </a:solidFill>
              <a:latin typeface="Times New Roman" charset="0"/>
            </a:endParaRPr>
          </a:p>
        </p:txBody>
      </p:sp>
      <p:sp>
        <p:nvSpPr>
          <p:cNvPr id="39951" name="Text Box 15"/>
          <p:cNvSpPr txBox="1">
            <a:spLocks noChangeArrowheads="1"/>
          </p:cNvSpPr>
          <p:nvPr/>
        </p:nvSpPr>
        <p:spPr bwMode="auto">
          <a:xfrm rot="5381629">
            <a:off x="6545263" y="5232115"/>
            <a:ext cx="2667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en-US" sz="3200" b="1">
                <a:solidFill>
                  <a:srgbClr val="CCFFCC"/>
                </a:solidFill>
                <a:latin typeface="Times New Roman" charset="0"/>
              </a:rPr>
              <a:t>Penghakiman</a:t>
            </a: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latin typeface="Times New Roman"/>
              <a:cs typeface="+mn-cs"/>
            </a:endParaRPr>
          </a:p>
        </p:txBody>
      </p:sp>
      <p:sp>
        <p:nvSpPr>
          <p:cNvPr id="171024" name="Rectangle 17"/>
          <p:cNvSpPr>
            <a:spLocks noGrp="1" noChangeArrowheads="1"/>
          </p:cNvSpPr>
          <p:nvPr>
            <p:ph type="title" idx="4294967295"/>
          </p:nvPr>
        </p:nvSpPr>
        <p:spPr>
          <a:xfrm>
            <a:off x="685800" y="533401"/>
            <a:ext cx="7772400" cy="769441"/>
          </a:xfrm>
          <a:noFill/>
        </p:spPr>
        <p:txBody>
          <a:bodyPr anchor="t">
            <a:spAutoFit/>
          </a:bodyPr>
          <a:lstStyle/>
          <a:p>
            <a:pPr>
              <a:spcBef>
                <a:spcPct val="50000"/>
              </a:spcBef>
            </a:pPr>
            <a:r>
              <a:rPr lang="en-US" b="1" dirty="0" err="1">
                <a:solidFill>
                  <a:srgbClr val="FFFF99"/>
                </a:solidFill>
                <a:latin typeface="Times New Roman" charset="0"/>
                <a:ea typeface="ＭＳ Ｐゴシック" charset="0"/>
                <a:cs typeface="ＭＳ Ｐゴシック" charset="0"/>
              </a:rPr>
              <a:t>Pengangkatan</a:t>
            </a:r>
            <a:r>
              <a:rPr lang="en-US" b="1" dirty="0">
                <a:solidFill>
                  <a:srgbClr val="FFFF99"/>
                </a:solidFill>
                <a:latin typeface="Times New Roman" charset="0"/>
                <a:ea typeface="ＭＳ Ｐゴシック" charset="0"/>
                <a:cs typeface="ＭＳ Ｐゴシック" charset="0"/>
              </a:rPr>
              <a:t> </a:t>
            </a:r>
            <a:r>
              <a:rPr lang="ru-RU" b="1" dirty="0" smtClean="0">
                <a:solidFill>
                  <a:srgbClr val="FFFF99"/>
                </a:solidFill>
                <a:latin typeface="Times New Roman" charset="0"/>
                <a:ea typeface="ＭＳ Ｐゴシック" charset="0"/>
                <a:cs typeface="ＭＳ Ｐゴシック" charset="0"/>
              </a:rPr>
              <a:t>"</a:t>
            </a:r>
            <a:r>
              <a:rPr lang="en-US" b="1" dirty="0" smtClean="0">
                <a:solidFill>
                  <a:srgbClr val="FFFF99"/>
                </a:solidFill>
                <a:latin typeface="Times New Roman" charset="0"/>
                <a:ea typeface="ＭＳ Ｐゴシック" charset="0"/>
                <a:cs typeface="ＭＳ Ｐゴシック" charset="0"/>
              </a:rPr>
              <a:t>Post</a:t>
            </a:r>
            <a:r>
              <a:rPr lang="en-US" b="1" dirty="0">
                <a:solidFill>
                  <a:srgbClr val="FFFF99"/>
                </a:solidFill>
                <a:latin typeface="Times New Roman" charset="0"/>
                <a:ea typeface="ＭＳ Ｐゴシック" charset="0"/>
                <a:cs typeface="ＭＳ Ｐゴシック" charset="0"/>
              </a:rPr>
              <a:t>-</a:t>
            </a:r>
            <a:r>
              <a:rPr lang="en-US" b="1" dirty="0" err="1" smtClean="0">
                <a:solidFill>
                  <a:srgbClr val="FFFF99"/>
                </a:solidFill>
                <a:latin typeface="Times New Roman" charset="0"/>
                <a:ea typeface="ＭＳ Ｐゴシック" charset="0"/>
                <a:cs typeface="ＭＳ Ｐゴシック" charset="0"/>
              </a:rPr>
              <a:t>Trib</a:t>
            </a:r>
            <a:r>
              <a:rPr lang="ru-RU" b="1" dirty="0" smtClean="0">
                <a:solidFill>
                  <a:srgbClr val="FFFF99"/>
                </a:solidFill>
                <a:latin typeface="Times New Roman" charset="0"/>
                <a:ea typeface="ＭＳ Ｐゴシック" charset="0"/>
                <a:cs typeface="ＭＳ Ｐゴシック" charset="0"/>
              </a:rPr>
              <a:t>"</a:t>
            </a:r>
            <a:endParaRPr lang="en-US" b="1" dirty="0">
              <a:solidFill>
                <a:srgbClr val="FFFF99"/>
              </a:solidFill>
              <a:latin typeface="Times New Roman" charset="0"/>
              <a:ea typeface="ＭＳ Ｐゴシック" charset="0"/>
              <a:cs typeface="ＭＳ Ｐゴシック" charset="0"/>
            </a:endParaRPr>
          </a:p>
        </p:txBody>
      </p:sp>
      <p:sp>
        <p:nvSpPr>
          <p:cNvPr id="171025"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Times New Roman" charset="0"/>
              </a:rPr>
              <a:t>208</a:t>
            </a:r>
            <a:endParaRPr lang="en-US" b="1">
              <a:solidFill>
                <a:srgbClr val="000000"/>
              </a:solidFill>
              <a:latin typeface="Times New Roman" charset="0"/>
            </a:endParaRPr>
          </a:p>
        </p:txBody>
      </p:sp>
      <p:sp>
        <p:nvSpPr>
          <p:cNvPr id="18" name="Text Box 18"/>
          <p:cNvSpPr txBox="1">
            <a:spLocks noChangeArrowheads="1"/>
          </p:cNvSpPr>
          <p:nvPr/>
        </p:nvSpPr>
        <p:spPr bwMode="auto">
          <a:xfrm>
            <a:off x="8382000" y="76200"/>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208</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66432505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p:bldP spid="39946" grpId="0" autoUpdateAnimBg="0"/>
      <p:bldP spid="39947" grpId="0"/>
      <p:bldP spid="39948" grpId="0" autoUpdateAnimBg="0"/>
      <p:bldP spid="39950" grpId="0" autoUpdateAnimBg="0"/>
      <p:bldP spid="39951" grpId="0" autoUpdateAnimBg="0"/>
      <p:bldP spid="39952"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ctrTitle" idx="4294967295"/>
          </p:nvPr>
        </p:nvSpPr>
        <p:spPr>
          <a:xfrm>
            <a:off x="0" y="44450"/>
            <a:ext cx="8325097" cy="811213"/>
          </a:xfrm>
          <a:effectLst>
            <a:outerShdw blurRad="38100" dist="25398" dir="2700000" algn="ctr" rotWithShape="0">
              <a:srgbClr val="000000">
                <a:alpha val="99962"/>
              </a:srgbClr>
            </a:outerShdw>
          </a:effectLst>
        </p:spPr>
        <p:txBody>
          <a:bodyPr/>
          <a:lstStyle/>
          <a:p>
            <a:pPr algn="l" eaLnBrk="1" hangingPunct="1">
              <a:defRPr/>
            </a:pPr>
            <a:r>
              <a:rPr lang="en-US" sz="3200" b="1" dirty="0">
                <a:latin typeface="Arial" charset="0"/>
                <a:ea typeface="ＭＳ Ｐゴシック" charset="0"/>
              </a:rPr>
              <a:t>The Marriage &amp; Supper Contrasts (19:7-9)</a:t>
            </a:r>
            <a:endParaRPr lang="en-US" sz="4000" b="1" dirty="0">
              <a:latin typeface="Arial" charset="0"/>
              <a:ea typeface="ＭＳ Ｐゴシック" charset="0"/>
            </a:endParaRPr>
          </a:p>
        </p:txBody>
      </p:sp>
      <p:graphicFrame>
        <p:nvGraphicFramePr>
          <p:cNvPr id="2" name="Table 1"/>
          <p:cNvGraphicFramePr>
            <a:graphicFrameLocks noGrp="1"/>
          </p:cNvGraphicFramePr>
          <p:nvPr/>
        </p:nvGraphicFramePr>
        <p:xfrm>
          <a:off x="-36513" y="908050"/>
          <a:ext cx="9180512" cy="5943600"/>
        </p:xfrm>
        <a:graphic>
          <a:graphicData uri="http://schemas.openxmlformats.org/drawingml/2006/table">
            <a:tbl>
              <a:tblPr firstRow="1" bandRow="1">
                <a:tableStyleId>{5C22544A-7EE6-4342-B048-85BDC9FD1C3A}</a:tableStyleId>
              </a:tblPr>
              <a:tblGrid>
                <a:gridCol w="2493686">
                  <a:extLst>
                    <a:ext uri="{9D8B030D-6E8A-4147-A177-3AD203B41FA5}">
                      <a16:colId xmlns="" xmlns:a16="http://schemas.microsoft.com/office/drawing/2014/main" val="20000"/>
                    </a:ext>
                  </a:extLst>
                </a:gridCol>
                <a:gridCol w="2891821">
                  <a:extLst>
                    <a:ext uri="{9D8B030D-6E8A-4147-A177-3AD203B41FA5}">
                      <a16:colId xmlns="" xmlns:a16="http://schemas.microsoft.com/office/drawing/2014/main" val="20001"/>
                    </a:ext>
                  </a:extLst>
                </a:gridCol>
                <a:gridCol w="3795005">
                  <a:extLst>
                    <a:ext uri="{9D8B030D-6E8A-4147-A177-3AD203B41FA5}">
                      <a16:colId xmlns="" xmlns:a16="http://schemas.microsoft.com/office/drawing/2014/main" val="20002"/>
                    </a:ext>
                  </a:extLst>
                </a:gridCol>
              </a:tblGrid>
              <a:tr h="370840">
                <a:tc>
                  <a:txBody>
                    <a:bodyPr/>
                    <a:lstStyle/>
                    <a:p>
                      <a:r>
                        <a:rPr lang="en-US" sz="2400" b="1" dirty="0">
                          <a:latin typeface="Arial"/>
                          <a:cs typeface="Arial"/>
                        </a:rPr>
                        <a:t>Symbols</a:t>
                      </a:r>
                    </a:p>
                  </a:txBody>
                  <a:tcPr/>
                </a:tc>
                <a:tc>
                  <a:txBody>
                    <a:bodyPr/>
                    <a:lstStyle/>
                    <a:p>
                      <a:r>
                        <a:rPr lang="en-US" sz="2400" b="1" dirty="0">
                          <a:latin typeface="Arial"/>
                          <a:cs typeface="Arial"/>
                        </a:rPr>
                        <a:t>Wedding</a:t>
                      </a:r>
                    </a:p>
                  </a:txBody>
                  <a:tcPr/>
                </a:tc>
                <a:tc>
                  <a:txBody>
                    <a:bodyPr/>
                    <a:lstStyle/>
                    <a:p>
                      <a:r>
                        <a:rPr lang="en-US" sz="2400" b="1" dirty="0">
                          <a:latin typeface="Arial"/>
                          <a:cs typeface="Arial"/>
                        </a:rPr>
                        <a:t>Feast</a:t>
                      </a:r>
                    </a:p>
                  </a:txBody>
                  <a:tcPr/>
                </a:tc>
                <a:extLst>
                  <a:ext uri="{0D108BD9-81ED-4DB2-BD59-A6C34878D82A}">
                    <a16:rowId xmlns="" xmlns:a16="http://schemas.microsoft.com/office/drawing/2014/main" val="10000"/>
                  </a:ext>
                </a:extLst>
              </a:tr>
              <a:tr h="370840">
                <a:tc>
                  <a:txBody>
                    <a:bodyPr/>
                    <a:lstStyle/>
                    <a:p>
                      <a:r>
                        <a:rPr lang="en-US" sz="2400" b="1" dirty="0">
                          <a:latin typeface="Arial"/>
                          <a:cs typeface="Arial"/>
                        </a:rPr>
                        <a:t>Verse</a:t>
                      </a:r>
                    </a:p>
                  </a:txBody>
                  <a:tcPr/>
                </a:tc>
                <a:tc>
                  <a:txBody>
                    <a:bodyPr/>
                    <a:lstStyle/>
                    <a:p>
                      <a:r>
                        <a:rPr lang="en-US" sz="2400" b="1" dirty="0">
                          <a:latin typeface="Arial"/>
                          <a:cs typeface="Arial"/>
                        </a:rPr>
                        <a:t>7</a:t>
                      </a:r>
                    </a:p>
                  </a:txBody>
                  <a:tcPr/>
                </a:tc>
                <a:tc>
                  <a:txBody>
                    <a:bodyPr/>
                    <a:lstStyle/>
                    <a:p>
                      <a:r>
                        <a:rPr lang="en-US" sz="2400" b="1" dirty="0">
                          <a:latin typeface="Arial"/>
                          <a:cs typeface="Arial"/>
                        </a:rPr>
                        <a:t>9</a:t>
                      </a:r>
                    </a:p>
                  </a:txBody>
                  <a:tcPr/>
                </a:tc>
                <a:extLst>
                  <a:ext uri="{0D108BD9-81ED-4DB2-BD59-A6C34878D82A}">
                    <a16:rowId xmlns="" xmlns:a16="http://schemas.microsoft.com/office/drawing/2014/main" val="10001"/>
                  </a:ext>
                </a:extLst>
              </a:tr>
              <a:tr h="370840">
                <a:tc>
                  <a:txBody>
                    <a:bodyPr/>
                    <a:lstStyle/>
                    <a:p>
                      <a:r>
                        <a:rPr lang="en-US" sz="2400" b="1" dirty="0">
                          <a:latin typeface="Arial"/>
                          <a:cs typeface="Arial"/>
                        </a:rPr>
                        <a:t>Tense</a:t>
                      </a:r>
                    </a:p>
                  </a:txBody>
                  <a:tcPr/>
                </a:tc>
                <a:tc>
                  <a:txBody>
                    <a:bodyPr/>
                    <a:lstStyle/>
                    <a:p>
                      <a:r>
                        <a:rPr lang="en-US" sz="2400" b="1" dirty="0">
                          <a:latin typeface="Arial"/>
                          <a:cs typeface="Arial"/>
                        </a:rPr>
                        <a:t>Aorist (past)</a:t>
                      </a:r>
                    </a:p>
                  </a:txBody>
                  <a:tcPr/>
                </a:tc>
                <a:tc>
                  <a:txBody>
                    <a:bodyPr/>
                    <a:lstStyle/>
                    <a:p>
                      <a:r>
                        <a:rPr lang="en-US" sz="2400" b="1" dirty="0">
                          <a:latin typeface="Arial"/>
                          <a:cs typeface="Arial"/>
                        </a:rPr>
                        <a:t>Present</a:t>
                      </a:r>
                    </a:p>
                  </a:txBody>
                  <a:tcPr/>
                </a:tc>
                <a:extLst>
                  <a:ext uri="{0D108BD9-81ED-4DB2-BD59-A6C34878D82A}">
                    <a16:rowId xmlns="" xmlns:a16="http://schemas.microsoft.com/office/drawing/2014/main" val="10002"/>
                  </a:ext>
                </a:extLst>
              </a:tr>
              <a:tr h="370840">
                <a:tc>
                  <a:txBody>
                    <a:bodyPr/>
                    <a:lstStyle/>
                    <a:p>
                      <a:r>
                        <a:rPr lang="en-US" sz="2400" b="1" dirty="0">
                          <a:latin typeface="Arial"/>
                          <a:cs typeface="Arial"/>
                        </a:rPr>
                        <a:t>Involvement</a:t>
                      </a:r>
                    </a:p>
                  </a:txBody>
                  <a:tcPr/>
                </a:tc>
                <a:tc>
                  <a:txBody>
                    <a:bodyPr/>
                    <a:lstStyle/>
                    <a:p>
                      <a:r>
                        <a:rPr lang="en-US" sz="2400" b="1" dirty="0">
                          <a:latin typeface="Arial"/>
                          <a:cs typeface="Arial"/>
                        </a:rPr>
                        <a:t>Church as Bride</a:t>
                      </a:r>
                    </a:p>
                  </a:txBody>
                  <a:tcPr/>
                </a:tc>
                <a:tc>
                  <a:txBody>
                    <a:bodyPr/>
                    <a:lstStyle/>
                    <a:p>
                      <a:r>
                        <a:rPr lang="en-US" sz="2400" b="1" dirty="0">
                          <a:latin typeface="Arial"/>
                          <a:cs typeface="Arial"/>
                        </a:rPr>
                        <a:t>Israel as Guests</a:t>
                      </a:r>
                    </a:p>
                  </a:txBody>
                  <a:tcPr/>
                </a:tc>
                <a:extLst>
                  <a:ext uri="{0D108BD9-81ED-4DB2-BD59-A6C34878D82A}">
                    <a16:rowId xmlns="" xmlns:a16="http://schemas.microsoft.com/office/drawing/2014/main" val="10003"/>
                  </a:ext>
                </a:extLst>
              </a:tr>
              <a:tr h="370840">
                <a:tc>
                  <a:txBody>
                    <a:bodyPr/>
                    <a:lstStyle/>
                    <a:p>
                      <a:r>
                        <a:rPr lang="en-US" sz="2400" b="1" dirty="0">
                          <a:latin typeface="Arial"/>
                          <a:cs typeface="Arial"/>
                        </a:rPr>
                        <a:t>Time Period</a:t>
                      </a:r>
                    </a:p>
                  </a:txBody>
                  <a:tcPr/>
                </a:tc>
                <a:tc>
                  <a:txBody>
                    <a:bodyPr/>
                    <a:lstStyle/>
                    <a:p>
                      <a:r>
                        <a:rPr lang="en-US" sz="2400" b="1" dirty="0">
                          <a:latin typeface="Arial"/>
                          <a:cs typeface="Arial"/>
                        </a:rPr>
                        <a:t>Tribulation</a:t>
                      </a:r>
                    </a:p>
                  </a:txBody>
                  <a:tcPr/>
                </a:tc>
                <a:tc>
                  <a:txBody>
                    <a:bodyPr/>
                    <a:lstStyle/>
                    <a:p>
                      <a:r>
                        <a:rPr lang="en-US" sz="2400" b="1" dirty="0">
                          <a:latin typeface="Arial"/>
                          <a:cs typeface="Arial"/>
                        </a:rPr>
                        <a:t>Millennium</a:t>
                      </a:r>
                    </a:p>
                  </a:txBody>
                  <a:tcPr/>
                </a:tc>
                <a:extLst>
                  <a:ext uri="{0D108BD9-81ED-4DB2-BD59-A6C34878D82A}">
                    <a16:rowId xmlns="" xmlns:a16="http://schemas.microsoft.com/office/drawing/2014/main" val="10004"/>
                  </a:ext>
                </a:extLst>
              </a:tr>
              <a:tr h="370840">
                <a:tc>
                  <a:txBody>
                    <a:bodyPr/>
                    <a:lstStyle/>
                    <a:p>
                      <a:r>
                        <a:rPr lang="en-US" sz="2400" b="1" dirty="0">
                          <a:latin typeface="Arial"/>
                          <a:cs typeface="Arial"/>
                        </a:rPr>
                        <a:t>Place</a:t>
                      </a:r>
                    </a:p>
                  </a:txBody>
                  <a:tcPr/>
                </a:tc>
                <a:tc>
                  <a:txBody>
                    <a:bodyPr/>
                    <a:lstStyle/>
                    <a:p>
                      <a:r>
                        <a:rPr lang="en-US" sz="2400" b="1" dirty="0">
                          <a:latin typeface="Arial"/>
                          <a:cs typeface="Arial"/>
                        </a:rPr>
                        <a:t>Heaven</a:t>
                      </a:r>
                    </a:p>
                  </a:txBody>
                  <a:tcPr/>
                </a:tc>
                <a:tc>
                  <a:txBody>
                    <a:bodyPr/>
                    <a:lstStyle/>
                    <a:p>
                      <a:r>
                        <a:rPr lang="en-US" sz="2400" b="1" dirty="0">
                          <a:latin typeface="Arial"/>
                          <a:cs typeface="Arial"/>
                        </a:rPr>
                        <a:t>Earth</a:t>
                      </a:r>
                    </a:p>
                  </a:txBody>
                  <a:tcPr/>
                </a:tc>
                <a:extLst>
                  <a:ext uri="{0D108BD9-81ED-4DB2-BD59-A6C34878D82A}">
                    <a16:rowId xmlns="" xmlns:a16="http://schemas.microsoft.com/office/drawing/2014/main" val="10005"/>
                  </a:ext>
                </a:extLst>
              </a:tr>
              <a:tr h="370840">
                <a:tc>
                  <a:txBody>
                    <a:bodyPr/>
                    <a:lstStyle/>
                    <a:p>
                      <a:r>
                        <a:rPr lang="en-US" sz="2400" b="1" dirty="0">
                          <a:latin typeface="Arial"/>
                          <a:cs typeface="Arial"/>
                        </a:rPr>
                        <a:t>Characteristics</a:t>
                      </a:r>
                    </a:p>
                  </a:txBody>
                  <a:tcPr/>
                </a:tc>
                <a:tc>
                  <a:txBody>
                    <a:bodyPr/>
                    <a:lstStyle/>
                    <a:p>
                      <a:r>
                        <a:rPr lang="en-US" sz="2400" b="1" dirty="0">
                          <a:latin typeface="Arial"/>
                          <a:cs typeface="Arial"/>
                        </a:rPr>
                        <a:t>Procession, Wedding</a:t>
                      </a:r>
                    </a:p>
                  </a:txBody>
                  <a:tcPr/>
                </a:tc>
                <a:tc>
                  <a:txBody>
                    <a:bodyPr/>
                    <a:lstStyle/>
                    <a:p>
                      <a:r>
                        <a:rPr lang="en-US" sz="2400" b="1" dirty="0">
                          <a:latin typeface="Arial"/>
                          <a:cs typeface="Arial"/>
                        </a:rPr>
                        <a:t>Friends invited to Wedding Feast</a:t>
                      </a:r>
                    </a:p>
                  </a:txBody>
                  <a:tcPr/>
                </a:tc>
                <a:extLst>
                  <a:ext uri="{0D108BD9-81ED-4DB2-BD59-A6C34878D82A}">
                    <a16:rowId xmlns="" xmlns:a16="http://schemas.microsoft.com/office/drawing/2014/main" val="10006"/>
                  </a:ext>
                </a:extLst>
              </a:tr>
              <a:tr h="370840">
                <a:tc>
                  <a:txBody>
                    <a:bodyPr/>
                    <a:lstStyle/>
                    <a:p>
                      <a:r>
                        <a:rPr lang="en-US" sz="2400" b="1" dirty="0">
                          <a:latin typeface="Arial"/>
                          <a:cs typeface="Arial"/>
                        </a:rPr>
                        <a:t>Explanation</a:t>
                      </a:r>
                    </a:p>
                  </a:txBody>
                  <a:tcPr/>
                </a:tc>
                <a:tc>
                  <a:txBody>
                    <a:bodyPr/>
                    <a:lstStyle/>
                    <a:p>
                      <a:r>
                        <a:rPr lang="en-US" sz="2400" b="1" dirty="0">
                          <a:latin typeface="Arial"/>
                          <a:cs typeface="Arial"/>
                        </a:rPr>
                        <a:t>Bride/Church brought to Father</a:t>
                      </a:r>
                      <a:r>
                        <a:rPr lang="fr-FR" sz="2400" b="1" dirty="0">
                          <a:latin typeface="Arial"/>
                          <a:cs typeface="Arial"/>
                        </a:rPr>
                        <a:t>'</a:t>
                      </a:r>
                      <a:r>
                        <a:rPr lang="en-US" sz="2400" b="1" dirty="0">
                          <a:latin typeface="Arial"/>
                          <a:cs typeface="Arial"/>
                        </a:rPr>
                        <a:t>s</a:t>
                      </a:r>
                      <a:r>
                        <a:rPr lang="en-US" sz="2400" b="1" baseline="0" dirty="0">
                          <a:latin typeface="Arial"/>
                          <a:cs typeface="Arial"/>
                        </a:rPr>
                        <a:t> house</a:t>
                      </a:r>
                      <a:endParaRPr lang="en-US" sz="2400" b="1" dirty="0">
                        <a:latin typeface="Arial"/>
                        <a:cs typeface="Arial"/>
                      </a:endParaRPr>
                    </a:p>
                  </a:txBody>
                  <a:tcPr/>
                </a:tc>
                <a:tc>
                  <a:txBody>
                    <a:bodyPr/>
                    <a:lstStyle/>
                    <a:p>
                      <a:r>
                        <a:rPr lang="en-US" sz="2400" b="1" dirty="0">
                          <a:latin typeface="Arial"/>
                          <a:cs typeface="Arial"/>
                        </a:rPr>
                        <a:t>Bride/Church introduced</a:t>
                      </a:r>
                      <a:r>
                        <a:rPr lang="en-US" sz="2400" b="1" baseline="0" dirty="0">
                          <a:latin typeface="Arial"/>
                          <a:cs typeface="Arial"/>
                        </a:rPr>
                        <a:t> to friends/Israel</a:t>
                      </a:r>
                      <a:endParaRPr lang="en-US" sz="2400" b="1" dirty="0">
                        <a:latin typeface="Arial"/>
                        <a:cs typeface="Arial"/>
                      </a:endParaRPr>
                    </a:p>
                  </a:txBody>
                  <a:tcPr/>
                </a:tc>
                <a:extLst>
                  <a:ext uri="{0D108BD9-81ED-4DB2-BD59-A6C34878D82A}">
                    <a16:rowId xmlns="" xmlns:a16="http://schemas.microsoft.com/office/drawing/2014/main" val="10007"/>
                  </a:ext>
                </a:extLst>
              </a:tr>
              <a:tr h="370840">
                <a:tc>
                  <a:txBody>
                    <a:bodyPr/>
                    <a:lstStyle/>
                    <a:p>
                      <a:r>
                        <a:rPr lang="en-US" sz="2400" b="1" dirty="0">
                          <a:latin typeface="Arial"/>
                          <a:cs typeface="Arial"/>
                        </a:rPr>
                        <a:t>Scripture</a:t>
                      </a:r>
                    </a:p>
                  </a:txBody>
                  <a:tcPr/>
                </a:tc>
                <a:tc>
                  <a:txBody>
                    <a:bodyPr/>
                    <a:lstStyle/>
                    <a:p>
                      <a:r>
                        <a:rPr lang="en-US" sz="2400" b="1" dirty="0">
                          <a:latin typeface="Arial"/>
                          <a:cs typeface="Arial"/>
                        </a:rPr>
                        <a:t>Rom. 7:1-4; 1 Cor. 6:17; 2 Cor. 11:2; Eph. 5:27</a:t>
                      </a:r>
                    </a:p>
                  </a:txBody>
                  <a:tcPr/>
                </a:tc>
                <a:tc>
                  <a:txBody>
                    <a:bodyPr/>
                    <a:lstStyle/>
                    <a:p>
                      <a:r>
                        <a:rPr lang="en-US" sz="2400" b="1" dirty="0">
                          <a:latin typeface="Arial"/>
                          <a:cs typeface="Arial"/>
                        </a:rPr>
                        <a:t>Isa. 25:6-8; Matt. 8:11; 26:29; Luke 12:35-37</a:t>
                      </a:r>
                    </a:p>
                  </a:txBody>
                  <a:tcPr/>
                </a:tc>
                <a:extLst>
                  <a:ext uri="{0D108BD9-81ED-4DB2-BD59-A6C34878D82A}">
                    <a16:rowId xmlns="" xmlns:a16="http://schemas.microsoft.com/office/drawing/2014/main" val="10008"/>
                  </a:ext>
                </a:extLst>
              </a:tr>
            </a:tbl>
          </a:graphicData>
        </a:graphic>
      </p:graphicFrame>
      <p:sp>
        <p:nvSpPr>
          <p:cNvPr id="4" name="Text Box 37"/>
          <p:cNvSpPr txBox="1">
            <a:spLocks noChangeArrowheads="1"/>
          </p:cNvSpPr>
          <p:nvPr/>
        </p:nvSpPr>
        <p:spPr bwMode="auto">
          <a:xfrm>
            <a:off x="8454096" y="64606"/>
            <a:ext cx="69527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416</a:t>
            </a:r>
          </a:p>
        </p:txBody>
      </p:sp>
    </p:spTree>
    <p:extLst>
      <p:ext uri="{BB962C8B-B14F-4D97-AF65-F5344CB8AC3E}">
        <p14:creationId xmlns:p14="http://schemas.microsoft.com/office/powerpoint/2010/main" val="21669559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1 Thessalonians Left Behind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34" y="-27384"/>
            <a:ext cx="9123465" cy="6842599"/>
          </a:xfrm>
          <a:prstGeom prst="rect">
            <a:avLst/>
          </a:prstGeom>
        </p:spPr>
      </p:pic>
    </p:spTree>
    <p:extLst>
      <p:ext uri="{BB962C8B-B14F-4D97-AF65-F5344CB8AC3E}">
        <p14:creationId xmlns:p14="http://schemas.microsoft.com/office/powerpoint/2010/main" val="3146126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09" name="Picture 2" descr="angel_trump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38100" y="404813"/>
            <a:ext cx="9070975" cy="1143000"/>
          </a:xfrm>
        </p:spPr>
        <p:txBody>
          <a:bodyPr/>
          <a:lstStyle/>
          <a:p>
            <a:r>
              <a:rPr lang="en-US" b="1">
                <a:latin typeface="Arial" charset="0"/>
                <a:ea typeface="ＭＳ Ｐゴシック" charset="0"/>
              </a:rPr>
              <a:t>We will join him in the clouds</a:t>
            </a:r>
          </a:p>
        </p:txBody>
      </p:sp>
    </p:spTree>
    <p:extLst>
      <p:ext uri="{BB962C8B-B14F-4D97-AF65-F5344CB8AC3E}">
        <p14:creationId xmlns:p14="http://schemas.microsoft.com/office/powerpoint/2010/main" val="25146839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5</a:t>
            </a:r>
          </a:p>
        </p:txBody>
      </p:sp>
    </p:spTree>
    <p:extLst>
      <p:ext uri="{BB962C8B-B14F-4D97-AF65-F5344CB8AC3E}">
        <p14:creationId xmlns:p14="http://schemas.microsoft.com/office/powerpoint/2010/main" val="353577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9395" name="Text Box 3"/>
          <p:cNvSpPr txBox="1">
            <a:spLocks noChangeArrowheads="1"/>
          </p:cNvSpPr>
          <p:nvPr/>
        </p:nvSpPr>
        <p:spPr bwMode="auto">
          <a:xfrm>
            <a:off x="3492500" y="1268413"/>
            <a:ext cx="48006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Sepertinya saya juga harus </a:t>
            </a:r>
            <a:r>
              <a:rPr kumimoji="0" lang="en-GB" sz="4000" b="0" i="0" u="none" strike="noStrike" kern="1200" cap="none" spc="0" normalizeH="0" baseline="0" noProof="0">
                <a:ln>
                  <a:noFill/>
                </a:ln>
                <a:solidFill>
                  <a:srgbClr val="FF0000"/>
                </a:solidFill>
                <a:effectLst/>
                <a:uLnTx/>
                <a:uFillTx/>
                <a:latin typeface="Comic Sans MS" charset="0"/>
                <a:ea typeface="ＭＳ Ｐゴシック" charset="0"/>
              </a:rPr>
              <a:t>menjelaskan</a:t>
            </a: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 beberapa pertanyan mereka dlm surat ini.</a:t>
            </a:r>
            <a:endParaRPr kumimoji="0" lang="en-GB"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396"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205</a:t>
            </a:r>
          </a:p>
        </p:txBody>
      </p:sp>
    </p:spTree>
    <p:extLst>
      <p:ext uri="{BB962C8B-B14F-4D97-AF65-F5344CB8AC3E}">
        <p14:creationId xmlns:p14="http://schemas.microsoft.com/office/powerpoint/2010/main" val="25532211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Box 2"/>
          <p:cNvSpPr txBox="1">
            <a:spLocks noChangeArrowheads="1"/>
          </p:cNvSpPr>
          <p:nvPr/>
        </p:nvSpPr>
        <p:spPr bwMode="auto">
          <a:xfrm>
            <a:off x="381000" y="1066800"/>
            <a:ext cx="838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2" name="Text Box 3"/>
          <p:cNvSpPr txBox="1">
            <a:spLocks noChangeArrowheads="1"/>
          </p:cNvSpPr>
          <p:nvPr/>
        </p:nvSpPr>
        <p:spPr bwMode="auto">
          <a:xfrm>
            <a:off x="914400" y="9906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443" name="WordArt 26"/>
          <p:cNvSpPr>
            <a:spLocks noChangeArrowheads="1" noChangeShapeType="1" noTextEdit="1"/>
          </p:cNvSpPr>
          <p:nvPr/>
        </p:nvSpPr>
        <p:spPr bwMode="auto">
          <a:xfrm>
            <a:off x="304800" y="152400"/>
            <a:ext cx="6096000" cy="1066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800000"/>
                </a:solidFill>
                <a:effectLst>
                  <a:outerShdw blurRad="63500" dist="38099" dir="2700000" algn="ctr" rotWithShape="0">
                    <a:srgbClr val="C0C0C0">
                      <a:alpha val="74997"/>
                    </a:srgbClr>
                  </a:outerShdw>
                </a:effectLst>
                <a:uLnTx/>
                <a:uFillTx/>
                <a:latin typeface="Impact"/>
                <a:ea typeface="Impact"/>
                <a:cs typeface="Impact"/>
              </a:rPr>
              <a:t>Tujuan Paulus</a:t>
            </a:r>
          </a:p>
        </p:txBody>
      </p:sp>
      <p:sp>
        <p:nvSpPr>
          <p:cNvPr id="61444" name="WordArt 27"/>
          <p:cNvSpPr>
            <a:spLocks noChangeArrowheads="1" noChangeShapeType="1" noTextEdit="1"/>
          </p:cNvSpPr>
          <p:nvPr/>
        </p:nvSpPr>
        <p:spPr bwMode="auto">
          <a:xfrm>
            <a:off x="1066800" y="914400"/>
            <a:ext cx="60960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gradFill rotWithShape="1">
                  <a:gsLst>
                    <a:gs pos="0">
                      <a:srgbClr val="CC9900"/>
                    </a:gs>
                    <a:gs pos="100000">
                      <a:srgbClr val="FFCC99"/>
                    </a:gs>
                  </a:gsLst>
                  <a:lin ang="5400000" scaled="1"/>
                </a:gradFill>
                <a:effectLst>
                  <a:outerShdw blurRad="63500" dist="38099" dir="2700000" algn="ctr" rotWithShape="0">
                    <a:srgbClr val="C0C0C0">
                      <a:alpha val="74997"/>
                    </a:srgbClr>
                  </a:outerShdw>
                </a:effectLst>
                <a:uLnTx/>
                <a:uFillTx/>
                <a:latin typeface="Bookman Old Style"/>
                <a:ea typeface="Bookman Old Style"/>
                <a:cs typeface="Bookman Old Style"/>
              </a:rPr>
              <a:t>Dlm Menulis</a:t>
            </a:r>
          </a:p>
        </p:txBody>
      </p:sp>
      <p:grpSp>
        <p:nvGrpSpPr>
          <p:cNvPr id="61445" name="Group 40"/>
          <p:cNvGrpSpPr>
            <a:grpSpLocks/>
          </p:cNvGrpSpPr>
          <p:nvPr/>
        </p:nvGrpSpPr>
        <p:grpSpPr bwMode="auto">
          <a:xfrm>
            <a:off x="228600" y="2286000"/>
            <a:ext cx="8686800" cy="3810000"/>
            <a:chOff x="384" y="1488"/>
            <a:chExt cx="4944" cy="1968"/>
          </a:xfrm>
        </p:grpSpPr>
        <p:sp>
          <p:nvSpPr>
            <p:cNvPr id="61459" name="Rectangle 33"/>
            <p:cNvSpPr>
              <a:spLocks noChangeArrowheads="1"/>
            </p:cNvSpPr>
            <p:nvPr/>
          </p:nvSpPr>
          <p:spPr bwMode="auto">
            <a:xfrm>
              <a:off x="384" y="1488"/>
              <a:ext cx="4944" cy="1968"/>
            </a:xfrm>
            <a:prstGeom prst="rect">
              <a:avLst/>
            </a:prstGeom>
            <a:noFill/>
            <a:ln w="2857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60" name="Line 34"/>
            <p:cNvSpPr>
              <a:spLocks noChangeShapeType="1"/>
            </p:cNvSpPr>
            <p:nvPr/>
          </p:nvSpPr>
          <p:spPr bwMode="auto">
            <a:xfrm>
              <a:off x="384" y="2400"/>
              <a:ext cx="4944" cy="0"/>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61" name="Line 35"/>
            <p:cNvSpPr>
              <a:spLocks noChangeShapeType="1"/>
            </p:cNvSpPr>
            <p:nvPr/>
          </p:nvSpPr>
          <p:spPr bwMode="auto">
            <a:xfrm>
              <a:off x="1248" y="1488"/>
              <a:ext cx="0" cy="1968"/>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62" name="Line 36"/>
            <p:cNvSpPr>
              <a:spLocks noChangeShapeType="1"/>
            </p:cNvSpPr>
            <p:nvPr/>
          </p:nvSpPr>
          <p:spPr bwMode="auto">
            <a:xfrm>
              <a:off x="2064" y="1488"/>
              <a:ext cx="0" cy="1968"/>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63" name="Line 37"/>
            <p:cNvSpPr>
              <a:spLocks noChangeShapeType="1"/>
            </p:cNvSpPr>
            <p:nvPr/>
          </p:nvSpPr>
          <p:spPr bwMode="auto">
            <a:xfrm>
              <a:off x="4512" y="1488"/>
              <a:ext cx="0" cy="1968"/>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64" name="Line 38"/>
            <p:cNvSpPr>
              <a:spLocks noChangeShapeType="1"/>
            </p:cNvSpPr>
            <p:nvPr/>
          </p:nvSpPr>
          <p:spPr bwMode="auto">
            <a:xfrm>
              <a:off x="3600" y="1488"/>
              <a:ext cx="0" cy="1968"/>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65" name="Line 39"/>
            <p:cNvSpPr>
              <a:spLocks noChangeShapeType="1"/>
            </p:cNvSpPr>
            <p:nvPr/>
          </p:nvSpPr>
          <p:spPr bwMode="auto">
            <a:xfrm>
              <a:off x="2832" y="2400"/>
              <a:ext cx="0" cy="1056"/>
            </a:xfrm>
            <a:prstGeom prst="line">
              <a:avLst/>
            </a:prstGeom>
            <a:noFill/>
            <a:ln w="28575">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sp>
        <p:nvSpPr>
          <p:cNvPr id="61446" name="Text Box 41"/>
          <p:cNvSpPr txBox="1">
            <a:spLocks noChangeArrowheads="1"/>
          </p:cNvSpPr>
          <p:nvPr/>
        </p:nvSpPr>
        <p:spPr bwMode="auto">
          <a:xfrm>
            <a:off x="304800" y="2574925"/>
            <a:ext cx="137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CC3300"/>
                </a:solidFill>
                <a:effectLst/>
                <a:uLnTx/>
                <a:uFillTx/>
                <a:latin typeface="Comic Sans MS" charset="0"/>
                <a:ea typeface="ＭＳ Ｐゴシック" charset="0"/>
              </a:rPr>
              <a:t>Dorongan</a:t>
            </a: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 untuk bertum-buh</a:t>
            </a:r>
          </a:p>
        </p:txBody>
      </p:sp>
      <p:sp>
        <p:nvSpPr>
          <p:cNvPr id="61447" name="Text Box 42"/>
          <p:cNvSpPr txBox="1">
            <a:spLocks noChangeArrowheads="1"/>
          </p:cNvSpPr>
          <p:nvPr/>
        </p:nvSpPr>
        <p:spPr bwMode="auto">
          <a:xfrm>
            <a:off x="3124200" y="4495800"/>
            <a:ext cx="144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Perhatian 2:17-</a:t>
            </a:r>
            <a:b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b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3:13</a:t>
            </a:r>
          </a:p>
        </p:txBody>
      </p:sp>
      <p:sp>
        <p:nvSpPr>
          <p:cNvPr id="61448" name="Text Box 43"/>
          <p:cNvSpPr txBox="1">
            <a:spLocks noChangeArrowheads="1"/>
          </p:cNvSpPr>
          <p:nvPr/>
        </p:nvSpPr>
        <p:spPr bwMode="auto">
          <a:xfrm>
            <a:off x="3581400" y="2651125"/>
            <a:ext cx="1828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CC3300"/>
                </a:solidFill>
                <a:effectLst/>
                <a:uLnTx/>
                <a:uFillTx/>
                <a:latin typeface="Comic Sans MS" charset="0"/>
                <a:ea typeface="ＭＳ Ｐゴシック" charset="0"/>
              </a:rPr>
              <a:t>Penghiburan </a:t>
            </a: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untuk bertekun</a:t>
            </a:r>
          </a:p>
        </p:txBody>
      </p:sp>
      <p:sp>
        <p:nvSpPr>
          <p:cNvPr id="61449" name="Text Box 44"/>
          <p:cNvSpPr txBox="1">
            <a:spLocks noChangeArrowheads="1"/>
          </p:cNvSpPr>
          <p:nvPr/>
        </p:nvSpPr>
        <p:spPr bwMode="auto">
          <a:xfrm>
            <a:off x="5943600" y="2667000"/>
            <a:ext cx="144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CC3300"/>
                </a:solidFill>
                <a:effectLst/>
                <a:uLnTx/>
                <a:uFillTx/>
                <a:latin typeface="Comic Sans MS" charset="0"/>
                <a:ea typeface="ＭＳ Ｐゴシック" charset="0"/>
              </a:rPr>
              <a:t>Penjelasan </a:t>
            </a: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terhadap pertanya-an</a:t>
            </a:r>
          </a:p>
        </p:txBody>
      </p:sp>
      <p:sp>
        <p:nvSpPr>
          <p:cNvPr id="61450" name="Text Box 45"/>
          <p:cNvSpPr txBox="1">
            <a:spLocks noChangeArrowheads="1"/>
          </p:cNvSpPr>
          <p:nvPr/>
        </p:nvSpPr>
        <p:spPr bwMode="auto">
          <a:xfrm>
            <a:off x="7467600" y="2514600"/>
            <a:ext cx="14478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CC3300"/>
                </a:solidFill>
                <a:effectLst/>
                <a:uLnTx/>
                <a:uFillTx/>
                <a:latin typeface="Comic Sans MS" charset="0"/>
                <a:ea typeface="ＭＳ Ｐゴシック" charset="0"/>
              </a:rPr>
              <a:t>Petunjuk/Arahan </a:t>
            </a: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untuk hidup saleh</a:t>
            </a:r>
          </a:p>
        </p:txBody>
      </p:sp>
      <p:sp>
        <p:nvSpPr>
          <p:cNvPr id="61451" name="Text Box 46"/>
          <p:cNvSpPr txBox="1">
            <a:spLocks noChangeArrowheads="1"/>
          </p:cNvSpPr>
          <p:nvPr/>
        </p:nvSpPr>
        <p:spPr bwMode="auto">
          <a:xfrm>
            <a:off x="228600" y="4495800"/>
            <a:ext cx="14478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Pujian</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1:1-10</a:t>
            </a:r>
          </a:p>
        </p:txBody>
      </p:sp>
      <p:sp>
        <p:nvSpPr>
          <p:cNvPr id="61452" name="Text Box 47"/>
          <p:cNvSpPr txBox="1">
            <a:spLocks noChangeArrowheads="1"/>
          </p:cNvSpPr>
          <p:nvPr/>
        </p:nvSpPr>
        <p:spPr bwMode="auto">
          <a:xfrm>
            <a:off x="1676400" y="4495800"/>
            <a:ext cx="144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Cara bersikap 2:1-10</a:t>
            </a:r>
          </a:p>
        </p:txBody>
      </p:sp>
      <p:sp>
        <p:nvSpPr>
          <p:cNvPr id="61453" name="Text Box 48"/>
          <p:cNvSpPr txBox="1">
            <a:spLocks noChangeArrowheads="1"/>
          </p:cNvSpPr>
          <p:nvPr/>
        </p:nvSpPr>
        <p:spPr bwMode="auto">
          <a:xfrm>
            <a:off x="1752600" y="2590800"/>
            <a:ext cx="14478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CC3300"/>
                </a:solidFill>
                <a:effectLst/>
                <a:uLnTx/>
                <a:uFillTx/>
                <a:latin typeface="Comic Sans MS" charset="0"/>
                <a:ea typeface="ＭＳ Ｐゴシック" charset="0"/>
              </a:rPr>
              <a:t>Pembelaan </a:t>
            </a: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terhadap para penyerang</a:t>
            </a:r>
          </a:p>
        </p:txBody>
      </p:sp>
      <p:sp>
        <p:nvSpPr>
          <p:cNvPr id="61454" name="Text Box 49"/>
          <p:cNvSpPr txBox="1">
            <a:spLocks noChangeArrowheads="1"/>
          </p:cNvSpPr>
          <p:nvPr/>
        </p:nvSpPr>
        <p:spPr bwMode="auto">
          <a:xfrm>
            <a:off x="4419600" y="4495800"/>
            <a:ext cx="14478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Kasih</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4:1-12</a:t>
            </a:r>
          </a:p>
        </p:txBody>
      </p:sp>
      <p:sp>
        <p:nvSpPr>
          <p:cNvPr id="61455" name="Text Box 50"/>
          <p:cNvSpPr txBox="1">
            <a:spLocks noChangeArrowheads="1"/>
          </p:cNvSpPr>
          <p:nvPr/>
        </p:nvSpPr>
        <p:spPr bwMode="auto">
          <a:xfrm>
            <a:off x="5791200" y="4495800"/>
            <a:ext cx="1752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Eskatologi 4:13-5:11</a:t>
            </a:r>
          </a:p>
        </p:txBody>
      </p:sp>
      <p:sp>
        <p:nvSpPr>
          <p:cNvPr id="61456" name="Text Box 51"/>
          <p:cNvSpPr txBox="1">
            <a:spLocks noChangeArrowheads="1"/>
          </p:cNvSpPr>
          <p:nvPr/>
        </p:nvSpPr>
        <p:spPr bwMode="auto">
          <a:xfrm>
            <a:off x="7467600" y="4495800"/>
            <a:ext cx="144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Comic Sans MS" charset="0"/>
                <a:ea typeface="ＭＳ Ｐゴシック" charset="0"/>
              </a:rPr>
              <a:t>Kehidupan Jemaat 5:12-28</a:t>
            </a:r>
          </a:p>
        </p:txBody>
      </p:sp>
      <p:sp>
        <p:nvSpPr>
          <p:cNvPr id="61457" name="AutoShape 52">
            <a:hlinkClick r:id="rId2" action="ppaction://hlinksldjump" highlightClick="1"/>
          </p:cNvPr>
          <p:cNvSpPr>
            <a:spLocks noChangeArrowheads="1"/>
          </p:cNvSpPr>
          <p:nvPr/>
        </p:nvSpPr>
        <p:spPr bwMode="auto">
          <a:xfrm>
            <a:off x="8305800" y="6248400"/>
            <a:ext cx="4572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1458" name="Text Box 53"/>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203</a:t>
            </a:r>
          </a:p>
        </p:txBody>
      </p:sp>
    </p:spTree>
    <p:extLst>
      <p:ext uri="{BB962C8B-B14F-4D97-AF65-F5344CB8AC3E}">
        <p14:creationId xmlns:p14="http://schemas.microsoft.com/office/powerpoint/2010/main" val="10817366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AutoShape 1026"/>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0419" name="Text Box 1027"/>
          <p:cNvSpPr txBox="1">
            <a:spLocks noChangeArrowheads="1"/>
          </p:cNvSpPr>
          <p:nvPr/>
        </p:nvSpPr>
        <p:spPr bwMode="auto">
          <a:xfrm>
            <a:off x="3348038" y="1196975"/>
            <a:ext cx="48006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3600" b="0" i="0" u="none" strike="noStrike" kern="1200" cap="none" spc="0" normalizeH="0" baseline="0" noProof="0">
                <a:ln>
                  <a:noFill/>
                </a:ln>
                <a:solidFill>
                  <a:srgbClr val="000000"/>
                </a:solidFill>
                <a:effectLst/>
                <a:uLnTx/>
                <a:uFillTx/>
                <a:latin typeface="Comic Sans MS" charset="0"/>
                <a:ea typeface="ＭＳ Ｐゴシック" charset="0"/>
              </a:rPr>
              <a:t>Saya harus memasukan berapa </a:t>
            </a:r>
            <a:r>
              <a:rPr kumimoji="0" lang="en-GB" sz="3600" b="1" i="0" u="none" strike="noStrike" kern="1200" cap="none" spc="0" normalizeH="0" baseline="0" noProof="0">
                <a:ln>
                  <a:noFill/>
                </a:ln>
                <a:solidFill>
                  <a:srgbClr val="CC3300"/>
                </a:solidFill>
                <a:effectLst/>
                <a:uLnTx/>
                <a:uFillTx/>
                <a:latin typeface="Comic Sans MS" charset="0"/>
                <a:ea typeface="ＭＳ Ｐゴシック" charset="0"/>
              </a:rPr>
              <a:t>arahan</a:t>
            </a:r>
            <a:r>
              <a:rPr kumimoji="0" lang="en-GB" sz="3600" b="0" i="0" u="none" strike="noStrike" kern="1200" cap="none" spc="0" normalizeH="0" baseline="0" noProof="0">
                <a:ln>
                  <a:noFill/>
                </a:ln>
                <a:solidFill>
                  <a:srgbClr val="000000"/>
                </a:solidFill>
                <a:effectLst/>
                <a:uLnTx/>
                <a:uFillTx/>
                <a:latin typeface="Comic Sans MS" charset="0"/>
                <a:ea typeface="ＭＳ Ｐゴシック" charset="0"/>
              </a:rPr>
              <a:t>  dlm surat ini tentang bagaimana membangun kehidupan jemaat yang sehat</a:t>
            </a:r>
          </a:p>
        </p:txBody>
      </p:sp>
      <p:sp>
        <p:nvSpPr>
          <p:cNvPr id="60420" name="AutoShape 1028">
            <a:hlinkClick r:id="rId2" action="ppaction://hlinksldjump" highlightClick="1"/>
          </p:cNvPr>
          <p:cNvSpPr>
            <a:spLocks noChangeArrowheads="1"/>
          </p:cNvSpPr>
          <p:nvPr/>
        </p:nvSpPr>
        <p:spPr bwMode="auto">
          <a:xfrm>
            <a:off x="8001000" y="6096000"/>
            <a:ext cx="762000" cy="4572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0421" name="Text Box 1029"/>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205</a:t>
            </a:r>
          </a:p>
        </p:txBody>
      </p:sp>
    </p:spTree>
    <p:extLst>
      <p:ext uri="{BB962C8B-B14F-4D97-AF65-F5344CB8AC3E}">
        <p14:creationId xmlns:p14="http://schemas.microsoft.com/office/powerpoint/2010/main" val="23273841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Line 1026"/>
          <p:cNvSpPr>
            <a:spLocks noChangeShapeType="1"/>
          </p:cNvSpPr>
          <p:nvPr/>
        </p:nvSpPr>
        <p:spPr bwMode="auto">
          <a:xfrm>
            <a:off x="381000" y="838200"/>
            <a:ext cx="830580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2466" name="WordArt 1028"/>
          <p:cNvSpPr>
            <a:spLocks noChangeArrowheads="1" noChangeShapeType="1" noTextEdit="1"/>
          </p:cNvSpPr>
          <p:nvPr/>
        </p:nvSpPr>
        <p:spPr bwMode="auto">
          <a:xfrm>
            <a:off x="685800" y="304800"/>
            <a:ext cx="4908550" cy="722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FFCC99"/>
                </a:solidFill>
                <a:effectLst>
                  <a:outerShdw blurRad="63500" dist="38099" dir="2700000" algn="ctr" rotWithShape="0">
                    <a:srgbClr val="C0C0C0">
                      <a:alpha val="74997"/>
                    </a:srgbClr>
                  </a:outerShdw>
                </a:effectLst>
                <a:uLnTx/>
                <a:uFillTx/>
                <a:latin typeface="Impact"/>
                <a:ea typeface="Impact"/>
                <a:cs typeface="Impact"/>
              </a:rPr>
              <a:t>Kesatuan Tema</a:t>
            </a:r>
          </a:p>
        </p:txBody>
      </p:sp>
      <p:sp>
        <p:nvSpPr>
          <p:cNvPr id="62467" name="WordArt 1029"/>
          <p:cNvSpPr>
            <a:spLocks noChangeArrowheads="1" noChangeShapeType="1" noTextEdit="1"/>
          </p:cNvSpPr>
          <p:nvPr/>
        </p:nvSpPr>
        <p:spPr bwMode="auto">
          <a:xfrm>
            <a:off x="882650" y="496888"/>
            <a:ext cx="4908550" cy="722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solidFill>
                  <a:srgbClr val="800000"/>
                </a:solidFill>
                <a:effectLst>
                  <a:outerShdw blurRad="63500" dist="38099" dir="2700000" algn="ctr" rotWithShape="0">
                    <a:srgbClr val="C0C0C0">
                      <a:alpha val="74997"/>
                    </a:srgbClr>
                  </a:outerShdw>
                </a:effectLst>
                <a:uLnTx/>
                <a:uFillTx/>
                <a:latin typeface="Impact"/>
                <a:ea typeface="Impact"/>
                <a:cs typeface="Impact"/>
              </a:rPr>
              <a:t>Kesatuan Tema</a:t>
            </a:r>
          </a:p>
        </p:txBody>
      </p:sp>
      <p:sp>
        <p:nvSpPr>
          <p:cNvPr id="23558" name="WordArt 1030"/>
          <p:cNvSpPr>
            <a:spLocks noChangeArrowheads="1" noChangeShapeType="1" noTextEdit="1"/>
          </p:cNvSpPr>
          <p:nvPr/>
        </p:nvSpPr>
        <p:spPr bwMode="auto">
          <a:xfrm>
            <a:off x="914400" y="1447800"/>
            <a:ext cx="7391400" cy="4114800"/>
          </a:xfrm>
          <a:prstGeom prst="rect">
            <a:avLst/>
          </a:prstGeom>
        </p:spPr>
        <p:txBody>
          <a:bodyPr wrap="none" fromWordArt="1">
            <a:prstTxWarp prst="textSlantUp">
              <a:avLst>
                <a:gd name="adj" fmla="val 52352"/>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3300"/>
                  </a:solidFill>
                  <a:round/>
                  <a:headEnd/>
                  <a:tailEnd/>
                </a:ln>
                <a:solidFill>
                  <a:srgbClr val="CC3300"/>
                </a:solidFill>
                <a:effectLst>
                  <a:outerShdw blurRad="63500" dist="53882" dir="2700000" algn="ctr" rotWithShape="0">
                    <a:srgbClr val="9999FF">
                      <a:alpha val="74997"/>
                    </a:srgbClr>
                  </a:outerShdw>
                </a:effectLst>
                <a:uLnTx/>
                <a:uFillTx/>
                <a:latin typeface="Impact"/>
                <a:ea typeface="Impact"/>
                <a:cs typeface="Impact"/>
              </a:rPr>
              <a:t>Kontroversi 3</a:t>
            </a:r>
          </a:p>
        </p:txBody>
      </p:sp>
    </p:spTree>
    <p:extLst>
      <p:ext uri="{BB962C8B-B14F-4D97-AF65-F5344CB8AC3E}">
        <p14:creationId xmlns:p14="http://schemas.microsoft.com/office/powerpoint/2010/main" val="6990269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additive="base">
                                        <p:cTn id="7" dur="500" fill="hold"/>
                                        <p:tgtEl>
                                          <p:spTgt spid="23558"/>
                                        </p:tgtEl>
                                        <p:attrNameLst>
                                          <p:attrName>ppt_x</p:attrName>
                                        </p:attrNameLst>
                                      </p:cBhvr>
                                      <p:tavLst>
                                        <p:tav tm="0">
                                          <p:val>
                                            <p:strVal val="0-#ppt_w/2"/>
                                          </p:val>
                                        </p:tav>
                                        <p:tav tm="100000">
                                          <p:val>
                                            <p:strVal val="#ppt_x"/>
                                          </p:val>
                                        </p:tav>
                                      </p:tavLst>
                                    </p:anim>
                                    <p:anim calcmode="lin" valueType="num">
                                      <p:cBhvr additive="base">
                                        <p:cTn id="8" dur="500" fill="hold"/>
                                        <p:tgtEl>
                                          <p:spTgt spid="2355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180975" y="1412875"/>
            <a:ext cx="891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 typeface="Webdings" charset="0"/>
              <a:buChar char="8"/>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Pandangan yang kurang populer menyatakan bahwa Paulus menulis untuk melawan ajaran Gnostik awal yang dihadapi orang Kristen Yahudi (W. Lutgert).</a:t>
            </a:r>
            <a:endParaRPr kumimoji="0" lang="en-GB"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3490" name="Rectangle 7"/>
          <p:cNvSpPr>
            <a:spLocks noChangeArrowheads="1"/>
          </p:cNvSpPr>
          <p:nvPr/>
        </p:nvSpPr>
        <p:spPr bwMode="auto">
          <a:xfrm>
            <a:off x="0" y="0"/>
            <a:ext cx="5949950" cy="1371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3491" name="WordArt 5"/>
          <p:cNvSpPr>
            <a:spLocks noChangeArrowheads="1" noChangeShapeType="1" noTextEdit="1"/>
          </p:cNvSpPr>
          <p:nvPr/>
        </p:nvSpPr>
        <p:spPr bwMode="auto">
          <a:xfrm>
            <a:off x="468313" y="609600"/>
            <a:ext cx="4946650" cy="715963"/>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22225">
                  <a:solidFill>
                    <a:srgbClr val="FBE7C3"/>
                  </a:solidFill>
                  <a:round/>
                  <a:headEnd/>
                  <a:tailEnd/>
                </a:ln>
                <a:solidFill>
                  <a:srgbClr val="FFCC99"/>
                </a:solidFill>
                <a:effectLst/>
                <a:uLnTx/>
                <a:uFillTx/>
                <a:latin typeface="Arial Black"/>
                <a:ea typeface="Arial Black"/>
                <a:cs typeface="Arial Black"/>
              </a:rPr>
              <a:t>Gnostisisme?</a:t>
            </a:r>
          </a:p>
        </p:txBody>
      </p:sp>
      <p:pic>
        <p:nvPicPr>
          <p:cNvPr id="63492" name="Picture 8" descr="worri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49950" y="0"/>
            <a:ext cx="1136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 Box 11"/>
          <p:cNvSpPr txBox="1">
            <a:spLocks noChangeArrowheads="1"/>
          </p:cNvSpPr>
          <p:nvPr/>
        </p:nvSpPr>
        <p:spPr bwMode="auto">
          <a:xfrm>
            <a:off x="685800" y="4759325"/>
            <a:ext cx="845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 typeface="Webdings" charset="0"/>
              <a:buChar char="8"/>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rPr>
              <a:t>Walter Schmithals juga berpendapat bahwa para pengajar gnostik menentang Paulus  dlm dua hal: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Times New Roman" charset="0"/>
              </a:rPr>
              <a:t>a)	Paulus berbicara tanpa kuasa Roh Kudus.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Times New Roman" charset="0"/>
              </a:rPr>
              <a:t>b)	Paulus berbicara hal yang salah dan menipu</a:t>
            </a:r>
            <a:endParaRPr kumimoji="0" lang="en-GB"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63494" name="Rectangle 15"/>
          <p:cNvSpPr>
            <a:spLocks noChangeArrowheads="1"/>
          </p:cNvSpPr>
          <p:nvPr/>
        </p:nvSpPr>
        <p:spPr bwMode="auto">
          <a:xfrm>
            <a:off x="0" y="0"/>
            <a:ext cx="9144000" cy="6858000"/>
          </a:xfrm>
          <a:prstGeom prst="rect">
            <a:avLst/>
          </a:prstGeom>
          <a:noFill/>
          <a:ln w="1270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63495" name="WordArt 16"/>
          <p:cNvSpPr>
            <a:spLocks noChangeArrowheads="1" noChangeShapeType="1" noTextEdit="1"/>
          </p:cNvSpPr>
          <p:nvPr/>
        </p:nvSpPr>
        <p:spPr bwMode="auto">
          <a:xfrm>
            <a:off x="1066800" y="0"/>
            <a:ext cx="37338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CC99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Courier New"/>
                <a:ea typeface="Courier New"/>
                <a:cs typeface="Courier New"/>
              </a:rPr>
              <a:t>Melawan</a:t>
            </a:r>
          </a:p>
        </p:txBody>
      </p:sp>
      <p:sp>
        <p:nvSpPr>
          <p:cNvPr id="15379" name="Text Box 19"/>
          <p:cNvSpPr txBox="1">
            <a:spLocks noChangeArrowheads="1"/>
          </p:cNvSpPr>
          <p:nvPr/>
        </p:nvSpPr>
        <p:spPr bwMode="auto">
          <a:xfrm>
            <a:off x="-180975" y="2636838"/>
            <a:ext cx="93249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0" fontAlgn="base" latinLnBrk="0" hangingPunct="0">
              <a:lnSpc>
                <a:spcPct val="100000"/>
              </a:lnSpc>
              <a:spcBef>
                <a:spcPct val="0"/>
              </a:spcBef>
              <a:spcAft>
                <a:spcPct val="0"/>
              </a:spcAft>
              <a:buClrTx/>
              <a:buSzTx/>
              <a:buFont typeface="Webdings" charset="0"/>
              <a:buChar char="8"/>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Pendukung pandangan ini menyatakan bahwa Paulus menulis untuk melawan ajaran Gnostik Yahudi:</a:t>
            </a:r>
          </a:p>
          <a:p>
            <a:pPr marL="914400" marR="0" lvl="2" indent="0" algn="l" defTabSz="914400" rtl="0" eaLnBrk="0" fontAlgn="base" latinLnBrk="0" hangingPunct="0">
              <a:lnSpc>
                <a:spcPct val="100000"/>
              </a:lnSpc>
              <a:spcBef>
                <a:spcPct val="0"/>
              </a:spcBef>
              <a:spcAft>
                <a:spcPct val="0"/>
              </a:spcAft>
              <a:buClrTx/>
              <a:buSzTx/>
              <a:buFont typeface="Webdings" charset="0"/>
              <a:buNone/>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a)</a:t>
            </a:r>
            <a:r>
              <a:rPr kumimoji="0" lang="en-GB" sz="2400" b="0" i="0" u="none" strike="noStrike" kern="1200" cap="none" spc="0" normalizeH="0" baseline="0" noProof="0">
                <a:ln>
                  <a:noFill/>
                </a:ln>
                <a:solidFill>
                  <a:srgbClr val="000000"/>
                </a:solidFill>
                <a:effectLst/>
                <a:uLnTx/>
                <a:uFillTx/>
                <a:latin typeface="Times New Roman" charset="0"/>
                <a:ea typeface="ＭＳ Ｐゴシック" charset="0"/>
                <a:cs typeface="+mn-cs"/>
              </a:rPr>
              <a:t> 	</a:t>
            </a: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Sebuah </a:t>
            </a:r>
            <a:r>
              <a:rPr kumimoji="0" lang="ja-JP" alt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r>
              <a:rPr kumimoji="0" lang="en-GB" altLang="ja-JP" sz="2400" b="0" i="0" u="none" strike="noStrike" kern="1200" cap="none" spc="0" normalizeH="0" baseline="0" noProof="0">
                <a:ln>
                  <a:noFill/>
                </a:ln>
                <a:solidFill>
                  <a:srgbClr val="000000"/>
                </a:solidFill>
                <a:effectLst/>
                <a:uLnTx/>
                <a:uFillTx/>
                <a:latin typeface="Comic Sans MS" charset="0"/>
                <a:ea typeface="ＭＳ Ｐゴシック" charset="0"/>
                <a:cs typeface="+mn-cs"/>
              </a:rPr>
              <a:t>eskatologi yg sudah terealisasi/terwujud</a:t>
            </a:r>
            <a:r>
              <a:rPr kumimoji="0" lang="ja-JP" alt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a:t>
            </a:r>
            <a:endParaRPr kumimoji="0" lang="en-GB" altLang="ja-JP" sz="2400" b="0" i="0" u="none" strike="noStrike" kern="1200" cap="none" spc="0" normalizeH="0" baseline="0" noProof="0">
              <a:ln>
                <a:noFill/>
              </a:ln>
              <a:solidFill>
                <a:srgbClr val="000000"/>
              </a:solidFill>
              <a:effectLst/>
              <a:uLnTx/>
              <a:uFillTx/>
              <a:latin typeface="Comic Sans MS" charset="0"/>
              <a:ea typeface="ＭＳ Ｐゴシック" charset="0"/>
              <a:cs typeface="+mn-cs"/>
            </a:endParaRPr>
          </a:p>
          <a:p>
            <a:pPr marL="914400" marR="0" lvl="2" indent="0" algn="l" defTabSz="914400" rtl="0" eaLnBrk="0" fontAlgn="base" latinLnBrk="0" hangingPunct="0">
              <a:lnSpc>
                <a:spcPct val="100000"/>
              </a:lnSpc>
              <a:spcBef>
                <a:spcPct val="0"/>
              </a:spcBef>
              <a:spcAft>
                <a:spcPct val="0"/>
              </a:spcAft>
              <a:buClrTx/>
              <a:buSzTx/>
              <a:buFont typeface="Webdings" charset="0"/>
              <a:buNone/>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b)	Kebangkitan bukan sebuah peristiwa nyata tapi </a:t>
            </a:r>
          </a:p>
          <a:p>
            <a:pPr marL="914400" marR="0" lvl="2" indent="0" algn="l" defTabSz="914400" rtl="0" eaLnBrk="0" fontAlgn="base" latinLnBrk="0" hangingPunct="0">
              <a:lnSpc>
                <a:spcPct val="100000"/>
              </a:lnSpc>
              <a:spcBef>
                <a:spcPct val="0"/>
              </a:spcBef>
              <a:spcAft>
                <a:spcPct val="0"/>
              </a:spcAft>
              <a:buClrTx/>
              <a:buSzTx/>
              <a:buFont typeface="Webdings" charset="0"/>
              <a:buNone/>
              <a:tabLst/>
              <a:defRPr/>
            </a:pPr>
            <a:r>
              <a:rPr kumimoji="0" lang="en-GB" sz="2400" b="0" i="0" u="none" strike="noStrike" kern="1200" cap="none" spc="0" normalizeH="0" baseline="0" noProof="0">
                <a:ln>
                  <a:noFill/>
                </a:ln>
                <a:solidFill>
                  <a:srgbClr val="000000"/>
                </a:solidFill>
                <a:effectLst/>
                <a:uLnTx/>
                <a:uFillTx/>
                <a:latin typeface="Comic Sans MS" charset="0"/>
                <a:ea typeface="ＭＳ Ｐゴシック" charset="0"/>
                <a:cs typeface="+mn-cs"/>
              </a:rPr>
              <a:t>          hanya sebuah peristiwa yang bersifat rohani</a:t>
            </a:r>
          </a:p>
        </p:txBody>
      </p:sp>
    </p:spTree>
    <p:extLst>
      <p:ext uri="{BB962C8B-B14F-4D97-AF65-F5344CB8AC3E}">
        <p14:creationId xmlns:p14="http://schemas.microsoft.com/office/powerpoint/2010/main" val="3951470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0-#ppt_w/2"/>
                                          </p:val>
                                        </p:tav>
                                        <p:tav tm="100000">
                                          <p:val>
                                            <p:strVal val="#ppt_x"/>
                                          </p:val>
                                        </p:tav>
                                      </p:tavLst>
                                    </p:anim>
                                    <p:anim calcmode="lin" valueType="num">
                                      <p:cBhvr additive="base">
                                        <p:cTn id="8"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79"/>
                                        </p:tgtEl>
                                        <p:attrNameLst>
                                          <p:attrName>style.visibility</p:attrName>
                                        </p:attrNameLst>
                                      </p:cBhvr>
                                      <p:to>
                                        <p:strVal val="visible"/>
                                      </p:to>
                                    </p:set>
                                    <p:anim calcmode="lin" valueType="num">
                                      <p:cBhvr additive="base">
                                        <p:cTn id="13" dur="500" fill="hold"/>
                                        <p:tgtEl>
                                          <p:spTgt spid="15379"/>
                                        </p:tgtEl>
                                        <p:attrNameLst>
                                          <p:attrName>ppt_x</p:attrName>
                                        </p:attrNameLst>
                                      </p:cBhvr>
                                      <p:tavLst>
                                        <p:tav tm="0">
                                          <p:val>
                                            <p:strVal val="0-#ppt_w/2"/>
                                          </p:val>
                                        </p:tav>
                                        <p:tav tm="100000">
                                          <p:val>
                                            <p:strVal val="#ppt_x"/>
                                          </p:val>
                                        </p:tav>
                                      </p:tavLst>
                                    </p:anim>
                                    <p:anim calcmode="lin" valueType="num">
                                      <p:cBhvr additive="base">
                                        <p:cTn id="14" dur="500" fill="hold"/>
                                        <p:tgtEl>
                                          <p:spTgt spid="1537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5371"/>
                                        </p:tgtEl>
                                        <p:attrNameLst>
                                          <p:attrName>style.visibility</p:attrName>
                                        </p:attrNameLst>
                                      </p:cBhvr>
                                      <p:to>
                                        <p:strVal val="visible"/>
                                      </p:to>
                                    </p:set>
                                    <p:anim calcmode="lin" valueType="num">
                                      <p:cBhvr additive="base">
                                        <p:cTn id="19" dur="500" fill="hold"/>
                                        <p:tgtEl>
                                          <p:spTgt spid="15371"/>
                                        </p:tgtEl>
                                        <p:attrNameLst>
                                          <p:attrName>ppt_x</p:attrName>
                                        </p:attrNameLst>
                                      </p:cBhvr>
                                      <p:tavLst>
                                        <p:tav tm="0">
                                          <p:val>
                                            <p:strVal val="0-#ppt_w/2"/>
                                          </p:val>
                                        </p:tav>
                                        <p:tav tm="100000">
                                          <p:val>
                                            <p:strVal val="#ppt_x"/>
                                          </p:val>
                                        </p:tav>
                                      </p:tavLst>
                                    </p:anim>
                                    <p:anim calcmode="lin" valueType="num">
                                      <p:cBhvr additive="base">
                                        <p:cTn id="20" dur="500" fill="hold"/>
                                        <p:tgtEl>
                                          <p:spTgt spid="153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utoUpdateAnimBg="0"/>
      <p:bldP spid="15371" grpId="0" autoUpdateAnimBg="0"/>
      <p:bldP spid="15379"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22D6E96E.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72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8E093B7C.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5" name="Group 7"/>
          <p:cNvGrpSpPr>
            <a:grpSpLocks/>
          </p:cNvGrpSpPr>
          <p:nvPr/>
        </p:nvGrpSpPr>
        <p:grpSpPr bwMode="auto">
          <a:xfrm>
            <a:off x="152400" y="304800"/>
            <a:ext cx="8763000" cy="1143000"/>
            <a:chOff x="144" y="48"/>
            <a:chExt cx="5520" cy="720"/>
          </a:xfrm>
        </p:grpSpPr>
        <p:sp>
          <p:nvSpPr>
            <p:cNvPr id="100368" name="WordArt 2"/>
            <p:cNvSpPr>
              <a:spLocks noChangeArrowheads="1" noChangeShapeType="1" noTextEdit="1"/>
            </p:cNvSpPr>
            <p:nvPr/>
          </p:nvSpPr>
          <p:spPr bwMode="auto">
            <a:xfrm>
              <a:off x="144"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sp>
          <p:nvSpPr>
            <p:cNvPr id="100369" name="WordArt 3"/>
            <p:cNvSpPr>
              <a:spLocks noChangeArrowheads="1" noChangeShapeType="1" noTextEdit="1"/>
            </p:cNvSpPr>
            <p:nvPr/>
          </p:nvSpPr>
          <p:spPr bwMode="auto">
            <a:xfrm>
              <a:off x="1248" y="240"/>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Kuiz</a:t>
              </a:r>
            </a:p>
          </p:txBody>
        </p:sp>
        <p:sp>
          <p:nvSpPr>
            <p:cNvPr id="100370" name="WordArt 4"/>
            <p:cNvSpPr>
              <a:spLocks noChangeArrowheads="1" noChangeShapeType="1" noTextEdit="1"/>
            </p:cNvSpPr>
            <p:nvPr/>
          </p:nvSpPr>
          <p:spPr bwMode="auto">
            <a:xfrm>
              <a:off x="2352"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sp>
          <p:nvSpPr>
            <p:cNvPr id="100371" name="WordArt 5"/>
            <p:cNvSpPr>
              <a:spLocks noChangeArrowheads="1" noChangeShapeType="1" noTextEdit="1"/>
            </p:cNvSpPr>
            <p:nvPr/>
          </p:nvSpPr>
          <p:spPr bwMode="auto">
            <a:xfrm>
              <a:off x="3456" y="240"/>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Kuiz</a:t>
              </a:r>
            </a:p>
          </p:txBody>
        </p:sp>
        <p:sp>
          <p:nvSpPr>
            <p:cNvPr id="100372" name="WordArt 6"/>
            <p:cNvSpPr>
              <a:spLocks noChangeArrowheads="1" noChangeShapeType="1" noTextEdit="1"/>
            </p:cNvSpPr>
            <p:nvPr/>
          </p:nvSpPr>
          <p:spPr bwMode="auto">
            <a:xfrm>
              <a:off x="4560"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grpSp>
      <p:grpSp>
        <p:nvGrpSpPr>
          <p:cNvPr id="100356" name="Group 13"/>
          <p:cNvGrpSpPr>
            <a:grpSpLocks/>
          </p:cNvGrpSpPr>
          <p:nvPr/>
        </p:nvGrpSpPr>
        <p:grpSpPr bwMode="auto">
          <a:xfrm>
            <a:off x="304800" y="4419600"/>
            <a:ext cx="2514600" cy="2135188"/>
            <a:chOff x="192" y="3120"/>
            <a:chExt cx="1104" cy="1009"/>
          </a:xfrm>
        </p:grpSpPr>
        <p:pic>
          <p:nvPicPr>
            <p:cNvPr id="100366" name="Picture 8" descr="read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3120"/>
              <a:ext cx="1104"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7" name="Rectangle 9"/>
            <p:cNvSpPr>
              <a:spLocks noChangeArrowheads="1"/>
            </p:cNvSpPr>
            <p:nvPr/>
          </p:nvSpPr>
          <p:spPr bwMode="auto">
            <a:xfrm>
              <a:off x="192" y="3120"/>
              <a:ext cx="1104" cy="1008"/>
            </a:xfrm>
            <a:prstGeom prst="rect">
              <a:avLst/>
            </a:prstGeom>
            <a:noFill/>
            <a:ln w="571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8443" name="Text Box 11"/>
          <p:cNvSpPr txBox="1">
            <a:spLocks noChangeArrowheads="1"/>
          </p:cNvSpPr>
          <p:nvPr/>
        </p:nvSpPr>
        <p:spPr bwMode="auto">
          <a:xfrm>
            <a:off x="0" y="181292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4000">
                <a:latin typeface="Comic Sans MS" charset="0"/>
              </a:rPr>
              <a:t>Dimana &amp; Kapan I Tesalonika ditulis?</a:t>
            </a:r>
          </a:p>
        </p:txBody>
      </p:sp>
      <p:sp>
        <p:nvSpPr>
          <p:cNvPr id="18444" name="Text Box 12"/>
          <p:cNvSpPr txBox="1">
            <a:spLocks noChangeArrowheads="1"/>
          </p:cNvSpPr>
          <p:nvPr/>
        </p:nvSpPr>
        <p:spPr bwMode="auto">
          <a:xfrm>
            <a:off x="228600" y="3413125"/>
            <a:ext cx="8686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4000">
                <a:solidFill>
                  <a:srgbClr val="CC3300"/>
                </a:solidFill>
                <a:latin typeface="Comic Sans MS" charset="0"/>
              </a:rPr>
              <a:t>Jawab:	 51 Masehi dari Korintus</a:t>
            </a:r>
          </a:p>
        </p:txBody>
      </p:sp>
      <p:grpSp>
        <p:nvGrpSpPr>
          <p:cNvPr id="100359" name="Group 18"/>
          <p:cNvGrpSpPr>
            <a:grpSpLocks/>
          </p:cNvGrpSpPr>
          <p:nvPr/>
        </p:nvGrpSpPr>
        <p:grpSpPr bwMode="auto">
          <a:xfrm>
            <a:off x="6705600" y="5867400"/>
            <a:ext cx="457200" cy="457200"/>
            <a:chOff x="3840" y="3696"/>
            <a:chExt cx="336" cy="336"/>
          </a:xfrm>
        </p:grpSpPr>
        <p:sp>
          <p:nvSpPr>
            <p:cNvPr id="100364" name="Line 16"/>
            <p:cNvSpPr>
              <a:spLocks noChangeShapeType="1"/>
            </p:cNvSpPr>
            <p:nvPr/>
          </p:nvSpPr>
          <p:spPr bwMode="auto">
            <a:xfrm>
              <a:off x="3840" y="3696"/>
              <a:ext cx="336" cy="336"/>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5" name="Line 17"/>
            <p:cNvSpPr>
              <a:spLocks noChangeShapeType="1"/>
            </p:cNvSpPr>
            <p:nvPr/>
          </p:nvSpPr>
          <p:spPr bwMode="auto">
            <a:xfrm flipH="1">
              <a:off x="3840" y="3696"/>
              <a:ext cx="336" cy="336"/>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0360" name="Group 21"/>
          <p:cNvGrpSpPr>
            <a:grpSpLocks/>
          </p:cNvGrpSpPr>
          <p:nvPr/>
        </p:nvGrpSpPr>
        <p:grpSpPr bwMode="auto">
          <a:xfrm>
            <a:off x="7772400" y="5867400"/>
            <a:ext cx="609600" cy="457200"/>
            <a:chOff x="4656" y="3552"/>
            <a:chExt cx="528" cy="432"/>
          </a:xfrm>
        </p:grpSpPr>
        <p:sp>
          <p:nvSpPr>
            <p:cNvPr id="100362" name="Line 19"/>
            <p:cNvSpPr>
              <a:spLocks noChangeShapeType="1"/>
            </p:cNvSpPr>
            <p:nvPr/>
          </p:nvSpPr>
          <p:spPr bwMode="auto">
            <a:xfrm>
              <a:off x="4656" y="3696"/>
              <a:ext cx="192" cy="288"/>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0363" name="Line 20"/>
            <p:cNvSpPr>
              <a:spLocks noChangeShapeType="1"/>
            </p:cNvSpPr>
            <p:nvPr/>
          </p:nvSpPr>
          <p:spPr bwMode="auto">
            <a:xfrm flipV="1">
              <a:off x="4848" y="3552"/>
              <a:ext cx="336" cy="432"/>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0361" name="Text Box 2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443"/>
                                        </p:tgtEl>
                                        <p:attrNameLst>
                                          <p:attrName>style.visibility</p:attrName>
                                        </p:attrNameLst>
                                      </p:cBhvr>
                                      <p:to>
                                        <p:strVal val="visible"/>
                                      </p:to>
                                    </p:set>
                                    <p:anim calcmode="lin" valueType="num">
                                      <p:cBhvr additive="base">
                                        <p:cTn id="7" dur="500" fill="hold"/>
                                        <p:tgtEl>
                                          <p:spTgt spid="18443"/>
                                        </p:tgtEl>
                                        <p:attrNameLst>
                                          <p:attrName>ppt_x</p:attrName>
                                        </p:attrNameLst>
                                      </p:cBhvr>
                                      <p:tavLst>
                                        <p:tav tm="0">
                                          <p:val>
                                            <p:strVal val="0-#ppt_w/2"/>
                                          </p:val>
                                        </p:tav>
                                        <p:tav tm="100000">
                                          <p:val>
                                            <p:strVal val="#ppt_x"/>
                                          </p:val>
                                        </p:tav>
                                      </p:tavLst>
                                    </p:anim>
                                    <p:anim calcmode="lin" valueType="num">
                                      <p:cBhvr additive="base">
                                        <p:cTn id="8" dur="500" fill="hold"/>
                                        <p:tgtEl>
                                          <p:spTgt spid="184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444"/>
                                        </p:tgtEl>
                                        <p:attrNameLst>
                                          <p:attrName>style.visibility</p:attrName>
                                        </p:attrNameLst>
                                      </p:cBhvr>
                                      <p:to>
                                        <p:strVal val="visible"/>
                                      </p:to>
                                    </p:set>
                                    <p:anim calcmode="lin" valueType="num">
                                      <p:cBhvr additive="base">
                                        <p:cTn id="13" dur="500" fill="hold"/>
                                        <p:tgtEl>
                                          <p:spTgt spid="18444"/>
                                        </p:tgtEl>
                                        <p:attrNameLst>
                                          <p:attrName>ppt_x</p:attrName>
                                        </p:attrNameLst>
                                      </p:cBhvr>
                                      <p:tavLst>
                                        <p:tav tm="0">
                                          <p:val>
                                            <p:strVal val="0-#ppt_w/2"/>
                                          </p:val>
                                        </p:tav>
                                        <p:tav tm="100000">
                                          <p:val>
                                            <p:strVal val="#ppt_x"/>
                                          </p:val>
                                        </p:tav>
                                      </p:tavLst>
                                    </p:anim>
                                    <p:anim calcmode="lin" valueType="num">
                                      <p:cBhvr additive="base">
                                        <p:cTn id="14" dur="500" fill="hold"/>
                                        <p:tgtEl>
                                          <p:spTgt spid="184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3" grpId="0" autoUpdateAnimBg="0"/>
      <p:bldP spid="18444"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22D6E96E.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72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8E093B7C.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1379" name="Group 4"/>
          <p:cNvGrpSpPr>
            <a:grpSpLocks/>
          </p:cNvGrpSpPr>
          <p:nvPr/>
        </p:nvGrpSpPr>
        <p:grpSpPr bwMode="auto">
          <a:xfrm>
            <a:off x="152400" y="304800"/>
            <a:ext cx="8763000" cy="1143000"/>
            <a:chOff x="144" y="48"/>
            <a:chExt cx="5520" cy="720"/>
          </a:xfrm>
        </p:grpSpPr>
        <p:sp>
          <p:nvSpPr>
            <p:cNvPr id="101392" name="WordArt 5"/>
            <p:cNvSpPr>
              <a:spLocks noChangeArrowheads="1" noChangeShapeType="1" noTextEdit="1"/>
            </p:cNvSpPr>
            <p:nvPr/>
          </p:nvSpPr>
          <p:spPr bwMode="auto">
            <a:xfrm>
              <a:off x="144"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sp>
          <p:nvSpPr>
            <p:cNvPr id="101393" name="WordArt 6"/>
            <p:cNvSpPr>
              <a:spLocks noChangeArrowheads="1" noChangeShapeType="1" noTextEdit="1"/>
            </p:cNvSpPr>
            <p:nvPr/>
          </p:nvSpPr>
          <p:spPr bwMode="auto">
            <a:xfrm>
              <a:off x="1248" y="240"/>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Kuiz</a:t>
              </a:r>
            </a:p>
          </p:txBody>
        </p:sp>
        <p:sp>
          <p:nvSpPr>
            <p:cNvPr id="101394" name="WordArt 7"/>
            <p:cNvSpPr>
              <a:spLocks noChangeArrowheads="1" noChangeShapeType="1" noTextEdit="1"/>
            </p:cNvSpPr>
            <p:nvPr/>
          </p:nvSpPr>
          <p:spPr bwMode="auto">
            <a:xfrm>
              <a:off x="2352"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sp>
          <p:nvSpPr>
            <p:cNvPr id="101395" name="WordArt 8"/>
            <p:cNvSpPr>
              <a:spLocks noChangeArrowheads="1" noChangeShapeType="1" noTextEdit="1"/>
            </p:cNvSpPr>
            <p:nvPr/>
          </p:nvSpPr>
          <p:spPr bwMode="auto">
            <a:xfrm>
              <a:off x="3456" y="240"/>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Kuiz</a:t>
              </a:r>
            </a:p>
          </p:txBody>
        </p:sp>
        <p:sp>
          <p:nvSpPr>
            <p:cNvPr id="101396" name="WordArt 9"/>
            <p:cNvSpPr>
              <a:spLocks noChangeArrowheads="1" noChangeShapeType="1" noTextEdit="1"/>
            </p:cNvSpPr>
            <p:nvPr/>
          </p:nvSpPr>
          <p:spPr bwMode="auto">
            <a:xfrm>
              <a:off x="4560"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grpSp>
      <p:grpSp>
        <p:nvGrpSpPr>
          <p:cNvPr id="101380" name="Group 10"/>
          <p:cNvGrpSpPr>
            <a:grpSpLocks/>
          </p:cNvGrpSpPr>
          <p:nvPr/>
        </p:nvGrpSpPr>
        <p:grpSpPr bwMode="auto">
          <a:xfrm>
            <a:off x="304800" y="4419600"/>
            <a:ext cx="2514600" cy="2135188"/>
            <a:chOff x="192" y="3120"/>
            <a:chExt cx="1104" cy="1009"/>
          </a:xfrm>
        </p:grpSpPr>
        <p:pic>
          <p:nvPicPr>
            <p:cNvPr id="101390" name="Picture 11" descr="read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3120"/>
              <a:ext cx="1104"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91" name="Rectangle 12"/>
            <p:cNvSpPr>
              <a:spLocks noChangeArrowheads="1"/>
            </p:cNvSpPr>
            <p:nvPr/>
          </p:nvSpPr>
          <p:spPr bwMode="auto">
            <a:xfrm>
              <a:off x="192" y="3120"/>
              <a:ext cx="1104" cy="1008"/>
            </a:xfrm>
            <a:prstGeom prst="rect">
              <a:avLst/>
            </a:prstGeom>
            <a:noFill/>
            <a:ln w="571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6637" name="Text Box 13"/>
          <p:cNvSpPr txBox="1">
            <a:spLocks noChangeArrowheads="1"/>
          </p:cNvSpPr>
          <p:nvPr/>
        </p:nvSpPr>
        <p:spPr bwMode="auto">
          <a:xfrm>
            <a:off x="0" y="1628775"/>
            <a:ext cx="8915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600">
                <a:latin typeface="Comic Sans MS" charset="0"/>
              </a:rPr>
              <a:t>Sebutkan dua pandangan mengenai berapa lama Paulus tinggal di Tesalonika?</a:t>
            </a:r>
            <a:endParaRPr lang="en-GB" sz="4000">
              <a:latin typeface="Comic Sans MS" charset="0"/>
            </a:endParaRPr>
          </a:p>
        </p:txBody>
      </p:sp>
      <p:sp>
        <p:nvSpPr>
          <p:cNvPr id="26638" name="Text Box 14"/>
          <p:cNvSpPr txBox="1">
            <a:spLocks noChangeArrowheads="1"/>
          </p:cNvSpPr>
          <p:nvPr/>
        </p:nvSpPr>
        <p:spPr bwMode="auto">
          <a:xfrm>
            <a:off x="228600" y="2895600"/>
            <a:ext cx="8229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4000">
                <a:solidFill>
                  <a:srgbClr val="CC3300"/>
                </a:solidFill>
                <a:latin typeface="Comic Sans MS" charset="0"/>
              </a:rPr>
              <a:t>Jawab: </a:t>
            </a:r>
            <a:r>
              <a:rPr lang="en-GB" sz="3600">
                <a:solidFill>
                  <a:srgbClr val="CC3300"/>
                </a:solidFill>
                <a:latin typeface="Comic Sans MS" charset="0"/>
              </a:rPr>
              <a:t>Pandangan pertama:3 minggu. Pandangan kedua: 3 bulan</a:t>
            </a:r>
          </a:p>
        </p:txBody>
      </p:sp>
      <p:grpSp>
        <p:nvGrpSpPr>
          <p:cNvPr id="101383" name="Group 15"/>
          <p:cNvGrpSpPr>
            <a:grpSpLocks/>
          </p:cNvGrpSpPr>
          <p:nvPr/>
        </p:nvGrpSpPr>
        <p:grpSpPr bwMode="auto">
          <a:xfrm>
            <a:off x="6705600" y="5867400"/>
            <a:ext cx="457200" cy="457200"/>
            <a:chOff x="3840" y="3696"/>
            <a:chExt cx="336" cy="336"/>
          </a:xfrm>
        </p:grpSpPr>
        <p:sp>
          <p:nvSpPr>
            <p:cNvPr id="101388" name="Line 16"/>
            <p:cNvSpPr>
              <a:spLocks noChangeShapeType="1"/>
            </p:cNvSpPr>
            <p:nvPr/>
          </p:nvSpPr>
          <p:spPr bwMode="auto">
            <a:xfrm>
              <a:off x="3840" y="3696"/>
              <a:ext cx="336" cy="336"/>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89" name="Line 17"/>
            <p:cNvSpPr>
              <a:spLocks noChangeShapeType="1"/>
            </p:cNvSpPr>
            <p:nvPr/>
          </p:nvSpPr>
          <p:spPr bwMode="auto">
            <a:xfrm flipH="1">
              <a:off x="3840" y="3696"/>
              <a:ext cx="336" cy="336"/>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1384" name="Group 18"/>
          <p:cNvGrpSpPr>
            <a:grpSpLocks/>
          </p:cNvGrpSpPr>
          <p:nvPr/>
        </p:nvGrpSpPr>
        <p:grpSpPr bwMode="auto">
          <a:xfrm>
            <a:off x="7772400" y="5867400"/>
            <a:ext cx="609600" cy="457200"/>
            <a:chOff x="4656" y="3552"/>
            <a:chExt cx="528" cy="432"/>
          </a:xfrm>
        </p:grpSpPr>
        <p:sp>
          <p:nvSpPr>
            <p:cNvPr id="101386" name="Line 19"/>
            <p:cNvSpPr>
              <a:spLocks noChangeShapeType="1"/>
            </p:cNvSpPr>
            <p:nvPr/>
          </p:nvSpPr>
          <p:spPr bwMode="auto">
            <a:xfrm>
              <a:off x="4656" y="3696"/>
              <a:ext cx="192" cy="288"/>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1387" name="Line 20"/>
            <p:cNvSpPr>
              <a:spLocks noChangeShapeType="1"/>
            </p:cNvSpPr>
            <p:nvPr/>
          </p:nvSpPr>
          <p:spPr bwMode="auto">
            <a:xfrm flipV="1">
              <a:off x="4848" y="3552"/>
              <a:ext cx="336" cy="432"/>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1385" name="Text Box 21"/>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7"/>
                                        </p:tgtEl>
                                        <p:attrNameLst>
                                          <p:attrName>style.visibility</p:attrName>
                                        </p:attrNameLst>
                                      </p:cBhvr>
                                      <p:to>
                                        <p:strVal val="visible"/>
                                      </p:to>
                                    </p:set>
                                    <p:anim calcmode="lin" valueType="num">
                                      <p:cBhvr additive="base">
                                        <p:cTn id="7" dur="500" fill="hold"/>
                                        <p:tgtEl>
                                          <p:spTgt spid="26637"/>
                                        </p:tgtEl>
                                        <p:attrNameLst>
                                          <p:attrName>ppt_x</p:attrName>
                                        </p:attrNameLst>
                                      </p:cBhvr>
                                      <p:tavLst>
                                        <p:tav tm="0">
                                          <p:val>
                                            <p:strVal val="0-#ppt_w/2"/>
                                          </p:val>
                                        </p:tav>
                                        <p:tav tm="100000">
                                          <p:val>
                                            <p:strVal val="#ppt_x"/>
                                          </p:val>
                                        </p:tav>
                                      </p:tavLst>
                                    </p:anim>
                                    <p:anim calcmode="lin" valueType="num">
                                      <p:cBhvr additive="base">
                                        <p:cTn id="8" dur="500" fill="hold"/>
                                        <p:tgtEl>
                                          <p:spTgt spid="2663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6638"/>
                                        </p:tgtEl>
                                        <p:attrNameLst>
                                          <p:attrName>style.visibility</p:attrName>
                                        </p:attrNameLst>
                                      </p:cBhvr>
                                      <p:to>
                                        <p:strVal val="visible"/>
                                      </p:to>
                                    </p:set>
                                    <p:anim calcmode="lin" valueType="num">
                                      <p:cBhvr additive="base">
                                        <p:cTn id="13" dur="500" fill="hold"/>
                                        <p:tgtEl>
                                          <p:spTgt spid="26638"/>
                                        </p:tgtEl>
                                        <p:attrNameLst>
                                          <p:attrName>ppt_x</p:attrName>
                                        </p:attrNameLst>
                                      </p:cBhvr>
                                      <p:tavLst>
                                        <p:tav tm="0">
                                          <p:val>
                                            <p:strVal val="0-#ppt_w/2"/>
                                          </p:val>
                                        </p:tav>
                                        <p:tav tm="100000">
                                          <p:val>
                                            <p:strVal val="#ppt_x"/>
                                          </p:val>
                                        </p:tav>
                                      </p:tavLst>
                                    </p:anim>
                                    <p:anim calcmode="lin" valueType="num">
                                      <p:cBhvr additive="base">
                                        <p:cTn id="14" dur="500" fill="hold"/>
                                        <p:tgtEl>
                                          <p:spTgt spid="266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7" grpId="0" autoUpdateAnimBg="0"/>
      <p:bldP spid="26638"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22D6E96E.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77200" y="6019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8E093B7C.WAV">
            <a:hlinkClick r:id="" action="ppaction://media"/>
          </p:cNvPr>
          <p:cNvPicPr>
            <a:picLocks noRot="1"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81800" y="5943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03" name="Group 4"/>
          <p:cNvGrpSpPr>
            <a:grpSpLocks/>
          </p:cNvGrpSpPr>
          <p:nvPr/>
        </p:nvGrpSpPr>
        <p:grpSpPr bwMode="auto">
          <a:xfrm>
            <a:off x="152400" y="304800"/>
            <a:ext cx="8763000" cy="1143000"/>
            <a:chOff x="144" y="48"/>
            <a:chExt cx="5520" cy="720"/>
          </a:xfrm>
        </p:grpSpPr>
        <p:sp>
          <p:nvSpPr>
            <p:cNvPr id="102417" name="WordArt 5"/>
            <p:cNvSpPr>
              <a:spLocks noChangeArrowheads="1" noChangeShapeType="1" noTextEdit="1"/>
            </p:cNvSpPr>
            <p:nvPr/>
          </p:nvSpPr>
          <p:spPr bwMode="auto">
            <a:xfrm>
              <a:off x="144"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sp>
          <p:nvSpPr>
            <p:cNvPr id="102418" name="WordArt 6"/>
            <p:cNvSpPr>
              <a:spLocks noChangeArrowheads="1" noChangeShapeType="1" noTextEdit="1"/>
            </p:cNvSpPr>
            <p:nvPr/>
          </p:nvSpPr>
          <p:spPr bwMode="auto">
            <a:xfrm>
              <a:off x="1248" y="240"/>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Kuiz</a:t>
              </a:r>
            </a:p>
          </p:txBody>
        </p:sp>
        <p:sp>
          <p:nvSpPr>
            <p:cNvPr id="102419" name="WordArt 7"/>
            <p:cNvSpPr>
              <a:spLocks noChangeArrowheads="1" noChangeShapeType="1" noTextEdit="1"/>
            </p:cNvSpPr>
            <p:nvPr/>
          </p:nvSpPr>
          <p:spPr bwMode="auto">
            <a:xfrm>
              <a:off x="2352"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sp>
          <p:nvSpPr>
            <p:cNvPr id="102420" name="WordArt 8"/>
            <p:cNvSpPr>
              <a:spLocks noChangeArrowheads="1" noChangeShapeType="1" noTextEdit="1"/>
            </p:cNvSpPr>
            <p:nvPr/>
          </p:nvSpPr>
          <p:spPr bwMode="auto">
            <a:xfrm>
              <a:off x="3456" y="240"/>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Kuiz</a:t>
              </a:r>
            </a:p>
          </p:txBody>
        </p:sp>
        <p:sp>
          <p:nvSpPr>
            <p:cNvPr id="102421" name="WordArt 9"/>
            <p:cNvSpPr>
              <a:spLocks noChangeArrowheads="1" noChangeShapeType="1" noTextEdit="1"/>
            </p:cNvSpPr>
            <p:nvPr/>
          </p:nvSpPr>
          <p:spPr bwMode="auto">
            <a:xfrm>
              <a:off x="4560" y="48"/>
              <a:ext cx="1104" cy="5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Kuiz</a:t>
              </a:r>
            </a:p>
          </p:txBody>
        </p:sp>
      </p:grpSp>
      <p:grpSp>
        <p:nvGrpSpPr>
          <p:cNvPr id="102404" name="Group 10"/>
          <p:cNvGrpSpPr>
            <a:grpSpLocks/>
          </p:cNvGrpSpPr>
          <p:nvPr/>
        </p:nvGrpSpPr>
        <p:grpSpPr bwMode="auto">
          <a:xfrm>
            <a:off x="304800" y="4800600"/>
            <a:ext cx="2362200" cy="1754188"/>
            <a:chOff x="192" y="3120"/>
            <a:chExt cx="1104" cy="1009"/>
          </a:xfrm>
        </p:grpSpPr>
        <p:pic>
          <p:nvPicPr>
            <p:cNvPr id="102415" name="Picture 11" descr="read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 y="3120"/>
              <a:ext cx="1104" cy="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6" name="Rectangle 12"/>
            <p:cNvSpPr>
              <a:spLocks noChangeArrowheads="1"/>
            </p:cNvSpPr>
            <p:nvPr/>
          </p:nvSpPr>
          <p:spPr bwMode="auto">
            <a:xfrm>
              <a:off x="192" y="3120"/>
              <a:ext cx="1104" cy="1008"/>
            </a:xfrm>
            <a:prstGeom prst="rect">
              <a:avLst/>
            </a:prstGeom>
            <a:noFill/>
            <a:ln w="571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7661" name="Text Box 13"/>
          <p:cNvSpPr txBox="1">
            <a:spLocks noChangeArrowheads="1"/>
          </p:cNvSpPr>
          <p:nvPr/>
        </p:nvSpPr>
        <p:spPr bwMode="auto">
          <a:xfrm>
            <a:off x="228600" y="1524000"/>
            <a:ext cx="8686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600">
                <a:latin typeface="Comic Sans MS" charset="0"/>
              </a:rPr>
              <a:t>Apa tema yang mungkin dari surat ini dan mana yang lebih populer?</a:t>
            </a:r>
          </a:p>
        </p:txBody>
      </p:sp>
      <p:sp>
        <p:nvSpPr>
          <p:cNvPr id="27662" name="Text Box 14"/>
          <p:cNvSpPr txBox="1">
            <a:spLocks noChangeArrowheads="1"/>
          </p:cNvSpPr>
          <p:nvPr/>
        </p:nvSpPr>
        <p:spPr bwMode="auto">
          <a:xfrm>
            <a:off x="228600" y="3260725"/>
            <a:ext cx="8229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4000">
                <a:solidFill>
                  <a:srgbClr val="CC3300"/>
                </a:solidFill>
                <a:latin typeface="Comic Sans MS" charset="0"/>
              </a:rPr>
              <a:t>Jawab: Melawan Gnostisisme atau </a:t>
            </a:r>
            <a:r>
              <a:rPr lang="en-GB" sz="4000" u="sng">
                <a:solidFill>
                  <a:srgbClr val="CC3300"/>
                </a:solidFill>
                <a:latin typeface="Comic Sans MS" charset="0"/>
              </a:rPr>
              <a:t>Persiapan Pengangkatan</a:t>
            </a:r>
            <a:endParaRPr lang="en-GB" sz="3600">
              <a:solidFill>
                <a:srgbClr val="CC3300"/>
              </a:solidFill>
              <a:latin typeface="Comic Sans MS" charset="0"/>
            </a:endParaRPr>
          </a:p>
        </p:txBody>
      </p:sp>
      <p:grpSp>
        <p:nvGrpSpPr>
          <p:cNvPr id="102407" name="Group 15"/>
          <p:cNvGrpSpPr>
            <a:grpSpLocks/>
          </p:cNvGrpSpPr>
          <p:nvPr/>
        </p:nvGrpSpPr>
        <p:grpSpPr bwMode="auto">
          <a:xfrm>
            <a:off x="6705600" y="5867400"/>
            <a:ext cx="457200" cy="457200"/>
            <a:chOff x="3840" y="3696"/>
            <a:chExt cx="336" cy="336"/>
          </a:xfrm>
        </p:grpSpPr>
        <p:sp>
          <p:nvSpPr>
            <p:cNvPr id="102413" name="Line 16"/>
            <p:cNvSpPr>
              <a:spLocks noChangeShapeType="1"/>
            </p:cNvSpPr>
            <p:nvPr/>
          </p:nvSpPr>
          <p:spPr bwMode="auto">
            <a:xfrm>
              <a:off x="3840" y="3696"/>
              <a:ext cx="336" cy="336"/>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4" name="Line 17"/>
            <p:cNvSpPr>
              <a:spLocks noChangeShapeType="1"/>
            </p:cNvSpPr>
            <p:nvPr/>
          </p:nvSpPr>
          <p:spPr bwMode="auto">
            <a:xfrm flipH="1">
              <a:off x="3840" y="3696"/>
              <a:ext cx="336" cy="336"/>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102408" name="Group 18"/>
          <p:cNvGrpSpPr>
            <a:grpSpLocks/>
          </p:cNvGrpSpPr>
          <p:nvPr/>
        </p:nvGrpSpPr>
        <p:grpSpPr bwMode="auto">
          <a:xfrm>
            <a:off x="7772400" y="5867400"/>
            <a:ext cx="609600" cy="457200"/>
            <a:chOff x="4656" y="3552"/>
            <a:chExt cx="528" cy="432"/>
          </a:xfrm>
        </p:grpSpPr>
        <p:sp>
          <p:nvSpPr>
            <p:cNvPr id="102411" name="Line 19"/>
            <p:cNvSpPr>
              <a:spLocks noChangeShapeType="1"/>
            </p:cNvSpPr>
            <p:nvPr/>
          </p:nvSpPr>
          <p:spPr bwMode="auto">
            <a:xfrm>
              <a:off x="4656" y="3696"/>
              <a:ext cx="192" cy="288"/>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2412" name="Line 20"/>
            <p:cNvSpPr>
              <a:spLocks noChangeShapeType="1"/>
            </p:cNvSpPr>
            <p:nvPr/>
          </p:nvSpPr>
          <p:spPr bwMode="auto">
            <a:xfrm flipV="1">
              <a:off x="4848" y="3552"/>
              <a:ext cx="336" cy="432"/>
            </a:xfrm>
            <a:prstGeom prst="line">
              <a:avLst/>
            </a:prstGeom>
            <a:noFill/>
            <a:ln w="762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02409" name="AutoShape 21">
            <a:hlinkClick r:id="rId4" action="ppaction://hlinksldjump" highlightClick="1"/>
          </p:cNvPr>
          <p:cNvSpPr>
            <a:spLocks noChangeArrowheads="1"/>
          </p:cNvSpPr>
          <p:nvPr/>
        </p:nvSpPr>
        <p:spPr bwMode="auto">
          <a:xfrm>
            <a:off x="2971800" y="5943600"/>
            <a:ext cx="6096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102410" name="Text Box 22"/>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61"/>
                                        </p:tgtEl>
                                        <p:attrNameLst>
                                          <p:attrName>style.visibility</p:attrName>
                                        </p:attrNameLst>
                                      </p:cBhvr>
                                      <p:to>
                                        <p:strVal val="visible"/>
                                      </p:to>
                                    </p:set>
                                    <p:anim calcmode="lin" valueType="num">
                                      <p:cBhvr additive="base">
                                        <p:cTn id="7" dur="500" fill="hold"/>
                                        <p:tgtEl>
                                          <p:spTgt spid="27661"/>
                                        </p:tgtEl>
                                        <p:attrNameLst>
                                          <p:attrName>ppt_x</p:attrName>
                                        </p:attrNameLst>
                                      </p:cBhvr>
                                      <p:tavLst>
                                        <p:tav tm="0">
                                          <p:val>
                                            <p:strVal val="0-#ppt_w/2"/>
                                          </p:val>
                                        </p:tav>
                                        <p:tav tm="100000">
                                          <p:val>
                                            <p:strVal val="#ppt_x"/>
                                          </p:val>
                                        </p:tav>
                                      </p:tavLst>
                                    </p:anim>
                                    <p:anim calcmode="lin" valueType="num">
                                      <p:cBhvr additive="base">
                                        <p:cTn id="8" dur="500" fill="hold"/>
                                        <p:tgtEl>
                                          <p:spTgt spid="27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62"/>
                                        </p:tgtEl>
                                        <p:attrNameLst>
                                          <p:attrName>style.visibility</p:attrName>
                                        </p:attrNameLst>
                                      </p:cBhvr>
                                      <p:to>
                                        <p:strVal val="visible"/>
                                      </p:to>
                                    </p:set>
                                    <p:anim calcmode="lin" valueType="num">
                                      <p:cBhvr additive="base">
                                        <p:cTn id="13" dur="500" fill="hold"/>
                                        <p:tgtEl>
                                          <p:spTgt spid="27662"/>
                                        </p:tgtEl>
                                        <p:attrNameLst>
                                          <p:attrName>ppt_x</p:attrName>
                                        </p:attrNameLst>
                                      </p:cBhvr>
                                      <p:tavLst>
                                        <p:tav tm="0">
                                          <p:val>
                                            <p:strVal val="0-#ppt_w/2"/>
                                          </p:val>
                                        </p:tav>
                                        <p:tav tm="100000">
                                          <p:val>
                                            <p:strVal val="#ppt_x"/>
                                          </p:val>
                                        </p:tav>
                                      </p:tavLst>
                                    </p:anim>
                                    <p:anim calcmode="lin" valueType="num">
                                      <p:cBhvr additive="base">
                                        <p:cTn id="14" dur="500" fill="hold"/>
                                        <p:tgtEl>
                                          <p:spTgt spid="27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1" grpId="0" autoUpdateAnimBg="0"/>
      <p:bldP spid="2766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2"/>
          <p:cNvSpPr>
            <a:spLocks noGrp="1" noChangeArrowheads="1"/>
          </p:cNvSpPr>
          <p:nvPr>
            <p:ph type="title" idx="4294967295"/>
          </p:nvPr>
        </p:nvSpPr>
        <p:spPr>
          <a:xfrm>
            <a:off x="1104900" y="-76200"/>
            <a:ext cx="6934200" cy="457200"/>
          </a:xfrm>
        </p:spPr>
        <p:txBody>
          <a:bodyPr/>
          <a:lstStyle/>
          <a:p>
            <a:r>
              <a:rPr lang="en-US" sz="4000">
                <a:latin typeface="Times New Roman" charset="0"/>
                <a:ea typeface="ＭＳ Ｐゴシック" charset="0"/>
                <a:cs typeface="ＭＳ Ｐゴシック" charset="0"/>
              </a:rPr>
              <a:t>1 Tesalonika</a:t>
            </a:r>
          </a:p>
        </p:txBody>
      </p:sp>
      <p:sp>
        <p:nvSpPr>
          <p:cNvPr id="25602" name="Rectangle 2"/>
          <p:cNvSpPr>
            <a:spLocks noChangeArrowheads="1"/>
          </p:cNvSpPr>
          <p:nvPr/>
        </p:nvSpPr>
        <p:spPr bwMode="auto">
          <a:xfrm>
            <a:off x="179388" y="765175"/>
            <a:ext cx="8686800" cy="57150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59" name="WordArt 3"/>
          <p:cNvSpPr>
            <a:spLocks noChangeArrowheads="1" noChangeShapeType="1" noTextEdit="1"/>
          </p:cNvSpPr>
          <p:nvPr/>
        </p:nvSpPr>
        <p:spPr bwMode="auto">
          <a:xfrm>
            <a:off x="2195513" y="333375"/>
            <a:ext cx="4664075" cy="5476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800000"/>
                    </a:gs>
                    <a:gs pos="100000">
                      <a:srgbClr val="FF9900"/>
                    </a:gs>
                  </a:gsLst>
                  <a:lin ang="5400000" scaled="1"/>
                </a:gradFill>
                <a:latin typeface="Impact"/>
                <a:ea typeface="Impact"/>
                <a:cs typeface="Impact"/>
              </a:rPr>
              <a:t>Persiapan</a:t>
            </a:r>
          </a:p>
        </p:txBody>
      </p:sp>
      <p:sp>
        <p:nvSpPr>
          <p:cNvPr id="45060" name="WordArt 4"/>
          <p:cNvSpPr>
            <a:spLocks noChangeArrowheads="1" noChangeShapeType="1" noTextEdit="1"/>
          </p:cNvSpPr>
          <p:nvPr/>
        </p:nvSpPr>
        <p:spPr bwMode="auto">
          <a:xfrm>
            <a:off x="1981200" y="914400"/>
            <a:ext cx="4937125" cy="549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9900"/>
                    </a:gs>
                    <a:gs pos="100000">
                      <a:srgbClr val="800000"/>
                    </a:gs>
                  </a:gsLst>
                  <a:lin ang="5400000" scaled="1"/>
                </a:gradFill>
                <a:effectLst>
                  <a:outerShdw blurRad="63500" dist="38099" dir="2700000" algn="ctr" rotWithShape="0">
                    <a:srgbClr val="C0C0C0">
                      <a:alpha val="74997"/>
                    </a:srgbClr>
                  </a:outerShdw>
                </a:effectLst>
                <a:latin typeface="Impact"/>
                <a:ea typeface="Impact"/>
                <a:cs typeface="Impact"/>
              </a:rPr>
              <a:t>Pengangkatan</a:t>
            </a:r>
          </a:p>
        </p:txBody>
      </p:sp>
      <p:sp>
        <p:nvSpPr>
          <p:cNvPr id="45061" name="Text Box 5"/>
          <p:cNvSpPr txBox="1">
            <a:spLocks noChangeArrowheads="1"/>
          </p:cNvSpPr>
          <p:nvPr/>
        </p:nvSpPr>
        <p:spPr bwMode="auto">
          <a:xfrm>
            <a:off x="304800" y="1755775"/>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a:latin typeface="Comic Sans MS" charset="0"/>
                <a:ea typeface="SimSun" charset="0"/>
                <a:cs typeface="SimSun" charset="0"/>
              </a:rPr>
              <a:t>Meskipun Paulus kelihatannya menulis tentang 5 masalah yang berbeda di dalam suratnya, ada suatu topik yang terus ia ulangi: </a:t>
            </a:r>
            <a:r>
              <a:rPr lang="en-GB" b="1">
                <a:solidFill>
                  <a:srgbClr val="CC3300"/>
                </a:solidFill>
                <a:latin typeface="Comic Sans MS" charset="0"/>
                <a:ea typeface="SimSun" charset="0"/>
                <a:cs typeface="SimSun" charset="0"/>
              </a:rPr>
              <a:t>Pengangkatan</a:t>
            </a:r>
            <a:r>
              <a:rPr lang="en-GB">
                <a:solidFill>
                  <a:srgbClr val="CC3300"/>
                </a:solidFill>
                <a:latin typeface="Comic Sans MS" charset="0"/>
                <a:ea typeface="SimSun" charset="0"/>
                <a:cs typeface="SimSun" charset="0"/>
              </a:rPr>
              <a:t>.</a:t>
            </a:r>
            <a:endParaRPr lang="en-GB">
              <a:ea typeface="SimSun" charset="0"/>
              <a:cs typeface="SimSun" charset="0"/>
            </a:endParaRPr>
          </a:p>
        </p:txBody>
      </p:sp>
      <p:sp>
        <p:nvSpPr>
          <p:cNvPr id="45062" name="Text Box 6"/>
          <p:cNvSpPr txBox="1">
            <a:spLocks noChangeArrowheads="1"/>
          </p:cNvSpPr>
          <p:nvPr/>
        </p:nvSpPr>
        <p:spPr bwMode="auto">
          <a:xfrm>
            <a:off x="395288" y="2781300"/>
            <a:ext cx="8139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a:latin typeface="Comic Sans MS" charset="0"/>
                <a:ea typeface="SimSun" charset="0"/>
                <a:cs typeface="SimSun" charset="0"/>
              </a:rPr>
              <a:t>--&gt; Pengharapan akan Pengangkatan orang-orang untuk berjumpa dengan Tuhan menandai akhir setiap pasal:</a:t>
            </a:r>
          </a:p>
        </p:txBody>
      </p:sp>
      <p:pic>
        <p:nvPicPr>
          <p:cNvPr id="25607" name="Picture 8" descr="walk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791200"/>
            <a:ext cx="2743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Rectangle 9"/>
          <p:cNvSpPr>
            <a:spLocks noChangeArrowheads="1"/>
          </p:cNvSpPr>
          <p:nvPr/>
        </p:nvSpPr>
        <p:spPr bwMode="auto">
          <a:xfrm>
            <a:off x="3352800" y="5791200"/>
            <a:ext cx="2743200" cy="941388"/>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09" name="AutoShape 10">
            <a:hlinkClick r:id="rId3" action="ppaction://hlinksldjump" highlightClick="1"/>
          </p:cNvPr>
          <p:cNvSpPr>
            <a:spLocks noChangeArrowheads="1"/>
          </p:cNvSpPr>
          <p:nvPr/>
        </p:nvSpPr>
        <p:spPr bwMode="auto">
          <a:xfrm>
            <a:off x="7924800" y="5715000"/>
            <a:ext cx="6096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25610" name="Text Box 11"/>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
        <p:nvSpPr>
          <p:cNvPr id="25611" name="Text Box 13"/>
          <p:cNvSpPr txBox="1">
            <a:spLocks noChangeArrowheads="1"/>
          </p:cNvSpPr>
          <p:nvPr/>
        </p:nvSpPr>
        <p:spPr bwMode="auto">
          <a:xfrm>
            <a:off x="395288" y="1412875"/>
            <a:ext cx="8389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Tema umum apa yang saudara temukan di akhir dari kelima pasal?</a:t>
            </a:r>
          </a:p>
        </p:txBody>
      </p:sp>
      <p:sp>
        <p:nvSpPr>
          <p:cNvPr id="14" name="Text Box 7"/>
          <p:cNvSpPr txBox="1">
            <a:spLocks noChangeArrowheads="1"/>
          </p:cNvSpPr>
          <p:nvPr/>
        </p:nvSpPr>
        <p:spPr bwMode="auto">
          <a:xfrm>
            <a:off x="755650" y="3573463"/>
            <a:ext cx="7848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1800" b="1" i="1">
                <a:solidFill>
                  <a:srgbClr val="CC3300"/>
                </a:solidFill>
                <a:latin typeface="Comic Sans MS" charset="0"/>
                <a:ea typeface="SimSun" charset="0"/>
                <a:cs typeface="SimSun" charset="0"/>
              </a:rPr>
              <a:t>1:10</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…dan untuk menantikan kedatangan Anak-Nya dari sorga…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2:19</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…Yesus, Tuhan kita, pada waktu kedatangan-Nya…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3:13</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…pada waktu kedatangan Yesus, Tuhan kita, dengan semua orang kudus-Nya.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4:16-18</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…kita yang hidup, yang masih tinggal, akan diangkat bersama-sama dengan mereka dalam awan menyongsong Tuhan di angkasa…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5:23</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…pada kedatangan Yesus Kristus,Tuhan kita.</a:t>
            </a:r>
            <a:r>
              <a:rPr lang="ja-JP" altLang="en-GB" sz="1800" b="1" i="1">
                <a:latin typeface="Comic Sans MS" charset="0"/>
                <a:ea typeface="SimSun" charset="0"/>
                <a:cs typeface="SimSun" charset="0"/>
              </a:rPr>
              <a:t>”</a:t>
            </a:r>
            <a:endParaRPr lang="en-GB" sz="1800" b="1" i="1">
              <a:latin typeface="Comic Sans MS" charset="0"/>
              <a:ea typeface="SimSun" charset="0"/>
              <a:cs typeface="SimSu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2"/>
                                        </p:tgtEl>
                                        <p:attrNameLst>
                                          <p:attrName>style.visibility</p:attrName>
                                        </p:attrNameLst>
                                      </p:cBhvr>
                                      <p:to>
                                        <p:strVal val="visible"/>
                                      </p:to>
                                    </p:set>
                                    <p:anim calcmode="lin" valueType="num">
                                      <p:cBhvr additive="base">
                                        <p:cTn id="13" dur="500" fill="hold"/>
                                        <p:tgtEl>
                                          <p:spTgt spid="45062"/>
                                        </p:tgtEl>
                                        <p:attrNameLst>
                                          <p:attrName>ppt_x</p:attrName>
                                        </p:attrNameLst>
                                      </p:cBhvr>
                                      <p:tavLst>
                                        <p:tav tm="0">
                                          <p:val>
                                            <p:strVal val="0-#ppt_w/2"/>
                                          </p:val>
                                        </p:tav>
                                        <p:tav tm="100000">
                                          <p:val>
                                            <p:strVal val="#ppt_x"/>
                                          </p:val>
                                        </p:tav>
                                      </p:tavLst>
                                    </p:anim>
                                    <p:anim calcmode="lin" valueType="num">
                                      <p:cBhvr additive="base">
                                        <p:cTn id="14"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450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450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0" grpId="0" animBg="1"/>
      <p:bldP spid="45061" grpId="0" autoUpdateAnimBg="0"/>
      <p:bldP spid="45062" grpId="0" autoUpdateAnimBg="0"/>
      <p:bldP spid="14"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ChangeArrowheads="1"/>
          </p:cNvSpPr>
          <p:nvPr/>
        </p:nvSpPr>
        <p:spPr bwMode="auto">
          <a:xfrm>
            <a:off x="990600" y="533400"/>
            <a:ext cx="7315200" cy="6858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426" name="WordArt 3"/>
          <p:cNvSpPr>
            <a:spLocks noChangeArrowheads="1" noChangeShapeType="1" noTextEdit="1"/>
          </p:cNvSpPr>
          <p:nvPr/>
        </p:nvSpPr>
        <p:spPr bwMode="auto">
          <a:xfrm>
            <a:off x="1676400" y="228600"/>
            <a:ext cx="59436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CC9900"/>
                    </a:gs>
                    <a:gs pos="100000">
                      <a:srgbClr val="FF9933"/>
                    </a:gs>
                  </a:gsLst>
                  <a:lin ang="5400000" scaled="1"/>
                </a:gradFill>
                <a:effectLst>
                  <a:outerShdw blurRad="63500" dist="38099" dir="2700000" algn="ctr" rotWithShape="0">
                    <a:srgbClr val="C0C0C0">
                      <a:alpha val="74997"/>
                    </a:srgbClr>
                  </a:outerShdw>
                </a:effectLst>
                <a:latin typeface="Impact"/>
                <a:ea typeface="Impact"/>
                <a:cs typeface="Impact"/>
              </a:rPr>
              <a:t>Penerapan</a:t>
            </a:r>
          </a:p>
        </p:txBody>
      </p:sp>
      <p:grpSp>
        <p:nvGrpSpPr>
          <p:cNvPr id="2" name="Group 13"/>
          <p:cNvGrpSpPr>
            <a:grpSpLocks/>
          </p:cNvGrpSpPr>
          <p:nvPr/>
        </p:nvGrpSpPr>
        <p:grpSpPr bwMode="auto">
          <a:xfrm>
            <a:off x="323850" y="2514600"/>
            <a:ext cx="7981950" cy="3352800"/>
            <a:chOff x="348" y="1584"/>
            <a:chExt cx="5028" cy="2112"/>
          </a:xfrm>
        </p:grpSpPr>
        <p:sp>
          <p:nvSpPr>
            <p:cNvPr id="103430" name="Text Box 6"/>
            <p:cNvSpPr txBox="1">
              <a:spLocks noChangeArrowheads="1"/>
            </p:cNvSpPr>
            <p:nvPr/>
          </p:nvSpPr>
          <p:spPr bwMode="auto">
            <a:xfrm>
              <a:off x="348" y="1842"/>
              <a:ext cx="3120" cy="1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4800">
                  <a:solidFill>
                    <a:srgbClr val="CC3300"/>
                  </a:solidFill>
                  <a:latin typeface="Comic Sans MS" charset="0"/>
                </a:rPr>
                <a:t>Beritakan</a:t>
              </a:r>
              <a:r>
                <a:rPr lang="en-GB" sz="4800">
                  <a:latin typeface="Comic Sans MS" charset="0"/>
                </a:rPr>
                <a:t> Injil dengan cermat dan terencana .</a:t>
              </a:r>
              <a:endParaRPr lang="en-GB" sz="6000">
                <a:latin typeface="Comic Sans MS" charset="0"/>
              </a:endParaRPr>
            </a:p>
          </p:txBody>
        </p:sp>
        <p:pic>
          <p:nvPicPr>
            <p:cNvPr id="103431" name="Picture 9" descr="glob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64" y="1584"/>
              <a:ext cx="2112"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2" name="Rectangle 10"/>
            <p:cNvSpPr>
              <a:spLocks noChangeArrowheads="1"/>
            </p:cNvSpPr>
            <p:nvPr/>
          </p:nvSpPr>
          <p:spPr bwMode="auto">
            <a:xfrm>
              <a:off x="3264" y="1584"/>
              <a:ext cx="2112" cy="21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800000"/>
                </a:solidFill>
              </a:endParaRPr>
            </a:p>
          </p:txBody>
        </p:sp>
      </p:grpSp>
      <p:sp>
        <p:nvSpPr>
          <p:cNvPr id="31756" name="Text Box 12"/>
          <p:cNvSpPr txBox="1">
            <a:spLocks noChangeArrowheads="1"/>
          </p:cNvSpPr>
          <p:nvPr/>
        </p:nvSpPr>
        <p:spPr bwMode="auto">
          <a:xfrm>
            <a:off x="762000" y="1524000"/>
            <a:ext cx="8382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4000">
                <a:solidFill>
                  <a:srgbClr val="800000"/>
                </a:solidFill>
                <a:latin typeface="Comic Sans MS" charset="0"/>
              </a:rPr>
              <a:t>Surat ini mempengaruhi kita secara positif:</a:t>
            </a:r>
            <a:endParaRPr lang="en-GB" sz="4000">
              <a:solidFill>
                <a:srgbClr val="800000"/>
              </a:solidFill>
            </a:endParaRPr>
          </a:p>
        </p:txBody>
      </p:sp>
      <p:sp>
        <p:nvSpPr>
          <p:cNvPr id="103429" name="Text Box 1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6"/>
                                        </p:tgtEl>
                                        <p:attrNameLst>
                                          <p:attrName>style.visibility</p:attrName>
                                        </p:attrNameLst>
                                      </p:cBhvr>
                                      <p:to>
                                        <p:strVal val="visible"/>
                                      </p:to>
                                    </p:set>
                                    <p:anim calcmode="lin" valueType="num">
                                      <p:cBhvr additive="base">
                                        <p:cTn id="7" dur="500" fill="hold"/>
                                        <p:tgtEl>
                                          <p:spTgt spid="31756"/>
                                        </p:tgtEl>
                                        <p:attrNameLst>
                                          <p:attrName>ppt_x</p:attrName>
                                        </p:attrNameLst>
                                      </p:cBhvr>
                                      <p:tavLst>
                                        <p:tav tm="0">
                                          <p:val>
                                            <p:strVal val="0-#ppt_w/2"/>
                                          </p:val>
                                        </p:tav>
                                        <p:tav tm="100000">
                                          <p:val>
                                            <p:strVal val="#ppt_x"/>
                                          </p:val>
                                        </p:tav>
                                      </p:tavLst>
                                    </p:anim>
                                    <p:anim calcmode="lin" valueType="num">
                                      <p:cBhvr additive="base">
                                        <p:cTn id="8"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6" grpId="0"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990600" y="533400"/>
            <a:ext cx="7315200" cy="6858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50" name="WordArt 3"/>
          <p:cNvSpPr>
            <a:spLocks noChangeArrowheads="1" noChangeShapeType="1" noTextEdit="1"/>
          </p:cNvSpPr>
          <p:nvPr/>
        </p:nvSpPr>
        <p:spPr bwMode="auto">
          <a:xfrm>
            <a:off x="1676400" y="228600"/>
            <a:ext cx="59436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CC9900"/>
                    </a:gs>
                    <a:gs pos="100000">
                      <a:srgbClr val="FF9933"/>
                    </a:gs>
                  </a:gsLst>
                  <a:lin ang="5400000" scaled="1"/>
                </a:gradFill>
                <a:effectLst>
                  <a:outerShdw blurRad="63500" dist="38099" dir="2700000" algn="ctr" rotWithShape="0">
                    <a:srgbClr val="C0C0C0">
                      <a:alpha val="74997"/>
                    </a:srgbClr>
                  </a:outerShdw>
                </a:effectLst>
                <a:latin typeface="Impact"/>
                <a:ea typeface="Impact"/>
                <a:cs typeface="Impact"/>
              </a:rPr>
              <a:t>Penerapan</a:t>
            </a:r>
          </a:p>
        </p:txBody>
      </p:sp>
      <p:grpSp>
        <p:nvGrpSpPr>
          <p:cNvPr id="2" name="Group 12"/>
          <p:cNvGrpSpPr>
            <a:grpSpLocks/>
          </p:cNvGrpSpPr>
          <p:nvPr/>
        </p:nvGrpSpPr>
        <p:grpSpPr bwMode="auto">
          <a:xfrm>
            <a:off x="685800" y="2286000"/>
            <a:ext cx="7772400" cy="3046413"/>
            <a:chOff x="432" y="1680"/>
            <a:chExt cx="4896" cy="1919"/>
          </a:xfrm>
        </p:grpSpPr>
        <p:sp>
          <p:nvSpPr>
            <p:cNvPr id="104453" name="Text Box 6"/>
            <p:cNvSpPr txBox="1">
              <a:spLocks noChangeArrowheads="1"/>
            </p:cNvSpPr>
            <p:nvPr/>
          </p:nvSpPr>
          <p:spPr bwMode="auto">
            <a:xfrm>
              <a:off x="432" y="1680"/>
              <a:ext cx="2880" cy="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4800">
                  <a:solidFill>
                    <a:srgbClr val="CC3300"/>
                  </a:solidFill>
                  <a:latin typeface="Comic Sans MS" charset="0"/>
                </a:rPr>
                <a:t>Ajarkan</a:t>
              </a:r>
              <a:r>
                <a:rPr lang="en-GB" sz="4800">
                  <a:latin typeface="Comic Sans MS" charset="0"/>
                </a:rPr>
                <a:t> seluruh Firman Tuhan secara sistematis.</a:t>
              </a:r>
            </a:p>
          </p:txBody>
        </p:sp>
        <p:pic>
          <p:nvPicPr>
            <p:cNvPr id="104454" name="Picture 9" descr="people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08" y="1742"/>
              <a:ext cx="1920" cy="1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Rectangle 10"/>
            <p:cNvSpPr>
              <a:spLocks noChangeArrowheads="1"/>
            </p:cNvSpPr>
            <p:nvPr/>
          </p:nvSpPr>
          <p:spPr bwMode="auto">
            <a:xfrm>
              <a:off x="3408" y="1728"/>
              <a:ext cx="1920" cy="1776"/>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800000"/>
                </a:solidFill>
              </a:endParaRPr>
            </a:p>
          </p:txBody>
        </p:sp>
      </p:grpSp>
      <p:sp>
        <p:nvSpPr>
          <p:cNvPr id="104452" name="Text Box 13"/>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ChangeArrowheads="1"/>
          </p:cNvSpPr>
          <p:nvPr/>
        </p:nvSpPr>
        <p:spPr bwMode="auto">
          <a:xfrm>
            <a:off x="990600" y="533400"/>
            <a:ext cx="7315200" cy="6858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474" name="WordArt 3"/>
          <p:cNvSpPr>
            <a:spLocks noChangeArrowheads="1" noChangeShapeType="1" noTextEdit="1"/>
          </p:cNvSpPr>
          <p:nvPr/>
        </p:nvSpPr>
        <p:spPr bwMode="auto">
          <a:xfrm>
            <a:off x="1676400" y="228600"/>
            <a:ext cx="59436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CC9900"/>
                    </a:gs>
                    <a:gs pos="100000">
                      <a:srgbClr val="FF9933"/>
                    </a:gs>
                  </a:gsLst>
                  <a:lin ang="5400000" scaled="1"/>
                </a:gradFill>
                <a:effectLst>
                  <a:outerShdw blurRad="63500" dist="38099" dir="2700000" algn="ctr" rotWithShape="0">
                    <a:srgbClr val="C0C0C0">
                      <a:alpha val="74997"/>
                    </a:srgbClr>
                  </a:outerShdw>
                </a:effectLst>
                <a:latin typeface="Impact"/>
                <a:ea typeface="Impact"/>
                <a:cs typeface="Impact"/>
              </a:rPr>
              <a:t>Penerapan</a:t>
            </a:r>
          </a:p>
        </p:txBody>
      </p:sp>
      <p:grpSp>
        <p:nvGrpSpPr>
          <p:cNvPr id="2" name="Group 10"/>
          <p:cNvGrpSpPr>
            <a:grpSpLocks/>
          </p:cNvGrpSpPr>
          <p:nvPr/>
        </p:nvGrpSpPr>
        <p:grpSpPr bwMode="auto">
          <a:xfrm>
            <a:off x="685800" y="2133600"/>
            <a:ext cx="7620000" cy="3046413"/>
            <a:chOff x="432" y="1440"/>
            <a:chExt cx="4800" cy="1919"/>
          </a:xfrm>
        </p:grpSpPr>
        <p:sp>
          <p:nvSpPr>
            <p:cNvPr id="105477" name="Text Box 5"/>
            <p:cNvSpPr txBox="1">
              <a:spLocks noChangeArrowheads="1"/>
            </p:cNvSpPr>
            <p:nvPr/>
          </p:nvSpPr>
          <p:spPr bwMode="auto">
            <a:xfrm>
              <a:off x="432" y="1440"/>
              <a:ext cx="2880" cy="1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4800">
                  <a:solidFill>
                    <a:srgbClr val="CC3300"/>
                  </a:solidFill>
                  <a:latin typeface="Comic Sans MS" charset="0"/>
                </a:rPr>
                <a:t>Muridkan (Gembalakan)</a:t>
              </a:r>
              <a:r>
                <a:rPr lang="en-GB" sz="4800">
                  <a:latin typeface="Comic Sans MS" charset="0"/>
                </a:rPr>
                <a:t> petobat baru dengan baik. </a:t>
              </a:r>
            </a:p>
          </p:txBody>
        </p:sp>
        <p:pic>
          <p:nvPicPr>
            <p:cNvPr id="105478" name="Picture 8" descr="friend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08" y="1534"/>
              <a:ext cx="1824" cy="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9" name="Rectangle 9"/>
            <p:cNvSpPr>
              <a:spLocks noChangeArrowheads="1"/>
            </p:cNvSpPr>
            <p:nvPr/>
          </p:nvSpPr>
          <p:spPr bwMode="auto">
            <a:xfrm>
              <a:off x="3408" y="1536"/>
              <a:ext cx="1824" cy="172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105476" name="Text Box 11"/>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ppt_x</p:attrName>
                                        </p:attrNameLst>
                                      </p:cBhvr>
                                      <p:tavLst>
                                        <p:tav tm="0">
                                          <p:val>
                                            <p:fltVal val="0.5"/>
                                          </p:val>
                                        </p:tav>
                                        <p:tav tm="100000">
                                          <p:val>
                                            <p:strVal val="#ppt_x"/>
                                          </p:val>
                                        </p:tav>
                                      </p:tavLst>
                                    </p:anim>
                                    <p:anim calcmode="lin" valueType="num">
                                      <p:cBhvr>
                                        <p:cTn id="10"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Line 2"/>
          <p:cNvSpPr>
            <a:spLocks noChangeShapeType="1"/>
          </p:cNvSpPr>
          <p:nvPr/>
        </p:nvSpPr>
        <p:spPr bwMode="auto">
          <a:xfrm>
            <a:off x="381000" y="838200"/>
            <a:ext cx="830580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6498" name="WordArt 3"/>
          <p:cNvSpPr>
            <a:spLocks noChangeArrowheads="1" noChangeShapeType="1" noTextEdit="1"/>
          </p:cNvSpPr>
          <p:nvPr/>
        </p:nvSpPr>
        <p:spPr bwMode="auto">
          <a:xfrm>
            <a:off x="685800" y="304800"/>
            <a:ext cx="4908550" cy="722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Conclusion</a:t>
            </a:r>
          </a:p>
        </p:txBody>
      </p:sp>
      <p:sp>
        <p:nvSpPr>
          <p:cNvPr id="106499" name="WordArt 4"/>
          <p:cNvSpPr>
            <a:spLocks noChangeArrowheads="1" noChangeShapeType="1" noTextEdit="1"/>
          </p:cNvSpPr>
          <p:nvPr/>
        </p:nvSpPr>
        <p:spPr bwMode="auto">
          <a:xfrm>
            <a:off x="882650" y="496888"/>
            <a:ext cx="4908550" cy="722312"/>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Kesimpulan</a:t>
            </a:r>
          </a:p>
        </p:txBody>
      </p:sp>
      <p:sp>
        <p:nvSpPr>
          <p:cNvPr id="35846" name="Text Box 6"/>
          <p:cNvSpPr txBox="1">
            <a:spLocks noChangeArrowheads="1"/>
          </p:cNvSpPr>
          <p:nvPr/>
        </p:nvSpPr>
        <p:spPr bwMode="auto">
          <a:xfrm>
            <a:off x="1187450" y="1628775"/>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ts val="500"/>
              </a:spcBef>
              <a:spcAft>
                <a:spcPts val="500"/>
              </a:spcAft>
            </a:pPr>
            <a:r>
              <a:rPr lang="en-GB" sz="4000">
                <a:solidFill>
                  <a:srgbClr val="CC3300"/>
                </a:solidFill>
                <a:latin typeface="Comic Sans MS" charset="0"/>
              </a:rPr>
              <a:t>HIDUPLAH</a:t>
            </a:r>
            <a:r>
              <a:rPr lang="en-GB" sz="4000">
                <a:solidFill>
                  <a:srgbClr val="800000"/>
                </a:solidFill>
                <a:latin typeface="Comic Sans MS" charset="0"/>
              </a:rPr>
              <a:t> SEOLAH-OLAH PENGANGKATAN AKAN TERJADI </a:t>
            </a:r>
            <a:r>
              <a:rPr lang="en-GB" sz="4000">
                <a:solidFill>
                  <a:srgbClr val="CC3300"/>
                </a:solidFill>
                <a:latin typeface="Comic Sans MS" charset="0"/>
              </a:rPr>
              <a:t>HARI INI</a:t>
            </a:r>
            <a:r>
              <a:rPr lang="en-GB" sz="4000">
                <a:solidFill>
                  <a:srgbClr val="800000"/>
                </a:solidFill>
                <a:latin typeface="Comic Sans MS" charset="0"/>
              </a:rPr>
              <a:t>, </a:t>
            </a:r>
            <a:endParaRPr lang="en-GB" sz="4000">
              <a:latin typeface="Comic Sans MS" charset="0"/>
              <a:ea typeface="SimSun" charset="0"/>
              <a:cs typeface="SimSun" charset="0"/>
            </a:endParaRPr>
          </a:p>
        </p:txBody>
      </p:sp>
      <p:sp>
        <p:nvSpPr>
          <p:cNvPr id="35847" name="Text Box 7"/>
          <p:cNvSpPr txBox="1">
            <a:spLocks noChangeArrowheads="1"/>
          </p:cNvSpPr>
          <p:nvPr/>
        </p:nvSpPr>
        <p:spPr bwMode="auto">
          <a:xfrm>
            <a:off x="1143000" y="3733800"/>
            <a:ext cx="76200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ts val="500"/>
              </a:spcBef>
              <a:spcAft>
                <a:spcPts val="500"/>
              </a:spcAft>
            </a:pPr>
            <a:r>
              <a:rPr lang="en-GB" sz="4000">
                <a:solidFill>
                  <a:srgbClr val="CC3300"/>
                </a:solidFill>
                <a:latin typeface="Comic Sans MS" charset="0"/>
              </a:rPr>
              <a:t>RENCANAKANLAH</a:t>
            </a:r>
            <a:r>
              <a:rPr lang="en-GB" sz="4000">
                <a:solidFill>
                  <a:srgbClr val="800000"/>
                </a:solidFill>
                <a:latin typeface="Comic Sans MS" charset="0"/>
              </a:rPr>
              <a:t> SEOLAH-LAH PENGANGKATAN AKAN TERJADI </a:t>
            </a:r>
            <a:r>
              <a:rPr lang="en-GB" sz="4000">
                <a:solidFill>
                  <a:srgbClr val="CC3300"/>
                </a:solidFill>
                <a:latin typeface="Comic Sans MS" charset="0"/>
              </a:rPr>
              <a:t>SERATUS TAHUN LAGI</a:t>
            </a:r>
            <a:r>
              <a:rPr lang="en-GB" sz="4000">
                <a:latin typeface="Comic Sans MS" charset="0"/>
              </a:rPr>
              <a:t>.</a:t>
            </a:r>
            <a:endParaRPr lang="en-GB" sz="4000">
              <a:latin typeface="Comic Sans MS" charset="0"/>
              <a:ea typeface="SimSun" charset="0"/>
              <a:cs typeface="SimSun" charset="0"/>
            </a:endParaRPr>
          </a:p>
        </p:txBody>
      </p:sp>
      <p:sp>
        <p:nvSpPr>
          <p:cNvPr id="106502" name="Text Box 8"/>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203</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0-#ppt_w/2"/>
                                          </p:val>
                                        </p:tav>
                                        <p:tav tm="100000">
                                          <p:val>
                                            <p:strVal val="#ppt_x"/>
                                          </p:val>
                                        </p:tav>
                                      </p:tavLst>
                                    </p:anim>
                                    <p:anim calcmode="lin" valueType="num">
                                      <p:cBhvr additive="base">
                                        <p:cTn id="8" dur="500" fill="hold"/>
                                        <p:tgtEl>
                                          <p:spTgt spid="3584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5847"/>
                                        </p:tgtEl>
                                        <p:attrNameLst>
                                          <p:attrName>style.visibility</p:attrName>
                                        </p:attrNameLst>
                                      </p:cBhvr>
                                      <p:to>
                                        <p:strVal val="visible"/>
                                      </p:to>
                                    </p:set>
                                    <p:anim calcmode="lin" valueType="num">
                                      <p:cBhvr additive="base">
                                        <p:cTn id="13" dur="500" fill="hold"/>
                                        <p:tgtEl>
                                          <p:spTgt spid="35847"/>
                                        </p:tgtEl>
                                        <p:attrNameLst>
                                          <p:attrName>ppt_x</p:attrName>
                                        </p:attrNameLst>
                                      </p:cBhvr>
                                      <p:tavLst>
                                        <p:tav tm="0">
                                          <p:val>
                                            <p:strVal val="0-#ppt_w/2"/>
                                          </p:val>
                                        </p:tav>
                                        <p:tav tm="100000">
                                          <p:val>
                                            <p:strVal val="#ppt_x"/>
                                          </p:val>
                                        </p:tav>
                                      </p:tavLst>
                                    </p:anim>
                                    <p:anim calcmode="lin" valueType="num">
                                      <p:cBhvr additive="base">
                                        <p:cTn id="14" dur="500" fill="hold"/>
                                        <p:tgtEl>
                                          <p:spTgt spid="358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utoUpdateAnimBg="0"/>
      <p:bldP spid="35847"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7937" name="Picture 1" descr="rev 20 dove34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3438"/>
            <a:ext cx="9056688"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title" idx="4294967295"/>
          </p:nvPr>
        </p:nvSpPr>
        <p:spPr>
          <a:xfrm>
            <a:off x="0" y="-119063"/>
            <a:ext cx="9144000" cy="992188"/>
          </a:xfrm>
        </p:spPr>
        <p:txBody>
          <a:bodyPr/>
          <a:lstStyle/>
          <a:p>
            <a:pPr eaLnBrk="1" hangingPunct="1"/>
            <a:r>
              <a:rPr lang="en-US" altLang="ja-JP" sz="5400" b="1" dirty="0">
                <a:solidFill>
                  <a:schemeClr val="tx1"/>
                </a:solidFill>
                <a:latin typeface="Arial" charset="0"/>
                <a:ea typeface="ＭＳ Ｐゴシック" charset="0"/>
                <a:cs typeface="ＭＳ Ｐゴシック" charset="0"/>
              </a:rPr>
              <a:t>"We Shall Behold Him"</a:t>
            </a:r>
            <a:endParaRPr lang="en-US" sz="5400" b="1" dirty="0">
              <a:solidFill>
                <a:schemeClr val="tx1"/>
              </a:solidFill>
              <a:latin typeface="Arial" charset="0"/>
              <a:ea typeface="ＭＳ Ｐゴシック" charset="0"/>
              <a:cs typeface="ＭＳ Ｐゴシック" charset="0"/>
            </a:endParaRPr>
          </a:p>
        </p:txBody>
      </p:sp>
      <p:sp>
        <p:nvSpPr>
          <p:cNvPr id="167939" name="Rectangle 2"/>
          <p:cNvSpPr txBox="1">
            <a:spLocks noChangeArrowheads="1"/>
          </p:cNvSpPr>
          <p:nvPr/>
        </p:nvSpPr>
        <p:spPr bwMode="auto">
          <a:xfrm>
            <a:off x="0" y="5865813"/>
            <a:ext cx="914400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4800" b="1" i="1"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Sung by Sandi Patti</a:t>
            </a:r>
            <a:endParaRPr kumimoji="0" lang="en-US" sz="48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167169178"/>
      </p:ext>
    </p:extLst>
  </p:cSld>
  <p:clrMapOvr>
    <a:masterClrMapping/>
  </p:clrMapOvr>
  <p:transition xmlns:p14="http://schemas.microsoft.com/office/powerpoint/2010/main" spd="slow">
    <p:dissolve/>
  </p:transition>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9985" name="Picture 2" descr="Clouds &amp; Sky 010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Rectangle 3"/>
          <p:cNvSpPr>
            <a:spLocks noGrp="1" noChangeArrowheads="1"/>
          </p:cNvSpPr>
          <p:nvPr>
            <p:ph type="title" idx="4294967295"/>
          </p:nvPr>
        </p:nvSpPr>
        <p:spPr>
          <a:xfrm>
            <a:off x="3200400" y="4191000"/>
            <a:ext cx="3505200" cy="2362200"/>
          </a:xfrm>
          <a:effectLst>
            <a:outerShdw blurRad="63500" dist="35921" dir="2700000" algn="ctr" rotWithShape="0">
              <a:schemeClr val="tx2">
                <a:alpha val="74998"/>
              </a:schemeClr>
            </a:outerShdw>
          </a:effectLst>
        </p:spPr>
        <p:txBody>
          <a:bodyPr anchor="t"/>
          <a:lstStyle/>
          <a:p>
            <a:pPr algn="l" eaLnBrk="1" hangingPunct="1">
              <a:lnSpc>
                <a:spcPct val="90000"/>
              </a:lnSpc>
              <a:spcBef>
                <a:spcPct val="20000"/>
              </a:spcBef>
              <a:buClr>
                <a:schemeClr val="hlink"/>
              </a:buClr>
              <a:buSzPct val="75000"/>
              <a:buFont typeface="Wingdings" charset="0"/>
              <a:buNone/>
              <a:defRPr/>
            </a:pPr>
            <a:r>
              <a:rPr lang="en-US" b="1">
                <a:solidFill>
                  <a:schemeClr val="bg1"/>
                </a:solidFill>
                <a:latin typeface="Arial" charset="0"/>
                <a:ea typeface="ＭＳ Ｐゴシック" charset="0"/>
                <a:cs typeface="ＭＳ Ｐゴシック" charset="0"/>
              </a:rPr>
              <a:t>The sky shall unfold…</a:t>
            </a:r>
            <a:endParaRPr lang="en-US"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53557360"/>
      </p:ext>
    </p:extLst>
  </p:cSld>
  <p:clrMapOvr>
    <a:masterClrMapping/>
  </p:clrMapOvr>
  <p:transition xmlns:p14="http://schemas.microsoft.com/office/powerpoint/2010/main" spd="slow">
    <p:dissolve/>
  </p:transition>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33" name="Picture 2" descr="clouds"/>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eaLnBrk="1" hangingPunct="1">
              <a:defRPr/>
            </a:pPr>
            <a:r>
              <a:rPr lang="en-US" b="1">
                <a:effectLst>
                  <a:outerShdw blurRad="38100" dist="38100" dir="2700000" algn="tl">
                    <a:srgbClr val="000000"/>
                  </a:outerShdw>
                </a:effectLst>
                <a:latin typeface="Arial" charset="0"/>
                <a:ea typeface="ＭＳ Ｐゴシック" charset="0"/>
                <a:cs typeface="ＭＳ Ｐゴシック" charset="0"/>
              </a:rPr>
              <a:t>…preparing His entrance</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945268"/>
      </p:ext>
    </p:extLst>
  </p:cSld>
  <p:clrMapOvr>
    <a:masterClrMapping/>
  </p:clrMapOvr>
  <p:transition xmlns:p14="http://schemas.microsoft.com/office/powerpoint/2010/main" spd="slow">
    <p:dissolve/>
  </p:transition>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1" name="Picture 2" descr="TellusOr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ctrTitle"/>
          </p:nvPr>
        </p:nvSpPr>
        <p:spPr>
          <a:xfrm>
            <a:off x="5334000" y="381000"/>
            <a:ext cx="3581400" cy="6308725"/>
          </a:xfrm>
          <a:effectLst>
            <a:outerShdw blurRad="63500" dist="35921" dir="2700000" algn="ctr" rotWithShape="0">
              <a:schemeClr val="tx2">
                <a:alpha val="74998"/>
              </a:schemeClr>
            </a:outerShdw>
          </a:effectLst>
        </p:spPr>
        <p:txBody>
          <a:bodyPr anchorCtr="1"/>
          <a:lstStyle/>
          <a:p>
            <a:pPr eaLnBrk="1" hangingPunct="1">
              <a:defRPr/>
            </a:pPr>
            <a:r>
              <a:rPr lang="en-US" b="1">
                <a:solidFill>
                  <a:schemeClr val="bg1"/>
                </a:solidFill>
                <a:latin typeface="Arial" charset="0"/>
                <a:ea typeface="ＭＳ Ｐゴシック" charset="0"/>
                <a:cs typeface="ＭＳ Ｐゴシック" charset="0"/>
              </a:rPr>
              <a:t>The stars shall applaud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with thunders of praise</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99149475"/>
      </p:ext>
    </p:extLst>
  </p:cSld>
  <p:clrMapOvr>
    <a:masterClrMapping/>
  </p:clrMapOvr>
  <p:transition xmlns:p14="http://schemas.microsoft.com/office/powerpoint/2010/main" spd="slow">
    <p:dissolve/>
  </p:transition>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6129" name="Picture 2" descr="Clouds &amp; Sky 0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7" name="Rectangle 3"/>
          <p:cNvSpPr>
            <a:spLocks noGrp="1" noChangeArrowheads="1"/>
          </p:cNvSpPr>
          <p:nvPr>
            <p:ph type="title" idx="4294967295"/>
          </p:nvPr>
        </p:nvSpPr>
        <p:spPr>
          <a:xfrm>
            <a:off x="228600" y="0"/>
            <a:ext cx="2743200" cy="6553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The sweet light in His eyes shall enhance those awaiting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6256477"/>
      </p:ext>
    </p:extLst>
  </p:cSld>
  <p:clrMapOvr>
    <a:masterClrMapping/>
  </p:clrMapOvr>
  <p:transition xmlns:p14="http://schemas.microsoft.com/office/powerpoint/2010/main" spd="slow">
    <p:dissolve/>
  </p:transition>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8177" name="Picture 2" descr="Clouds &amp; Sky 0095"/>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9365523"/>
      </p:ext>
    </p:extLst>
  </p:cSld>
  <p:clrMapOvr>
    <a:masterClrMapping/>
  </p:clrMapOvr>
  <p:transition xmlns:p14="http://schemas.microsoft.com/office/powerpoint/2010/main" spd="slow">
    <p:dissolv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eaLnBrk="1" hangingPunct="1">
              <a:spcBef>
                <a:spcPct val="50000"/>
              </a:spcBef>
              <a:defRPr/>
            </a:pPr>
            <a:r>
              <a:rPr lang="en-US" sz="2000" b="1">
                <a:solidFill>
                  <a:srgbClr val="000000"/>
                </a:solidFill>
                <a:latin typeface="Arial" charset="0"/>
                <a:ea typeface="Times New Roman" charset="0"/>
                <a:cs typeface="Times New Roman" charset="0"/>
              </a:rPr>
              <a:t>“sampai ke ujung bumi” (Kis 1:8)</a:t>
            </a:r>
          </a:p>
          <a:p>
            <a:pPr eaLnBrk="1" hangingPunct="1">
              <a:defRPr/>
            </a:pPr>
            <a:r>
              <a:rPr lang="en-US" sz="1600" b="1">
                <a:solidFill>
                  <a:srgbClr val="000000"/>
                </a:solidFill>
                <a:latin typeface="Arial" charset="0"/>
                <a:ea typeface="Times New Roman" charset="0"/>
                <a:cs typeface="Times New Roman" charset="0"/>
              </a:rPr>
              <a:t>Kis </a:t>
            </a:r>
            <a:r>
              <a:rPr lang="en-US" sz="2000" b="1">
                <a:solidFill>
                  <a:srgbClr val="000000"/>
                </a:solidFill>
                <a:latin typeface="Arial" charset="0"/>
                <a:ea typeface="Times New Roman" charset="0"/>
                <a:cs typeface="Times New Roman" charset="0"/>
              </a:rPr>
              <a:t>9  13       14    15  16          18           21     27     28</a:t>
            </a:r>
          </a:p>
        </p:txBody>
      </p:sp>
      <p:sp>
        <p:nvSpPr>
          <p:cNvPr id="29699" name="Text Box 16"/>
          <p:cNvSpPr txBox="1">
            <a:spLocks noChangeArrowheads="1"/>
          </p:cNvSpPr>
          <p:nvPr/>
        </p:nvSpPr>
        <p:spPr bwMode="auto">
          <a:xfrm>
            <a:off x="1835150" y="2205038"/>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100" b="1">
                <a:solidFill>
                  <a:srgbClr val="FFFFFF"/>
                </a:solidFill>
                <a:latin typeface="Arial Narrow" charset="0"/>
                <a:cs typeface="Times New Roman" charset="0"/>
              </a:rPr>
              <a:t>Musim gugur 49</a:t>
            </a:r>
          </a:p>
          <a:p>
            <a:pPr algn="ctr" eaLnBrk="1" hangingPunct="1">
              <a:spcBef>
                <a:spcPct val="50000"/>
              </a:spcBef>
            </a:pPr>
            <a:r>
              <a:rPr lang="en-US" sz="1600" b="1">
                <a:solidFill>
                  <a:srgbClr val="FFFFFF"/>
                </a:solidFill>
                <a:latin typeface="Arial Narrow" charset="0"/>
                <a:cs typeface="Times New Roman" charset="0"/>
              </a:rPr>
              <a:t>SIDANG</a:t>
            </a:r>
          </a:p>
        </p:txBody>
      </p:sp>
      <p:sp>
        <p:nvSpPr>
          <p:cNvPr id="29700" name="Text Box 17"/>
          <p:cNvSpPr txBox="1">
            <a:spLocks noChangeArrowheads="1"/>
          </p:cNvSpPr>
          <p:nvPr/>
        </p:nvSpPr>
        <p:spPr bwMode="auto">
          <a:xfrm>
            <a:off x="4724400" y="2133600"/>
            <a:ext cx="6858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Mei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Agst 59</a:t>
            </a:r>
          </a:p>
          <a:p>
            <a:pPr algn="ctr" eaLnBrk="1" hangingPunct="1">
              <a:spcBef>
                <a:spcPct val="50000"/>
              </a:spcBef>
            </a:pPr>
            <a:r>
              <a:rPr lang="en-US" sz="1600" b="1">
                <a:solidFill>
                  <a:srgbClr val="FFFFFF"/>
                </a:solidFill>
                <a:latin typeface="Arial Narrow" charset="0"/>
                <a:cs typeface="Times New Roman" charset="0"/>
              </a:rPr>
              <a:t>Tantangan</a:t>
            </a:r>
            <a:endParaRPr lang="en-US" sz="1800" b="1">
              <a:solidFill>
                <a:srgbClr val="FFFFFF"/>
              </a:solidFill>
              <a:latin typeface="Arial Narrow" charset="0"/>
              <a:cs typeface="Times New Roman" charset="0"/>
            </a:endParaRPr>
          </a:p>
        </p:txBody>
      </p:sp>
      <p:sp>
        <p:nvSpPr>
          <p:cNvPr id="297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9702" name="Text Box 20"/>
          <p:cNvSpPr txBox="1">
            <a:spLocks noChangeArrowheads="1"/>
          </p:cNvSpPr>
          <p:nvPr/>
        </p:nvSpPr>
        <p:spPr bwMode="auto">
          <a:xfrm>
            <a:off x="8296275" y="2324100"/>
            <a:ext cx="8477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 Semi 68</a:t>
            </a:r>
          </a:p>
          <a:p>
            <a:pPr algn="ctr" eaLnBrk="1" hangingPunct="1">
              <a:spcBef>
                <a:spcPct val="50000"/>
              </a:spcBef>
            </a:pPr>
            <a:r>
              <a:rPr lang="en-US" sz="1400" b="1">
                <a:solidFill>
                  <a:srgbClr val="FFFFFF"/>
                </a:solidFill>
                <a:latin typeface="Arial Narrow" charset="0"/>
                <a:cs typeface="Times New Roman" charset="0"/>
              </a:rPr>
              <a:t>Perluasan Gereja</a:t>
            </a:r>
          </a:p>
        </p:txBody>
      </p:sp>
      <p:sp>
        <p:nvSpPr>
          <p:cNvPr id="297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9704" name="Text Box 7"/>
          <p:cNvSpPr txBox="1">
            <a:spLocks noChangeArrowheads="1"/>
          </p:cNvSpPr>
          <p:nvPr/>
        </p:nvSpPr>
        <p:spPr bwMode="auto">
          <a:xfrm>
            <a:off x="827088" y="1989138"/>
            <a:ext cx="990600" cy="1354137"/>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7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Mei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64163" y="1989138"/>
            <a:ext cx="990600" cy="135413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Roma</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80288" y="1989138"/>
            <a:ext cx="990600" cy="1354137"/>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M. gugur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 semi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Roma</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970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Mei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Agst 37</a:t>
            </a:r>
          </a:p>
          <a:p>
            <a:pPr algn="ctr" eaLnBrk="1" hangingPunct="1">
              <a:spcBef>
                <a:spcPct val="50000"/>
              </a:spcBef>
            </a:pPr>
            <a:r>
              <a:rPr lang="en-US" sz="1600" b="1">
                <a:solidFill>
                  <a:srgbClr val="FFFFFF"/>
                </a:solidFill>
                <a:latin typeface="Arial Narrow" charset="0"/>
                <a:cs typeface="Times New Roman" charset="0"/>
              </a:rPr>
              <a:t>Damaskus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Antiokhia</a:t>
            </a:r>
          </a:p>
        </p:txBody>
      </p:sp>
      <p:sp>
        <p:nvSpPr>
          <p:cNvPr id="2970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9710" name="Text Box 9"/>
          <p:cNvSpPr txBox="1">
            <a:spLocks noChangeArrowheads="1"/>
          </p:cNvSpPr>
          <p:nvPr/>
        </p:nvSpPr>
        <p:spPr bwMode="auto">
          <a:xfrm>
            <a:off x="6372225" y="2060575"/>
            <a:ext cx="990600" cy="12779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M. Semi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 gugur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sz="2000" b="1">
                <a:solidFill>
                  <a:srgbClr val="000000"/>
                </a:solidFill>
                <a:latin typeface="Arial Narrow" charset="0"/>
                <a:cs typeface="Times New Roman" charset="0"/>
              </a:rPr>
              <a:t>Spanyol</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70"/>
            <a:ext cx="7772400" cy="58477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err="1">
                <a:solidFill>
                  <a:srgbClr val="FFFFFF"/>
                </a:solidFill>
                <a:latin typeface="Arial" charset="0"/>
                <a:cs typeface="Times New Roman" charset="0"/>
              </a:rPr>
              <a:t>Tinjauan</a:t>
            </a:r>
            <a:r>
              <a:rPr lang="en-US" sz="3200" b="1" dirty="0">
                <a:solidFill>
                  <a:srgbClr val="FFFFFF"/>
                </a:solidFill>
                <a:latin typeface="Arial" charset="0"/>
                <a:cs typeface="Times New Roman" charset="0"/>
              </a:rPr>
              <a:t> PB (</a:t>
            </a:r>
            <a:r>
              <a:rPr lang="en-US" sz="3200" b="1" dirty="0" err="1">
                <a:solidFill>
                  <a:srgbClr val="FFFFFF"/>
                </a:solidFill>
                <a:latin typeface="Arial" charset="0"/>
                <a:cs typeface="Times New Roman" charset="0"/>
              </a:rPr>
              <a:t>Surat-Surat</a:t>
            </a:r>
            <a:r>
              <a:rPr lang="en-US" sz="3200" b="1" dirty="0">
                <a:solidFill>
                  <a:srgbClr val="FFFFFF"/>
                </a:solidFill>
                <a:latin typeface="Arial" charset="0"/>
                <a:cs typeface="Times New Roman" charset="0"/>
              </a:rPr>
              <a:t> Paulus)</a:t>
            </a:r>
          </a:p>
        </p:txBody>
      </p:sp>
      <p:sp>
        <p:nvSpPr>
          <p:cNvPr id="29714"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1 Tes</a:t>
            </a:r>
            <a:endParaRPr lang="en-US" sz="1600">
              <a:solidFill>
                <a:srgbClr val="000000"/>
              </a:solidFill>
              <a:latin typeface="Arial Narrow" charset="0"/>
              <a:cs typeface="Times New Roman" charset="0"/>
            </a:endParaRPr>
          </a:p>
        </p:txBody>
      </p:sp>
      <p:sp>
        <p:nvSpPr>
          <p:cNvPr id="29716"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Mat</a:t>
            </a:r>
            <a:endParaRPr lang="en-US" sz="1600">
              <a:solidFill>
                <a:srgbClr val="FFFFFF"/>
              </a:solidFill>
              <a:latin typeface="Arial Narrow" charset="0"/>
              <a:cs typeface="Times New Roman" charset="0"/>
            </a:endParaRPr>
          </a:p>
        </p:txBody>
      </p:sp>
      <p:sp>
        <p:nvSpPr>
          <p:cNvPr id="29717"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Lukas</a:t>
            </a:r>
            <a:endParaRPr lang="en-US" sz="1600">
              <a:solidFill>
                <a:srgbClr val="FFFFFF"/>
              </a:solidFill>
              <a:latin typeface="Arial Narrow" charset="0"/>
              <a:cs typeface="Times New Roman" charset="0"/>
            </a:endParaRPr>
          </a:p>
        </p:txBody>
      </p:sp>
      <p:sp>
        <p:nvSpPr>
          <p:cNvPr id="29718"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Yohanes</a:t>
            </a:r>
            <a:endParaRPr lang="en-US" sz="1600">
              <a:solidFill>
                <a:srgbClr val="FFFFFF"/>
              </a:solidFill>
              <a:latin typeface="Arial Narrow" charset="0"/>
              <a:cs typeface="Times New Roman" charset="0"/>
            </a:endParaRPr>
          </a:p>
        </p:txBody>
      </p:sp>
      <p:sp>
        <p:nvSpPr>
          <p:cNvPr id="29719"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Markus</a:t>
            </a:r>
            <a:endParaRPr lang="en-US" sz="1600">
              <a:solidFill>
                <a:srgbClr val="FFFFFF"/>
              </a:solidFill>
              <a:latin typeface="Arial Narrow" charset="0"/>
              <a:cs typeface="Times New Roman" charset="0"/>
            </a:endParaRPr>
          </a:p>
        </p:txBody>
      </p:sp>
      <p:sp>
        <p:nvSpPr>
          <p:cNvPr id="29720"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Kis</a:t>
            </a:r>
            <a:endParaRPr lang="en-US" sz="1600">
              <a:solidFill>
                <a:srgbClr val="FFFFFF"/>
              </a:solidFill>
              <a:latin typeface="Arial Narrow" charset="0"/>
              <a:cs typeface="Times New Roman" charset="0"/>
            </a:endParaRPr>
          </a:p>
        </p:txBody>
      </p:sp>
      <p:sp>
        <p:nvSpPr>
          <p:cNvPr id="29721"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Injil &amp; Kis</a:t>
            </a:r>
            <a:endParaRPr lang="en-US" sz="1600">
              <a:solidFill>
                <a:srgbClr val="FFFFFF"/>
              </a:solidFill>
              <a:latin typeface="Arial Narrow" charset="0"/>
              <a:cs typeface="Times New Roman" charset="0"/>
            </a:endParaRPr>
          </a:p>
        </p:txBody>
      </p:sp>
      <p:sp>
        <p:nvSpPr>
          <p:cNvPr id="29722" name="Text Box 19"/>
          <p:cNvSpPr txBox="1">
            <a:spLocks noChangeArrowheads="1"/>
          </p:cNvSpPr>
          <p:nvPr/>
        </p:nvSpPr>
        <p:spPr bwMode="auto">
          <a:xfrm>
            <a:off x="152400" y="5954713"/>
            <a:ext cx="1800225" cy="369887"/>
          </a:xfrm>
          <a:prstGeom prst="rect">
            <a:avLst/>
          </a:prstGeom>
          <a:solidFill>
            <a:srgbClr val="CCFFFF"/>
          </a:solidFill>
          <a:ln w="12700">
            <a:solidFill>
              <a:schemeClr val="tx2"/>
            </a:solidFill>
            <a:miter lim="800000"/>
            <a:headEnd/>
            <a:tailEnd/>
          </a:ln>
          <a:effectLst>
            <a:outerShdw dist="38100" dir="2700000" rotWithShape="0">
              <a:srgbClr val="808080">
                <a:alpha val="42998"/>
              </a:srgbClr>
            </a:outerShdw>
          </a:effectLst>
        </p:spPr>
        <p:txBody>
          <a:bodyPr lIns="0" r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Surat-surat Paulus</a:t>
            </a:r>
            <a:endParaRPr lang="en-US" sz="1600">
              <a:solidFill>
                <a:srgbClr val="000000"/>
              </a:solidFill>
              <a:latin typeface="Arial Narrow" charset="0"/>
              <a:cs typeface="Times New Roman" charset="0"/>
            </a:endParaRPr>
          </a:p>
        </p:txBody>
      </p:sp>
      <p:sp>
        <p:nvSpPr>
          <p:cNvPr id="2972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972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Agean</a:t>
            </a:r>
          </a:p>
          <a:p>
            <a:pPr algn="ctr" eaLnBrk="1" hangingPunct="1">
              <a:spcBef>
                <a:spcPct val="50000"/>
              </a:spcBef>
            </a:pPr>
            <a:endParaRPr lang="en-US" sz="900" b="1">
              <a:solidFill>
                <a:srgbClr val="000000"/>
              </a:solidFill>
              <a:latin typeface="Arial Narrow" charset="0"/>
              <a:cs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5" name="Picture 2" descr="hvnslt-insert-ref'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6" name="Rectangle 3"/>
          <p:cNvSpPr>
            <a:spLocks noGrp="1" noChangeArrowheads="1"/>
          </p:cNvSpPr>
          <p:nvPr>
            <p:ph type="title" idx="4294967295"/>
          </p:nvPr>
        </p:nvSpPr>
        <p:spPr>
          <a:xfrm>
            <a:off x="762000" y="4953000"/>
            <a:ext cx="7772400" cy="762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 </a:t>
            </a:r>
          </a:p>
        </p:txBody>
      </p:sp>
      <p:sp>
        <p:nvSpPr>
          <p:cNvPr id="2" name="Rectangle 3"/>
          <p:cNvSpPr>
            <a:spLocks noChangeArrowheads="1"/>
          </p:cNvSpPr>
          <p:nvPr/>
        </p:nvSpPr>
        <p:spPr bwMode="auto">
          <a:xfrm>
            <a:off x="762000" y="56388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We shall behold Him </a:t>
            </a:r>
          </a:p>
        </p:txBody>
      </p:sp>
    </p:spTree>
    <p:extLst>
      <p:ext uri="{BB962C8B-B14F-4D97-AF65-F5344CB8AC3E}">
        <p14:creationId xmlns:p14="http://schemas.microsoft.com/office/powerpoint/2010/main" val="1353783816"/>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2273" name="Picture 2" descr="angel_trump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Rectangle 3"/>
          <p:cNvSpPr>
            <a:spLocks noGrp="1" noChangeArrowheads="1"/>
          </p:cNvSpPr>
          <p:nvPr>
            <p:ph type="title" idx="4294967295"/>
          </p:nvPr>
        </p:nvSpPr>
        <p:spPr>
          <a:xfrm>
            <a:off x="685800" y="4495800"/>
            <a:ext cx="7924800" cy="19812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1786941"/>
      </p:ext>
    </p:extLst>
  </p:cSld>
  <p:clrMapOvr>
    <a:masterClrMapping/>
  </p:clrMapOvr>
  <p:transition xmlns:p14="http://schemas.microsoft.com/office/powerpoint/2010/main" spd="slow">
    <p:dissolve/>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21" name="Picture 2" descr="Clouds &amp; Sky 013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2" name="Rectangle 3"/>
          <p:cNvSpPr>
            <a:spLocks noGrp="1" noChangeArrowheads="1"/>
          </p:cNvSpPr>
          <p:nvPr>
            <p:ph type="title" idx="4294967295"/>
          </p:nvPr>
        </p:nvSpPr>
        <p:spPr>
          <a:xfrm>
            <a:off x="2743200" y="1371600"/>
            <a:ext cx="3962400" cy="1905000"/>
          </a:xfrm>
        </p:spPr>
        <p:txBody>
          <a:bodyPr/>
          <a:lstStyle/>
          <a:p>
            <a:pPr eaLnBrk="1" hangingPunct="1"/>
            <a:r>
              <a:rPr lang="en-US" b="1">
                <a:latin typeface="Arial" charset="0"/>
                <a:ea typeface="ＭＳ Ｐゴシック" charset="0"/>
                <a:cs typeface="ＭＳ Ｐゴシック" charset="0"/>
              </a:rPr>
              <a:t>We shall behold Him</a:t>
            </a:r>
            <a:endParaRPr lang="en-US" b="1">
              <a:latin typeface="Times New Roman" charset="0"/>
              <a:ea typeface="ＭＳ Ｐゴシック" charset="0"/>
              <a:cs typeface="ＭＳ Ｐゴシック" charset="0"/>
            </a:endParaRPr>
          </a:p>
        </p:txBody>
      </p:sp>
      <p:sp>
        <p:nvSpPr>
          <p:cNvPr id="146436" name="Rectangle 3"/>
          <p:cNvSpPr>
            <a:spLocks noChangeArrowheads="1"/>
          </p:cNvSpPr>
          <p:nvPr/>
        </p:nvSpPr>
        <p:spPr bwMode="auto">
          <a:xfrm>
            <a:off x="2743200" y="3276600"/>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000000"/>
                </a:solidFill>
                <a:effectLst/>
                <a:uLnTx/>
                <a:uFillTx/>
                <a:latin typeface="Arial" charset="0"/>
                <a:ea typeface="ＭＳ Ｐゴシック" charset="0"/>
              </a:rPr>
              <a:t>We shall behold Him</a:t>
            </a:r>
            <a:endParaRPr kumimoji="0" lang="en-US" sz="4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38127054"/>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6436">
                                            <p:txEl>
                                              <p:pRg st="0" end="0"/>
                                            </p:txEl>
                                          </p:spTgt>
                                        </p:tgtEl>
                                        <p:attrNameLst>
                                          <p:attrName>style.visibility</p:attrName>
                                        </p:attrNameLst>
                                      </p:cBhvr>
                                      <p:to>
                                        <p:strVal val="visible"/>
                                      </p:to>
                                    </p:set>
                                    <p:animEffect transition="in" filter="dissolve">
                                      <p:cBhvr>
                                        <p:cTn id="7" dur="500"/>
                                        <p:tgtEl>
                                          <p:spTgt spid="1464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6"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6369" name="Picture 2" descr="Clouds &amp; Sky 0101"/>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3"/>
          <p:cNvSpPr>
            <a:spLocks noGrp="1" noChangeArrowheads="1"/>
          </p:cNvSpPr>
          <p:nvPr>
            <p:ph type="title" idx="4294967295"/>
          </p:nvPr>
        </p:nvSpPr>
        <p:spPr>
          <a:xfrm>
            <a:off x="228600" y="4572000"/>
            <a:ext cx="5562600" cy="2286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6123941"/>
      </p:ext>
    </p:extLst>
  </p:cSld>
  <p:clrMapOvr>
    <a:masterClrMapping/>
  </p:clrMapOvr>
  <p:transition xmlns:p14="http://schemas.microsoft.com/office/powerpoint/2010/main" spd="slow">
    <p:dissolve/>
  </p:transition>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8417" name="Picture 2" descr="Clouds &amp; Sky 01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3"/>
          <p:cNvSpPr>
            <a:spLocks noGrp="1" noChangeArrowheads="1"/>
          </p:cNvSpPr>
          <p:nvPr>
            <p:ph type="title" idx="4294967295"/>
          </p:nvPr>
        </p:nvSpPr>
        <p:spPr>
          <a:xfrm>
            <a:off x="838200" y="5562600"/>
            <a:ext cx="77724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The angels shall sound the shout of His coming</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5245129"/>
      </p:ext>
    </p:extLst>
  </p:cSld>
  <p:clrMapOvr>
    <a:masterClrMapping/>
  </p:clrMapOvr>
  <p:transition xmlns:p14="http://schemas.microsoft.com/office/powerpoint/2010/main" spd="slow">
    <p:dissolve/>
  </p:transition>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0465" name="Picture 2" descr="Raptu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6" name="Rectangle 3"/>
          <p:cNvSpPr>
            <a:spLocks noGrp="1" noChangeArrowheads="1"/>
          </p:cNvSpPr>
          <p:nvPr>
            <p:ph type="title" idx="4294967295"/>
          </p:nvPr>
        </p:nvSpPr>
        <p:spPr/>
        <p:txBody>
          <a:bodyPr/>
          <a:lstStyle/>
          <a:p>
            <a:r>
              <a:rPr lang="en-US" b="1">
                <a:latin typeface="Arial" charset="0"/>
                <a:ea typeface="ＭＳ Ｐゴシック" charset="0"/>
                <a:cs typeface="ＭＳ Ｐゴシック" charset="0"/>
              </a:rPr>
              <a:t>The sleeping shall rise from their slumbering place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1161705"/>
      </p:ext>
    </p:extLst>
  </p:cSld>
  <p:clrMapOvr>
    <a:masterClrMapping/>
  </p:clrMapOvr>
  <p:transition xmlns:p14="http://schemas.microsoft.com/office/powerpoint/2010/main" spd="slow">
    <p:dissolve/>
  </p:transition>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2513" name="Picture 2" descr="img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Rectangle 3"/>
          <p:cNvSpPr>
            <a:spLocks noGrp="1" noChangeArrowheads="1"/>
          </p:cNvSpPr>
          <p:nvPr>
            <p:ph type="title" idx="4294967295"/>
          </p:nvPr>
        </p:nvSpPr>
        <p:spPr>
          <a:effectLst>
            <a:outerShdw blurRad="63500" dist="35921" dir="2700000" algn="ctr" rotWithShape="0">
              <a:schemeClr val="bg1">
                <a:alpha val="74998"/>
              </a:schemeClr>
            </a:outerShdw>
          </a:effectLst>
        </p:spPr>
        <p:txBody>
          <a:bodyPr/>
          <a:lstStyle/>
          <a:p>
            <a:pPr>
              <a:defRPr/>
            </a:pPr>
            <a:r>
              <a:rPr lang="en-US" b="1">
                <a:latin typeface="Arial" charset="0"/>
                <a:ea typeface="ＭＳ Ｐゴシック" charset="0"/>
                <a:cs typeface="ＭＳ Ｐゴシック" charset="0"/>
              </a:rPr>
              <a:t>And those who remain shall be changed in a moment</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290046"/>
      </p:ext>
    </p:extLst>
  </p:cSld>
  <p:clrMapOvr>
    <a:masterClrMapping/>
  </p:clrMapOvr>
  <p:transition xmlns:p14="http://schemas.microsoft.com/office/powerpoint/2010/main" spd="slow">
    <p:dissolve/>
  </p:transition>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61" name="Picture 2" descr="Clouds &amp; Sky 0074"/>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Rectangle 3"/>
          <p:cNvSpPr>
            <a:spLocks noGrp="1" noChangeArrowheads="1"/>
          </p:cNvSpPr>
          <p:nvPr>
            <p:ph type="title" idx="4294967295"/>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And we shall behold Him </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then face to face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56070842"/>
      </p:ext>
    </p:extLst>
  </p:cSld>
  <p:clrMapOvr>
    <a:masterClrMapping/>
  </p:clrMapOvr>
  <p:transition xmlns:p14="http://schemas.microsoft.com/office/powerpoint/2010/main" spd="slow">
    <p:dissolve/>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6609" name="Picture 2" descr="Jesus Coming Sphe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080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7" name="Rectangle 3"/>
          <p:cNvSpPr>
            <a:spLocks noGrp="1" noChangeArrowheads="1"/>
          </p:cNvSpPr>
          <p:nvPr>
            <p:ph type="title" idx="4294967295"/>
          </p:nvPr>
        </p:nvSpPr>
        <p:spPr>
          <a:xfrm>
            <a:off x="762000" y="4267200"/>
            <a:ext cx="7772400" cy="1143000"/>
          </a:xfrm>
        </p:spPr>
        <p:txBody>
          <a:bodyPr/>
          <a:lstStyle/>
          <a:p>
            <a:pPr>
              <a:defRPr/>
            </a:pPr>
            <a:r>
              <a:rPr lang="en-US" b="1" dirty="0">
                <a:solidFill>
                  <a:schemeClr val="bg1"/>
                </a:solidFill>
                <a:effectLst>
                  <a:glow rad="228600">
                    <a:schemeClr val="tx1"/>
                  </a:glow>
                </a:effectLst>
                <a:latin typeface="Arial" charset="0"/>
                <a:ea typeface="ＭＳ Ｐゴシック" charset="0"/>
                <a:cs typeface="ＭＳ Ｐゴシック" charset="0"/>
              </a:rPr>
              <a:t>We shall behold Him </a:t>
            </a:r>
            <a:endParaRPr lang="en-US" b="1" dirty="0">
              <a:effectLst>
                <a:glow rad="228600">
                  <a:schemeClr val="tx1"/>
                </a:glow>
              </a:effectLst>
              <a:latin typeface="Arial" charset="0"/>
              <a:ea typeface="ＭＳ Ｐゴシック" charset="0"/>
              <a:cs typeface="ＭＳ Ｐゴシック" charset="0"/>
            </a:endParaRPr>
          </a:p>
        </p:txBody>
      </p:sp>
      <p:sp>
        <p:nvSpPr>
          <p:cNvPr id="2" name="Rectangle 3"/>
          <p:cNvSpPr>
            <a:spLocks noChangeArrowheads="1"/>
          </p:cNvSpPr>
          <p:nvPr/>
        </p:nvSpPr>
        <p:spPr bwMode="auto">
          <a:xfrm>
            <a:off x="762000" y="5257800"/>
            <a:ext cx="7772400" cy="1143000"/>
          </a:xfrm>
          <a:prstGeom prst="rect">
            <a:avLst/>
          </a:prstGeom>
          <a:noFill/>
          <a:ln w="9525">
            <a:noFill/>
            <a:miter lim="800000"/>
            <a:headEnd/>
            <a:tailEn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rPr>
              <a:t>We shall behold Him </a:t>
            </a:r>
            <a:endParaRPr kumimoji="0" lang="en-US" sz="4400" b="1" i="0" u="none" strike="noStrike" kern="1200" cap="none" spc="0" normalizeH="0" baseline="0" noProof="0">
              <a:ln>
                <a:noFill/>
              </a:ln>
              <a:solidFill>
                <a:srgbClr val="000000"/>
              </a:solidFill>
              <a:effectLst>
                <a:glow rad="2286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475665340"/>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8657"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49413"/>
            <a:ext cx="4405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Rectangle 3"/>
          <p:cNvSpPr>
            <a:spLocks noGrp="1" noChangeArrowheads="1"/>
          </p:cNvSpPr>
          <p:nvPr>
            <p:ph type="title" idx="4294967295"/>
          </p:nvPr>
        </p:nvSpPr>
        <p:spPr>
          <a:xfrm>
            <a:off x="3352800" y="609600"/>
            <a:ext cx="5105400" cy="2209800"/>
          </a:xfrm>
        </p:spPr>
        <p:txBody>
          <a:bodyPr/>
          <a:lstStyle/>
          <a:p>
            <a:r>
              <a:rPr lang="en-US" b="1">
                <a:latin typeface="Arial" charset="0"/>
                <a:ea typeface="ＭＳ Ｐゴシック" charset="0"/>
                <a:cs typeface="ＭＳ Ｐゴシック" charset="0"/>
              </a:rPr>
              <a:t>…face to face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in all of His glory</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56116551"/>
      </p:ext>
    </p:extLst>
  </p:cSld>
  <p:clrMapOvr>
    <a:masterClrMapping/>
  </p:clrMapOvr>
  <p:transition xmlns:p14="http://schemas.microsoft.com/office/powerpoint/2010/mai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WordArt 2"/>
          <p:cNvSpPr>
            <a:spLocks noChangeArrowheads="1" noChangeShapeType="1" noTextEdit="1"/>
          </p:cNvSpPr>
          <p:nvPr/>
        </p:nvSpPr>
        <p:spPr bwMode="auto">
          <a:xfrm>
            <a:off x="342900" y="228600"/>
            <a:ext cx="5829300" cy="571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Presentasi ini akan fokus kepada:-</a:t>
            </a:r>
          </a:p>
        </p:txBody>
      </p:sp>
      <p:sp>
        <p:nvSpPr>
          <p:cNvPr id="30722" name="Text Box 3"/>
          <p:cNvSpPr txBox="1">
            <a:spLocks noChangeArrowheads="1"/>
          </p:cNvSpPr>
          <p:nvPr/>
        </p:nvSpPr>
        <p:spPr bwMode="auto">
          <a:xfrm>
            <a:off x="304800" y="9144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200" b="1">
                <a:solidFill>
                  <a:srgbClr val="990033"/>
                </a:solidFill>
                <a:latin typeface="Comic Sans MS" charset="0"/>
              </a:rPr>
              <a:t>1)	</a:t>
            </a:r>
            <a:r>
              <a:rPr lang="en-GB" sz="3200" b="1">
                <a:latin typeface="Comic Sans MS" charset="0"/>
              </a:rPr>
              <a:t>Latar Belakang</a:t>
            </a:r>
          </a:p>
        </p:txBody>
      </p:sp>
      <p:sp>
        <p:nvSpPr>
          <p:cNvPr id="30723" name="Text Box 4"/>
          <p:cNvSpPr txBox="1">
            <a:spLocks noChangeArrowheads="1"/>
          </p:cNvSpPr>
          <p:nvPr/>
        </p:nvSpPr>
        <p:spPr bwMode="auto">
          <a:xfrm>
            <a:off x="1501775" y="1524000"/>
            <a:ext cx="718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2800">
                <a:latin typeface="Comic Sans MS" charset="0"/>
                <a:hlinkClick r:id="rId2" action="ppaction://hlinksldjump"/>
              </a:rPr>
              <a:t>Kota Tesalonika</a:t>
            </a:r>
            <a:endParaRPr lang="en-GB">
              <a:hlinkClick r:id="rId2" action="ppaction://hlinksldjump"/>
            </a:endParaRPr>
          </a:p>
        </p:txBody>
      </p:sp>
      <p:sp>
        <p:nvSpPr>
          <p:cNvPr id="30724" name="Text Box 5"/>
          <p:cNvSpPr txBox="1">
            <a:spLocks noChangeArrowheads="1"/>
          </p:cNvSpPr>
          <p:nvPr/>
        </p:nvSpPr>
        <p:spPr bwMode="auto">
          <a:xfrm>
            <a:off x="1501775" y="2057400"/>
            <a:ext cx="718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2800">
                <a:latin typeface="Comic Sans MS" charset="0"/>
                <a:hlinkClick r:id="rId3" action="ppaction://hlinksldjump"/>
              </a:rPr>
              <a:t>Penulisan</a:t>
            </a:r>
            <a:endParaRPr lang="en-GB">
              <a:hlinkClick r:id="rId3" action="ppaction://hlinksldjump"/>
            </a:endParaRPr>
          </a:p>
        </p:txBody>
      </p:sp>
      <p:sp>
        <p:nvSpPr>
          <p:cNvPr id="30725" name="Text Box 6"/>
          <p:cNvSpPr txBox="1">
            <a:spLocks noChangeArrowheads="1"/>
          </p:cNvSpPr>
          <p:nvPr/>
        </p:nvSpPr>
        <p:spPr bwMode="auto">
          <a:xfrm>
            <a:off x="1501775" y="2514600"/>
            <a:ext cx="718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2800">
                <a:latin typeface="Comic Sans MS" charset="0"/>
              </a:rPr>
              <a:t>Kapan Surat ini ditulis</a:t>
            </a:r>
            <a:endParaRPr lang="en-GB"/>
          </a:p>
        </p:txBody>
      </p:sp>
      <p:sp>
        <p:nvSpPr>
          <p:cNvPr id="30726" name="Text Box 7"/>
          <p:cNvSpPr txBox="1">
            <a:spLocks noChangeArrowheads="1"/>
          </p:cNvSpPr>
          <p:nvPr/>
        </p:nvSpPr>
        <p:spPr bwMode="auto">
          <a:xfrm>
            <a:off x="1501775" y="2971800"/>
            <a:ext cx="718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2800">
                <a:latin typeface="Comic Sans MS" charset="0"/>
              </a:rPr>
              <a:t>Berapa lama Paulus tinggal di sana</a:t>
            </a:r>
            <a:endParaRPr lang="en-GB"/>
          </a:p>
        </p:txBody>
      </p:sp>
      <p:sp>
        <p:nvSpPr>
          <p:cNvPr id="30727" name="Text Box 8"/>
          <p:cNvSpPr txBox="1">
            <a:spLocks noChangeArrowheads="1"/>
          </p:cNvSpPr>
          <p:nvPr/>
        </p:nvSpPr>
        <p:spPr bwMode="auto">
          <a:xfrm>
            <a:off x="914400" y="34290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200" b="1">
                <a:solidFill>
                  <a:srgbClr val="990033"/>
                </a:solidFill>
                <a:latin typeface="Comic Sans MS" charset="0"/>
              </a:rPr>
              <a:t>2)	</a:t>
            </a:r>
            <a:r>
              <a:rPr lang="en-GB" sz="3200" b="1">
                <a:latin typeface="Comic Sans MS" charset="0"/>
              </a:rPr>
              <a:t>Isi</a:t>
            </a:r>
          </a:p>
        </p:txBody>
      </p:sp>
      <p:sp>
        <p:nvSpPr>
          <p:cNvPr id="30728" name="Text Box 9"/>
          <p:cNvSpPr txBox="1">
            <a:spLocks noChangeArrowheads="1"/>
          </p:cNvSpPr>
          <p:nvPr/>
        </p:nvSpPr>
        <p:spPr bwMode="auto">
          <a:xfrm>
            <a:off x="2111375" y="3962400"/>
            <a:ext cx="718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2800">
                <a:latin typeface="Comic Sans MS" charset="0"/>
                <a:hlinkClick r:id="rId4" action="ppaction://hlinksldjump"/>
              </a:rPr>
              <a:t>Tujuan Penulisan</a:t>
            </a:r>
            <a:endParaRPr lang="en-GB">
              <a:hlinkClick r:id="rId4" action="ppaction://hlinksldjump"/>
            </a:endParaRPr>
          </a:p>
        </p:txBody>
      </p:sp>
      <p:sp>
        <p:nvSpPr>
          <p:cNvPr id="30729" name="Text Box 12"/>
          <p:cNvSpPr txBox="1">
            <a:spLocks noChangeArrowheads="1"/>
          </p:cNvSpPr>
          <p:nvPr/>
        </p:nvSpPr>
        <p:spPr bwMode="auto">
          <a:xfrm>
            <a:off x="1524000" y="49530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200" b="1">
                <a:solidFill>
                  <a:srgbClr val="990033"/>
                </a:solidFill>
                <a:latin typeface="Comic Sans MS" charset="0"/>
              </a:rPr>
              <a:t>3)	Tinjauan</a:t>
            </a:r>
            <a:endParaRPr lang="en-GB" sz="3200" b="1">
              <a:solidFill>
                <a:srgbClr val="990033"/>
              </a:solidFill>
              <a:latin typeface="Comic Sans MS" charset="0"/>
              <a:hlinkClick r:id="rId5" action="ppaction://hlinksldjump"/>
            </a:endParaRPr>
          </a:p>
        </p:txBody>
      </p:sp>
      <p:pic>
        <p:nvPicPr>
          <p:cNvPr id="30730" name="Picture 18" descr="reading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280275" y="3962400"/>
            <a:ext cx="1558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19"/>
          <p:cNvSpPr>
            <a:spLocks noChangeArrowheads="1"/>
          </p:cNvSpPr>
          <p:nvPr/>
        </p:nvSpPr>
        <p:spPr bwMode="auto">
          <a:xfrm>
            <a:off x="7239000" y="3962400"/>
            <a:ext cx="1600200" cy="2590800"/>
          </a:xfrm>
          <a:prstGeom prst="rect">
            <a:avLst/>
          </a:prstGeom>
          <a:noFill/>
          <a:ln w="571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32" name="Text Box 20"/>
          <p:cNvSpPr txBox="1">
            <a:spLocks noChangeArrowheads="1"/>
          </p:cNvSpPr>
          <p:nvPr/>
        </p:nvSpPr>
        <p:spPr bwMode="auto">
          <a:xfrm>
            <a:off x="2111375" y="4419600"/>
            <a:ext cx="7185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sz="2800">
                <a:latin typeface="Comic Sans MS" charset="0"/>
                <a:hlinkClick r:id="rId7" action="ppaction://hlinksldjump"/>
              </a:rPr>
              <a:t>Tema yang menyatukan</a:t>
            </a:r>
            <a:endParaRPr lang="en-GB" sz="2800">
              <a:hlinkClick r:id="rId7" action="ppaction://hlinksldjump"/>
            </a:endParaRPr>
          </a:p>
        </p:txBody>
      </p:sp>
      <p:sp>
        <p:nvSpPr>
          <p:cNvPr id="30733" name="Text Box 21"/>
          <p:cNvSpPr txBox="1">
            <a:spLocks noChangeArrowheads="1"/>
          </p:cNvSpPr>
          <p:nvPr/>
        </p:nvSpPr>
        <p:spPr bwMode="auto">
          <a:xfrm>
            <a:off x="1981200" y="5897563"/>
            <a:ext cx="838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3200" b="1">
                <a:solidFill>
                  <a:srgbClr val="990033"/>
                </a:solidFill>
                <a:latin typeface="Comic Sans MS" charset="0"/>
              </a:rPr>
              <a:t>4)	Penerapan</a:t>
            </a:r>
          </a:p>
        </p:txBody>
      </p:sp>
      <p:sp>
        <p:nvSpPr>
          <p:cNvPr id="30734" name="Text Box 22"/>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0705" name="Picture 2" descr="Clouds &amp; Sky 01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925"/>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3"/>
          <p:cNvSpPr>
            <a:spLocks noGrp="1" noChangeArrowheads="1"/>
          </p:cNvSpPr>
          <p:nvPr>
            <p:ph type="title" idx="4294967295"/>
          </p:nvPr>
        </p:nvSpPr>
        <p:spPr/>
        <p:txBody>
          <a:bodyPr/>
          <a:lstStyle/>
          <a:p>
            <a:pPr eaLnBrk="1" hangingPunct="1">
              <a:defRPr/>
            </a:pPr>
            <a:r>
              <a:rPr lang="en-US" b="1" dirty="0">
                <a:solidFill>
                  <a:srgbClr val="FDFFFA"/>
                </a:solidFill>
                <a:effectLst>
                  <a:outerShdw blurRad="38100" dist="38100" dir="2700000" algn="tl">
                    <a:srgbClr val="000000">
                      <a:alpha val="43137"/>
                    </a:srgbClr>
                  </a:outerShdw>
                </a:effectLst>
                <a:latin typeface="Arial" charset="0"/>
                <a:ea typeface="ＭＳ Ｐゴシック" charset="0"/>
                <a:cs typeface="ＭＳ Ｐゴシック" charset="0"/>
              </a:rPr>
              <a:t>We shall behold Him </a:t>
            </a:r>
            <a:endParaRPr lang="en-US"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2" name="Rectangle 3"/>
          <p:cNvSpPr>
            <a:spLocks noChangeArrowheads="1"/>
          </p:cNvSpPr>
          <p:nvPr/>
        </p:nvSpPr>
        <p:spPr bwMode="auto">
          <a:xfrm>
            <a:off x="685800" y="1447800"/>
            <a:ext cx="77724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DFFFA"/>
                </a:solidFill>
                <a:effectLst>
                  <a:outerShdw blurRad="38100" dist="38100" dir="2700000" algn="tl">
                    <a:srgbClr val="000000">
                      <a:alpha val="43137"/>
                    </a:srgbClr>
                  </a:outerShdw>
                </a:effectLst>
                <a:uLnTx/>
                <a:uFillTx/>
                <a:latin typeface="Arial" charset="0"/>
                <a:ea typeface="ＭＳ Ｐゴシック" charset="0"/>
              </a:rPr>
              <a:t>We shall behold Him </a:t>
            </a:r>
            <a:endParaRPr kumimoji="0" lang="en-US" sz="44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charset="0"/>
            </a:endParaRPr>
          </a:p>
        </p:txBody>
      </p:sp>
    </p:spTree>
    <p:extLst>
      <p:ext uri="{BB962C8B-B14F-4D97-AF65-F5344CB8AC3E}">
        <p14:creationId xmlns:p14="http://schemas.microsoft.com/office/powerpoint/2010/main" val="1354794938"/>
      </p:ext>
    </p:extLst>
  </p:cSld>
  <p:clrMapOvr>
    <a:masterClrMapping/>
  </p:clrMapOvr>
  <p:transition xmlns:p14="http://schemas.microsoft.com/office/powerpoint/2010/main" spd="slow">
    <p:dissolv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2753" name="Picture 2" descr="Returning Jesus Lo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Rectangle 3"/>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a:defRPr/>
            </a:pPr>
            <a:r>
              <a:rPr lang="en-US" b="1">
                <a:solidFill>
                  <a:schemeClr val="bg1"/>
                </a:solidFill>
                <a:latin typeface="Arial" charset="0"/>
                <a:ea typeface="ＭＳ Ｐゴシック" charset="0"/>
                <a:cs typeface="ＭＳ Ｐゴシック" charset="0"/>
              </a:rPr>
              <a:t>…face to face,</a:t>
            </a:r>
            <a:br>
              <a:rPr lang="en-US" b="1">
                <a:solidFill>
                  <a:schemeClr val="bg1"/>
                </a:solidFill>
                <a:latin typeface="Arial" charset="0"/>
                <a:ea typeface="ＭＳ Ｐゴシック" charset="0"/>
                <a:cs typeface="ＭＳ Ｐゴシック" charset="0"/>
              </a:rPr>
            </a:br>
            <a:r>
              <a:rPr lang="en-US" b="1">
                <a:solidFill>
                  <a:schemeClr val="bg1"/>
                </a:solidFill>
                <a:latin typeface="Arial" charset="0"/>
                <a:ea typeface="ＭＳ Ｐゴシック" charset="0"/>
                <a:cs typeface="ＭＳ Ｐゴシック" charset="0"/>
              </a:rPr>
              <a:t>our Savior and Lord</a:t>
            </a:r>
            <a:endParaRPr lang="en-US" b="1">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26373356"/>
      </p:ext>
    </p:extLst>
  </p:cSld>
  <p:clrMapOvr>
    <a:masterClrMapping/>
  </p:clrMapOvr>
  <p:transition xmlns:p14="http://schemas.microsoft.com/office/powerpoint/2010/main" spd="slow">
    <p:dissolve/>
  </p:transition>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4801" name="Picture 2" descr="rev 20 sinful nature jesusnewrob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836613"/>
            <a:ext cx="91440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We shall behold Him,</a:t>
            </a:r>
            <a:br>
              <a:rPr lang="en-US" b="1">
                <a:solidFill>
                  <a:schemeClr val="bg1"/>
                </a:solidFill>
                <a:effectLst>
                  <a:glow rad="228600">
                    <a:schemeClr val="tx1"/>
                  </a:glow>
                </a:effectLst>
                <a:latin typeface="Arial" charset="0"/>
                <a:ea typeface="ＭＳ Ｐゴシック" charset="0"/>
                <a:cs typeface="ＭＳ Ｐゴシック" charset="0"/>
              </a:rPr>
            </a:br>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4258965287"/>
      </p:ext>
    </p:extLst>
  </p:cSld>
  <p:clrMapOvr>
    <a:masterClrMapping/>
  </p:clrMapOvr>
  <p:transition xmlns:p14="http://schemas.microsoft.com/office/powerpoint/2010/main" spd="slow">
    <p:dissolve/>
  </p:transition>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49" name="Picture 2" descr="ch5_pat_10_7 sealed scroll_small"/>
          <p:cNvPicPr>
            <a:picLocks noChangeAspect="1" noChangeArrowheads="1"/>
          </p:cNvPicPr>
          <p:nvPr/>
        </p:nvPicPr>
        <p:blipFill rotWithShape="1">
          <a:blip r:embed="rId3">
            <a:extLst>
              <a:ext uri="{28A0092B-C50C-407E-A947-70E740481C1C}">
                <a14:useLocalDpi xmlns:a14="http://schemas.microsoft.com/office/drawing/2010/main"/>
              </a:ext>
            </a:extLst>
          </a:blip>
          <a:srcRect t="1205" r="8397" b="2923"/>
          <a:stretch/>
        </p:blipFill>
        <p:spPr bwMode="auto">
          <a:xfrm>
            <a:off x="0" y="-1"/>
            <a:ext cx="9144000" cy="686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Rectangle 3"/>
          <p:cNvSpPr>
            <a:spLocks noGrp="1" noChangeArrowheads="1"/>
          </p:cNvSpPr>
          <p:nvPr>
            <p:ph type="title" idx="4294967295"/>
          </p:nvPr>
        </p:nvSpPr>
        <p:spPr>
          <a:xfrm>
            <a:off x="2514600" y="4572000"/>
            <a:ext cx="6629400" cy="2286000"/>
          </a:xfrm>
          <a:noFill/>
          <a:ln>
            <a:noFill/>
          </a:ln>
        </p:spPr>
        <p:txBody>
          <a:bodyPr vert="horz" wrap="square" lIns="91440" tIns="45720" rIns="91440" bIns="45720" numCol="1" anchor="ctr" anchorCtr="0" compatLnSpc="1">
            <a:prstTxWarp prst="textNoShape">
              <a:avLst/>
            </a:prstTxWarp>
          </a:bodyPr>
          <a:lstStyle/>
          <a:p>
            <a:r>
              <a:rPr lang="en-US" b="1">
                <a:solidFill>
                  <a:schemeClr val="bg1"/>
                </a:solidFill>
                <a:effectLst>
                  <a:glow rad="228600">
                    <a:schemeClr val="tx1"/>
                  </a:glow>
                </a:effectLst>
                <a:latin typeface="Arial" charset="0"/>
                <a:ea typeface="ＭＳ Ｐゴシック" charset="0"/>
                <a:cs typeface="ＭＳ Ｐゴシック" charset="0"/>
              </a:rPr>
              <a:t>...our Savior and Lord!</a:t>
            </a:r>
          </a:p>
        </p:txBody>
      </p:sp>
    </p:spTree>
    <p:extLst>
      <p:ext uri="{BB962C8B-B14F-4D97-AF65-F5344CB8AC3E}">
        <p14:creationId xmlns:p14="http://schemas.microsoft.com/office/powerpoint/2010/main" val="2043008118"/>
      </p:ext>
    </p:extLst>
  </p:cSld>
  <p:clrMapOvr>
    <a:masterClrMapping/>
  </p:clrMapOvr>
  <p:transition xmlns:p14="http://schemas.microsoft.com/office/powerpoint/2010/main" spd="slow">
    <p:dissolv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914400" y="3398838"/>
            <a:ext cx="7391400" cy="990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CC9900"/>
                    </a:gs>
                    <a:gs pos="100000">
                      <a:srgbClr val="800000"/>
                    </a:gs>
                  </a:gsLst>
                  <a:lin ang="5400000" scaled="1"/>
                </a:gradFill>
                <a:effectLst>
                  <a:outerShdw blurRad="63500" dist="38099" dir="2700000" algn="ctr" rotWithShape="0">
                    <a:srgbClr val="C0C0C0">
                      <a:alpha val="74997"/>
                    </a:srgbClr>
                  </a:outerShdw>
                </a:effectLst>
                <a:latin typeface="Impact"/>
                <a:ea typeface="Impact"/>
                <a:cs typeface="Impact"/>
              </a:rPr>
              <a:t>The Blessedlonians</a:t>
            </a:r>
          </a:p>
        </p:txBody>
      </p:sp>
      <p:sp>
        <p:nvSpPr>
          <p:cNvPr id="2053" name="Text Box 5"/>
          <p:cNvSpPr txBox="1">
            <a:spLocks noChangeArrowheads="1"/>
          </p:cNvSpPr>
          <p:nvPr/>
        </p:nvSpPr>
        <p:spPr bwMode="auto">
          <a:xfrm>
            <a:off x="1447800" y="990600"/>
            <a:ext cx="6248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4800" b="1">
                <a:solidFill>
                  <a:srgbClr val="CC9900"/>
                </a:solidFill>
                <a:latin typeface="Bookman Old Style" charset="0"/>
              </a:rPr>
              <a:t>Alvin</a:t>
            </a:r>
            <a:endParaRPr lang="en-GB" sz="4800">
              <a:solidFill>
                <a:srgbClr val="FFCC66"/>
              </a:solidFill>
              <a:latin typeface="Bookman Old Style" charset="0"/>
            </a:endParaRPr>
          </a:p>
        </p:txBody>
      </p:sp>
      <p:sp>
        <p:nvSpPr>
          <p:cNvPr id="2054" name="Text Box 6"/>
          <p:cNvSpPr txBox="1">
            <a:spLocks noChangeArrowheads="1"/>
          </p:cNvSpPr>
          <p:nvPr/>
        </p:nvSpPr>
        <p:spPr bwMode="auto">
          <a:xfrm>
            <a:off x="1524000" y="1890713"/>
            <a:ext cx="624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6000" b="1">
                <a:solidFill>
                  <a:srgbClr val="990033"/>
                </a:solidFill>
                <a:latin typeface="Bookman Old Style" charset="0"/>
              </a:rPr>
              <a:t>Solomon</a:t>
            </a:r>
            <a:endParaRPr lang="en-GB" sz="4800">
              <a:latin typeface="Bookman Old Style" charset="0"/>
            </a:endParaRPr>
          </a:p>
        </p:txBody>
      </p:sp>
      <p:sp>
        <p:nvSpPr>
          <p:cNvPr id="2055" name="Text Box 7"/>
          <p:cNvSpPr txBox="1">
            <a:spLocks noChangeArrowheads="1"/>
          </p:cNvSpPr>
          <p:nvPr/>
        </p:nvSpPr>
        <p:spPr bwMode="auto">
          <a:xfrm>
            <a:off x="1447800" y="1433513"/>
            <a:ext cx="6248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5400" b="1">
                <a:solidFill>
                  <a:srgbClr val="CC6600"/>
                </a:solidFill>
                <a:latin typeface="Bookman Old Style" charset="0"/>
              </a:rPr>
              <a:t>Jimaia</a:t>
            </a:r>
            <a:endParaRPr lang="en-GB" sz="4800" b="1">
              <a:latin typeface="Bookman Old Style" charset="0"/>
            </a:endParaRPr>
          </a:p>
        </p:txBody>
      </p:sp>
      <p:sp>
        <p:nvSpPr>
          <p:cNvPr id="2056" name="Text Box 8"/>
          <p:cNvSpPr txBox="1">
            <a:spLocks noChangeArrowheads="1"/>
          </p:cNvSpPr>
          <p:nvPr/>
        </p:nvSpPr>
        <p:spPr bwMode="auto">
          <a:xfrm>
            <a:off x="1600200" y="2392363"/>
            <a:ext cx="62484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6600" b="1">
                <a:solidFill>
                  <a:srgbClr val="800000"/>
                </a:solidFill>
                <a:latin typeface="Bookman Old Style" charset="0"/>
              </a:rPr>
              <a:t>Kam Kheun</a:t>
            </a:r>
            <a:endParaRPr lang="en-GB" sz="4800">
              <a:latin typeface="Bookman Old Style" charset="0"/>
            </a:endParaRPr>
          </a:p>
        </p:txBody>
      </p:sp>
      <p:sp>
        <p:nvSpPr>
          <p:cNvPr id="2058" name="Text Box 10"/>
          <p:cNvSpPr txBox="1">
            <a:spLocks noChangeArrowheads="1"/>
          </p:cNvSpPr>
          <p:nvPr/>
        </p:nvSpPr>
        <p:spPr bwMode="auto">
          <a:xfrm>
            <a:off x="76200" y="4129088"/>
            <a:ext cx="91440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8800" b="1">
                <a:latin typeface="Impact" charset="0"/>
              </a:rPr>
              <a:t>1 Thessalonians</a:t>
            </a:r>
            <a:endParaRPr lang="en-GB" sz="4400"/>
          </a:p>
        </p:txBody>
      </p:sp>
      <p:sp>
        <p:nvSpPr>
          <p:cNvPr id="107527" name="Text Box 11"/>
          <p:cNvSpPr txBox="1">
            <a:spLocks noChangeArrowheads="1"/>
          </p:cNvSpPr>
          <p:nvPr/>
        </p:nvSpPr>
        <p:spPr bwMode="auto">
          <a:xfrm>
            <a:off x="441325" y="346075"/>
            <a:ext cx="6326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Presentasi ini diambil dari proyek kelas oleh…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1000" fill="hold"/>
                                        <p:tgtEl>
                                          <p:spTgt spid="2053"/>
                                        </p:tgtEl>
                                        <p:attrNameLst>
                                          <p:attrName>ppt_w</p:attrName>
                                        </p:attrNameLst>
                                      </p:cBhvr>
                                      <p:tavLst>
                                        <p:tav tm="0">
                                          <p:val>
                                            <p:fltVal val="0"/>
                                          </p:val>
                                        </p:tav>
                                        <p:tav tm="100000">
                                          <p:val>
                                            <p:strVal val="#ppt_w"/>
                                          </p:val>
                                        </p:tav>
                                      </p:tavLst>
                                    </p:anim>
                                    <p:anim calcmode="lin" valueType="num">
                                      <p:cBhvr>
                                        <p:cTn id="8" dur="1000" fill="hold"/>
                                        <p:tgtEl>
                                          <p:spTgt spid="2053"/>
                                        </p:tgtEl>
                                        <p:attrNameLst>
                                          <p:attrName>ppt_h</p:attrName>
                                        </p:attrNameLst>
                                      </p:cBhvr>
                                      <p:tavLst>
                                        <p:tav tm="0">
                                          <p:val>
                                            <p:fltVal val="0"/>
                                          </p:val>
                                        </p:tav>
                                        <p:tav tm="100000">
                                          <p:val>
                                            <p:strVal val="#ppt_h"/>
                                          </p:val>
                                        </p:tav>
                                      </p:tavLst>
                                    </p:anim>
                                    <p:anim calcmode="lin" valueType="num">
                                      <p:cBhvr>
                                        <p:cTn id="9" dur="1000" fill="hold"/>
                                        <p:tgtEl>
                                          <p:spTgt spid="205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5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055"/>
                                        </p:tgtEl>
                                        <p:attrNameLst>
                                          <p:attrName>style.visibility</p:attrName>
                                        </p:attrNameLst>
                                      </p:cBhvr>
                                      <p:to>
                                        <p:strVal val="visible"/>
                                      </p:to>
                                    </p:set>
                                    <p:anim calcmode="lin" valueType="num">
                                      <p:cBhvr>
                                        <p:cTn id="14" dur="1000" fill="hold"/>
                                        <p:tgtEl>
                                          <p:spTgt spid="2055"/>
                                        </p:tgtEl>
                                        <p:attrNameLst>
                                          <p:attrName>ppt_w</p:attrName>
                                        </p:attrNameLst>
                                      </p:cBhvr>
                                      <p:tavLst>
                                        <p:tav tm="0">
                                          <p:val>
                                            <p:fltVal val="0"/>
                                          </p:val>
                                        </p:tav>
                                        <p:tav tm="100000">
                                          <p:val>
                                            <p:strVal val="#ppt_w"/>
                                          </p:val>
                                        </p:tav>
                                      </p:tavLst>
                                    </p:anim>
                                    <p:anim calcmode="lin" valueType="num">
                                      <p:cBhvr>
                                        <p:cTn id="15" dur="1000" fill="hold"/>
                                        <p:tgtEl>
                                          <p:spTgt spid="2055"/>
                                        </p:tgtEl>
                                        <p:attrNameLst>
                                          <p:attrName>ppt_h</p:attrName>
                                        </p:attrNameLst>
                                      </p:cBhvr>
                                      <p:tavLst>
                                        <p:tav tm="0">
                                          <p:val>
                                            <p:fltVal val="0"/>
                                          </p:val>
                                        </p:tav>
                                        <p:tav tm="100000">
                                          <p:val>
                                            <p:strVal val="#ppt_h"/>
                                          </p:val>
                                        </p:tav>
                                      </p:tavLst>
                                    </p:anim>
                                    <p:anim calcmode="lin" valueType="num">
                                      <p:cBhvr>
                                        <p:cTn id="16" dur="1000" fill="hold"/>
                                        <p:tgtEl>
                                          <p:spTgt spid="2055"/>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55"/>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p:cTn id="21" dur="1000" fill="hold"/>
                                        <p:tgtEl>
                                          <p:spTgt spid="2054"/>
                                        </p:tgtEl>
                                        <p:attrNameLst>
                                          <p:attrName>ppt_w</p:attrName>
                                        </p:attrNameLst>
                                      </p:cBhvr>
                                      <p:tavLst>
                                        <p:tav tm="0">
                                          <p:val>
                                            <p:fltVal val="0"/>
                                          </p:val>
                                        </p:tav>
                                        <p:tav tm="100000">
                                          <p:val>
                                            <p:strVal val="#ppt_w"/>
                                          </p:val>
                                        </p:tav>
                                      </p:tavLst>
                                    </p:anim>
                                    <p:anim calcmode="lin" valueType="num">
                                      <p:cBhvr>
                                        <p:cTn id="22" dur="1000" fill="hold"/>
                                        <p:tgtEl>
                                          <p:spTgt spid="2054"/>
                                        </p:tgtEl>
                                        <p:attrNameLst>
                                          <p:attrName>ppt_h</p:attrName>
                                        </p:attrNameLst>
                                      </p:cBhvr>
                                      <p:tavLst>
                                        <p:tav tm="0">
                                          <p:val>
                                            <p:fltVal val="0"/>
                                          </p:val>
                                        </p:tav>
                                        <p:tav tm="100000">
                                          <p:val>
                                            <p:strVal val="#ppt_h"/>
                                          </p:val>
                                        </p:tav>
                                      </p:tavLst>
                                    </p:anim>
                                    <p:anim calcmode="lin" valueType="num">
                                      <p:cBhvr>
                                        <p:cTn id="23" dur="1000" fill="hold"/>
                                        <p:tgtEl>
                                          <p:spTgt spid="205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05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056"/>
                                        </p:tgtEl>
                                        <p:attrNameLst>
                                          <p:attrName>style.visibility</p:attrName>
                                        </p:attrNameLst>
                                      </p:cBhvr>
                                      <p:to>
                                        <p:strVal val="visible"/>
                                      </p:to>
                                    </p:set>
                                    <p:anim calcmode="lin" valueType="num">
                                      <p:cBhvr>
                                        <p:cTn id="28" dur="1000" fill="hold"/>
                                        <p:tgtEl>
                                          <p:spTgt spid="2056"/>
                                        </p:tgtEl>
                                        <p:attrNameLst>
                                          <p:attrName>ppt_w</p:attrName>
                                        </p:attrNameLst>
                                      </p:cBhvr>
                                      <p:tavLst>
                                        <p:tav tm="0">
                                          <p:val>
                                            <p:fltVal val="0"/>
                                          </p:val>
                                        </p:tav>
                                        <p:tav tm="100000">
                                          <p:val>
                                            <p:strVal val="#ppt_w"/>
                                          </p:val>
                                        </p:tav>
                                      </p:tavLst>
                                    </p:anim>
                                    <p:anim calcmode="lin" valueType="num">
                                      <p:cBhvr>
                                        <p:cTn id="29" dur="1000" fill="hold"/>
                                        <p:tgtEl>
                                          <p:spTgt spid="2056"/>
                                        </p:tgtEl>
                                        <p:attrNameLst>
                                          <p:attrName>ppt_h</p:attrName>
                                        </p:attrNameLst>
                                      </p:cBhvr>
                                      <p:tavLst>
                                        <p:tav tm="0">
                                          <p:val>
                                            <p:fltVal val="0"/>
                                          </p:val>
                                        </p:tav>
                                        <p:tav tm="100000">
                                          <p:val>
                                            <p:strVal val="#ppt_h"/>
                                          </p:val>
                                        </p:tav>
                                      </p:tavLst>
                                    </p:anim>
                                    <p:anim calcmode="lin" valueType="num">
                                      <p:cBhvr>
                                        <p:cTn id="30" dur="1000" fill="hold"/>
                                        <p:tgtEl>
                                          <p:spTgt spid="2056"/>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056"/>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23" presetClass="entr" presetSubtype="528" fill="hold" grpId="0" nodeType="afterEffect">
                                  <p:stCondLst>
                                    <p:cond delay="0"/>
                                  </p:stCondLst>
                                  <p:childTnLst>
                                    <p:set>
                                      <p:cBhvr>
                                        <p:cTn id="34" dur="1" fill="hold">
                                          <p:stCondLst>
                                            <p:cond delay="0"/>
                                          </p:stCondLst>
                                        </p:cTn>
                                        <p:tgtEl>
                                          <p:spTgt spid="2050"/>
                                        </p:tgtEl>
                                        <p:attrNameLst>
                                          <p:attrName>style.visibility</p:attrName>
                                        </p:attrNameLst>
                                      </p:cBhvr>
                                      <p:to>
                                        <p:strVal val="visible"/>
                                      </p:to>
                                    </p:set>
                                    <p:anim calcmode="lin" valueType="num">
                                      <p:cBhvr>
                                        <p:cTn id="35" dur="500" fill="hold"/>
                                        <p:tgtEl>
                                          <p:spTgt spid="2050"/>
                                        </p:tgtEl>
                                        <p:attrNameLst>
                                          <p:attrName>ppt_w</p:attrName>
                                        </p:attrNameLst>
                                      </p:cBhvr>
                                      <p:tavLst>
                                        <p:tav tm="0">
                                          <p:val>
                                            <p:fltVal val="0"/>
                                          </p:val>
                                        </p:tav>
                                        <p:tav tm="100000">
                                          <p:val>
                                            <p:strVal val="#ppt_w"/>
                                          </p:val>
                                        </p:tav>
                                      </p:tavLst>
                                    </p:anim>
                                    <p:anim calcmode="lin" valueType="num">
                                      <p:cBhvr>
                                        <p:cTn id="36" dur="500" fill="hold"/>
                                        <p:tgtEl>
                                          <p:spTgt spid="2050"/>
                                        </p:tgtEl>
                                        <p:attrNameLst>
                                          <p:attrName>ppt_h</p:attrName>
                                        </p:attrNameLst>
                                      </p:cBhvr>
                                      <p:tavLst>
                                        <p:tav tm="0">
                                          <p:val>
                                            <p:fltVal val="0"/>
                                          </p:val>
                                        </p:tav>
                                        <p:tav tm="100000">
                                          <p:val>
                                            <p:strVal val="#ppt_h"/>
                                          </p:val>
                                        </p:tav>
                                      </p:tavLst>
                                    </p:anim>
                                    <p:anim calcmode="lin" valueType="num">
                                      <p:cBhvr>
                                        <p:cTn id="37" dur="500" fill="hold"/>
                                        <p:tgtEl>
                                          <p:spTgt spid="2050"/>
                                        </p:tgtEl>
                                        <p:attrNameLst>
                                          <p:attrName>ppt_x</p:attrName>
                                        </p:attrNameLst>
                                      </p:cBhvr>
                                      <p:tavLst>
                                        <p:tav tm="0">
                                          <p:val>
                                            <p:fltVal val="0.5"/>
                                          </p:val>
                                        </p:tav>
                                        <p:tav tm="100000">
                                          <p:val>
                                            <p:strVal val="#ppt_x"/>
                                          </p:val>
                                        </p:tav>
                                      </p:tavLst>
                                    </p:anim>
                                    <p:anim calcmode="lin" valueType="num">
                                      <p:cBhvr>
                                        <p:cTn id="38" dur="500" fill="hold"/>
                                        <p:tgtEl>
                                          <p:spTgt spid="2050"/>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499"/>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P spid="2053" grpId="0" autoUpdateAnimBg="0"/>
      <p:bldP spid="2054" grpId="0" autoUpdateAnimBg="0"/>
      <p:bldP spid="2055" grpId="0" autoUpdateAnimBg="0"/>
      <p:bldP spid="2056" grpId="0" autoUpdateAnimBg="0"/>
      <p:bldP spid="2058"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xmlns:p14="http://schemas.microsoft.com/office/powerpoint/2010/mai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137218"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ea typeface="MS PGothic" charset="0"/>
                <a:cs typeface="MS PGothic" charset="0"/>
              </a:rPr>
              <a:t>Dapatkan slide ini tanpa biaya</a:t>
            </a:r>
            <a:endParaRPr lang="en-US" sz="1400" b="1">
              <a:solidFill>
                <a:srgbClr val="FFFFFF"/>
              </a:solidFill>
              <a:latin typeface="Arial" charset="0"/>
              <a:ea typeface="MS PGothic" charset="0"/>
              <a:cs typeface="MS PGothic" charset="0"/>
            </a:endParaRPr>
          </a:p>
        </p:txBody>
      </p:sp>
      <p:pic>
        <p:nvPicPr>
          <p:cNvPr id="137219" name="Picture 7"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WordArt 2"/>
          <p:cNvSpPr>
            <a:spLocks noChangeArrowheads="1" noChangeShapeType="1" noTextEdit="1"/>
          </p:cNvSpPr>
          <p:nvPr/>
        </p:nvSpPr>
        <p:spPr bwMode="auto">
          <a:xfrm>
            <a:off x="76200" y="228600"/>
            <a:ext cx="4876800" cy="12192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Tesalonika</a:t>
            </a:r>
          </a:p>
        </p:txBody>
      </p:sp>
      <p:sp>
        <p:nvSpPr>
          <p:cNvPr id="31746" name="Text Box 3"/>
          <p:cNvSpPr txBox="1">
            <a:spLocks noChangeArrowheads="1"/>
          </p:cNvSpPr>
          <p:nvPr/>
        </p:nvSpPr>
        <p:spPr bwMode="auto">
          <a:xfrm>
            <a:off x="76200" y="1371600"/>
            <a:ext cx="762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GB" b="1">
                <a:latin typeface="Comic Sans MS" charset="0"/>
                <a:ea typeface="SimSun" charset="0"/>
                <a:cs typeface="SimSun" charset="0"/>
              </a:rPr>
              <a:t>(sekarang disebut Salonika atau Tesalonika)</a:t>
            </a:r>
            <a:endParaRPr lang="en-GB">
              <a:ea typeface="SimSun" charset="0"/>
              <a:cs typeface="SimSun" charset="0"/>
            </a:endParaRPr>
          </a:p>
        </p:txBody>
      </p:sp>
      <p:sp>
        <p:nvSpPr>
          <p:cNvPr id="4100" name="Text Box 4"/>
          <p:cNvSpPr txBox="1">
            <a:spLocks noChangeArrowheads="1"/>
          </p:cNvSpPr>
          <p:nvPr/>
        </p:nvSpPr>
        <p:spPr bwMode="auto">
          <a:xfrm>
            <a:off x="-228600" y="2073275"/>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Dibangun oleh Jenderal Cassander tahun</a:t>
            </a:r>
          </a:p>
          <a:p>
            <a:pPr lvl="2"/>
            <a:r>
              <a:rPr lang="en-GB">
                <a:latin typeface="Comic Sans MS" charset="0"/>
                <a:ea typeface="SimSun" charset="0"/>
                <a:cs typeface="SimSun" charset="0"/>
              </a:rPr>
              <a:t> 315 sM</a:t>
            </a:r>
            <a:endParaRPr lang="en-GB">
              <a:ea typeface="SimSun" charset="0"/>
              <a:cs typeface="SimSun" charset="0"/>
            </a:endParaRPr>
          </a:p>
        </p:txBody>
      </p:sp>
      <p:sp>
        <p:nvSpPr>
          <p:cNvPr id="4101" name="Text Box 5"/>
          <p:cNvSpPr txBox="1">
            <a:spLocks noChangeArrowheads="1"/>
          </p:cNvSpPr>
          <p:nvPr/>
        </p:nvSpPr>
        <p:spPr bwMode="auto">
          <a:xfrm>
            <a:off x="-228600" y="2911475"/>
            <a:ext cx="8832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Dinamakan sesuai nama isterinya, Thessalonike, putri dari Filipus II dan saudara tiri Alexander Agung.</a:t>
            </a:r>
            <a:endParaRPr lang="en-GB">
              <a:ea typeface="SimSun" charset="0"/>
              <a:cs typeface="SimSun" charset="0"/>
            </a:endParaRPr>
          </a:p>
        </p:txBody>
      </p:sp>
      <p:sp>
        <p:nvSpPr>
          <p:cNvPr id="4102" name="Text Box 6"/>
          <p:cNvSpPr txBox="1">
            <a:spLocks noChangeArrowheads="1"/>
          </p:cNvSpPr>
          <p:nvPr/>
        </p:nvSpPr>
        <p:spPr bwMode="auto">
          <a:xfrm>
            <a:off x="-228600" y="3749675"/>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Di tahun 167 s.M, menjadi salah satu kota utama dari 4 distrik di Makedonia</a:t>
            </a:r>
          </a:p>
        </p:txBody>
      </p:sp>
      <p:sp>
        <p:nvSpPr>
          <p:cNvPr id="4103" name="Text Box 7"/>
          <p:cNvSpPr txBox="1">
            <a:spLocks noChangeArrowheads="1"/>
          </p:cNvSpPr>
          <p:nvPr/>
        </p:nvSpPr>
        <p:spPr bwMode="auto">
          <a:xfrm>
            <a:off x="-228600" y="4587875"/>
            <a:ext cx="777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Di tahun 146 s.M, menjadi sebuah provinsi dan menjadi pusat pemerintahan</a:t>
            </a:r>
          </a:p>
        </p:txBody>
      </p:sp>
      <p:sp>
        <p:nvSpPr>
          <p:cNvPr id="4104" name="Text Box 8"/>
          <p:cNvSpPr txBox="1">
            <a:spLocks noChangeArrowheads="1"/>
          </p:cNvSpPr>
          <p:nvPr/>
        </p:nvSpPr>
        <p:spPr bwMode="auto">
          <a:xfrm>
            <a:off x="-228600" y="5426075"/>
            <a:ext cx="89773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Dari  42 s.M, dinyatakan sebagai sebuah kota mandiri, diperintah oleh gubernurnya (Politarch) sendiri</a:t>
            </a:r>
          </a:p>
        </p:txBody>
      </p:sp>
      <p:sp>
        <p:nvSpPr>
          <p:cNvPr id="31752" name="Rectangle 9"/>
          <p:cNvSpPr>
            <a:spLocks noChangeArrowheads="1"/>
          </p:cNvSpPr>
          <p:nvPr/>
        </p:nvSpPr>
        <p:spPr bwMode="auto">
          <a:xfrm>
            <a:off x="533400" y="1981200"/>
            <a:ext cx="7999413" cy="4343400"/>
          </a:xfrm>
          <a:prstGeom prst="rect">
            <a:avLst/>
          </a:prstGeom>
          <a:noFill/>
          <a:ln w="57150">
            <a:solidFill>
              <a:srgbClr val="CC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31753" name="Rectangle 10"/>
          <p:cNvSpPr>
            <a:spLocks noChangeArrowheads="1"/>
          </p:cNvSpPr>
          <p:nvPr/>
        </p:nvSpPr>
        <p:spPr bwMode="auto">
          <a:xfrm>
            <a:off x="6858000" y="0"/>
            <a:ext cx="2286000" cy="2514600"/>
          </a:xfrm>
          <a:prstGeom prst="rect">
            <a:avLst/>
          </a:prstGeom>
          <a:noFill/>
          <a:ln w="57150">
            <a:solidFill>
              <a:srgbClr val="9900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31754" name="Picture 11" descr="Thess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0"/>
            <a:ext cx="2286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Text Box 12"/>
          <p:cNvSpPr txBox="1">
            <a:spLocks noChangeArrowheads="1"/>
          </p:cNvSpPr>
          <p:nvPr/>
        </p:nvSpPr>
        <p:spPr bwMode="auto">
          <a:xfrm>
            <a:off x="6858000" y="1916113"/>
            <a:ext cx="2286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sz="1800" b="1"/>
              <a:t>Contoh Kota Tesalonika Kuno</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0-#ppt_w/2"/>
                                          </p:val>
                                        </p:tav>
                                        <p:tav tm="100000">
                                          <p:val>
                                            <p:strVal val="#ppt_x"/>
                                          </p:val>
                                        </p:tav>
                                      </p:tavLst>
                                    </p:anim>
                                    <p:anim calcmode="lin" valueType="num">
                                      <p:cBhvr additive="base">
                                        <p:cTn id="8" dur="500" fill="hold"/>
                                        <p:tgtEl>
                                          <p:spTgt spid="41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01"/>
                                        </p:tgtEl>
                                        <p:attrNameLst>
                                          <p:attrName>style.visibility</p:attrName>
                                        </p:attrNameLst>
                                      </p:cBhvr>
                                      <p:to>
                                        <p:strVal val="visible"/>
                                      </p:to>
                                    </p:set>
                                    <p:anim calcmode="lin" valueType="num">
                                      <p:cBhvr additive="base">
                                        <p:cTn id="13" dur="500" fill="hold"/>
                                        <p:tgtEl>
                                          <p:spTgt spid="4101"/>
                                        </p:tgtEl>
                                        <p:attrNameLst>
                                          <p:attrName>ppt_x</p:attrName>
                                        </p:attrNameLst>
                                      </p:cBhvr>
                                      <p:tavLst>
                                        <p:tav tm="0">
                                          <p:val>
                                            <p:strVal val="0-#ppt_w/2"/>
                                          </p:val>
                                        </p:tav>
                                        <p:tav tm="100000">
                                          <p:val>
                                            <p:strVal val="#ppt_x"/>
                                          </p:val>
                                        </p:tav>
                                      </p:tavLst>
                                    </p:anim>
                                    <p:anim calcmode="lin" valueType="num">
                                      <p:cBhvr additive="base">
                                        <p:cTn id="14" dur="500" fill="hold"/>
                                        <p:tgtEl>
                                          <p:spTgt spid="410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0-#ppt_w/2"/>
                                          </p:val>
                                        </p:tav>
                                        <p:tav tm="100000">
                                          <p:val>
                                            <p:strVal val="#ppt_x"/>
                                          </p:val>
                                        </p:tav>
                                      </p:tavLst>
                                    </p:anim>
                                    <p:anim calcmode="lin" valueType="num">
                                      <p:cBhvr additive="base">
                                        <p:cTn id="20" dur="500" fill="hold"/>
                                        <p:tgtEl>
                                          <p:spTgt spid="4102"/>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103"/>
                                        </p:tgtEl>
                                        <p:attrNameLst>
                                          <p:attrName>style.visibility</p:attrName>
                                        </p:attrNameLst>
                                      </p:cBhvr>
                                      <p:to>
                                        <p:strVal val="visible"/>
                                      </p:to>
                                    </p:set>
                                    <p:anim calcmode="lin" valueType="num">
                                      <p:cBhvr additive="base">
                                        <p:cTn id="25" dur="500" fill="hold"/>
                                        <p:tgtEl>
                                          <p:spTgt spid="4103"/>
                                        </p:tgtEl>
                                        <p:attrNameLst>
                                          <p:attrName>ppt_x</p:attrName>
                                        </p:attrNameLst>
                                      </p:cBhvr>
                                      <p:tavLst>
                                        <p:tav tm="0">
                                          <p:val>
                                            <p:strVal val="0-#ppt_w/2"/>
                                          </p:val>
                                        </p:tav>
                                        <p:tav tm="100000">
                                          <p:val>
                                            <p:strVal val="#ppt_x"/>
                                          </p:val>
                                        </p:tav>
                                      </p:tavLst>
                                    </p:anim>
                                    <p:anim calcmode="lin" valueType="num">
                                      <p:cBhvr additive="base">
                                        <p:cTn id="26" dur="500" fill="hold"/>
                                        <p:tgtEl>
                                          <p:spTgt spid="41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104"/>
                                        </p:tgtEl>
                                        <p:attrNameLst>
                                          <p:attrName>style.visibility</p:attrName>
                                        </p:attrNameLst>
                                      </p:cBhvr>
                                      <p:to>
                                        <p:strVal val="visible"/>
                                      </p:to>
                                    </p:set>
                                    <p:anim calcmode="lin" valueType="num">
                                      <p:cBhvr additive="base">
                                        <p:cTn id="31" dur="500" fill="hold"/>
                                        <p:tgtEl>
                                          <p:spTgt spid="4104"/>
                                        </p:tgtEl>
                                        <p:attrNameLst>
                                          <p:attrName>ppt_x</p:attrName>
                                        </p:attrNameLst>
                                      </p:cBhvr>
                                      <p:tavLst>
                                        <p:tav tm="0">
                                          <p:val>
                                            <p:strVal val="0-#ppt_w/2"/>
                                          </p:val>
                                        </p:tav>
                                        <p:tav tm="100000">
                                          <p:val>
                                            <p:strVal val="#ppt_x"/>
                                          </p:val>
                                        </p:tav>
                                      </p:tavLst>
                                    </p:anim>
                                    <p:anim calcmode="lin" valueType="num">
                                      <p:cBhvr additive="base">
                                        <p:cTn id="32" dur="500" fill="hold"/>
                                        <p:tgtEl>
                                          <p:spTgt spid="41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228600" y="685800"/>
            <a:ext cx="2819400" cy="2057400"/>
          </a:xfrm>
          <a:prstGeom prst="rect">
            <a:avLst/>
          </a:prstGeom>
          <a:solidFill>
            <a:srgbClr val="FFCC66"/>
          </a:solidFill>
          <a:ln w="9525">
            <a:solidFill>
              <a:srgbClr val="FFCC66"/>
            </a:solidFill>
            <a:miter lim="800000"/>
            <a:headEnd/>
            <a:tailEnd/>
          </a:ln>
        </p:spPr>
        <p:txBody>
          <a:bodyPr wrap="none" anchor="ctr"/>
          <a:lstStyle/>
          <a:p>
            <a:endParaRPr lang="en-US"/>
          </a:p>
        </p:txBody>
      </p:sp>
      <p:sp>
        <p:nvSpPr>
          <p:cNvPr id="33794" name="Rectangle 3"/>
          <p:cNvSpPr>
            <a:spLocks noChangeArrowheads="1"/>
          </p:cNvSpPr>
          <p:nvPr/>
        </p:nvSpPr>
        <p:spPr bwMode="auto">
          <a:xfrm>
            <a:off x="990600" y="1066800"/>
            <a:ext cx="2971800" cy="2133600"/>
          </a:xfrm>
          <a:prstGeom prst="rect">
            <a:avLst/>
          </a:prstGeom>
          <a:noFill/>
          <a:ln w="571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4" name="Text Box 4"/>
          <p:cNvSpPr txBox="1">
            <a:spLocks noChangeArrowheads="1"/>
          </p:cNvSpPr>
          <p:nvPr/>
        </p:nvSpPr>
        <p:spPr bwMode="auto">
          <a:xfrm>
            <a:off x="4191000" y="990600"/>
            <a:ext cx="495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Tx/>
              <a:buChar char="•"/>
            </a:pPr>
            <a:r>
              <a:rPr lang="en-GB">
                <a:latin typeface="Comic Sans MS" charset="0"/>
                <a:ea typeface="SimSun" charset="0"/>
                <a:cs typeface="SimSun" charset="0"/>
              </a:rPr>
              <a:t>Kota Pelabuhan di Teluk Termaik </a:t>
            </a:r>
            <a:endParaRPr lang="en-GB">
              <a:ea typeface="SimSun" charset="0"/>
              <a:cs typeface="SimSun" charset="0"/>
            </a:endParaRPr>
          </a:p>
        </p:txBody>
      </p:sp>
      <p:sp>
        <p:nvSpPr>
          <p:cNvPr id="5125" name="Text Box 5"/>
          <p:cNvSpPr txBox="1">
            <a:spLocks noChangeArrowheads="1"/>
          </p:cNvSpPr>
          <p:nvPr/>
        </p:nvSpPr>
        <p:spPr bwMode="auto">
          <a:xfrm>
            <a:off x="3276600" y="1539875"/>
            <a:ext cx="548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Merupakan gabungan dari dua puluh enam desa</a:t>
            </a:r>
            <a:endParaRPr lang="en-GB">
              <a:ea typeface="SimSun" charset="0"/>
              <a:cs typeface="SimSun" charset="0"/>
            </a:endParaRPr>
          </a:p>
        </p:txBody>
      </p:sp>
      <p:sp>
        <p:nvSpPr>
          <p:cNvPr id="5126" name="Text Box 6"/>
          <p:cNvSpPr txBox="1">
            <a:spLocks noChangeArrowheads="1"/>
          </p:cNvSpPr>
          <p:nvPr/>
        </p:nvSpPr>
        <p:spPr bwMode="auto">
          <a:xfrm>
            <a:off x="3276600" y="2378075"/>
            <a:ext cx="5867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latin typeface="Comic Sans MS" charset="0"/>
                <a:ea typeface="SimSun" charset="0"/>
                <a:cs typeface="SimSun" charset="0"/>
              </a:rPr>
              <a:t>Pelabuhan utama dan basis armada laut Makedonia</a:t>
            </a:r>
          </a:p>
        </p:txBody>
      </p:sp>
      <p:sp>
        <p:nvSpPr>
          <p:cNvPr id="5127" name="Text Box 7"/>
          <p:cNvSpPr txBox="1">
            <a:spLocks noChangeArrowheads="1"/>
          </p:cNvSpPr>
          <p:nvPr/>
        </p:nvSpPr>
        <p:spPr bwMode="auto">
          <a:xfrm>
            <a:off x="1066800" y="3646488"/>
            <a:ext cx="7467600" cy="23082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565150" indent="-33655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2">
              <a:buFontTx/>
              <a:buChar char="•"/>
            </a:pPr>
            <a:r>
              <a:rPr lang="en-GB">
                <a:solidFill>
                  <a:srgbClr val="800000"/>
                </a:solidFill>
                <a:latin typeface="Comic Sans MS" charset="0"/>
                <a:ea typeface="SimSun" charset="0"/>
                <a:cs typeface="SimSun" charset="0"/>
              </a:rPr>
              <a:t>Gerbang uatama ke Makedonia melalui pelabuhan  dan jalan Egnatia</a:t>
            </a:r>
          </a:p>
          <a:p>
            <a:pPr lvl="2">
              <a:buFontTx/>
              <a:buChar char="•"/>
            </a:pPr>
            <a:r>
              <a:rPr lang="en-GB">
                <a:solidFill>
                  <a:srgbClr val="800000"/>
                </a:solidFill>
                <a:latin typeface="Comic Sans MS" charset="0"/>
                <a:ea typeface="SimSun" charset="0"/>
                <a:cs typeface="SimSun" charset="0"/>
              </a:rPr>
              <a:t>Jalan Egnatia (Via Egnatia) melintasi kota NW ke SE</a:t>
            </a:r>
          </a:p>
          <a:p>
            <a:pPr lvl="2"/>
            <a:r>
              <a:rPr lang="en-GB">
                <a:solidFill>
                  <a:srgbClr val="800000"/>
                </a:solidFill>
                <a:latin typeface="Comic Sans MS" charset="0"/>
                <a:ea typeface="SimSun" charset="0"/>
                <a:cs typeface="SimSun" charset="0"/>
              </a:rPr>
              <a:t>	- Rute utama darat melintasi daerah ini.</a:t>
            </a:r>
          </a:p>
          <a:p>
            <a:pPr lvl="2"/>
            <a:r>
              <a:rPr lang="en-GB">
                <a:solidFill>
                  <a:srgbClr val="800000"/>
                </a:solidFill>
                <a:latin typeface="Comic Sans MS" charset="0"/>
                <a:ea typeface="SimSun" charset="0"/>
                <a:cs typeface="SimSun" charset="0"/>
              </a:rPr>
              <a:t>	- membentang sejauh  493 mil [790 km]</a:t>
            </a:r>
          </a:p>
        </p:txBody>
      </p:sp>
      <p:sp>
        <p:nvSpPr>
          <p:cNvPr id="33799" name="AutoShape 10">
            <a:hlinkClick r:id="rId2" action="ppaction://hlinksldjump" highlightClick="1"/>
          </p:cNvPr>
          <p:cNvSpPr>
            <a:spLocks noChangeArrowheads="1"/>
          </p:cNvSpPr>
          <p:nvPr/>
        </p:nvSpPr>
        <p:spPr bwMode="auto">
          <a:xfrm>
            <a:off x="8382000" y="6172200"/>
            <a:ext cx="457200" cy="4572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pic>
        <p:nvPicPr>
          <p:cNvPr id="33800" name="Picture 11" descr="The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955675"/>
            <a:ext cx="335280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additive="base">
                                        <p:cTn id="7" dur="500" fill="hold"/>
                                        <p:tgtEl>
                                          <p:spTgt spid="5124"/>
                                        </p:tgtEl>
                                        <p:attrNameLst>
                                          <p:attrName>ppt_x</p:attrName>
                                        </p:attrNameLst>
                                      </p:cBhvr>
                                      <p:tavLst>
                                        <p:tav tm="0">
                                          <p:val>
                                            <p:strVal val="0-#ppt_w/2"/>
                                          </p:val>
                                        </p:tav>
                                        <p:tav tm="100000">
                                          <p:val>
                                            <p:strVal val="#ppt_x"/>
                                          </p:val>
                                        </p:tav>
                                      </p:tavLst>
                                    </p:anim>
                                    <p:anim calcmode="lin" valueType="num">
                                      <p:cBhvr additive="base">
                                        <p:cTn id="8"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5"/>
                                        </p:tgtEl>
                                        <p:attrNameLst>
                                          <p:attrName>style.visibility</p:attrName>
                                        </p:attrNameLst>
                                      </p:cBhvr>
                                      <p:to>
                                        <p:strVal val="visible"/>
                                      </p:to>
                                    </p:set>
                                    <p:anim calcmode="lin" valueType="num">
                                      <p:cBhvr additive="base">
                                        <p:cTn id="13" dur="500" fill="hold"/>
                                        <p:tgtEl>
                                          <p:spTgt spid="5125"/>
                                        </p:tgtEl>
                                        <p:attrNameLst>
                                          <p:attrName>ppt_x</p:attrName>
                                        </p:attrNameLst>
                                      </p:cBhvr>
                                      <p:tavLst>
                                        <p:tav tm="0">
                                          <p:val>
                                            <p:strVal val="0-#ppt_w/2"/>
                                          </p:val>
                                        </p:tav>
                                        <p:tav tm="100000">
                                          <p:val>
                                            <p:strVal val="#ppt_x"/>
                                          </p:val>
                                        </p:tav>
                                      </p:tavLst>
                                    </p:anim>
                                    <p:anim calcmode="lin" valueType="num">
                                      <p:cBhvr additive="base">
                                        <p:cTn id="14" dur="500" fill="hold"/>
                                        <p:tgtEl>
                                          <p:spTgt spid="512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0-#ppt_w/2"/>
                                          </p:val>
                                        </p:tav>
                                        <p:tav tm="100000">
                                          <p:val>
                                            <p:strVal val="#ppt_x"/>
                                          </p:val>
                                        </p:tav>
                                      </p:tavLst>
                                    </p:anim>
                                    <p:anim calcmode="lin" valueType="num">
                                      <p:cBhvr additive="base">
                                        <p:cTn id="20" dur="500" fill="hold"/>
                                        <p:tgtEl>
                                          <p:spTgt spid="51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127"/>
                                        </p:tgtEl>
                                        <p:attrNameLst>
                                          <p:attrName>style.visibility</p:attrName>
                                        </p:attrNameLst>
                                      </p:cBhvr>
                                      <p:to>
                                        <p:strVal val="visible"/>
                                      </p:to>
                                    </p:set>
                                    <p:anim calcmode="lin" valueType="num">
                                      <p:cBhvr additive="base">
                                        <p:cTn id="25" dur="500" fill="hold"/>
                                        <p:tgtEl>
                                          <p:spTgt spid="5127"/>
                                        </p:tgtEl>
                                        <p:attrNameLst>
                                          <p:attrName>ppt_x</p:attrName>
                                        </p:attrNameLst>
                                      </p:cBhvr>
                                      <p:tavLst>
                                        <p:tav tm="0">
                                          <p:val>
                                            <p:strVal val="0-#ppt_w/2"/>
                                          </p:val>
                                        </p:tav>
                                        <p:tav tm="100000">
                                          <p:val>
                                            <p:strVal val="#ppt_x"/>
                                          </p:val>
                                        </p:tav>
                                      </p:tavLst>
                                    </p:anim>
                                    <p:anim calcmode="lin" valueType="num">
                                      <p:cBhvr additive="base">
                                        <p:cTn id="26" dur="500" fill="hold"/>
                                        <p:tgtEl>
                                          <p:spTgt spid="5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utoUpdateAnimBg="0"/>
      <p:bldP spid="5125" grpId="0" autoUpdateAnimBg="0"/>
      <p:bldP spid="5126" grpId="0" autoUpdateAnimBg="0"/>
      <p:bldP spid="5127"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550" cy="6109348"/>
          </a:xfrm>
          <a:prstGeom prst="rect">
            <a:avLst/>
          </a:prstGeom>
        </p:spPr>
      </p:pic>
      <p:sp>
        <p:nvSpPr>
          <p:cNvPr id="3" name="Title 2"/>
          <p:cNvSpPr>
            <a:spLocks noGrp="1"/>
          </p:cNvSpPr>
          <p:nvPr>
            <p:ph type="title" idx="4294967295"/>
          </p:nvPr>
        </p:nvSpPr>
        <p:spPr>
          <a:xfrm>
            <a:off x="0" y="6063166"/>
            <a:ext cx="9144000" cy="748652"/>
          </a:xfrm>
        </p:spPr>
        <p:txBody>
          <a:bodyPr>
            <a:noAutofit/>
          </a:bodyPr>
          <a:lstStyle/>
          <a:p>
            <a:r>
              <a:rPr lang="en-US" sz="4800" b="1">
                <a:solidFill>
                  <a:schemeClr val="bg1"/>
                </a:solidFill>
              </a:rPr>
              <a:t>Thessalonica</a:t>
            </a:r>
            <a:r>
              <a:rPr lang="en-US" sz="4800" b="1" baseline="0">
                <a:solidFill>
                  <a:schemeClr val="bg1"/>
                </a:solidFill>
              </a:rPr>
              <a:t> Arches</a:t>
            </a:r>
            <a:endParaRPr lang="en-US" sz="4800" b="1">
              <a:solidFill>
                <a:schemeClr val="bg1"/>
              </a:solidFill>
            </a:endParaRPr>
          </a:p>
        </p:txBody>
      </p:sp>
    </p:spTree>
    <p:extLst>
      <p:ext uri="{BB962C8B-B14F-4D97-AF65-F5344CB8AC3E}">
        <p14:creationId xmlns:p14="http://schemas.microsoft.com/office/powerpoint/2010/main" val="2324063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WordArt 1027"/>
          <p:cNvSpPr>
            <a:spLocks noChangeArrowheads="1" noChangeShapeType="1" noTextEdit="1"/>
          </p:cNvSpPr>
          <p:nvPr/>
        </p:nvSpPr>
        <p:spPr bwMode="auto">
          <a:xfrm>
            <a:off x="533400" y="304800"/>
            <a:ext cx="3886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7C873"/>
                </a:solidFill>
                <a:effectLst>
                  <a:outerShdw blurRad="63500" dist="38099" dir="2700000" algn="ctr" rotWithShape="0">
                    <a:srgbClr val="C0C0C0">
                      <a:alpha val="74997"/>
                    </a:srgbClr>
                  </a:outerShdw>
                </a:effectLst>
                <a:latin typeface="Impact"/>
                <a:ea typeface="Impact"/>
                <a:cs typeface="Impact"/>
              </a:rPr>
              <a:t>Kepenulisan</a:t>
            </a:r>
          </a:p>
        </p:txBody>
      </p:sp>
      <p:sp>
        <p:nvSpPr>
          <p:cNvPr id="34818" name="WordArt 1035"/>
          <p:cNvSpPr>
            <a:spLocks noChangeArrowheads="1" noChangeShapeType="1" noTextEdit="1"/>
          </p:cNvSpPr>
          <p:nvPr/>
        </p:nvSpPr>
        <p:spPr bwMode="auto">
          <a:xfrm>
            <a:off x="611188" y="476250"/>
            <a:ext cx="3886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Kepenulisan</a:t>
            </a:r>
          </a:p>
        </p:txBody>
      </p:sp>
      <p:sp>
        <p:nvSpPr>
          <p:cNvPr id="34819" name="Line 1036"/>
          <p:cNvSpPr>
            <a:spLocks noChangeShapeType="1"/>
          </p:cNvSpPr>
          <p:nvPr/>
        </p:nvSpPr>
        <p:spPr bwMode="auto">
          <a:xfrm>
            <a:off x="4724400" y="1219200"/>
            <a:ext cx="403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4820" name="Line 1037"/>
          <p:cNvSpPr>
            <a:spLocks noChangeShapeType="1"/>
          </p:cNvSpPr>
          <p:nvPr/>
        </p:nvSpPr>
        <p:spPr bwMode="auto">
          <a:xfrm>
            <a:off x="304800" y="1219200"/>
            <a:ext cx="3810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1519" name="WordArt 1039"/>
          <p:cNvSpPr>
            <a:spLocks noChangeArrowheads="1" noChangeShapeType="1" noTextEdit="1"/>
          </p:cNvSpPr>
          <p:nvPr/>
        </p:nvSpPr>
        <p:spPr bwMode="auto">
          <a:xfrm>
            <a:off x="914400" y="1447800"/>
            <a:ext cx="7391400" cy="4114800"/>
          </a:xfrm>
          <a:prstGeom prst="rect">
            <a:avLst/>
          </a:prstGeom>
        </p:spPr>
        <p:txBody>
          <a:bodyPr wrap="none" fromWordArt="1">
            <a:prstTxWarp prst="textSlantUp">
              <a:avLst>
                <a:gd name="adj" fmla="val 52352"/>
              </a:avLst>
            </a:prstTxWarp>
          </a:bodyPr>
          <a:lstStyle/>
          <a:p>
            <a:pPr algn="ctr"/>
            <a:r>
              <a:rPr lang="en-US" sz="3600" kern="10">
                <a:ln w="9525">
                  <a:solidFill>
                    <a:srgbClr val="CC3300"/>
                  </a:solidFill>
                  <a:round/>
                  <a:headEnd/>
                  <a:tailEnd/>
                </a:ln>
                <a:solidFill>
                  <a:srgbClr val="CC3300"/>
                </a:solidFill>
                <a:effectLst>
                  <a:outerShdw blurRad="63500" dist="53882" dir="2700000" algn="ctr" rotWithShape="0">
                    <a:srgbClr val="9999FF">
                      <a:alpha val="74997"/>
                    </a:srgbClr>
                  </a:outerShdw>
                </a:effectLst>
                <a:latin typeface="Impact"/>
                <a:ea typeface="Impact"/>
                <a:cs typeface="Impact"/>
              </a:rPr>
              <a:t>Kontroversi 1</a:t>
            </a:r>
          </a:p>
        </p:txBody>
      </p:sp>
      <p:sp>
        <p:nvSpPr>
          <p:cNvPr id="34822" name="Text Box 1040"/>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1519"/>
                                        </p:tgtEl>
                                        <p:attrNameLst>
                                          <p:attrName>style.visibility</p:attrName>
                                        </p:attrNameLst>
                                      </p:cBhvr>
                                      <p:to>
                                        <p:strVal val="visible"/>
                                      </p:to>
                                    </p:set>
                                    <p:anim calcmode="lin" valueType="num">
                                      <p:cBhvr additive="base">
                                        <p:cTn id="7" dur="500" fill="hold"/>
                                        <p:tgtEl>
                                          <p:spTgt spid="21519"/>
                                        </p:tgtEl>
                                        <p:attrNameLst>
                                          <p:attrName>ppt_x</p:attrName>
                                        </p:attrNameLst>
                                      </p:cBhvr>
                                      <p:tavLst>
                                        <p:tav tm="0">
                                          <p:val>
                                            <p:strVal val="0-#ppt_w/2"/>
                                          </p:val>
                                        </p:tav>
                                        <p:tav tm="100000">
                                          <p:val>
                                            <p:strVal val="#ppt_x"/>
                                          </p:val>
                                        </p:tav>
                                      </p:tavLst>
                                    </p:anim>
                                    <p:anim calcmode="lin" valueType="num">
                                      <p:cBhvr additive="base">
                                        <p:cTn id="8" dur="500" fill="hold"/>
                                        <p:tgtEl>
                                          <p:spTgt spid="215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 name="Picture 20" descr="3m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0" y="2971800"/>
            <a:ext cx="2209800"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WordArt 3"/>
          <p:cNvSpPr>
            <a:spLocks noChangeArrowheads="1" noChangeShapeType="1" noTextEdit="1"/>
          </p:cNvSpPr>
          <p:nvPr/>
        </p:nvSpPr>
        <p:spPr bwMode="auto">
          <a:xfrm>
            <a:off x="533400" y="304800"/>
            <a:ext cx="3886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7C873"/>
                </a:solidFill>
                <a:effectLst>
                  <a:outerShdw blurRad="63500" dist="38099" dir="2700000" algn="ctr" rotWithShape="0">
                    <a:srgbClr val="C0C0C0">
                      <a:alpha val="74997"/>
                    </a:srgbClr>
                  </a:outerShdw>
                </a:effectLst>
                <a:latin typeface="Impact"/>
                <a:ea typeface="Impact"/>
                <a:cs typeface="Impact"/>
              </a:rPr>
              <a:t>Kepenulisan</a:t>
            </a:r>
          </a:p>
        </p:txBody>
      </p:sp>
      <p:sp>
        <p:nvSpPr>
          <p:cNvPr id="35843" name="Rectangle 7"/>
          <p:cNvSpPr>
            <a:spLocks noChangeArrowheads="1"/>
          </p:cNvSpPr>
          <p:nvPr/>
        </p:nvSpPr>
        <p:spPr bwMode="auto">
          <a:xfrm>
            <a:off x="381000" y="1676400"/>
            <a:ext cx="5181600" cy="4876800"/>
          </a:xfrm>
          <a:prstGeom prst="rect">
            <a:avLst/>
          </a:prstGeom>
          <a:solidFill>
            <a:srgbClr val="FFCC99"/>
          </a:solidFill>
          <a:ln w="57150">
            <a:solidFill>
              <a:srgbClr val="800000"/>
            </a:solidFill>
            <a:miter lim="800000"/>
            <a:headEnd/>
            <a:tailEnd/>
          </a:ln>
        </p:spPr>
        <p:txBody>
          <a:bodyPr wrap="none" anchor="ctr"/>
          <a:lstStyle/>
          <a:p>
            <a:endParaRPr lang="en-US"/>
          </a:p>
        </p:txBody>
      </p:sp>
      <p:sp>
        <p:nvSpPr>
          <p:cNvPr id="6148" name="Text Box 4"/>
          <p:cNvSpPr txBox="1">
            <a:spLocks noChangeArrowheads="1"/>
          </p:cNvSpPr>
          <p:nvPr/>
        </p:nvSpPr>
        <p:spPr bwMode="auto">
          <a:xfrm>
            <a:off x="477838" y="2133600"/>
            <a:ext cx="4365625" cy="830263"/>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CC9900"/>
                </a:solidFill>
                <a:latin typeface="Comic Sans MS" charset="0"/>
              </a:rPr>
              <a:t>Tulisan bersama dari Paulus, Timotius dan Silas?</a:t>
            </a:r>
            <a:endParaRPr lang="en-GB" b="1">
              <a:solidFill>
                <a:srgbClr val="F7C873"/>
              </a:solidFill>
              <a:latin typeface="Comic Sans MS" charset="0"/>
            </a:endParaRPr>
          </a:p>
        </p:txBody>
      </p:sp>
      <p:sp>
        <p:nvSpPr>
          <p:cNvPr id="6149" name="Text Box 5"/>
          <p:cNvSpPr txBox="1">
            <a:spLocks noChangeArrowheads="1"/>
          </p:cNvSpPr>
          <p:nvPr/>
        </p:nvSpPr>
        <p:spPr bwMode="auto">
          <a:xfrm>
            <a:off x="525463" y="3048000"/>
            <a:ext cx="4365625" cy="2308225"/>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ebdings" charset="0"/>
              <a:buChar char="8"/>
            </a:pPr>
            <a:r>
              <a:rPr lang="en-GB">
                <a:solidFill>
                  <a:srgbClr val="800000"/>
                </a:solidFill>
                <a:latin typeface="Comic Sans MS" charset="0"/>
              </a:rPr>
              <a:t>Ada yang mengatakan bahwa ayat 1 : </a:t>
            </a:r>
            <a:r>
              <a:rPr lang="ja-JP" altLang="en-GB">
                <a:solidFill>
                  <a:srgbClr val="800000"/>
                </a:solidFill>
                <a:latin typeface="Comic Sans MS" charset="0"/>
              </a:rPr>
              <a:t>“</a:t>
            </a:r>
            <a:r>
              <a:rPr lang="en-GB" altLang="ja-JP">
                <a:solidFill>
                  <a:srgbClr val="800000"/>
                </a:solidFill>
                <a:latin typeface="Comic Sans MS" charset="0"/>
              </a:rPr>
              <a:t>Paulus, Silas dan Timotius, kepada jemaat orang-orang Tesalonika...</a:t>
            </a:r>
            <a:r>
              <a:rPr lang="ja-JP" altLang="en-GB">
                <a:solidFill>
                  <a:srgbClr val="800000"/>
                </a:solidFill>
                <a:latin typeface="Comic Sans MS" charset="0"/>
              </a:rPr>
              <a:t>”</a:t>
            </a:r>
            <a:r>
              <a:rPr lang="en-GB" altLang="ja-JP">
                <a:solidFill>
                  <a:srgbClr val="800000"/>
                </a:solidFill>
                <a:latin typeface="Comic Sans MS" charset="0"/>
              </a:rPr>
              <a:t> menunjukkan mereka menulis bersama-sama</a:t>
            </a:r>
            <a:endParaRPr lang="en-GB">
              <a:solidFill>
                <a:srgbClr val="800000"/>
              </a:solidFill>
              <a:latin typeface="Comic Sans MS" charset="0"/>
            </a:endParaRPr>
          </a:p>
        </p:txBody>
      </p:sp>
      <p:sp>
        <p:nvSpPr>
          <p:cNvPr id="6150" name="Text Box 6"/>
          <p:cNvSpPr txBox="1">
            <a:spLocks noChangeArrowheads="1"/>
          </p:cNvSpPr>
          <p:nvPr/>
        </p:nvSpPr>
        <p:spPr bwMode="auto">
          <a:xfrm>
            <a:off x="539750" y="5589588"/>
            <a:ext cx="4365625" cy="83026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buFont typeface="Webdings" charset="0"/>
              <a:buChar char="8"/>
            </a:pPr>
            <a:r>
              <a:rPr lang="en-GB">
                <a:solidFill>
                  <a:srgbClr val="800000"/>
                </a:solidFill>
                <a:latin typeface="Comic Sans MS" charset="0"/>
              </a:rPr>
              <a:t>Tetapi bukti ini tidak cukup kuat.</a:t>
            </a:r>
          </a:p>
        </p:txBody>
      </p:sp>
      <p:grpSp>
        <p:nvGrpSpPr>
          <p:cNvPr id="2" name="Group 10"/>
          <p:cNvGrpSpPr>
            <a:grpSpLocks/>
          </p:cNvGrpSpPr>
          <p:nvPr/>
        </p:nvGrpSpPr>
        <p:grpSpPr bwMode="auto">
          <a:xfrm>
            <a:off x="6248400" y="3048000"/>
            <a:ext cx="2133600" cy="1981200"/>
            <a:chOff x="4656" y="1248"/>
            <a:chExt cx="576" cy="720"/>
          </a:xfrm>
        </p:grpSpPr>
        <p:sp>
          <p:nvSpPr>
            <p:cNvPr id="35853" name="Line 8"/>
            <p:cNvSpPr>
              <a:spLocks noChangeShapeType="1"/>
            </p:cNvSpPr>
            <p:nvPr/>
          </p:nvSpPr>
          <p:spPr bwMode="auto">
            <a:xfrm>
              <a:off x="4656" y="1248"/>
              <a:ext cx="576" cy="672"/>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4" name="Line 9"/>
            <p:cNvSpPr>
              <a:spLocks noChangeShapeType="1"/>
            </p:cNvSpPr>
            <p:nvPr/>
          </p:nvSpPr>
          <p:spPr bwMode="auto">
            <a:xfrm flipH="1">
              <a:off x="4656" y="1248"/>
              <a:ext cx="480" cy="720"/>
            </a:xfrm>
            <a:prstGeom prst="line">
              <a:avLst/>
            </a:prstGeom>
            <a:noFill/>
            <a:ln w="76200">
              <a:solidFill>
                <a:srgbClr val="CC33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35848" name="WordArt 17"/>
          <p:cNvSpPr>
            <a:spLocks noChangeArrowheads="1" noChangeShapeType="1" noTextEdit="1"/>
          </p:cNvSpPr>
          <p:nvPr/>
        </p:nvSpPr>
        <p:spPr bwMode="auto">
          <a:xfrm>
            <a:off x="762000" y="533400"/>
            <a:ext cx="3886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Kepenulisan</a:t>
            </a:r>
          </a:p>
        </p:txBody>
      </p:sp>
      <p:sp>
        <p:nvSpPr>
          <p:cNvPr id="35849" name="Line 18"/>
          <p:cNvSpPr>
            <a:spLocks noChangeShapeType="1"/>
          </p:cNvSpPr>
          <p:nvPr/>
        </p:nvSpPr>
        <p:spPr bwMode="auto">
          <a:xfrm>
            <a:off x="4724400" y="1219200"/>
            <a:ext cx="403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5850" name="Line 19"/>
          <p:cNvSpPr>
            <a:spLocks noChangeShapeType="1"/>
          </p:cNvSpPr>
          <p:nvPr/>
        </p:nvSpPr>
        <p:spPr bwMode="auto">
          <a:xfrm>
            <a:off x="304800" y="1219200"/>
            <a:ext cx="3810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65" name="Rectangle 21"/>
          <p:cNvSpPr>
            <a:spLocks noChangeArrowheads="1"/>
          </p:cNvSpPr>
          <p:nvPr/>
        </p:nvSpPr>
        <p:spPr bwMode="auto">
          <a:xfrm>
            <a:off x="6172200" y="2971800"/>
            <a:ext cx="2209800" cy="2057400"/>
          </a:xfrm>
          <a:prstGeom prst="rect">
            <a:avLst/>
          </a:prstGeom>
          <a:noFill/>
          <a:ln w="5715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52" name="Text Box 2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0-#ppt_w/2"/>
                                          </p:val>
                                        </p:tav>
                                        <p:tav tm="100000">
                                          <p:val>
                                            <p:strVal val="#ppt_x"/>
                                          </p:val>
                                        </p:tav>
                                      </p:tavLst>
                                    </p:anim>
                                    <p:anim calcmode="lin" valueType="num">
                                      <p:cBhvr additive="base">
                                        <p:cTn id="8" dur="500" fill="hold"/>
                                        <p:tgtEl>
                                          <p:spTgt spid="61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61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499"/>
                                          </p:stCondLst>
                                        </p:cTn>
                                        <p:tgtEl>
                                          <p:spTgt spid="61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6149"/>
                                        </p:tgtEl>
                                        <p:attrNameLst>
                                          <p:attrName>style.visibility</p:attrName>
                                        </p:attrNameLst>
                                      </p:cBhvr>
                                      <p:to>
                                        <p:strVal val="visible"/>
                                      </p:to>
                                    </p:set>
                                    <p:anim calcmode="lin" valueType="num">
                                      <p:cBhvr additive="base">
                                        <p:cTn id="21" dur="500" fill="hold"/>
                                        <p:tgtEl>
                                          <p:spTgt spid="6149"/>
                                        </p:tgtEl>
                                        <p:attrNameLst>
                                          <p:attrName>ppt_x</p:attrName>
                                        </p:attrNameLst>
                                      </p:cBhvr>
                                      <p:tavLst>
                                        <p:tav tm="0">
                                          <p:val>
                                            <p:strVal val="0-#ppt_w/2"/>
                                          </p:val>
                                        </p:tav>
                                        <p:tav tm="100000">
                                          <p:val>
                                            <p:strVal val="#ppt_x"/>
                                          </p:val>
                                        </p:tav>
                                      </p:tavLst>
                                    </p:anim>
                                    <p:anim calcmode="lin" valueType="num">
                                      <p:cBhvr additive="base">
                                        <p:cTn id="22"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6150"/>
                                        </p:tgtEl>
                                        <p:attrNameLst>
                                          <p:attrName>style.visibility</p:attrName>
                                        </p:attrNameLst>
                                      </p:cBhvr>
                                      <p:to>
                                        <p:strVal val="visible"/>
                                      </p:to>
                                    </p:set>
                                    <p:anim calcmode="lin" valueType="num">
                                      <p:cBhvr additive="base">
                                        <p:cTn id="27" dur="500" fill="hold"/>
                                        <p:tgtEl>
                                          <p:spTgt spid="6150"/>
                                        </p:tgtEl>
                                        <p:attrNameLst>
                                          <p:attrName>ppt_x</p:attrName>
                                        </p:attrNameLst>
                                      </p:cBhvr>
                                      <p:tavLst>
                                        <p:tav tm="0">
                                          <p:val>
                                            <p:strVal val="0-#ppt_w/2"/>
                                          </p:val>
                                        </p:tav>
                                        <p:tav tm="100000">
                                          <p:val>
                                            <p:strVal val="#ppt_x"/>
                                          </p:val>
                                        </p:tav>
                                      </p:tavLst>
                                    </p:anim>
                                    <p:anim calcmode="lin" valueType="num">
                                      <p:cBhvr additive="base">
                                        <p:cTn id="28"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Kata Kunci</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Pengangkatan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Tesalonika</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203</a:t>
            </a:r>
          </a:p>
        </p:txBody>
      </p:sp>
    </p:spTree>
    <p:extLst>
      <p:ext uri="{BB962C8B-B14F-4D97-AF65-F5344CB8AC3E}">
        <p14:creationId xmlns:p14="http://schemas.microsoft.com/office/powerpoint/2010/main" val="1034975598"/>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WordArt 1027"/>
          <p:cNvSpPr>
            <a:spLocks noChangeArrowheads="1" noChangeShapeType="1" noTextEdit="1"/>
          </p:cNvSpPr>
          <p:nvPr/>
        </p:nvSpPr>
        <p:spPr bwMode="auto">
          <a:xfrm>
            <a:off x="533400" y="304800"/>
            <a:ext cx="3886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7C873"/>
                </a:solidFill>
                <a:effectLst>
                  <a:outerShdw blurRad="63500" dist="38099" dir="2700000" algn="ctr" rotWithShape="0">
                    <a:srgbClr val="C0C0C0">
                      <a:alpha val="74997"/>
                    </a:srgbClr>
                  </a:outerShdw>
                </a:effectLst>
                <a:latin typeface="Impact"/>
                <a:ea typeface="Impact"/>
                <a:cs typeface="Impact"/>
              </a:rPr>
              <a:t>Kepenulisan</a:t>
            </a:r>
          </a:p>
        </p:txBody>
      </p:sp>
      <p:sp>
        <p:nvSpPr>
          <p:cNvPr id="36866" name="WordArt 1035"/>
          <p:cNvSpPr>
            <a:spLocks noChangeArrowheads="1" noChangeShapeType="1" noTextEdit="1"/>
          </p:cNvSpPr>
          <p:nvPr/>
        </p:nvSpPr>
        <p:spPr bwMode="auto">
          <a:xfrm>
            <a:off x="762000" y="533400"/>
            <a:ext cx="3886200" cy="914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Kepenulisan</a:t>
            </a:r>
          </a:p>
        </p:txBody>
      </p:sp>
      <p:sp>
        <p:nvSpPr>
          <p:cNvPr id="36867" name="Line 1036"/>
          <p:cNvSpPr>
            <a:spLocks noChangeShapeType="1"/>
          </p:cNvSpPr>
          <p:nvPr/>
        </p:nvSpPr>
        <p:spPr bwMode="auto">
          <a:xfrm>
            <a:off x="4724400" y="1219200"/>
            <a:ext cx="40386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8" name="Line 1037"/>
          <p:cNvSpPr>
            <a:spLocks noChangeShapeType="1"/>
          </p:cNvSpPr>
          <p:nvPr/>
        </p:nvSpPr>
        <p:spPr bwMode="auto">
          <a:xfrm>
            <a:off x="304800" y="1219200"/>
            <a:ext cx="381000" cy="0"/>
          </a:xfrm>
          <a:prstGeom prst="line">
            <a:avLst/>
          </a:prstGeom>
          <a:noFill/>
          <a:ln w="5715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6869" name="AutoShape 1043">
            <a:hlinkClick r:id="rId3" action="ppaction://hlinksldjump" highlightClick="1"/>
          </p:cNvPr>
          <p:cNvSpPr>
            <a:spLocks noChangeArrowheads="1"/>
          </p:cNvSpPr>
          <p:nvPr/>
        </p:nvSpPr>
        <p:spPr bwMode="auto">
          <a:xfrm>
            <a:off x="8077200" y="4572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36870" name="Text Box 1044"/>
          <p:cNvSpPr txBox="1">
            <a:spLocks noChangeArrowheads="1"/>
          </p:cNvSpPr>
          <p:nvPr/>
        </p:nvSpPr>
        <p:spPr bwMode="auto">
          <a:xfrm>
            <a:off x="0" y="16002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endParaRPr lang="en-US"/>
          </a:p>
        </p:txBody>
      </p:sp>
      <p:sp>
        <p:nvSpPr>
          <p:cNvPr id="36871" name="Text Box 1047"/>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204</a:t>
            </a:r>
          </a:p>
        </p:txBody>
      </p:sp>
      <p:graphicFrame>
        <p:nvGraphicFramePr>
          <p:cNvPr id="13" name="Table 12"/>
          <p:cNvGraphicFramePr>
            <a:graphicFrameLocks noGrp="1"/>
          </p:cNvGraphicFramePr>
          <p:nvPr/>
        </p:nvGraphicFramePr>
        <p:xfrm>
          <a:off x="0" y="1484313"/>
          <a:ext cx="9144000" cy="5669252"/>
        </p:xfrm>
        <a:graphic>
          <a:graphicData uri="http://schemas.openxmlformats.org/drawingml/2006/table">
            <a:tbl>
              <a:tblPr/>
              <a:tblGrid>
                <a:gridCol w="990600">
                  <a:extLst>
                    <a:ext uri="{9D8B030D-6E8A-4147-A177-3AD203B41FA5}">
                      <a16:colId xmlns="" xmlns:a16="http://schemas.microsoft.com/office/drawing/2014/main" val="20000"/>
                    </a:ext>
                  </a:extLst>
                </a:gridCol>
                <a:gridCol w="1493838">
                  <a:extLst>
                    <a:ext uri="{9D8B030D-6E8A-4147-A177-3AD203B41FA5}">
                      <a16:colId xmlns="" xmlns:a16="http://schemas.microsoft.com/office/drawing/2014/main" val="20001"/>
                    </a:ext>
                  </a:extLst>
                </a:gridCol>
                <a:gridCol w="2374900">
                  <a:extLst>
                    <a:ext uri="{9D8B030D-6E8A-4147-A177-3AD203B41FA5}">
                      <a16:colId xmlns="" xmlns:a16="http://schemas.microsoft.com/office/drawing/2014/main" val="20002"/>
                    </a:ext>
                  </a:extLst>
                </a:gridCol>
                <a:gridCol w="2160587">
                  <a:extLst>
                    <a:ext uri="{9D8B030D-6E8A-4147-A177-3AD203B41FA5}">
                      <a16:colId xmlns="" xmlns:a16="http://schemas.microsoft.com/office/drawing/2014/main" val="20003"/>
                    </a:ext>
                  </a:extLst>
                </a:gridCol>
                <a:gridCol w="2124075">
                  <a:extLst>
                    <a:ext uri="{9D8B030D-6E8A-4147-A177-3AD203B41FA5}">
                      <a16:colId xmlns="" xmlns:a16="http://schemas.microsoft.com/office/drawing/2014/main" val="20004"/>
                    </a:ext>
                  </a:extLst>
                </a:gridCol>
              </a:tblGrid>
              <a:tr h="64003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ＭＳ Ｐゴシック" charset="0"/>
                        </a:rPr>
                        <a:t>Penulis </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ＭＳ Ｐゴシック" charset="0"/>
                        </a:rPr>
                        <a:t>Bukti Eksternal</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ＭＳ Ｐゴシック" charset="0"/>
                        </a:rPr>
                        <a:t>Bukti Internal</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ＭＳ Ｐゴシック" charset="0"/>
                        </a:rPr>
                        <a:t>Keberatan</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Narrow" charset="0"/>
                          <a:ea typeface="ＭＳ Ｐゴシック" charset="0"/>
                          <a:cs typeface="ＭＳ Ｐゴシック" charset="0"/>
                        </a:rPr>
                        <a:t>Respon</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 xmlns:a16="http://schemas.microsoft.com/office/drawing/2014/main" val="10000"/>
                  </a:ext>
                </a:extLst>
              </a:tr>
              <a:tr h="502892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Paulus</a:t>
                      </a: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Kanon Marcianus (sekitar 140 M)</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Kanon Muratonian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Bapa-bapa gereja – Irenaeus (180 M)</a:t>
                      </a:r>
                      <a:r>
                        <a:rPr kumimoji="0" lang="en-US" sz="1800" b="1"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Surat ini menyebutkan Paulus sebagai penulisnya.</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Organisasi gereja sesuai dengan zaman Paulus</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Tidak ada penulis berikutnya yang mungkin memakai nama Paulus mengenai harapan  yang belum terpenuhi untuk tetap hidup melihat pengangkatan orang-orang suci.</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Kurangnya tema-tema tulisan Paulus  &amp; kutipan dari PL.</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Acuan kepada waktu jatuhnya Jerusalem thn 70 Sesudah Masehi, yang menempatkan surat ini setelah kematian Paulus (AD 68).</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Banyak kosa kata yang baru yang tidak dipergunakan Paulus di surat lainnya</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Anggota gereja kebanyakan bukan orang Yahudi jadi PL tidak banyak dikutip</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Acuan kepada jatuhnya Jerusalem masih bersifat spekulasi.</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rPr>
                        <a:t>Merupakan salah satu tulisan Paulus yang paling awal jadi tidak menunjukkan kosa kata teologi yang mirip dengan surat-surat berikutnya.</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Narrow" charset="0"/>
                        <a:ea typeface="ＭＳ Ｐゴシック" charset="0"/>
                        <a:cs typeface="ＭＳ Ｐゴシック" charset="0"/>
                      </a:endParaRPr>
                    </a:p>
                  </a:txBody>
                  <a:tcPr marT="45713" marB="45713"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DE"/>
                    </a:solidFill>
                  </a:tcPr>
                </a:tc>
                <a:extLst>
                  <a:ext uri="{0D108BD9-81ED-4DB2-BD59-A6C34878D82A}">
                    <a16:rowId xmlns="" xmlns:a16="http://schemas.microsoft.com/office/drawing/2014/main" val="1000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Line 1029"/>
          <p:cNvSpPr>
            <a:spLocks noChangeShapeType="1"/>
          </p:cNvSpPr>
          <p:nvPr/>
        </p:nvSpPr>
        <p:spPr bwMode="auto">
          <a:xfrm>
            <a:off x="381000" y="838200"/>
            <a:ext cx="830580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39938" name="Group 1028"/>
          <p:cNvGrpSpPr>
            <a:grpSpLocks/>
          </p:cNvGrpSpPr>
          <p:nvPr/>
        </p:nvGrpSpPr>
        <p:grpSpPr bwMode="auto">
          <a:xfrm>
            <a:off x="685800" y="304800"/>
            <a:ext cx="5105400" cy="914400"/>
            <a:chOff x="432" y="288"/>
            <a:chExt cx="2496" cy="456"/>
          </a:xfrm>
        </p:grpSpPr>
        <p:sp>
          <p:nvSpPr>
            <p:cNvPr id="39941" name="WordArt 1026"/>
            <p:cNvSpPr>
              <a:spLocks noChangeArrowheads="1" noChangeShapeType="1" noTextEdit="1"/>
            </p:cNvSpPr>
            <p:nvPr/>
          </p:nvSpPr>
          <p:spPr bwMode="auto">
            <a:xfrm>
              <a:off x="432" y="288"/>
              <a:ext cx="2400"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La,amanya Paulus Menetap</a:t>
              </a:r>
            </a:p>
          </p:txBody>
        </p:sp>
        <p:sp>
          <p:nvSpPr>
            <p:cNvPr id="39942" name="WordArt 1027"/>
            <p:cNvSpPr>
              <a:spLocks noChangeArrowheads="1" noChangeShapeType="1" noTextEdit="1"/>
            </p:cNvSpPr>
            <p:nvPr/>
          </p:nvSpPr>
          <p:spPr bwMode="auto">
            <a:xfrm>
              <a:off x="528" y="384"/>
              <a:ext cx="2400"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Lamanya Paulus Menetap</a:t>
              </a:r>
            </a:p>
          </p:txBody>
        </p:sp>
      </p:grpSp>
      <p:sp>
        <p:nvSpPr>
          <p:cNvPr id="22534" name="WordArt 1030"/>
          <p:cNvSpPr>
            <a:spLocks noChangeArrowheads="1" noChangeShapeType="1" noTextEdit="1"/>
          </p:cNvSpPr>
          <p:nvPr/>
        </p:nvSpPr>
        <p:spPr bwMode="auto">
          <a:xfrm>
            <a:off x="914400" y="1447800"/>
            <a:ext cx="7391400" cy="4114800"/>
          </a:xfrm>
          <a:prstGeom prst="rect">
            <a:avLst/>
          </a:prstGeom>
        </p:spPr>
        <p:txBody>
          <a:bodyPr wrap="none" fromWordArt="1">
            <a:prstTxWarp prst="textSlantUp">
              <a:avLst>
                <a:gd name="adj" fmla="val 52352"/>
              </a:avLst>
            </a:prstTxWarp>
          </a:bodyPr>
          <a:lstStyle/>
          <a:p>
            <a:pPr algn="ctr"/>
            <a:r>
              <a:rPr lang="en-US" sz="3600" kern="10">
                <a:ln w="9525">
                  <a:solidFill>
                    <a:srgbClr val="CC3300"/>
                  </a:solidFill>
                  <a:round/>
                  <a:headEnd/>
                  <a:tailEnd/>
                </a:ln>
                <a:solidFill>
                  <a:srgbClr val="CC3300"/>
                </a:solidFill>
                <a:effectLst>
                  <a:outerShdw blurRad="63500" dist="53882" dir="2700000" algn="ctr" rotWithShape="0">
                    <a:srgbClr val="9999FF">
                      <a:alpha val="74997"/>
                    </a:srgbClr>
                  </a:outerShdw>
                </a:effectLst>
                <a:latin typeface="Impact"/>
                <a:ea typeface="Impact"/>
                <a:cs typeface="Impact"/>
              </a:rPr>
              <a:t>Kontroversi 2</a:t>
            </a:r>
          </a:p>
        </p:txBody>
      </p:sp>
      <p:sp>
        <p:nvSpPr>
          <p:cNvPr id="39940" name="Text Box 1031"/>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additive="base">
                                        <p:cTn id="7" dur="500" fill="hold"/>
                                        <p:tgtEl>
                                          <p:spTgt spid="22534"/>
                                        </p:tgtEl>
                                        <p:attrNameLst>
                                          <p:attrName>ppt_x</p:attrName>
                                        </p:attrNameLst>
                                      </p:cBhvr>
                                      <p:tavLst>
                                        <p:tav tm="0">
                                          <p:val>
                                            <p:strVal val="0-#ppt_w/2"/>
                                          </p:val>
                                        </p:tav>
                                        <p:tav tm="100000">
                                          <p:val>
                                            <p:strVal val="#ppt_x"/>
                                          </p:val>
                                        </p:tav>
                                      </p:tavLst>
                                    </p:anim>
                                    <p:anim calcmode="lin" valueType="num">
                                      <p:cBhvr additive="base">
                                        <p:cTn id="8" dur="500" fill="hold"/>
                                        <p:tgtEl>
                                          <p:spTgt spid="225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Line 9"/>
          <p:cNvSpPr>
            <a:spLocks noChangeShapeType="1"/>
          </p:cNvSpPr>
          <p:nvPr/>
        </p:nvSpPr>
        <p:spPr bwMode="auto">
          <a:xfrm>
            <a:off x="381000" y="838200"/>
            <a:ext cx="830580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40962" name="Group 10"/>
          <p:cNvGrpSpPr>
            <a:grpSpLocks/>
          </p:cNvGrpSpPr>
          <p:nvPr/>
        </p:nvGrpSpPr>
        <p:grpSpPr bwMode="auto">
          <a:xfrm>
            <a:off x="685800" y="304800"/>
            <a:ext cx="5105400" cy="914400"/>
            <a:chOff x="432" y="288"/>
            <a:chExt cx="2496" cy="456"/>
          </a:xfrm>
        </p:grpSpPr>
        <p:sp>
          <p:nvSpPr>
            <p:cNvPr id="40973" name="WordArt 11"/>
            <p:cNvSpPr>
              <a:spLocks noChangeArrowheads="1" noChangeShapeType="1" noTextEdit="1"/>
            </p:cNvSpPr>
            <p:nvPr/>
          </p:nvSpPr>
          <p:spPr bwMode="auto">
            <a:xfrm>
              <a:off x="432" y="288"/>
              <a:ext cx="2400"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FFCC99"/>
                  </a:solidFill>
                  <a:effectLst>
                    <a:outerShdw blurRad="63500" dist="38099" dir="2700000" algn="ctr" rotWithShape="0">
                      <a:srgbClr val="C0C0C0">
                        <a:alpha val="74997"/>
                      </a:srgbClr>
                    </a:outerShdw>
                  </a:effectLst>
                  <a:latin typeface="Impact"/>
                  <a:ea typeface="Impact"/>
                  <a:cs typeface="Impact"/>
                </a:rPr>
                <a:t>Lamanya Paulus Menetap</a:t>
              </a:r>
            </a:p>
          </p:txBody>
        </p:sp>
        <p:sp>
          <p:nvSpPr>
            <p:cNvPr id="40974" name="WordArt 12"/>
            <p:cNvSpPr>
              <a:spLocks noChangeArrowheads="1" noChangeShapeType="1" noTextEdit="1"/>
            </p:cNvSpPr>
            <p:nvPr/>
          </p:nvSpPr>
          <p:spPr bwMode="auto">
            <a:xfrm>
              <a:off x="528" y="384"/>
              <a:ext cx="2400" cy="36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solidFill>
                    <a:srgbClr val="800000"/>
                  </a:solidFill>
                  <a:effectLst>
                    <a:outerShdw blurRad="63500" dist="38099" dir="2700000" algn="ctr" rotWithShape="0">
                      <a:srgbClr val="C0C0C0">
                        <a:alpha val="74997"/>
                      </a:srgbClr>
                    </a:outerShdw>
                  </a:effectLst>
                  <a:latin typeface="Impact"/>
                  <a:ea typeface="Impact"/>
                  <a:cs typeface="Impact"/>
                </a:rPr>
                <a:t>Lamanya Paulus Menetap</a:t>
              </a:r>
            </a:p>
          </p:txBody>
        </p:sp>
      </p:grpSp>
      <p:sp>
        <p:nvSpPr>
          <p:cNvPr id="20494" name="Text Box 14"/>
          <p:cNvSpPr txBox="1">
            <a:spLocks noChangeArrowheads="1"/>
          </p:cNvSpPr>
          <p:nvPr/>
        </p:nvSpPr>
        <p:spPr bwMode="auto">
          <a:xfrm>
            <a:off x="457200" y="1295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u="sng">
                <a:solidFill>
                  <a:srgbClr val="800000"/>
                </a:solidFill>
                <a:latin typeface="Comic Sans MS" charset="0"/>
              </a:rPr>
              <a:t>Selama 3 Minggu</a:t>
            </a:r>
          </a:p>
        </p:txBody>
      </p:sp>
      <p:sp>
        <p:nvSpPr>
          <p:cNvPr id="20495" name="Text Box 15"/>
          <p:cNvSpPr txBox="1">
            <a:spLocks noChangeArrowheads="1"/>
          </p:cNvSpPr>
          <p:nvPr/>
        </p:nvSpPr>
        <p:spPr bwMode="auto">
          <a:xfrm>
            <a:off x="533400" y="1752600"/>
            <a:ext cx="8153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800000"/>
                </a:solidFill>
                <a:latin typeface="Comic Sans MS" charset="0"/>
              </a:rPr>
              <a:t>Bukti: </a:t>
            </a:r>
            <a:r>
              <a:rPr lang="en-GB">
                <a:latin typeface="Comic Sans MS" charset="0"/>
              </a:rPr>
              <a:t>Paulus mengajar selama 3 hari sabat di sinagoge    (Kis 17:2).</a:t>
            </a:r>
            <a:endParaRPr lang="en-GB" b="1">
              <a:latin typeface="Comic Sans MS" charset="0"/>
            </a:endParaRPr>
          </a:p>
        </p:txBody>
      </p:sp>
      <p:sp>
        <p:nvSpPr>
          <p:cNvPr id="20496" name="Text Box 16"/>
          <p:cNvSpPr txBox="1">
            <a:spLocks noChangeArrowheads="1"/>
          </p:cNvSpPr>
          <p:nvPr/>
        </p:nvSpPr>
        <p:spPr bwMode="auto">
          <a:xfrm>
            <a:off x="533400" y="2590800"/>
            <a:ext cx="8153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CC3300"/>
                </a:solidFill>
                <a:latin typeface="Comic Sans MS" charset="0"/>
              </a:rPr>
              <a:t>Penolakan:</a:t>
            </a:r>
            <a:r>
              <a:rPr lang="en-GB" b="1">
                <a:solidFill>
                  <a:srgbClr val="800000"/>
                </a:solidFill>
                <a:latin typeface="Comic Sans MS" charset="0"/>
              </a:rPr>
              <a:t> </a:t>
            </a:r>
            <a:r>
              <a:rPr lang="en-GB">
                <a:latin typeface="Comic Sans MS" charset="0"/>
              </a:rPr>
              <a:t>Tulisan Lukas di Kisah Para Rasul memang tepat dan bisa dipercaya tetapi hanya memilih informasi yang berhubungan dengan maksud utama penulisannya.</a:t>
            </a:r>
            <a:endParaRPr lang="en-GB">
              <a:latin typeface="Tahoma" charset="0"/>
            </a:endParaRPr>
          </a:p>
        </p:txBody>
      </p:sp>
      <p:sp>
        <p:nvSpPr>
          <p:cNvPr id="20497" name="Text Box 17"/>
          <p:cNvSpPr txBox="1">
            <a:spLocks noChangeArrowheads="1"/>
          </p:cNvSpPr>
          <p:nvPr/>
        </p:nvSpPr>
        <p:spPr bwMode="auto">
          <a:xfrm>
            <a:off x="457200" y="3733800"/>
            <a:ext cx="518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u="sng">
                <a:solidFill>
                  <a:srgbClr val="800000"/>
                </a:solidFill>
                <a:latin typeface="Comic Sans MS" charset="0"/>
              </a:rPr>
              <a:t>Selama 3 bulan</a:t>
            </a:r>
            <a:r>
              <a:rPr lang="en-GB" b="1">
                <a:solidFill>
                  <a:srgbClr val="800000"/>
                </a:solidFill>
                <a:latin typeface="Comic Sans MS" charset="0"/>
              </a:rPr>
              <a:t> (Nov 50-Jan 51)</a:t>
            </a:r>
            <a:endParaRPr lang="en-GB" b="1" u="sng">
              <a:solidFill>
                <a:srgbClr val="800000"/>
              </a:solidFill>
              <a:latin typeface="Comic Sans MS" charset="0"/>
            </a:endParaRPr>
          </a:p>
        </p:txBody>
      </p:sp>
      <p:sp>
        <p:nvSpPr>
          <p:cNvPr id="20498" name="Text Box 18"/>
          <p:cNvSpPr txBox="1">
            <a:spLocks noChangeArrowheads="1"/>
          </p:cNvSpPr>
          <p:nvPr/>
        </p:nvSpPr>
        <p:spPr bwMode="auto">
          <a:xfrm>
            <a:off x="533400" y="4191000"/>
            <a:ext cx="84582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800000"/>
                </a:solidFill>
                <a:latin typeface="Comic Sans MS" charset="0"/>
              </a:rPr>
              <a:t>Bukti: </a:t>
            </a:r>
            <a:r>
              <a:rPr lang="en-GB">
                <a:latin typeface="Comic Sans MS" charset="0"/>
              </a:rPr>
              <a:t>Cukup waktu bagi Paulus untuk membangun gereja (1 Tes. 1:1) dengan para pemimpin lokal (1 Tes. 5:12).</a:t>
            </a:r>
            <a:endParaRPr lang="en-GB" b="1">
              <a:latin typeface="Comic Sans MS" charset="0"/>
            </a:endParaRPr>
          </a:p>
        </p:txBody>
      </p:sp>
      <p:sp>
        <p:nvSpPr>
          <p:cNvPr id="20499" name="Text Box 19"/>
          <p:cNvSpPr txBox="1">
            <a:spLocks noChangeArrowheads="1"/>
          </p:cNvSpPr>
          <p:nvPr/>
        </p:nvSpPr>
        <p:spPr bwMode="auto">
          <a:xfrm>
            <a:off x="533400" y="5029200"/>
            <a:ext cx="81534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b="1">
                <a:solidFill>
                  <a:srgbClr val="CC3300"/>
                </a:solidFill>
                <a:latin typeface="Comic Sans MS" charset="0"/>
              </a:rPr>
              <a:t>Bukti: </a:t>
            </a:r>
            <a:r>
              <a:rPr lang="en-GB">
                <a:latin typeface="Comic Sans MS" charset="0"/>
              </a:rPr>
              <a:t>Mungkin untuk memulai suatu gereja dalam waktu yang singkat tetapi tidak cukup waktu untuk pengajaran firman Tuhan yang mengakibatkan ketegangan dengan para pemimpin (1 Tes. 5:12).</a:t>
            </a:r>
            <a:r>
              <a:rPr lang="en-GB">
                <a:latin typeface="Tahoma" charset="0"/>
              </a:rPr>
              <a:t> </a:t>
            </a:r>
          </a:p>
        </p:txBody>
      </p:sp>
      <p:grpSp>
        <p:nvGrpSpPr>
          <p:cNvPr id="40969" name="Group 13"/>
          <p:cNvGrpSpPr>
            <a:grpSpLocks/>
          </p:cNvGrpSpPr>
          <p:nvPr/>
        </p:nvGrpSpPr>
        <p:grpSpPr bwMode="auto">
          <a:xfrm>
            <a:off x="7239000" y="304800"/>
            <a:ext cx="1074738" cy="990600"/>
            <a:chOff x="4512" y="3168"/>
            <a:chExt cx="1013" cy="912"/>
          </a:xfrm>
        </p:grpSpPr>
        <p:pic>
          <p:nvPicPr>
            <p:cNvPr id="40971" name="Picture 7" descr="shock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12" y="3176"/>
              <a:ext cx="1008" cy="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2" name="Rectangle 8"/>
            <p:cNvSpPr>
              <a:spLocks noChangeArrowheads="1"/>
            </p:cNvSpPr>
            <p:nvPr/>
          </p:nvSpPr>
          <p:spPr bwMode="auto">
            <a:xfrm>
              <a:off x="4512" y="3168"/>
              <a:ext cx="1013" cy="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0970" name="Text Box 21"/>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94"/>
                                        </p:tgtEl>
                                        <p:attrNameLst>
                                          <p:attrName>style.visibility</p:attrName>
                                        </p:attrNameLst>
                                      </p:cBhvr>
                                      <p:to>
                                        <p:strVal val="visible"/>
                                      </p:to>
                                    </p:set>
                                    <p:anim calcmode="lin" valueType="num">
                                      <p:cBhvr additive="base">
                                        <p:cTn id="7" dur="500" fill="hold"/>
                                        <p:tgtEl>
                                          <p:spTgt spid="20494"/>
                                        </p:tgtEl>
                                        <p:attrNameLst>
                                          <p:attrName>ppt_x</p:attrName>
                                        </p:attrNameLst>
                                      </p:cBhvr>
                                      <p:tavLst>
                                        <p:tav tm="0">
                                          <p:val>
                                            <p:strVal val="0-#ppt_w/2"/>
                                          </p:val>
                                        </p:tav>
                                        <p:tav tm="100000">
                                          <p:val>
                                            <p:strVal val="#ppt_x"/>
                                          </p:val>
                                        </p:tav>
                                      </p:tavLst>
                                    </p:anim>
                                    <p:anim calcmode="lin" valueType="num">
                                      <p:cBhvr additive="base">
                                        <p:cTn id="8" dur="500" fill="hold"/>
                                        <p:tgtEl>
                                          <p:spTgt spid="204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95"/>
                                        </p:tgtEl>
                                        <p:attrNameLst>
                                          <p:attrName>style.visibility</p:attrName>
                                        </p:attrNameLst>
                                      </p:cBhvr>
                                      <p:to>
                                        <p:strVal val="visible"/>
                                      </p:to>
                                    </p:set>
                                    <p:anim calcmode="lin" valueType="num">
                                      <p:cBhvr additive="base">
                                        <p:cTn id="13" dur="500" fill="hold"/>
                                        <p:tgtEl>
                                          <p:spTgt spid="20495"/>
                                        </p:tgtEl>
                                        <p:attrNameLst>
                                          <p:attrName>ppt_x</p:attrName>
                                        </p:attrNameLst>
                                      </p:cBhvr>
                                      <p:tavLst>
                                        <p:tav tm="0">
                                          <p:val>
                                            <p:strVal val="0-#ppt_w/2"/>
                                          </p:val>
                                        </p:tav>
                                        <p:tav tm="100000">
                                          <p:val>
                                            <p:strVal val="#ppt_x"/>
                                          </p:val>
                                        </p:tav>
                                      </p:tavLst>
                                    </p:anim>
                                    <p:anim calcmode="lin" valueType="num">
                                      <p:cBhvr additive="base">
                                        <p:cTn id="14" dur="500" fill="hold"/>
                                        <p:tgtEl>
                                          <p:spTgt spid="2049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96"/>
                                        </p:tgtEl>
                                        <p:attrNameLst>
                                          <p:attrName>style.visibility</p:attrName>
                                        </p:attrNameLst>
                                      </p:cBhvr>
                                      <p:to>
                                        <p:strVal val="visible"/>
                                      </p:to>
                                    </p:set>
                                    <p:anim calcmode="lin" valueType="num">
                                      <p:cBhvr additive="base">
                                        <p:cTn id="19" dur="500" fill="hold"/>
                                        <p:tgtEl>
                                          <p:spTgt spid="20496"/>
                                        </p:tgtEl>
                                        <p:attrNameLst>
                                          <p:attrName>ppt_x</p:attrName>
                                        </p:attrNameLst>
                                      </p:cBhvr>
                                      <p:tavLst>
                                        <p:tav tm="0">
                                          <p:val>
                                            <p:strVal val="0-#ppt_w/2"/>
                                          </p:val>
                                        </p:tav>
                                        <p:tav tm="100000">
                                          <p:val>
                                            <p:strVal val="#ppt_x"/>
                                          </p:val>
                                        </p:tav>
                                      </p:tavLst>
                                    </p:anim>
                                    <p:anim calcmode="lin" valueType="num">
                                      <p:cBhvr additive="base">
                                        <p:cTn id="20" dur="500" fill="hold"/>
                                        <p:tgtEl>
                                          <p:spTgt spid="2049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497"/>
                                        </p:tgtEl>
                                        <p:attrNameLst>
                                          <p:attrName>style.visibility</p:attrName>
                                        </p:attrNameLst>
                                      </p:cBhvr>
                                      <p:to>
                                        <p:strVal val="visible"/>
                                      </p:to>
                                    </p:set>
                                    <p:anim calcmode="lin" valueType="num">
                                      <p:cBhvr additive="base">
                                        <p:cTn id="25" dur="500" fill="hold"/>
                                        <p:tgtEl>
                                          <p:spTgt spid="20497"/>
                                        </p:tgtEl>
                                        <p:attrNameLst>
                                          <p:attrName>ppt_x</p:attrName>
                                        </p:attrNameLst>
                                      </p:cBhvr>
                                      <p:tavLst>
                                        <p:tav tm="0">
                                          <p:val>
                                            <p:strVal val="0-#ppt_w/2"/>
                                          </p:val>
                                        </p:tav>
                                        <p:tav tm="100000">
                                          <p:val>
                                            <p:strVal val="#ppt_x"/>
                                          </p:val>
                                        </p:tav>
                                      </p:tavLst>
                                    </p:anim>
                                    <p:anim calcmode="lin" valueType="num">
                                      <p:cBhvr additive="base">
                                        <p:cTn id="26" dur="500" fill="hold"/>
                                        <p:tgtEl>
                                          <p:spTgt spid="2049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498"/>
                                        </p:tgtEl>
                                        <p:attrNameLst>
                                          <p:attrName>style.visibility</p:attrName>
                                        </p:attrNameLst>
                                      </p:cBhvr>
                                      <p:to>
                                        <p:strVal val="visible"/>
                                      </p:to>
                                    </p:set>
                                    <p:anim calcmode="lin" valueType="num">
                                      <p:cBhvr additive="base">
                                        <p:cTn id="31" dur="500" fill="hold"/>
                                        <p:tgtEl>
                                          <p:spTgt spid="20498"/>
                                        </p:tgtEl>
                                        <p:attrNameLst>
                                          <p:attrName>ppt_x</p:attrName>
                                        </p:attrNameLst>
                                      </p:cBhvr>
                                      <p:tavLst>
                                        <p:tav tm="0">
                                          <p:val>
                                            <p:strVal val="0-#ppt_w/2"/>
                                          </p:val>
                                        </p:tav>
                                        <p:tav tm="100000">
                                          <p:val>
                                            <p:strVal val="#ppt_x"/>
                                          </p:val>
                                        </p:tav>
                                      </p:tavLst>
                                    </p:anim>
                                    <p:anim calcmode="lin" valueType="num">
                                      <p:cBhvr additive="base">
                                        <p:cTn id="32" dur="500" fill="hold"/>
                                        <p:tgtEl>
                                          <p:spTgt spid="20498"/>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499"/>
                                        </p:tgtEl>
                                        <p:attrNameLst>
                                          <p:attrName>style.visibility</p:attrName>
                                        </p:attrNameLst>
                                      </p:cBhvr>
                                      <p:to>
                                        <p:strVal val="visible"/>
                                      </p:to>
                                    </p:set>
                                    <p:anim calcmode="lin" valueType="num">
                                      <p:cBhvr additive="base">
                                        <p:cTn id="37" dur="500" fill="hold"/>
                                        <p:tgtEl>
                                          <p:spTgt spid="20499"/>
                                        </p:tgtEl>
                                        <p:attrNameLst>
                                          <p:attrName>ppt_x</p:attrName>
                                        </p:attrNameLst>
                                      </p:cBhvr>
                                      <p:tavLst>
                                        <p:tav tm="0">
                                          <p:val>
                                            <p:strVal val="0-#ppt_w/2"/>
                                          </p:val>
                                        </p:tav>
                                        <p:tav tm="100000">
                                          <p:val>
                                            <p:strVal val="#ppt_x"/>
                                          </p:val>
                                        </p:tav>
                                      </p:tavLst>
                                    </p:anim>
                                    <p:anim calcmode="lin" valueType="num">
                                      <p:cBhvr additive="base">
                                        <p:cTn id="38" dur="500" fill="hold"/>
                                        <p:tgtEl>
                                          <p:spTgt spid="2049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4" grpId="0" autoUpdateAnimBg="0"/>
      <p:bldP spid="20495" grpId="0" autoUpdateAnimBg="0"/>
      <p:bldP spid="20496" grpId="0" autoUpdateAnimBg="0"/>
      <p:bldP spid="20497" grpId="0" autoUpdateAnimBg="0"/>
      <p:bldP spid="20498" grpId="0" autoUpdateAnimBg="0"/>
      <p:bldP spid="2049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107950" y="0"/>
          <a:ext cx="9251951" cy="6858002"/>
        </p:xfrm>
        <a:graphic>
          <a:graphicData uri="http://schemas.openxmlformats.org/drawingml/2006/table">
            <a:tbl>
              <a:tblPr/>
              <a:tblGrid>
                <a:gridCol w="1872092">
                  <a:extLst>
                    <a:ext uri="{9D8B030D-6E8A-4147-A177-3AD203B41FA5}">
                      <a16:colId xmlns="" xmlns:a16="http://schemas.microsoft.com/office/drawing/2014/main" val="20000"/>
                    </a:ext>
                  </a:extLst>
                </a:gridCol>
                <a:gridCol w="1476233">
                  <a:extLst>
                    <a:ext uri="{9D8B030D-6E8A-4147-A177-3AD203B41FA5}">
                      <a16:colId xmlns="" xmlns:a16="http://schemas.microsoft.com/office/drawing/2014/main" val="20001"/>
                    </a:ext>
                  </a:extLst>
                </a:gridCol>
                <a:gridCol w="1403910">
                  <a:extLst>
                    <a:ext uri="{9D8B030D-6E8A-4147-A177-3AD203B41FA5}">
                      <a16:colId xmlns="" xmlns:a16="http://schemas.microsoft.com/office/drawing/2014/main" val="20002"/>
                    </a:ext>
                  </a:extLst>
                </a:gridCol>
                <a:gridCol w="1440071">
                  <a:extLst>
                    <a:ext uri="{9D8B030D-6E8A-4147-A177-3AD203B41FA5}">
                      <a16:colId xmlns="" xmlns:a16="http://schemas.microsoft.com/office/drawing/2014/main" val="20003"/>
                    </a:ext>
                  </a:extLst>
                </a:gridCol>
                <a:gridCol w="1548861">
                  <a:extLst>
                    <a:ext uri="{9D8B030D-6E8A-4147-A177-3AD203B41FA5}">
                      <a16:colId xmlns="" xmlns:a16="http://schemas.microsoft.com/office/drawing/2014/main" val="20004"/>
                    </a:ext>
                  </a:extLst>
                </a:gridCol>
                <a:gridCol w="1510784">
                  <a:extLst>
                    <a:ext uri="{9D8B030D-6E8A-4147-A177-3AD203B41FA5}">
                      <a16:colId xmlns="" xmlns:a16="http://schemas.microsoft.com/office/drawing/2014/main" val="20005"/>
                    </a:ext>
                  </a:extLst>
                </a:gridCol>
              </a:tblGrid>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1 Thessalonians: Preparation for the Rapture</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Innocence of Greed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Principles for Growth</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1–3</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4–5</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Personal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Practical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Silence Slanders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Strengthen Stand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Historical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Hortatory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Reflections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Exhortations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Back</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Forward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9433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Commendation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1:1-10</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Conduct</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2:1-16</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Concern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2:17–3:13</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Love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4:1-12</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Eschatology</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4:13–5:11</a:t>
                      </a: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Church Life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5:12-28</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extLst>
                  <a:ext uri="{0D108BD9-81ED-4DB2-BD59-A6C34878D82A}">
                    <a16:rowId xmlns="" xmlns:a16="http://schemas.microsoft.com/office/drawing/2014/main" val="10008"/>
                  </a:ext>
                </a:extLst>
              </a:tr>
              <a:tr h="1197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"You</a:t>
                      </a:r>
                      <a:r>
                        <a:rPr kumimoji="0" lang="fr-FR"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great!"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fr-FR"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m innocent!"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care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for you"</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"Please God"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"Be comforted but watchful"</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"Live holy"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 xmlns:a16="http://schemas.microsoft.com/office/drawing/2014/main" val="10009"/>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Corinth</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0"/>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Early Summer AD 51 (on second missionary journey)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1"/>
                  </a:ext>
                </a:extLst>
              </a:tr>
            </a:tbl>
          </a:graphicData>
        </a:graphic>
      </p:graphicFrame>
      <p:sp>
        <p:nvSpPr>
          <p:cNvPr id="78906"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203</a:t>
            </a:r>
          </a:p>
        </p:txBody>
      </p:sp>
    </p:spTree>
    <p:extLst>
      <p:ext uri="{BB962C8B-B14F-4D97-AF65-F5344CB8AC3E}">
        <p14:creationId xmlns:p14="http://schemas.microsoft.com/office/powerpoint/2010/main" val="2392394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descr="violinclas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1"/>
          <p:cNvSpPr>
            <a:spLocks noGrp="1"/>
          </p:cNvSpPr>
          <p:nvPr>
            <p:ph type="title" idx="4294967295"/>
          </p:nvPr>
        </p:nvSpPr>
        <p:spPr/>
        <p:txBody>
          <a:bodyPr/>
          <a:lstStyle/>
          <a:p>
            <a:r>
              <a:rPr lang="en-US">
                <a:latin typeface="Times New Roman" charset="0"/>
                <a:ea typeface="ＭＳ Ｐゴシック" charset="0"/>
                <a:cs typeface="ＭＳ Ｐゴシック" charset="0"/>
              </a:rPr>
              <a:t>Metode Suzuki</a:t>
            </a:r>
          </a:p>
        </p:txBody>
      </p:sp>
    </p:spTree>
    <p:extLst>
      <p:ext uri="{BB962C8B-B14F-4D97-AF65-F5344CB8AC3E}">
        <p14:creationId xmlns:p14="http://schemas.microsoft.com/office/powerpoint/2010/main" val="3685429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2945" name="Picture 7" descr="encouragingme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24400" y="457200"/>
            <a:ext cx="3581400" cy="491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4" descr="Charity and Je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06475" y="457200"/>
            <a:ext cx="3413125" cy="487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0" y="4953000"/>
            <a:ext cx="9144000" cy="1524000"/>
          </a:xfrm>
          <a:effectLst>
            <a:outerShdw blurRad="63500" dist="107763" dir="8100000" algn="ctr" rotWithShape="0">
              <a:schemeClr val="tx2">
                <a:alpha val="74998"/>
              </a:schemeClr>
            </a:outerShdw>
          </a:effectLst>
        </p:spPr>
        <p:txBody>
          <a:bodyPr/>
          <a:lstStyle/>
          <a:p>
            <a:pPr eaLnBrk="1" hangingPunct="1">
              <a:defRPr/>
            </a:pPr>
            <a:r>
              <a:rPr lang="en-US">
                <a:latin typeface="acme secret agent" charset="0"/>
                <a:ea typeface="ＭＳ Ｐゴシック" charset="0"/>
                <a:cs typeface="ＭＳ Ｐゴシック" charset="0"/>
              </a:rPr>
              <a:t>How can we </a:t>
            </a:r>
            <a:r>
              <a:rPr lang="en-US" sz="5400">
                <a:solidFill>
                  <a:srgbClr val="FFFF00"/>
                </a:solidFill>
                <a:latin typeface="acme secret agent" charset="0"/>
                <a:ea typeface="ＭＳ Ｐゴシック" charset="0"/>
                <a:cs typeface="ＭＳ Ｐゴシック" charset="0"/>
              </a:rPr>
              <a:t>strengthen </a:t>
            </a:r>
            <a:r>
              <a:rPr lang="en-US">
                <a:latin typeface="acme secret agent" charset="0"/>
                <a:ea typeface="ＭＳ Ｐゴシック" charset="0"/>
                <a:cs typeface="ＭＳ Ｐゴシック" charset="0"/>
              </a:rPr>
              <a:t>others?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064791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1</a:t>
            </a:r>
          </a:p>
        </p:txBody>
      </p:sp>
    </p:spTree>
    <p:extLst>
      <p:ext uri="{BB962C8B-B14F-4D97-AF65-F5344CB8AC3E}">
        <p14:creationId xmlns:p14="http://schemas.microsoft.com/office/powerpoint/2010/main" val="3314250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ChangeArrowheads="1"/>
          </p:cNvSpPr>
          <p:nvPr>
            <p:ph type="ctrTitle"/>
          </p:nvPr>
        </p:nvSpPr>
        <p:spPr>
          <a:xfrm>
            <a:off x="457200" y="5715000"/>
            <a:ext cx="8077200" cy="1143000"/>
          </a:xfrm>
        </p:spPr>
        <p:txBody>
          <a:bodyPr/>
          <a:lstStyle/>
          <a:p>
            <a:r>
              <a:rPr lang="en-US">
                <a:latin typeface="Times New Roman" charset="0"/>
                <a:ea typeface="ＭＳ Ｐゴシック" charset="0"/>
                <a:cs typeface="ＭＳ Ｐゴシック" charset="0"/>
              </a:rPr>
              <a:t>Beberapa Informasi Geografis</a:t>
            </a:r>
          </a:p>
        </p:txBody>
      </p:sp>
      <p:pic>
        <p:nvPicPr>
          <p:cNvPr id="27650" name="Picture 1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476250"/>
            <a:ext cx="78486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1029"/>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139</a:t>
            </a:r>
          </a:p>
        </p:txBody>
      </p:sp>
      <p:sp>
        <p:nvSpPr>
          <p:cNvPr id="27652" name="TextBox 6"/>
          <p:cNvSpPr txBox="1">
            <a:spLocks noChangeArrowheads="1"/>
          </p:cNvSpPr>
          <p:nvPr/>
        </p:nvSpPr>
        <p:spPr bwMode="auto">
          <a:xfrm>
            <a:off x="439738" y="762000"/>
            <a:ext cx="20447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Tesalonika</a:t>
            </a:r>
          </a:p>
        </p:txBody>
      </p:sp>
      <p:sp>
        <p:nvSpPr>
          <p:cNvPr id="27653" name="TextBox 6"/>
          <p:cNvSpPr txBox="1">
            <a:spLocks noChangeArrowheads="1"/>
          </p:cNvSpPr>
          <p:nvPr/>
        </p:nvSpPr>
        <p:spPr bwMode="auto">
          <a:xfrm>
            <a:off x="1042988" y="1196975"/>
            <a:ext cx="2044700"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Makedonia</a:t>
            </a:r>
          </a:p>
        </p:txBody>
      </p:sp>
      <p:sp>
        <p:nvSpPr>
          <p:cNvPr id="27654" name="TextBox 6"/>
          <p:cNvSpPr txBox="1">
            <a:spLocks noChangeArrowheads="1"/>
          </p:cNvSpPr>
          <p:nvPr/>
        </p:nvSpPr>
        <p:spPr bwMode="auto">
          <a:xfrm>
            <a:off x="3132138" y="620713"/>
            <a:ext cx="863600"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Filipi</a:t>
            </a:r>
          </a:p>
        </p:txBody>
      </p:sp>
      <p:sp>
        <p:nvSpPr>
          <p:cNvPr id="27655" name="TextBox 6"/>
          <p:cNvSpPr txBox="1">
            <a:spLocks noChangeArrowheads="1"/>
          </p:cNvSpPr>
          <p:nvPr/>
        </p:nvSpPr>
        <p:spPr bwMode="auto">
          <a:xfrm>
            <a:off x="3132138" y="1773238"/>
            <a:ext cx="1152525"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Efesus</a:t>
            </a:r>
          </a:p>
        </p:txBody>
      </p:sp>
      <p:sp>
        <p:nvSpPr>
          <p:cNvPr id="27656" name="TextBox 6"/>
          <p:cNvSpPr txBox="1">
            <a:spLocks noChangeArrowheads="1"/>
          </p:cNvSpPr>
          <p:nvPr/>
        </p:nvSpPr>
        <p:spPr bwMode="auto">
          <a:xfrm>
            <a:off x="1187450" y="2205038"/>
            <a:ext cx="1223963"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Korintus</a:t>
            </a:r>
          </a:p>
        </p:txBody>
      </p:sp>
      <p:sp>
        <p:nvSpPr>
          <p:cNvPr id="27657" name="TextBox 6"/>
          <p:cNvSpPr txBox="1">
            <a:spLocks noChangeArrowheads="1"/>
          </p:cNvSpPr>
          <p:nvPr/>
        </p:nvSpPr>
        <p:spPr bwMode="auto">
          <a:xfrm>
            <a:off x="2843213" y="2205038"/>
            <a:ext cx="1008062" cy="369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Athena</a:t>
            </a:r>
          </a:p>
        </p:txBody>
      </p:sp>
      <p:sp>
        <p:nvSpPr>
          <p:cNvPr id="27658" name="TextBox 6"/>
          <p:cNvSpPr txBox="1">
            <a:spLocks noChangeArrowheads="1"/>
          </p:cNvSpPr>
          <p:nvPr/>
        </p:nvSpPr>
        <p:spPr bwMode="auto">
          <a:xfrm>
            <a:off x="5292725" y="2205038"/>
            <a:ext cx="935038" cy="3698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Kolose</a:t>
            </a:r>
          </a:p>
        </p:txBody>
      </p:sp>
      <p:sp>
        <p:nvSpPr>
          <p:cNvPr id="27659" name="TextBox 6"/>
          <p:cNvSpPr txBox="1">
            <a:spLocks noChangeArrowheads="1"/>
          </p:cNvSpPr>
          <p:nvPr/>
        </p:nvSpPr>
        <p:spPr bwMode="auto">
          <a:xfrm>
            <a:off x="6875463" y="2781300"/>
            <a:ext cx="1152525" cy="3683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Antiokia</a:t>
            </a:r>
          </a:p>
        </p:txBody>
      </p:sp>
      <p:sp>
        <p:nvSpPr>
          <p:cNvPr id="27660" name="TextBox 6"/>
          <p:cNvSpPr txBox="1">
            <a:spLocks noChangeArrowheads="1"/>
          </p:cNvSpPr>
          <p:nvPr/>
        </p:nvSpPr>
        <p:spPr bwMode="auto">
          <a:xfrm>
            <a:off x="4067175" y="5013325"/>
            <a:ext cx="2044700" cy="4000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Aleksandria</a:t>
            </a:r>
          </a:p>
        </p:txBody>
      </p:sp>
      <p:sp>
        <p:nvSpPr>
          <p:cNvPr id="27661" name="TextBox 6"/>
          <p:cNvSpPr txBox="1">
            <a:spLocks noChangeArrowheads="1"/>
          </p:cNvSpPr>
          <p:nvPr/>
        </p:nvSpPr>
        <p:spPr bwMode="auto">
          <a:xfrm>
            <a:off x="6227763" y="5013325"/>
            <a:ext cx="1368425" cy="3698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rPr>
              <a:t>Yerusalem</a:t>
            </a:r>
          </a:p>
        </p:txBody>
      </p:sp>
      <p:sp>
        <p:nvSpPr>
          <p:cNvPr id="27662" name="Text Box 6"/>
          <p:cNvSpPr txBox="1">
            <a:spLocks noChangeArrowheads="1"/>
          </p:cNvSpPr>
          <p:nvPr/>
        </p:nvSpPr>
        <p:spPr bwMode="auto">
          <a:xfrm>
            <a:off x="4716463" y="476250"/>
            <a:ext cx="3810000" cy="118745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Beberapa Lokasi penting dalam surat Paulus kepada jemaat di Tesalonika</a:t>
            </a:r>
          </a:p>
        </p:txBody>
      </p:sp>
      <p:sp>
        <p:nvSpPr>
          <p:cNvPr id="27663" name="Text Box 6"/>
          <p:cNvSpPr txBox="1">
            <a:spLocks noChangeArrowheads="1"/>
          </p:cNvSpPr>
          <p:nvPr/>
        </p:nvSpPr>
        <p:spPr bwMode="auto">
          <a:xfrm>
            <a:off x="2843213" y="4005263"/>
            <a:ext cx="3810000" cy="461962"/>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LAUT MEDITERANIAN</a:t>
            </a:r>
          </a:p>
        </p:txBody>
      </p:sp>
    </p:spTree>
    <p:extLst>
      <p:ext uri="{BB962C8B-B14F-4D97-AF65-F5344CB8AC3E}">
        <p14:creationId xmlns:p14="http://schemas.microsoft.com/office/powerpoint/2010/main" val="4164386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1027" descr="riot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0"/>
            <a:ext cx="7315200"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AutoShape 1031"/>
          <p:cNvSpPr>
            <a:spLocks noChangeArrowheads="1"/>
          </p:cNvSpPr>
          <p:nvPr/>
        </p:nvSpPr>
        <p:spPr bwMode="auto">
          <a:xfrm>
            <a:off x="2057400" y="914400"/>
            <a:ext cx="2590800" cy="1981200"/>
          </a:xfrm>
          <a:prstGeom prst="wedgeRoundRectCallout">
            <a:avLst>
              <a:gd name="adj1" fmla="val -41912"/>
              <a:gd name="adj2" fmla="val 72278"/>
              <a:gd name="adj3" fmla="val 16667"/>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cs typeface="+mn-cs"/>
              </a:rPr>
              <a:t>Ikut seperti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0" i="0" u="none" strike="noStrike" kern="1200" cap="none" spc="0" normalizeH="0" baseline="0" noProof="0">
                <a:ln>
                  <a:noFill/>
                </a:ln>
                <a:solidFill>
                  <a:srgbClr val="000000"/>
                </a:solidFill>
                <a:effectLst/>
                <a:uLnTx/>
                <a:uFillTx/>
                <a:latin typeface="Comic Sans MS" charset="0"/>
                <a:ea typeface="ＭＳ Ｐゴシック" charset="0"/>
                <a:cs typeface="+mn-cs"/>
              </a:rPr>
              <a:t>Paulus!</a:t>
            </a:r>
          </a:p>
        </p:txBody>
      </p:sp>
      <p:sp>
        <p:nvSpPr>
          <p:cNvPr id="36872" name="AutoShape 1032"/>
          <p:cNvSpPr>
            <a:spLocks noChangeArrowheads="1"/>
          </p:cNvSpPr>
          <p:nvPr/>
        </p:nvSpPr>
        <p:spPr bwMode="auto">
          <a:xfrm>
            <a:off x="6172200" y="381000"/>
            <a:ext cx="2590800" cy="2057400"/>
          </a:xfrm>
          <a:prstGeom prst="wedgeEllipseCallout">
            <a:avLst>
              <a:gd name="adj1" fmla="val -43750"/>
              <a:gd name="adj2" fmla="val 70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omic Sans MS" charset="0"/>
                <a:ea typeface="ＭＳ Ｐゴシック" charset="0"/>
                <a:cs typeface="+mn-cs"/>
              </a:rPr>
              <a:t>Lemparkan dia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a:ln>
                  <a:noFill/>
                </a:ln>
                <a:solidFill>
                  <a:srgbClr val="000000"/>
                </a:solidFill>
                <a:effectLst/>
                <a:uLnTx/>
                <a:uFillTx/>
                <a:latin typeface="Comic Sans MS" charset="0"/>
                <a:ea typeface="ＭＳ Ｐゴシック" charset="0"/>
                <a:cs typeface="+mn-cs"/>
              </a:rPr>
              <a:t>ke penjara!</a:t>
            </a:r>
          </a:p>
        </p:txBody>
      </p:sp>
      <p:sp>
        <p:nvSpPr>
          <p:cNvPr id="36873" name="Text Box 1033"/>
          <p:cNvSpPr txBox="1">
            <a:spLocks noChangeArrowheads="1"/>
          </p:cNvSpPr>
          <p:nvPr/>
        </p:nvSpPr>
        <p:spPr bwMode="auto">
          <a:xfrm>
            <a:off x="5292725" y="5486400"/>
            <a:ext cx="347027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3600" b="0" i="0" u="none" strike="noStrike" kern="1200" cap="none" spc="0" normalizeH="0" baseline="0" noProof="0">
                <a:ln>
                  <a:noFill/>
                </a:ln>
                <a:solidFill>
                  <a:srgbClr val="000000"/>
                </a:solidFill>
                <a:effectLst/>
                <a:uLnTx/>
                <a:uFillTx/>
                <a:latin typeface="Comic Sans MS" charset="0"/>
                <a:ea typeface="ＭＳ Ｐゴシック" charset="0"/>
              </a:rPr>
              <a:t>Bersambung.....</a:t>
            </a:r>
            <a:endParaRPr kumimoji="0" lang="en-GB" sz="3600" b="0" i="0" u="none" strike="noStrike" kern="1200" cap="none" spc="0" normalizeH="0" baseline="0" noProof="0">
              <a:ln>
                <a:noFill/>
              </a:ln>
              <a:solidFill>
                <a:srgbClr val="FFFFFF"/>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347311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6873"/>
                                        </p:tgtEl>
                                        <p:attrNameLst>
                                          <p:attrName>style.visibility</p:attrName>
                                        </p:attrNameLst>
                                      </p:cBhvr>
                                      <p:to>
                                        <p:strVal val="visible"/>
                                      </p:to>
                                    </p:set>
                                    <p:anim calcmode="lin" valueType="num">
                                      <p:cBhvr additive="base">
                                        <p:cTn id="15" dur="500" fill="hold"/>
                                        <p:tgtEl>
                                          <p:spTgt spid="36873"/>
                                        </p:tgtEl>
                                        <p:attrNameLst>
                                          <p:attrName>ppt_x</p:attrName>
                                        </p:attrNameLst>
                                      </p:cBhvr>
                                      <p:tavLst>
                                        <p:tav tm="0">
                                          <p:val>
                                            <p:strVal val="0-#ppt_w/2"/>
                                          </p:val>
                                        </p:tav>
                                        <p:tav tm="100000">
                                          <p:val>
                                            <p:strVal val="#ppt_x"/>
                                          </p:val>
                                        </p:tav>
                                      </p:tavLst>
                                    </p:anim>
                                    <p:anim calcmode="lin" valueType="num">
                                      <p:cBhvr additive="base">
                                        <p:cTn id="16" dur="500" fill="hold"/>
                                        <p:tgtEl>
                                          <p:spTgt spid="368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animBg="1" autoUpdateAnimBg="0"/>
      <p:bldP spid="36872" grpId="0" animBg="1" autoUpdateAnimBg="0"/>
      <p:bldP spid="3687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p>
        </p:txBody>
      </p:sp>
      <p:sp>
        <p:nvSpPr>
          <p:cNvPr id="45059" name="Text Box 4"/>
          <p:cNvSpPr txBox="1">
            <a:spLocks noChangeArrowheads="1"/>
          </p:cNvSpPr>
          <p:nvPr/>
        </p:nvSpPr>
        <p:spPr bwMode="auto">
          <a:xfrm>
            <a:off x="3352800" y="1584325"/>
            <a:ext cx="4724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4000">
                <a:latin typeface="Comic Sans MS" charset="0"/>
              </a:rPr>
              <a:t>Saya sangat bangga dengan mereka! Saya harus menulis untuk  </a:t>
            </a:r>
            <a:r>
              <a:rPr lang="en-GB" sz="4000">
                <a:solidFill>
                  <a:srgbClr val="CC3300"/>
                </a:solidFill>
                <a:latin typeface="Comic Sans MS" charset="0"/>
              </a:rPr>
              <a:t>menguatkan </a:t>
            </a:r>
            <a:r>
              <a:rPr lang="en-GB" sz="4000">
                <a:latin typeface="Comic Sans MS" charset="0"/>
              </a:rPr>
              <a:t>mereka!</a:t>
            </a:r>
          </a:p>
        </p:txBody>
      </p:sp>
      <p:sp>
        <p:nvSpPr>
          <p:cNvPr id="45060"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Ayat Kunci</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“May the Lord make your love increase and overflow for each other and for everyone else, just as ours does for you.  May he strengthen your hearts so that you will be blameless and holy in the presence of our God and Father when our Lord Jesus comes with all his holy ones” (1 Thessalonians 3:12-13).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Tesalonika</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203</a:t>
            </a:r>
          </a:p>
        </p:txBody>
      </p:sp>
    </p:spTree>
    <p:extLst>
      <p:ext uri="{BB962C8B-B14F-4D97-AF65-F5344CB8AC3E}">
        <p14:creationId xmlns:p14="http://schemas.microsoft.com/office/powerpoint/2010/main" val="46926292"/>
      </p:ext>
    </p:extLst>
  </p:cSld>
  <p:clrMapOvr>
    <a:masterClrMapping/>
  </p:clrMapOvr>
  <p:transition xmlns:p14="http://schemas.microsoft.com/office/powerpoint/2010/mai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4" name="Picture 1026" descr="corit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WordArt 1027"/>
          <p:cNvSpPr>
            <a:spLocks noChangeArrowheads="1" noChangeShapeType="1" noTextEdit="1"/>
          </p:cNvSpPr>
          <p:nvPr/>
        </p:nvSpPr>
        <p:spPr bwMode="auto">
          <a:xfrm>
            <a:off x="1447800" y="114300"/>
            <a:ext cx="6172200" cy="876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effectLst>
                  <a:outerShdw blurRad="63500" dist="38099" dir="2700000" algn="ctr" rotWithShape="0">
                    <a:srgbClr val="C0C0C0">
                      <a:alpha val="74997"/>
                    </a:srgbClr>
                  </a:outerShdw>
                </a:effectLst>
                <a:latin typeface="Impact"/>
                <a:ea typeface="Impact"/>
                <a:cs typeface="Impact"/>
              </a:rPr>
              <a:t>Kota Korintus</a:t>
            </a:r>
          </a:p>
        </p:txBody>
      </p:sp>
      <p:sp>
        <p:nvSpPr>
          <p:cNvPr id="44036" name="Text Box 1028"/>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204</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89" name="Picture 4" descr="Ntiochus IV0003"/>
          <p:cNvPicPr>
            <a:picLocks noChangeAspect="1" noChangeArrowheads="1"/>
          </p:cNvPicPr>
          <p:nvPr/>
        </p:nvPicPr>
        <p:blipFill>
          <a:blip r:embed="rId2" cstate="screen">
            <a:lum bright="8000"/>
            <a:extLst>
              <a:ext uri="{28A0092B-C50C-407E-A947-70E740481C1C}">
                <a14:useLocalDpi xmlns:a14="http://schemas.microsoft.com/office/drawing/2010/main" val="0"/>
              </a:ext>
            </a:extLst>
          </a:blip>
          <a:srcRect/>
          <a:stretch>
            <a:fillRect/>
          </a:stretch>
        </p:blipFill>
        <p:spPr bwMode="auto">
          <a:xfrm>
            <a:off x="685800" y="838200"/>
            <a:ext cx="807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11"/>
          <p:cNvSpPr>
            <a:spLocks noChangeArrowheads="1"/>
          </p:cNvSpPr>
          <p:nvPr/>
        </p:nvSpPr>
        <p:spPr bwMode="auto">
          <a:xfrm>
            <a:off x="0" y="76200"/>
            <a:ext cx="9144000" cy="7620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1" name="WordArt 10"/>
          <p:cNvSpPr>
            <a:spLocks noChangeArrowheads="1" noChangeShapeType="1" noTextEdit="1"/>
          </p:cNvSpPr>
          <p:nvPr/>
        </p:nvSpPr>
        <p:spPr bwMode="auto">
          <a:xfrm>
            <a:off x="609600" y="152400"/>
            <a:ext cx="7848600" cy="53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a:noFill/>
                </a:ln>
                <a:solidFill>
                  <a:srgbClr val="FBE7C3"/>
                </a:solidFill>
                <a:effectLst/>
                <a:uLnTx/>
                <a:uFillTx/>
                <a:latin typeface="Comic Sans MS"/>
                <a:ea typeface="Comic Sans MS"/>
                <a:cs typeface="Comic Sans MS"/>
              </a:rPr>
              <a:t>This epistle was written in AD 51</a:t>
            </a:r>
          </a:p>
        </p:txBody>
      </p:sp>
      <p:sp>
        <p:nvSpPr>
          <p:cNvPr id="89092" name="Rectangle 12"/>
          <p:cNvSpPr>
            <a:spLocks noChangeArrowheads="1"/>
          </p:cNvSpPr>
          <p:nvPr/>
        </p:nvSpPr>
        <p:spPr bwMode="auto">
          <a:xfrm>
            <a:off x="0" y="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3" name="Rectangle 13"/>
          <p:cNvSpPr>
            <a:spLocks noChangeArrowheads="1"/>
          </p:cNvSpPr>
          <p:nvPr/>
        </p:nvSpPr>
        <p:spPr bwMode="auto">
          <a:xfrm>
            <a:off x="0" y="685800"/>
            <a:ext cx="9144000" cy="9207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4" name="Rectangle 15"/>
          <p:cNvSpPr>
            <a:spLocks noChangeArrowheads="1"/>
          </p:cNvSpPr>
          <p:nvPr/>
        </p:nvSpPr>
        <p:spPr bwMode="auto">
          <a:xfrm>
            <a:off x="0" y="838200"/>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187" name="Text Box 19"/>
          <p:cNvSpPr txBox="1">
            <a:spLocks noChangeArrowheads="1"/>
          </p:cNvSpPr>
          <p:nvPr/>
        </p:nvSpPr>
        <p:spPr bwMode="auto">
          <a:xfrm>
            <a:off x="0" y="6029325"/>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rPr>
              <a:t> Written in Corinth after hearing Tim</a:t>
            </a:r>
            <a:r>
              <a:rPr kumimoji="0" lang="fr-FR"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a:t>
            </a:r>
            <a:r>
              <a:rPr kumimoji="0" lang="en-GB" altLang="ja-JP" sz="2800" b="1" i="0" u="none" strike="noStrike" kern="1200" cap="none" spc="0" normalizeH="0" baseline="0" noProof="0" dirty="0">
                <a:ln>
                  <a:noFill/>
                </a:ln>
                <a:solidFill>
                  <a:srgbClr val="800000"/>
                </a:solidFill>
                <a:effectLst/>
                <a:uLnTx/>
                <a:uFillTx/>
                <a:latin typeface="Comic Sans MS" charset="0"/>
                <a:ea typeface="ＭＳ Ｐゴシック" charset="0"/>
              </a:rPr>
              <a:t>s report</a:t>
            </a:r>
            <a:endParaRPr kumimoji="0" lang="en-GB" sz="2800" b="1" i="0" u="none" strike="noStrike" kern="1200" cap="none" spc="0" normalizeH="0" baseline="0" noProof="0" dirty="0">
              <a:ln>
                <a:noFill/>
              </a:ln>
              <a:solidFill>
                <a:srgbClr val="800000"/>
              </a:solidFill>
              <a:effectLst/>
              <a:uLnTx/>
              <a:uFillTx/>
              <a:latin typeface="Comic Sans MS" charset="0"/>
              <a:ea typeface="ＭＳ Ｐゴシック" charset="0"/>
            </a:endParaRPr>
          </a:p>
        </p:txBody>
      </p:sp>
      <p:sp>
        <p:nvSpPr>
          <p:cNvPr id="89096" name="Rectangle 22"/>
          <p:cNvSpPr>
            <a:spLocks noChangeArrowheads="1"/>
          </p:cNvSpPr>
          <p:nvPr/>
        </p:nvSpPr>
        <p:spPr bwMode="auto">
          <a:xfrm>
            <a:off x="0" y="6705600"/>
            <a:ext cx="9144000" cy="228600"/>
          </a:xfrm>
          <a:prstGeom prst="rect">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7" name="Rectangle 23"/>
          <p:cNvSpPr>
            <a:spLocks noChangeArrowheads="1"/>
          </p:cNvSpPr>
          <p:nvPr/>
        </p:nvSpPr>
        <p:spPr bwMode="auto">
          <a:xfrm>
            <a:off x="0" y="6629400"/>
            <a:ext cx="9144000" cy="136525"/>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098" name="Rectangle 30"/>
          <p:cNvSpPr>
            <a:spLocks noChangeArrowheads="1"/>
          </p:cNvSpPr>
          <p:nvPr/>
        </p:nvSpPr>
        <p:spPr bwMode="auto">
          <a:xfrm>
            <a:off x="0" y="5965825"/>
            <a:ext cx="9144000" cy="63500"/>
          </a:xfrm>
          <a:prstGeom prst="rect">
            <a:avLst/>
          </a:prstGeom>
          <a:solidFill>
            <a:srgbClr val="FFCC99"/>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8" name="AutoShape 40"/>
          <p:cNvSpPr>
            <a:spLocks noChangeArrowheads="1"/>
          </p:cNvSpPr>
          <p:nvPr/>
        </p:nvSpPr>
        <p:spPr bwMode="auto">
          <a:xfrm>
            <a:off x="3505200" y="2286000"/>
            <a:ext cx="838200" cy="1752600"/>
          </a:xfrm>
          <a:prstGeom prst="curvedLeftArrow">
            <a:avLst>
              <a:gd name="adj1" fmla="val 19999"/>
              <a:gd name="adj2" fmla="val 39998"/>
              <a:gd name="adj3" fmla="val 42856"/>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 name="Text Box 19"/>
          <p:cNvSpPr txBox="1">
            <a:spLocks noChangeArrowheads="1"/>
          </p:cNvSpPr>
          <p:nvPr/>
        </p:nvSpPr>
        <p:spPr bwMode="auto">
          <a:xfrm rot="-660557">
            <a:off x="-195263" y="4706938"/>
            <a:ext cx="9588501" cy="7080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Char char="•"/>
              <a:tabLst/>
              <a:defRPr/>
            </a:pPr>
            <a:r>
              <a:rPr kumimoji="0" lang="en-GB" sz="4000" b="0" i="0" u="none" strike="noStrike" kern="1200" cap="none" spc="0" normalizeH="0" baseline="0" noProof="0">
                <a:ln>
                  <a:noFill/>
                </a:ln>
                <a:solidFill>
                  <a:srgbClr val="FFFFFF"/>
                </a:solidFill>
                <a:effectLst/>
                <a:uLnTx/>
                <a:uFillTx/>
                <a:latin typeface="Comic Sans MS" charset="0"/>
                <a:ea typeface="ＭＳ Ｐゴシック" charset="0"/>
              </a:rPr>
              <a:t>Three ways we can encourage others...</a:t>
            </a:r>
          </a:p>
        </p:txBody>
      </p:sp>
      <p:sp>
        <p:nvSpPr>
          <p:cNvPr id="89101" name="Rectangle 18"/>
          <p:cNvSpPr>
            <a:spLocks noChangeArrowheads="1"/>
          </p:cNvSpPr>
          <p:nvPr/>
        </p:nvSpPr>
        <p:spPr bwMode="auto">
          <a:xfrm>
            <a:off x="0" y="6642100"/>
            <a:ext cx="9144000" cy="63500"/>
          </a:xfrm>
          <a:prstGeom prst="rect">
            <a:avLst/>
          </a:prstGeom>
          <a:solidFill>
            <a:srgbClr val="CC99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9102" name="TextBox 6"/>
          <p:cNvSpPr txBox="1">
            <a:spLocks noChangeArrowheads="1"/>
          </p:cNvSpPr>
          <p:nvPr/>
        </p:nvSpPr>
        <p:spPr bwMode="auto">
          <a:xfrm>
            <a:off x="2209800" y="1371600"/>
            <a:ext cx="1979613" cy="4572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Thessalonica</a:t>
            </a:r>
          </a:p>
        </p:txBody>
      </p:sp>
      <p:sp>
        <p:nvSpPr>
          <p:cNvPr id="89103" name="TextBox 6"/>
          <p:cNvSpPr txBox="1">
            <a:spLocks noChangeArrowheads="1"/>
          </p:cNvSpPr>
          <p:nvPr/>
        </p:nvSpPr>
        <p:spPr bwMode="auto">
          <a:xfrm>
            <a:off x="2438400" y="2133600"/>
            <a:ext cx="10064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Berea</a:t>
            </a:r>
          </a:p>
        </p:txBody>
      </p:sp>
      <p:sp>
        <p:nvSpPr>
          <p:cNvPr id="89104" name="TextBox 6"/>
          <p:cNvSpPr txBox="1">
            <a:spLocks noChangeArrowheads="1"/>
          </p:cNvSpPr>
          <p:nvPr/>
        </p:nvSpPr>
        <p:spPr bwMode="auto">
          <a:xfrm>
            <a:off x="3416300" y="3957638"/>
            <a:ext cx="1155700"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Athens</a:t>
            </a:r>
          </a:p>
        </p:txBody>
      </p:sp>
      <p:sp>
        <p:nvSpPr>
          <p:cNvPr id="89105" name="TextBox 6"/>
          <p:cNvSpPr txBox="1">
            <a:spLocks noChangeArrowheads="1"/>
          </p:cNvSpPr>
          <p:nvPr/>
        </p:nvSpPr>
        <p:spPr bwMode="auto">
          <a:xfrm>
            <a:off x="2514600" y="4567238"/>
            <a:ext cx="1176338" cy="4619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Corinth</a:t>
            </a:r>
          </a:p>
        </p:txBody>
      </p:sp>
      <p:sp>
        <p:nvSpPr>
          <p:cNvPr id="7203" name="Oval 35"/>
          <p:cNvSpPr>
            <a:spLocks noChangeArrowheads="1"/>
          </p:cNvSpPr>
          <p:nvPr/>
        </p:nvSpPr>
        <p:spPr bwMode="auto">
          <a:xfrm>
            <a:off x="1981200" y="1295400"/>
            <a:ext cx="2286000" cy="609600"/>
          </a:xfrm>
          <a:prstGeom prst="ellipse">
            <a:avLst/>
          </a:prstGeom>
          <a:noFill/>
          <a:ln w="57150">
            <a:solidFill>
              <a:srgbClr val="0000FF"/>
            </a:solidFill>
            <a:round/>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solidFill>
                  <a:srgbClr val="FFFF99"/>
                </a:solidFill>
              </a:ln>
              <a:solidFill>
                <a:srgbClr val="0000FF"/>
              </a:solidFill>
              <a:effectLst/>
              <a:uLnTx/>
              <a:uFillTx/>
              <a:latin typeface="Times New Roman" charset="0"/>
              <a:ea typeface="ＭＳ Ｐゴシック" charset="0"/>
            </a:endParaRPr>
          </a:p>
        </p:txBody>
      </p:sp>
      <p:sp>
        <p:nvSpPr>
          <p:cNvPr id="7207" name="AutoShape 39"/>
          <p:cNvSpPr>
            <a:spLocks noChangeArrowheads="1"/>
          </p:cNvSpPr>
          <p:nvPr/>
        </p:nvSpPr>
        <p:spPr bwMode="auto">
          <a:xfrm>
            <a:off x="1905000" y="1828800"/>
            <a:ext cx="609600" cy="533400"/>
          </a:xfrm>
          <a:prstGeom prst="curvedRightArrow">
            <a:avLst>
              <a:gd name="adj1" fmla="val 28231"/>
              <a:gd name="adj2" fmla="val 48231"/>
              <a:gd name="adj3" fmla="val 38095"/>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9" name="AutoShape 41"/>
          <p:cNvSpPr>
            <a:spLocks noChangeArrowheads="1"/>
          </p:cNvSpPr>
          <p:nvPr/>
        </p:nvSpPr>
        <p:spPr bwMode="auto">
          <a:xfrm rot="1254076">
            <a:off x="2133600" y="3886200"/>
            <a:ext cx="990600" cy="762000"/>
          </a:xfrm>
          <a:prstGeom prst="curvedRightArrow">
            <a:avLst>
              <a:gd name="adj1" fmla="val 28231"/>
              <a:gd name="adj2" fmla="val 48231"/>
              <a:gd name="adj3" fmla="val 38097"/>
            </a:avLst>
          </a:prstGeom>
          <a:solidFill>
            <a:srgbClr val="8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205" name="Oval 37"/>
          <p:cNvSpPr>
            <a:spLocks noChangeArrowheads="1"/>
          </p:cNvSpPr>
          <p:nvPr/>
        </p:nvSpPr>
        <p:spPr bwMode="auto">
          <a:xfrm>
            <a:off x="2438400" y="4572000"/>
            <a:ext cx="1371600" cy="457200"/>
          </a:xfrm>
          <a:prstGeom prst="ellipse">
            <a:avLst/>
          </a:prstGeom>
          <a:noFill/>
          <a:ln w="571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FF"/>
              </a:solidFill>
              <a:effectLst/>
              <a:uLnTx/>
              <a:uFillTx/>
              <a:latin typeface="Times New Roman" charset="0"/>
              <a:ea typeface="ＭＳ Ｐゴシック" charset="0"/>
            </a:endParaRPr>
          </a:p>
        </p:txBody>
      </p:sp>
      <p:sp>
        <p:nvSpPr>
          <p:cNvPr id="23" name="Up Arrow 22"/>
          <p:cNvSpPr>
            <a:spLocks noChangeArrowheads="1"/>
          </p:cNvSpPr>
          <p:nvPr/>
        </p:nvSpPr>
        <p:spPr bwMode="auto">
          <a:xfrm>
            <a:off x="2895600" y="1828800"/>
            <a:ext cx="457200" cy="2667000"/>
          </a:xfrm>
          <a:prstGeom prst="upArrow">
            <a:avLst>
              <a:gd name="adj1" fmla="val 50000"/>
              <a:gd name="adj2" fmla="val 49988"/>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9427454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20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2000"/>
                                  </p:stCondLst>
                                  <p:childTnLst>
                                    <p:set>
                                      <p:cBhvr>
                                        <p:cTn id="9" dur="1" fill="hold">
                                          <p:stCondLst>
                                            <p:cond delay="499"/>
                                          </p:stCondLst>
                                        </p:cTn>
                                        <p:tgtEl>
                                          <p:spTgt spid="7207"/>
                                        </p:tgtEl>
                                        <p:attrNameLst>
                                          <p:attrName>style.visibility</p:attrName>
                                        </p:attrNameLst>
                                      </p:cBhvr>
                                      <p:to>
                                        <p:strVal val="visible"/>
                                      </p:to>
                                    </p:set>
                                  </p:childTnLst>
                                  <p:subTnLst>
                                    <p:set>
                                      <p:cBhvr override="childStyle">
                                        <p:cTn dur="1" fill="hold" display="0" masterRel="nextClick" afterEffect="1"/>
                                        <p:tgtEl>
                                          <p:spTgt spid="7207"/>
                                        </p:tgtEl>
                                        <p:attrNameLst>
                                          <p:attrName>style.visibility</p:attrName>
                                        </p:attrNameLst>
                                      </p:cBhvr>
                                      <p:to>
                                        <p:strVal val="hidden"/>
                                      </p:to>
                                    </p:set>
                                  </p:subTnLst>
                                </p:cTn>
                              </p:par>
                            </p:childTnLst>
                          </p:cTn>
                        </p:par>
                        <p:par>
                          <p:cTn id="10" fill="hold" nodeType="afterGroup">
                            <p:stCondLst>
                              <p:cond delay="3000"/>
                            </p:stCondLst>
                            <p:childTnLst>
                              <p:par>
                                <p:cTn id="11" presetID="1" presetClass="entr" presetSubtype="0" fill="hold" grpId="0" nodeType="afterEffect">
                                  <p:stCondLst>
                                    <p:cond delay="2000"/>
                                  </p:stCondLst>
                                  <p:childTnLst>
                                    <p:set>
                                      <p:cBhvr>
                                        <p:cTn id="12" dur="1" fill="hold">
                                          <p:stCondLst>
                                            <p:cond delay="499"/>
                                          </p:stCondLst>
                                        </p:cTn>
                                        <p:tgtEl>
                                          <p:spTgt spid="7208"/>
                                        </p:tgtEl>
                                        <p:attrNameLst>
                                          <p:attrName>style.visibility</p:attrName>
                                        </p:attrNameLst>
                                      </p:cBhvr>
                                      <p:to>
                                        <p:strVal val="visible"/>
                                      </p:to>
                                    </p:set>
                                  </p:childTnLst>
                                  <p:subTnLst>
                                    <p:set>
                                      <p:cBhvr override="childStyle">
                                        <p:cTn dur="1" fill="hold" display="0" masterRel="nextClick" afterEffect="1"/>
                                        <p:tgtEl>
                                          <p:spTgt spid="7208"/>
                                        </p:tgtEl>
                                        <p:attrNameLst>
                                          <p:attrName>style.visibility</p:attrName>
                                        </p:attrNameLst>
                                      </p:cBhvr>
                                      <p:to>
                                        <p:strVal val="hidden"/>
                                      </p:to>
                                    </p:set>
                                  </p:subTnLst>
                                </p:cTn>
                              </p:par>
                            </p:childTnLst>
                          </p:cTn>
                        </p:par>
                        <p:par>
                          <p:cTn id="13" fill="hold" nodeType="afterGroup">
                            <p:stCondLst>
                              <p:cond delay="5500"/>
                            </p:stCondLst>
                            <p:childTnLst>
                              <p:par>
                                <p:cTn id="14" presetID="1" presetClass="entr" presetSubtype="0" fill="hold" grpId="0" nodeType="afterEffect">
                                  <p:stCondLst>
                                    <p:cond delay="2000"/>
                                  </p:stCondLst>
                                  <p:childTnLst>
                                    <p:set>
                                      <p:cBhvr>
                                        <p:cTn id="15" dur="1" fill="hold">
                                          <p:stCondLst>
                                            <p:cond delay="499"/>
                                          </p:stCondLst>
                                        </p:cTn>
                                        <p:tgtEl>
                                          <p:spTgt spid="7209"/>
                                        </p:tgtEl>
                                        <p:attrNameLst>
                                          <p:attrName>style.visibility</p:attrName>
                                        </p:attrNameLst>
                                      </p:cBhvr>
                                      <p:to>
                                        <p:strVal val="visible"/>
                                      </p:to>
                                    </p:set>
                                  </p:childTnLst>
                                  <p:subTnLst>
                                    <p:set>
                                      <p:cBhvr override="childStyle">
                                        <p:cTn dur="1" fill="hold" display="0" masterRel="nextClick" afterEffect="1"/>
                                        <p:tgtEl>
                                          <p:spTgt spid="7209"/>
                                        </p:tgtEl>
                                        <p:attrNameLst>
                                          <p:attrName>style.visibility</p:attrName>
                                        </p:attrNameLst>
                                      </p:cBhvr>
                                      <p:to>
                                        <p:strVal val="hidden"/>
                                      </p:to>
                                    </p:set>
                                  </p:subTnLst>
                                </p:cTn>
                              </p:par>
                            </p:childTnLst>
                          </p:cTn>
                        </p:par>
                        <p:par>
                          <p:cTn id="16" fill="hold" nodeType="afterGroup">
                            <p:stCondLst>
                              <p:cond delay="8000"/>
                            </p:stCondLst>
                            <p:childTnLst>
                              <p:par>
                                <p:cTn id="17" presetID="1" presetClass="entr" presetSubtype="0" fill="hold" grpId="0" nodeType="afterEffect">
                                  <p:stCondLst>
                                    <p:cond delay="2000"/>
                                  </p:stCondLst>
                                  <p:childTnLst>
                                    <p:set>
                                      <p:cBhvr>
                                        <p:cTn id="18" dur="1" fill="hold">
                                          <p:stCondLst>
                                            <p:cond delay="499"/>
                                          </p:stCondLst>
                                        </p:cTn>
                                        <p:tgtEl>
                                          <p:spTgt spid="7205"/>
                                        </p:tgtEl>
                                        <p:attrNameLst>
                                          <p:attrName>style.visibility</p:attrName>
                                        </p:attrNameLst>
                                      </p:cBhvr>
                                      <p:to>
                                        <p:strVal val="visible"/>
                                      </p:to>
                                    </p:set>
                                  </p:childTnLst>
                                </p:cTn>
                              </p:par>
                            </p:childTnLst>
                          </p:cTn>
                        </p:par>
                        <p:par>
                          <p:cTn id="19" fill="hold" nodeType="afterGroup">
                            <p:stCondLst>
                              <p:cond delay="10500"/>
                            </p:stCondLst>
                            <p:childTnLst>
                              <p:par>
                                <p:cTn id="20" presetID="2" presetClass="entr" presetSubtype="8" fill="hold" grpId="0" nodeType="afterEffect">
                                  <p:stCondLst>
                                    <p:cond delay="0"/>
                                  </p:stCondLst>
                                  <p:childTnLst>
                                    <p:set>
                                      <p:cBhvr>
                                        <p:cTn id="21" dur="1" fill="hold">
                                          <p:stCondLst>
                                            <p:cond delay="0"/>
                                          </p:stCondLst>
                                        </p:cTn>
                                        <p:tgtEl>
                                          <p:spTgt spid="7187"/>
                                        </p:tgtEl>
                                        <p:attrNameLst>
                                          <p:attrName>style.visibility</p:attrName>
                                        </p:attrNameLst>
                                      </p:cBhvr>
                                      <p:to>
                                        <p:strVal val="visible"/>
                                      </p:to>
                                    </p:set>
                                    <p:anim calcmode="lin" valueType="num">
                                      <p:cBhvr additive="base">
                                        <p:cTn id="22" dur="500" fill="hold"/>
                                        <p:tgtEl>
                                          <p:spTgt spid="7187"/>
                                        </p:tgtEl>
                                        <p:attrNameLst>
                                          <p:attrName>ppt_x</p:attrName>
                                        </p:attrNameLst>
                                      </p:cBhvr>
                                      <p:tavLst>
                                        <p:tav tm="0">
                                          <p:val>
                                            <p:strVal val="0-#ppt_w/2"/>
                                          </p:val>
                                        </p:tav>
                                        <p:tav tm="100000">
                                          <p:val>
                                            <p:strVal val="#ppt_x"/>
                                          </p:val>
                                        </p:tav>
                                      </p:tavLst>
                                    </p:anim>
                                    <p:anim calcmode="lin" valueType="num">
                                      <p:cBhvr additive="base">
                                        <p:cTn id="23" dur="500" fill="hold"/>
                                        <p:tgtEl>
                                          <p:spTgt spid="7187"/>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1000"/>
                            </p:stCondLst>
                            <p:childTnLst>
                              <p:par>
                                <p:cTn id="25" presetID="22" presetClass="entr" presetSubtype="4"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2000"/>
                                        <p:tgtEl>
                                          <p:spTgt spid="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7" grpId="0" autoUpdateAnimBg="0"/>
      <p:bldP spid="7208" grpId="0" animBg="1"/>
      <p:bldP spid="24" grpId="0" animBg="1" autoUpdateAnimBg="0"/>
      <p:bldP spid="7203" grpId="0" animBg="1" autoUpdateAnimBg="0"/>
      <p:bldP spid="7207" grpId="0" animBg="1"/>
      <p:bldP spid="7209" grpId="0" animBg="1"/>
      <p:bldP spid="7205" grpId="0" animBg="1" autoUpdateAnimBg="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1" y="1046750"/>
          <a:ext cx="9144000" cy="4839020"/>
        </p:xfrm>
        <a:graphic>
          <a:graphicData uri="http://schemas.openxmlformats.org/drawingml/2006/table">
            <a:tbl>
              <a:tblPr firstRow="1" bandRow="1">
                <a:tableStyleId>{5C22544A-7EE6-4342-B048-85BDC9FD1C3A}</a:tableStyleId>
              </a:tblPr>
              <a:tblGrid>
                <a:gridCol w="1524000">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524000">
                  <a:extLst>
                    <a:ext uri="{9D8B030D-6E8A-4147-A177-3AD203B41FA5}">
                      <a16:colId xmlns="" xmlns:a16="http://schemas.microsoft.com/office/drawing/2014/main" val="20003"/>
                    </a:ext>
                  </a:extLst>
                </a:gridCol>
                <a:gridCol w="1524000">
                  <a:extLst>
                    <a:ext uri="{9D8B030D-6E8A-4147-A177-3AD203B41FA5}">
                      <a16:colId xmlns="" xmlns:a16="http://schemas.microsoft.com/office/drawing/2014/main" val="20004"/>
                    </a:ext>
                  </a:extLst>
                </a:gridCol>
                <a:gridCol w="1524000">
                  <a:extLst>
                    <a:ext uri="{9D8B030D-6E8A-4147-A177-3AD203B41FA5}">
                      <a16:colId xmlns="" xmlns:a16="http://schemas.microsoft.com/office/drawing/2014/main" val="20005"/>
                    </a:ext>
                  </a:extLst>
                </a:gridCol>
              </a:tblGrid>
              <a:tr h="967804">
                <a:tc gridSpan="6">
                  <a:txBody>
                    <a:bodyPr/>
                    <a:lstStyle/>
                    <a:p>
                      <a:pPr algn="ctr">
                        <a:spcAft>
                          <a:spcPts val="0"/>
                        </a:spcAft>
                        <a:tabLst>
                          <a:tab pos="457200" algn="l"/>
                        </a:tabLst>
                      </a:pPr>
                      <a:r>
                        <a:rPr lang="en-US" sz="3200" b="1" dirty="0">
                          <a:solidFill>
                            <a:srgbClr val="FFFFFF"/>
                          </a:solidFill>
                          <a:effectLst/>
                          <a:latin typeface="Arial"/>
                          <a:ea typeface="Times New Roman"/>
                          <a:cs typeface="Arial"/>
                        </a:rPr>
                        <a:t>Focus on God in the Thessalonian Epistles</a:t>
                      </a:r>
                      <a:endParaRPr lang="en-US" sz="4400" b="1" dirty="0">
                        <a:effectLst/>
                        <a:latin typeface="Arial"/>
                        <a:ea typeface="Times New Roman"/>
                        <a:cs typeface="Arial"/>
                      </a:endParaRPr>
                    </a:p>
                  </a:txBody>
                  <a:tcPr marL="68580" marR="68580" marT="0" marB="0" anchor="c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967804">
                <a:tc>
                  <a:txBody>
                    <a:bodyPr/>
                    <a:lstStyle/>
                    <a:p>
                      <a:pPr algn="ctr">
                        <a:spcAft>
                          <a:spcPts val="0"/>
                        </a:spcAft>
                        <a:tabLst>
                          <a:tab pos="457200" algn="l"/>
                        </a:tabLst>
                      </a:pPr>
                      <a:r>
                        <a:rPr lang="en-US" sz="2400" b="1">
                          <a:effectLst/>
                          <a:latin typeface="Arial"/>
                          <a:ea typeface="Times New Roman"/>
                          <a:cs typeface="Arial"/>
                        </a:rPr>
                        <a:t>Total Verses</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"God"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"Jesus"</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"Lord"</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"Christ"</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Total</a:t>
                      </a:r>
                      <a:endParaRPr lang="en-US" sz="3600" b="1" dirty="0">
                        <a:effectLst/>
                        <a:latin typeface="Arial"/>
                        <a:ea typeface="Times New Roman"/>
                        <a:cs typeface="Arial"/>
                      </a:endParaRPr>
                    </a:p>
                  </a:txBody>
                  <a:tcPr marL="68580" marR="68580" marT="0" marB="0" anchor="ctr"/>
                </a:tc>
                <a:extLst>
                  <a:ext uri="{0D108BD9-81ED-4DB2-BD59-A6C34878D82A}">
                    <a16:rowId xmlns="" xmlns:a16="http://schemas.microsoft.com/office/drawing/2014/main" val="10001"/>
                  </a:ext>
                </a:extLst>
              </a:tr>
              <a:tr h="967804">
                <a:tc>
                  <a:txBody>
                    <a:bodyPr/>
                    <a:lstStyle/>
                    <a:p>
                      <a:pPr algn="ctr">
                        <a:spcAft>
                          <a:spcPts val="0"/>
                        </a:spcAft>
                        <a:tabLst>
                          <a:tab pos="457200" algn="l"/>
                        </a:tabLst>
                      </a:pPr>
                      <a:r>
                        <a:rPr lang="en-US" sz="2400" b="1" dirty="0">
                          <a:effectLst/>
                          <a:latin typeface="Arial"/>
                          <a:ea typeface="Times New Roman"/>
                          <a:cs typeface="Arial"/>
                        </a:rPr>
                        <a:t>1 Thess. (89)</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36</a:t>
                      </a:r>
                      <a:endParaRPr lang="en-US" sz="3600" b="1" dirty="0">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86</a:t>
                      </a:r>
                      <a:endParaRPr lang="en-US" sz="3600" b="1" dirty="0">
                        <a:effectLst/>
                        <a:latin typeface="Arial"/>
                        <a:ea typeface="Times New Roman"/>
                        <a:cs typeface="Arial"/>
                      </a:endParaRPr>
                    </a:p>
                  </a:txBody>
                  <a:tcPr marL="68580" marR="68580" marT="0" marB="0" anchor="ctr"/>
                </a:tc>
                <a:extLst>
                  <a:ext uri="{0D108BD9-81ED-4DB2-BD59-A6C34878D82A}">
                    <a16:rowId xmlns="" xmlns:a16="http://schemas.microsoft.com/office/drawing/2014/main" val="10002"/>
                  </a:ext>
                </a:extLst>
              </a:tr>
              <a:tr h="967804">
                <a:tc>
                  <a:txBody>
                    <a:bodyPr/>
                    <a:lstStyle/>
                    <a:p>
                      <a:pPr algn="ctr">
                        <a:spcAft>
                          <a:spcPts val="0"/>
                        </a:spcAft>
                        <a:tabLst>
                          <a:tab pos="457200" algn="l"/>
                        </a:tabLst>
                      </a:pPr>
                      <a:r>
                        <a:rPr lang="en-US" sz="2400" b="1">
                          <a:effectLst/>
                          <a:latin typeface="Arial"/>
                          <a:ea typeface="Times New Roman"/>
                          <a:cs typeface="Arial"/>
                        </a:rPr>
                        <a:t>2 Thess. (47)</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18</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13</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22</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10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63</a:t>
                      </a:r>
                      <a:endParaRPr lang="en-US" sz="3600" b="1">
                        <a:effectLst/>
                        <a:latin typeface="Arial"/>
                        <a:ea typeface="Times New Roman"/>
                        <a:cs typeface="Arial"/>
                      </a:endParaRPr>
                    </a:p>
                  </a:txBody>
                  <a:tcPr marL="68580" marR="68580" marT="0" marB="0" anchor="ctr"/>
                </a:tc>
                <a:extLst>
                  <a:ext uri="{0D108BD9-81ED-4DB2-BD59-A6C34878D82A}">
                    <a16:rowId xmlns="" xmlns:a16="http://schemas.microsoft.com/office/drawing/2014/main" val="10003"/>
                  </a:ext>
                </a:extLst>
              </a:tr>
              <a:tr h="967804">
                <a:tc>
                  <a:txBody>
                    <a:bodyPr/>
                    <a:lstStyle/>
                    <a:p>
                      <a:pPr algn="ctr">
                        <a:spcAft>
                          <a:spcPts val="0"/>
                        </a:spcAft>
                        <a:tabLst>
                          <a:tab pos="457200" algn="l"/>
                        </a:tabLst>
                      </a:pPr>
                      <a:r>
                        <a:rPr lang="en-US" sz="2400" b="1">
                          <a:effectLst/>
                          <a:latin typeface="Arial"/>
                          <a:ea typeface="Times New Roman"/>
                          <a:cs typeface="Arial"/>
                        </a:rPr>
                        <a:t>Total (136)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54</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29</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46</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a:effectLst/>
                          <a:latin typeface="Arial"/>
                          <a:ea typeface="Times New Roman"/>
                          <a:cs typeface="Arial"/>
                        </a:rPr>
                        <a:t>20</a:t>
                      </a:r>
                      <a:endParaRPr lang="en-US" sz="3600" b="1">
                        <a:effectLst/>
                        <a:latin typeface="Arial"/>
                        <a:ea typeface="Times New Roman"/>
                        <a:cs typeface="Arial"/>
                      </a:endParaRPr>
                    </a:p>
                  </a:txBody>
                  <a:tcPr marL="68580" marR="68580" marT="0" marB="0" anchor="ctr"/>
                </a:tc>
                <a:tc>
                  <a:txBody>
                    <a:bodyPr/>
                    <a:lstStyle/>
                    <a:p>
                      <a:pPr algn="ctr">
                        <a:spcAft>
                          <a:spcPts val="0"/>
                        </a:spcAft>
                        <a:tabLst>
                          <a:tab pos="457200" algn="l"/>
                        </a:tabLst>
                      </a:pPr>
                      <a:r>
                        <a:rPr lang="en-US" sz="2400" b="1" dirty="0">
                          <a:effectLst/>
                          <a:latin typeface="Arial"/>
                          <a:ea typeface="Times New Roman"/>
                          <a:cs typeface="Arial"/>
                        </a:rPr>
                        <a:t>149</a:t>
                      </a:r>
                      <a:endParaRPr lang="en-US" sz="3600" b="1" dirty="0">
                        <a:effectLst/>
                        <a:latin typeface="Arial"/>
                        <a:ea typeface="Times New Roman"/>
                        <a:cs typeface="Arial"/>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2" name="Title 1"/>
          <p:cNvSpPr>
            <a:spLocks noGrp="1"/>
          </p:cNvSpPr>
          <p:nvPr>
            <p:ph type="title"/>
          </p:nvPr>
        </p:nvSpPr>
        <p:spPr>
          <a:xfrm>
            <a:off x="1" y="727097"/>
            <a:ext cx="9144000" cy="1143000"/>
          </a:xfrm>
          <a:solidFill>
            <a:srgbClr val="660066"/>
          </a:solidFill>
        </p:spPr>
        <p:txBody>
          <a:bodyPr/>
          <a:lstStyle/>
          <a:p>
            <a:r>
              <a:rPr lang="en-US" sz="3200" b="1" dirty="0"/>
              <a:t>Paul</a:t>
            </a:r>
            <a:r>
              <a:rPr lang="fr-FR" sz="3200" b="1" dirty="0"/>
              <a:t>'</a:t>
            </a:r>
            <a:r>
              <a:rPr lang="en-US" sz="3200" b="1" dirty="0"/>
              <a:t>s Advice to Troubled Thessalonians: </a:t>
            </a:r>
            <a:r>
              <a:rPr lang="en-US" b="1" dirty="0"/>
              <a:t>Focus on God!</a:t>
            </a:r>
          </a:p>
        </p:txBody>
      </p:sp>
      <p:sp>
        <p:nvSpPr>
          <p:cNvPr id="3" name="Text Box 5"/>
          <p:cNvSpPr txBox="1">
            <a:spLocks noChangeArrowheads="1"/>
          </p:cNvSpPr>
          <p:nvPr/>
        </p:nvSpPr>
        <p:spPr bwMode="auto">
          <a:xfrm>
            <a:off x="8278813" y="117475"/>
            <a:ext cx="8112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215</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7" name="Rectangle 6"/>
          <p:cNvSpPr/>
          <p:nvPr/>
        </p:nvSpPr>
        <p:spPr>
          <a:xfrm>
            <a:off x="-1724" y="6132350"/>
            <a:ext cx="9145724" cy="707886"/>
          </a:xfrm>
          <a:prstGeom prst="rect">
            <a:avLst/>
          </a:prstGeom>
          <a:noFill/>
          <a:ln>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Number of Greek occurrences from </a:t>
            </a:r>
            <a:r>
              <a:rPr kumimoji="0" lang="en-US" sz="2000" b="1" i="0" u="none" strike="noStrike" kern="1200" cap="none" spc="0" normalizeH="0" baseline="0" noProof="0" dirty="0" err="1">
                <a:ln>
                  <a:noFill/>
                </a:ln>
                <a:solidFill>
                  <a:srgbClr val="EAEAEA"/>
                </a:solidFill>
                <a:effectLst/>
                <a:uLnTx/>
                <a:uFillTx/>
                <a:latin typeface="Arial" charset="0"/>
                <a:ea typeface="ＭＳ Ｐゴシック" charset="0"/>
                <a:cs typeface="Arial" charset="0"/>
              </a:rPr>
              <a:t>Elwell</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&amp; Yarbrough, </a:t>
            </a:r>
            <a:b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br>
            <a:r>
              <a:rPr kumimoji="0" lang="en-US" sz="2000" b="1" i="1" u="none" strike="noStrike" kern="1200" cap="none" spc="0" normalizeH="0" baseline="0" noProof="0" dirty="0">
                <a:ln>
                  <a:noFill/>
                </a:ln>
                <a:solidFill>
                  <a:srgbClr val="EAEAEA"/>
                </a:solidFill>
                <a:effectLst/>
                <a:uLnTx/>
                <a:uFillTx/>
                <a:latin typeface="Arial" charset="0"/>
                <a:ea typeface="ＭＳ Ｐゴシック" charset="0"/>
                <a:cs typeface="Arial" charset="0"/>
              </a:rPr>
              <a:t>Encountering the New Testament</a:t>
            </a:r>
            <a:r>
              <a:rPr kumimoji="0" lang="en-US" sz="20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 332 </a:t>
            </a:r>
          </a:p>
        </p:txBody>
      </p:sp>
    </p:spTree>
    <p:extLst>
      <p:ext uri="{BB962C8B-B14F-4D97-AF65-F5344CB8AC3E}">
        <p14:creationId xmlns:p14="http://schemas.microsoft.com/office/powerpoint/2010/main" val="28695140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2</a:t>
            </a:r>
          </a:p>
        </p:txBody>
      </p:sp>
    </p:spTree>
    <p:extLst>
      <p:ext uri="{BB962C8B-B14F-4D97-AF65-F5344CB8AC3E}">
        <p14:creationId xmlns:p14="http://schemas.microsoft.com/office/powerpoint/2010/main" val="522858053"/>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115"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5400" b="0" i="0" u="none" strike="noStrike" kern="1200" cap="none" spc="0" normalizeH="0" baseline="0" noProof="0">
                <a:ln>
                  <a:noFill/>
                </a:ln>
                <a:solidFill>
                  <a:srgbClr val="000000"/>
                </a:solidFill>
                <a:effectLst/>
                <a:uLnTx/>
                <a:uFillTx/>
                <a:latin typeface="Comic Sans MS" charset="0"/>
                <a:ea typeface="ＭＳ Ｐゴシック" charset="0"/>
              </a:rPr>
              <a:t>Black</a:t>
            </a:r>
          </a:p>
        </p:txBody>
      </p:sp>
      <p:sp>
        <p:nvSpPr>
          <p:cNvPr id="90116" name="Title 2"/>
          <p:cNvSpPr>
            <a:spLocks noGrp="1"/>
          </p:cNvSpPr>
          <p:nvPr>
            <p:ph type="title" idx="4294967295"/>
          </p:nvPr>
        </p:nvSpPr>
        <p:spPr>
          <a:xfrm>
            <a:off x="6019800" y="1066800"/>
            <a:ext cx="3124200" cy="5257800"/>
          </a:xfrm>
        </p:spPr>
        <p:txBody>
          <a:bodyPr/>
          <a:lstStyle/>
          <a:p>
            <a:r>
              <a:rPr lang="en-US" b="1">
                <a:solidFill>
                  <a:schemeClr val="bg1"/>
                </a:solidFill>
                <a:latin typeface="Arial" charset="0"/>
                <a:ea typeface="ＭＳ Ｐゴシック" charset="0"/>
              </a:rPr>
              <a:t>I. Go in </a:t>
            </a:r>
            <a:r>
              <a:rPr lang="en-US" b="1">
                <a:solidFill>
                  <a:srgbClr val="FFFF00"/>
                </a:solidFill>
                <a:latin typeface="Arial" charset="0"/>
                <a:ea typeface="ＭＳ Ｐゴシック" charset="0"/>
              </a:rPr>
              <a:t>person </a:t>
            </a:r>
            <a:r>
              <a:rPr lang="en-US" b="1">
                <a:solidFill>
                  <a:schemeClr val="bg1"/>
                </a:solidFill>
                <a:latin typeface="Arial" charset="0"/>
                <a:ea typeface="ＭＳ Ｐゴシック" charset="0"/>
              </a:rPr>
              <a:t>(2:17-20).</a:t>
            </a:r>
          </a:p>
        </p:txBody>
      </p:sp>
      <p:sp>
        <p:nvSpPr>
          <p:cNvPr id="90117"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FFFFFF"/>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90118" name="Picture 6" descr="Friend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107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7" name="Picture 5" descr="Nathanael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463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381000" y="1308100"/>
            <a:ext cx="8915400" cy="5016500"/>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glow rad="228600">
                    <a:srgbClr val="000000"/>
                  </a:glow>
                </a:effectLst>
                <a:uLnTx/>
                <a:uFillTx/>
                <a:latin typeface="Arial" charset="0"/>
                <a:ea typeface="ＭＳ Ｐゴシック" charset="0"/>
                <a:cs typeface="Arial" charset="0"/>
              </a:rPr>
              <a:t>But, brothers, when we were torn away from you for a short time (in person, not in thought), out of our intense longing </a:t>
            </a:r>
            <a:r>
              <a:rPr kumimoji="0" lang="en-US" sz="40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we made every effort to see you</a:t>
            </a:r>
            <a:r>
              <a:rPr kumimoji="0" lang="en-US" sz="4000" b="1" i="0" u="none" strike="noStrike" kern="1200" cap="none" spc="0" normalizeH="0" baseline="0" noProof="0" dirty="0">
                <a:ln>
                  <a:noFill/>
                </a:ln>
                <a:solidFill>
                  <a:srgbClr val="EEECE1"/>
                </a:solidFill>
                <a:effectLst>
                  <a:glow rad="228600">
                    <a:srgbClr val="000000"/>
                  </a:glow>
                </a:effectLst>
                <a:uLnTx/>
                <a:uFillTx/>
                <a:latin typeface="Arial" charset="0"/>
                <a:ea typeface="ＭＳ Ｐゴシック" charset="0"/>
                <a:cs typeface="Arial" charset="0"/>
              </a:rPr>
              <a:t>. </a:t>
            </a:r>
            <a:r>
              <a:rPr kumimoji="0" lang="en-US" sz="4000" b="1" i="0" u="none" strike="noStrike" kern="1200" cap="none" spc="0" normalizeH="0" baseline="30000" noProof="0" dirty="0">
                <a:ln>
                  <a:noFill/>
                </a:ln>
                <a:solidFill>
                  <a:srgbClr val="EEECE1"/>
                </a:solidFill>
                <a:effectLst>
                  <a:glow rad="228600">
                    <a:srgbClr val="000000"/>
                  </a:glow>
                </a:effectLst>
                <a:uLnTx/>
                <a:uFillTx/>
                <a:latin typeface="Arial" charset="0"/>
                <a:ea typeface="ＭＳ Ｐゴシック" charset="0"/>
                <a:cs typeface="Arial" charset="0"/>
              </a:rPr>
              <a:t>18</a:t>
            </a:r>
            <a:r>
              <a:rPr kumimoji="0" lang="en-US" sz="4000" b="1" i="0" u="none" strike="noStrike" kern="1200" cap="none" spc="0" normalizeH="0" baseline="0" noProof="0" dirty="0">
                <a:ln>
                  <a:noFill/>
                </a:ln>
                <a:solidFill>
                  <a:srgbClr val="EEECE1"/>
                </a:solidFill>
                <a:effectLst>
                  <a:glow rad="228600">
                    <a:srgbClr val="000000"/>
                  </a:glow>
                </a:effectLst>
                <a:uLnTx/>
                <a:uFillTx/>
                <a:latin typeface="Arial" charset="0"/>
                <a:ea typeface="ＭＳ Ｐゴシック" charset="0"/>
                <a:cs typeface="Arial" charset="0"/>
              </a:rPr>
              <a:t>For </a:t>
            </a:r>
            <a:r>
              <a:rPr kumimoji="0" lang="en-US" sz="40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we wanted to come to you</a:t>
            </a:r>
            <a:r>
              <a:rPr kumimoji="0" lang="en-US" sz="4000" b="1" i="0" u="none" strike="noStrike" kern="1200" cap="none" spc="0" normalizeH="0" baseline="0" noProof="0" dirty="0">
                <a:ln>
                  <a:noFill/>
                </a:ln>
                <a:solidFill>
                  <a:srgbClr val="EEECE1"/>
                </a:solidFill>
                <a:effectLst>
                  <a:glow rad="228600">
                    <a:srgbClr val="000000"/>
                  </a:glow>
                </a:effectLst>
                <a:uLnTx/>
                <a:uFillTx/>
                <a:latin typeface="Arial" charset="0"/>
                <a:ea typeface="ＭＳ Ｐゴシック" charset="0"/>
                <a:cs typeface="Arial" charset="0"/>
              </a:rPr>
              <a:t>—certainly I, Paul, did, </a:t>
            </a:r>
            <a:r>
              <a:rPr kumimoji="0" lang="en-US" sz="40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again and again</a:t>
            </a:r>
            <a:r>
              <a:rPr kumimoji="0" lang="en-US" sz="4000" b="1" i="0" u="none" strike="noStrike" kern="1200" cap="none" spc="0" normalizeH="0" baseline="0" noProof="0" dirty="0">
                <a:ln>
                  <a:noFill/>
                </a:ln>
                <a:solidFill>
                  <a:srgbClr val="EEECE1"/>
                </a:solidFill>
                <a:effectLst>
                  <a:glow rad="228600">
                    <a:srgbClr val="000000"/>
                  </a:glow>
                </a:effectLst>
                <a:uLnTx/>
                <a:uFillTx/>
                <a:latin typeface="Arial" charset="0"/>
                <a:ea typeface="ＭＳ Ｐゴシック" charset="0"/>
                <a:cs typeface="Arial" charset="0"/>
              </a:rPr>
              <a:t>—but Satan stopped us" (1 Thess 2:17-18 NIV)</a:t>
            </a:r>
          </a:p>
        </p:txBody>
      </p:sp>
      <p:sp>
        <p:nvSpPr>
          <p:cNvPr id="91139" name="Rectangle 1040"/>
          <p:cNvSpPr>
            <a:spLocks noGrp="1" noChangeArrowheads="1"/>
          </p:cNvSpPr>
          <p:nvPr>
            <p:ph type="title" idx="4294967295"/>
          </p:nvPr>
        </p:nvSpPr>
        <p:spPr>
          <a:xfrm>
            <a:off x="685800" y="228600"/>
            <a:ext cx="7772400" cy="762000"/>
          </a:xfrm>
          <a:solidFill>
            <a:srgbClr val="800000"/>
          </a:solidFill>
        </p:spPr>
        <p:txBody>
          <a:bodyPr anchor="t">
            <a:spAutoFit/>
          </a:bodyPr>
          <a:lstStyle/>
          <a:p>
            <a:pPr>
              <a:spcBef>
                <a:spcPct val="50000"/>
              </a:spcBef>
            </a:pPr>
            <a:r>
              <a:rPr lang="en-US" b="1">
                <a:solidFill>
                  <a:srgbClr val="EEECE1"/>
                </a:solidFill>
                <a:latin typeface="Arial" charset="0"/>
                <a:ea typeface="ＭＳ Ｐゴシック" charset="0"/>
              </a:rPr>
              <a:t>Paul Tried to Go in Person</a:t>
            </a:r>
          </a:p>
        </p:txBody>
      </p:sp>
    </p:spTree>
    <p:extLst>
      <p:ext uri="{BB962C8B-B14F-4D97-AF65-F5344CB8AC3E}">
        <p14:creationId xmlns:p14="http://schemas.microsoft.com/office/powerpoint/2010/main" val="344834579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5" name="Picture 5" descr="Nathanael Background.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1029"/>
          <p:cNvSpPr txBox="1">
            <a:spLocks noChangeArrowheads="1"/>
          </p:cNvSpPr>
          <p:nvPr/>
        </p:nvSpPr>
        <p:spPr bwMode="auto">
          <a:xfrm>
            <a:off x="76200" y="1905000"/>
            <a:ext cx="9144000" cy="4400550"/>
          </a:xfrm>
          <a:prstGeom prst="rect">
            <a:avLst/>
          </a:prstGeom>
          <a:noFill/>
          <a:ln w="9525">
            <a:noFill/>
            <a:miter lim="800000"/>
            <a:headEnd/>
            <a:tailEnd/>
          </a:ln>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"For what is our </a:t>
            </a:r>
            <a:r>
              <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hope</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 our </a:t>
            </a:r>
            <a:r>
              <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joy</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 or the </a:t>
            </a:r>
            <a:r>
              <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crown </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in which we will glory in the presence of our Lord Jesus when he comes? Is it not </a:t>
            </a:r>
            <a:r>
              <a:rPr kumimoji="0" lang="en-US" sz="6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you</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 </a:t>
            </a:r>
            <a:r>
              <a:rPr kumimoji="0" lang="en-US" sz="4000" b="1" i="0" u="none" strike="noStrike" kern="1200" cap="none" spc="0" normalizeH="0" baseline="3000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20</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Indeed, </a:t>
            </a:r>
            <a:r>
              <a:rPr kumimoji="0" lang="en-US" sz="6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you </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are our </a:t>
            </a:r>
            <a:r>
              <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glory </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and </a:t>
            </a:r>
            <a:r>
              <a:rPr kumimoji="0" lang="en-US" sz="4000" b="1" i="0" u="none" strike="noStrike" kern="1200" cap="none" spc="0" normalizeH="0" baseline="0" noProof="0" dirty="0">
                <a:ln>
                  <a:noFill/>
                </a:ln>
                <a:solidFill>
                  <a:srgbClr val="FFFF00"/>
                </a:solidFill>
                <a:effectLst>
                  <a:glow rad="228600">
                    <a:srgbClr val="000000">
                      <a:alpha val="75000"/>
                    </a:srgbClr>
                  </a:glow>
                </a:effectLst>
                <a:uLnTx/>
                <a:uFillTx/>
                <a:latin typeface="Arial" charset="0"/>
                <a:ea typeface="ＭＳ Ｐゴシック" charset="0"/>
                <a:cs typeface="Arial" charset="0"/>
              </a:rPr>
              <a:t>joy</a:t>
            </a: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EEECE1"/>
                </a:solidFill>
                <a:effectLst>
                  <a:glow rad="228600">
                    <a:srgbClr val="000000">
                      <a:alpha val="75000"/>
                    </a:srgbClr>
                  </a:glow>
                </a:effectLst>
                <a:uLnTx/>
                <a:uFillTx/>
                <a:latin typeface="Arial" charset="0"/>
                <a:ea typeface="ＭＳ Ｐゴシック" charset="0"/>
                <a:cs typeface="Arial" charset="0"/>
              </a:rPr>
              <a:t>(1 Thess 2:19-20 NIV)</a:t>
            </a:r>
          </a:p>
        </p:txBody>
      </p:sp>
      <p:sp>
        <p:nvSpPr>
          <p:cNvPr id="93187" name="Rectangle 1040"/>
          <p:cNvSpPr>
            <a:spLocks noGrp="1" noChangeArrowheads="1"/>
          </p:cNvSpPr>
          <p:nvPr>
            <p:ph type="title" idx="4294967295"/>
          </p:nvPr>
        </p:nvSpPr>
        <p:spPr>
          <a:xfrm>
            <a:off x="0" y="228600"/>
            <a:ext cx="9144000" cy="708025"/>
          </a:xfrm>
          <a:solidFill>
            <a:srgbClr val="800000"/>
          </a:solidFill>
        </p:spPr>
        <p:txBody>
          <a:bodyPr anchor="t">
            <a:spAutoFit/>
          </a:bodyPr>
          <a:lstStyle/>
          <a:p>
            <a:pPr>
              <a:spcBef>
                <a:spcPct val="50000"/>
              </a:spcBef>
            </a:pPr>
            <a:r>
              <a:rPr lang="en-US" sz="4000" b="1" dirty="0">
                <a:solidFill>
                  <a:srgbClr val="EEECE1"/>
                </a:solidFill>
                <a:latin typeface="Arial" charset="0"/>
                <a:ea typeface="ＭＳ Ｐゴシック" charset="0"/>
              </a:rPr>
              <a:t>Paul</a:t>
            </a:r>
            <a:r>
              <a:rPr lang="fr-FR" sz="4000" b="1" dirty="0">
                <a:solidFill>
                  <a:srgbClr val="EEECE1"/>
                </a:solidFill>
                <a:latin typeface="Arial" charset="0"/>
                <a:ea typeface="ＭＳ Ｐゴシック" charset="0"/>
              </a:rPr>
              <a:t>'</a:t>
            </a:r>
            <a:r>
              <a:rPr lang="en-US" sz="4000" b="1" dirty="0">
                <a:solidFill>
                  <a:srgbClr val="EEECE1"/>
                </a:solidFill>
                <a:latin typeface="Arial" charset="0"/>
                <a:ea typeface="ＭＳ Ｐゴシック" charset="0"/>
              </a:rPr>
              <a:t>s greatest blessing = People!</a:t>
            </a:r>
          </a:p>
        </p:txBody>
      </p:sp>
    </p:spTree>
    <p:extLst>
      <p:ext uri="{BB962C8B-B14F-4D97-AF65-F5344CB8AC3E}">
        <p14:creationId xmlns:p14="http://schemas.microsoft.com/office/powerpoint/2010/main" val="375935326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1000" fill="hold"/>
                                        <p:tgtEl>
                                          <p:spTgt spid="41989"/>
                                        </p:tgtEl>
                                        <p:attrNameLst>
                                          <p:attrName>ppt_x</p:attrName>
                                        </p:attrNameLst>
                                      </p:cBhvr>
                                      <p:tavLst>
                                        <p:tav tm="0">
                                          <p:val>
                                            <p:strVal val="#ppt_x"/>
                                          </p:val>
                                        </p:tav>
                                        <p:tav tm="100000">
                                          <p:val>
                                            <p:strVal val="#ppt_x"/>
                                          </p:val>
                                        </p:tav>
                                      </p:tavLst>
                                    </p:anim>
                                    <p:anim calcmode="lin" valueType="num">
                                      <p:cBhvr additive="base">
                                        <p:cTn id="8" dur="1000" fill="hold"/>
                                        <p:tgtEl>
                                          <p:spTgt spid="419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pic>
        <p:nvPicPr>
          <p:cNvPr id="95234" name="Picture 16" descr="Slide 69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5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040"/>
          <p:cNvSpPr>
            <a:spLocks noGrp="1" noChangeArrowheads="1"/>
          </p:cNvSpPr>
          <p:nvPr>
            <p:ph type="title" idx="4294967295"/>
          </p:nvPr>
        </p:nvSpPr>
        <p:spPr>
          <a:xfrm>
            <a:off x="762000" y="914400"/>
            <a:ext cx="7772400" cy="4154488"/>
          </a:xfrm>
        </p:spPr>
        <p:txBody>
          <a:bodyPr anchor="t">
            <a:spAutoFit/>
          </a:bodyPr>
          <a:lstStyle/>
          <a:p>
            <a:pPr>
              <a:spcBef>
                <a:spcPct val="50000"/>
              </a:spcBef>
              <a:defRPr/>
            </a:pPr>
            <a:r>
              <a:rPr lang="en-US" sz="6600" b="1">
                <a:solidFill>
                  <a:schemeClr val="bg1"/>
                </a:solidFill>
                <a:effectLst>
                  <a:outerShdw blurRad="38100" dist="38100" dir="2700000" algn="tl">
                    <a:srgbClr val="000000"/>
                  </a:outerShdw>
                </a:effectLst>
                <a:latin typeface="Arial" charset="0"/>
                <a:ea typeface="ＭＳ Ｐゴシック" charset="0"/>
                <a:cs typeface="Arial" charset="0"/>
              </a:rPr>
              <a:t>The best way to show </a:t>
            </a:r>
            <a:r>
              <a:rPr lang="en-US" sz="6600" b="1">
                <a:solidFill>
                  <a:srgbClr val="FFFF00"/>
                </a:solidFill>
                <a:effectLst>
                  <a:outerShdw blurRad="38100" dist="38100" dir="2700000" algn="tl">
                    <a:srgbClr val="000000"/>
                  </a:outerShdw>
                </a:effectLst>
                <a:latin typeface="Arial" charset="0"/>
                <a:ea typeface="ＭＳ Ｐゴシック" charset="0"/>
                <a:cs typeface="Arial" charset="0"/>
              </a:rPr>
              <a:t>people </a:t>
            </a:r>
            <a:r>
              <a:rPr lang="en-US" sz="6600" b="1">
                <a:solidFill>
                  <a:schemeClr val="bg1"/>
                </a:solidFill>
                <a:effectLst>
                  <a:outerShdw blurRad="38100" dist="38100" dir="2700000" algn="tl">
                    <a:srgbClr val="000000"/>
                  </a:outerShdw>
                </a:effectLst>
                <a:latin typeface="Arial" charset="0"/>
                <a:ea typeface="ＭＳ Ｐゴシック" charset="0"/>
                <a:cs typeface="Arial" charset="0"/>
              </a:rPr>
              <a:t>how valuable they are is </a:t>
            </a:r>
            <a:r>
              <a:rPr lang="en-US" sz="6600" b="1">
                <a:solidFill>
                  <a:srgbClr val="FFFF00"/>
                </a:solidFill>
                <a:effectLst>
                  <a:outerShdw blurRad="38100" dist="38100" dir="2700000" algn="tl">
                    <a:srgbClr val="000000"/>
                  </a:outerShdw>
                </a:effectLst>
                <a:latin typeface="Arial" charset="0"/>
                <a:ea typeface="ＭＳ Ｐゴシック" charset="0"/>
                <a:cs typeface="Arial" charset="0"/>
              </a:rPr>
              <a:t>in person </a:t>
            </a:r>
          </a:p>
        </p:txBody>
      </p:sp>
    </p:spTree>
    <p:extLst>
      <p:ext uri="{BB962C8B-B14F-4D97-AF65-F5344CB8AC3E}">
        <p14:creationId xmlns:p14="http://schemas.microsoft.com/office/powerpoint/2010/main" val="2078208394"/>
      </p:ext>
    </p:extLst>
  </p:cSld>
  <p:clrMapOvr>
    <a:masterClrMapping/>
  </p:clrMapOvr>
  <p:transition xmlns:p14="http://schemas.microsoft.com/office/powerpoint/2010/mai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1" name="Picture 3" descr="SBC - Block 7 - SE Corne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685800"/>
            <a:ext cx="9144000"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p:cNvSpPr>
            <a:spLocks noGrp="1" noChangeArrowheads="1"/>
          </p:cNvSpPr>
          <p:nvPr>
            <p:ph type="title"/>
          </p:nvPr>
        </p:nvSpPr>
        <p:spPr>
          <a:xfrm>
            <a:off x="0" y="0"/>
            <a:ext cx="9144000" cy="708025"/>
          </a:xfrm>
          <a:solidFill>
            <a:srgbClr val="000066"/>
          </a:solidFill>
        </p:spPr>
        <p:txBody>
          <a:bodyPr anchor="t">
            <a:spAutoFit/>
          </a:bodyPr>
          <a:lstStyle/>
          <a:p>
            <a:r>
              <a:rPr lang="en-US" sz="4000" b="1" i="1">
                <a:solidFill>
                  <a:srgbClr val="FFFFFF"/>
                </a:solidFill>
                <a:latin typeface="Arial" charset="0"/>
                <a:ea typeface="ＭＳ Ｐゴシック" charset="0"/>
              </a:rPr>
              <a:t>SINGAPORE BIBLE COLLEGE</a:t>
            </a:r>
          </a:p>
        </p:txBody>
      </p:sp>
    </p:spTree>
    <p:extLst>
      <p:ext uri="{BB962C8B-B14F-4D97-AF65-F5344CB8AC3E}">
        <p14:creationId xmlns:p14="http://schemas.microsoft.com/office/powerpoint/2010/main" val="530674579"/>
      </p:ext>
    </p:extLst>
  </p:cSld>
  <p:clrMapOvr>
    <a:masterClrMapping/>
  </p:clrMapOvr>
  <p:transition xmlns:p14="http://schemas.microsoft.com/office/powerpoint/2010/main"/>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tx2"/>
        </a:solidFill>
        <a:effectLst/>
      </p:bgPr>
    </p:bg>
    <p:spTree>
      <p:nvGrpSpPr>
        <p:cNvPr id="1" name=""/>
        <p:cNvGrpSpPr/>
        <p:nvPr/>
      </p:nvGrpSpPr>
      <p:grpSpPr>
        <a:xfrm>
          <a:off x="0" y="0"/>
          <a:ext cx="0" cy="0"/>
          <a:chOff x="0" y="0"/>
          <a:chExt cx="0" cy="0"/>
        </a:xfrm>
      </p:grpSpPr>
      <p:sp>
        <p:nvSpPr>
          <p:cNvPr id="99330"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9331"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5400" b="0" i="0" u="none" strike="noStrike" kern="1200" cap="none" spc="0" normalizeH="0" baseline="0" noProof="0">
                <a:ln>
                  <a:noFill/>
                </a:ln>
                <a:solidFill>
                  <a:srgbClr val="000000"/>
                </a:solidFill>
                <a:effectLst/>
                <a:uLnTx/>
                <a:uFillTx/>
                <a:latin typeface="Comic Sans MS" charset="0"/>
                <a:ea typeface="ＭＳ Ｐゴシック" charset="0"/>
              </a:rPr>
              <a:t>Black</a:t>
            </a:r>
          </a:p>
        </p:txBody>
      </p:sp>
      <p:sp>
        <p:nvSpPr>
          <p:cNvPr id="99332" name="Title 2"/>
          <p:cNvSpPr>
            <a:spLocks noGrp="1"/>
          </p:cNvSpPr>
          <p:nvPr>
            <p:ph type="title" idx="4294967295"/>
          </p:nvPr>
        </p:nvSpPr>
        <p:spPr>
          <a:xfrm>
            <a:off x="6019800" y="1066800"/>
            <a:ext cx="3124200" cy="5257800"/>
          </a:xfrm>
        </p:spPr>
        <p:txBody>
          <a:bodyPr/>
          <a:lstStyle/>
          <a:p>
            <a:r>
              <a:rPr lang="en-US" b="1">
                <a:solidFill>
                  <a:schemeClr val="bg1"/>
                </a:solidFill>
                <a:latin typeface="Arial" charset="0"/>
                <a:ea typeface="ＭＳ Ｐゴシック" charset="0"/>
              </a:rPr>
              <a:t>I. Go in </a:t>
            </a:r>
            <a:r>
              <a:rPr lang="en-US" b="1">
                <a:solidFill>
                  <a:srgbClr val="FFFF00"/>
                </a:solidFill>
                <a:latin typeface="Arial" charset="0"/>
                <a:ea typeface="ＭＳ Ｐゴシック" charset="0"/>
              </a:rPr>
              <a:t>person </a:t>
            </a:r>
            <a:r>
              <a:rPr lang="en-US" b="1">
                <a:solidFill>
                  <a:schemeClr val="bg1"/>
                </a:solidFill>
                <a:latin typeface="Arial" charset="0"/>
                <a:ea typeface="ＭＳ Ｐゴシック" charset="0"/>
              </a:rPr>
              <a:t>(2:17-20).</a:t>
            </a:r>
          </a:p>
        </p:txBody>
      </p:sp>
      <p:sp>
        <p:nvSpPr>
          <p:cNvPr id="99333"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FFFFFF"/>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99334" name="Picture 6" descr="Friend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7191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Hope Rising Religious Worship Backgroun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solidFill>
            <a:srgbClr val="CCFFCC"/>
          </a:solidFill>
        </p:spPr>
        <p:txBody>
          <a:bodyPr/>
          <a:lstStyle/>
          <a:p>
            <a:r>
              <a:rPr lang="en-US" b="1" dirty="0">
                <a:solidFill>
                  <a:schemeClr val="tx1"/>
                </a:solidFill>
              </a:rPr>
              <a:t>Summary Statement</a:t>
            </a:r>
          </a:p>
        </p:txBody>
      </p:sp>
      <p:sp>
        <p:nvSpPr>
          <p:cNvPr id="4" name="Rectangle 3"/>
          <p:cNvSpPr/>
          <p:nvPr/>
        </p:nvSpPr>
        <p:spPr>
          <a:xfrm>
            <a:off x="8362456" y="94603"/>
            <a:ext cx="698178" cy="461665"/>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203</a:t>
            </a:r>
          </a:p>
        </p:txBody>
      </p:sp>
      <p:sp>
        <p:nvSpPr>
          <p:cNvPr id="5" name="Content Placeholder 2"/>
          <p:cNvSpPr txBox="1">
            <a:spLocks/>
          </p:cNvSpPr>
          <p:nvPr/>
        </p:nvSpPr>
        <p:spPr bwMode="auto">
          <a:xfrm>
            <a:off x="869599" y="17639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marR="0" lvl="0" indent="0" algn="ctr" defTabSz="457200" rtl="0" eaLnBrk="0" fontAlgn="base" latinLnBrk="0" hangingPunct="0">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Paul prepares the Thessalonians for the </a:t>
            </a:r>
            <a:r>
              <a:rPr kumimoji="0" lang="en-US" sz="32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Rapture</a:t>
            </a:r>
            <a:r>
              <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by defending his motives for starting the church (to silence accusations of greed) and instructing the believers (to strengthen the church's doctrinal and relational foundation so it can continue to grow).</a:t>
            </a:r>
          </a:p>
          <a:p>
            <a:pPr marL="0" marR="0" lvl="0" indent="0" algn="ctr" defTabSz="457200" rtl="0" eaLnBrk="0" fontAlgn="base" latinLnBrk="0" hangingPunct="0">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0747902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3</a:t>
            </a:r>
          </a:p>
        </p:txBody>
      </p:sp>
    </p:spTree>
    <p:extLst>
      <p:ext uri="{BB962C8B-B14F-4D97-AF65-F5344CB8AC3E}">
        <p14:creationId xmlns:p14="http://schemas.microsoft.com/office/powerpoint/2010/main" val="2305021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3" name="Picture 3" descr="encourag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4" name="Title 1"/>
          <p:cNvSpPr>
            <a:spLocks noGrp="1"/>
          </p:cNvSpPr>
          <p:nvPr>
            <p:ph type="title" idx="4294967295"/>
          </p:nvPr>
        </p:nvSpPr>
        <p:spPr>
          <a:xfrm>
            <a:off x="228600" y="609600"/>
            <a:ext cx="8763000" cy="609600"/>
          </a:xfrm>
          <a:solidFill>
            <a:schemeClr val="tx1"/>
          </a:solidFill>
        </p:spPr>
        <p:txBody>
          <a:bodyPr/>
          <a:lstStyle/>
          <a:p>
            <a:r>
              <a:rPr lang="en-US" sz="3600" b="1">
                <a:solidFill>
                  <a:schemeClr val="bg1"/>
                </a:solidFill>
                <a:latin typeface="Arial" charset="0"/>
                <a:ea typeface="ＭＳ Ｐゴシック" charset="0"/>
              </a:rPr>
              <a:t>II. Bring </a:t>
            </a:r>
            <a:r>
              <a:rPr lang="en-US" sz="3600" b="1">
                <a:solidFill>
                  <a:srgbClr val="FFFF00"/>
                </a:solidFill>
                <a:latin typeface="Arial" charset="0"/>
                <a:ea typeface="ＭＳ Ｐゴシック" charset="0"/>
              </a:rPr>
              <a:t>others </a:t>
            </a:r>
            <a:r>
              <a:rPr lang="en-US" sz="3600" b="1">
                <a:solidFill>
                  <a:schemeClr val="bg1"/>
                </a:solidFill>
                <a:latin typeface="Arial" charset="0"/>
                <a:ea typeface="ＭＳ Ｐゴシック" charset="0"/>
              </a:rPr>
              <a:t>into their lives (3:1-9). </a:t>
            </a:r>
          </a:p>
        </p:txBody>
      </p:sp>
      <p:sp>
        <p:nvSpPr>
          <p:cNvPr id="100355"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000000"/>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000000"/>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618606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7" name="Picture 3" descr="fire1_2278"/>
          <p:cNvPicPr>
            <a:picLocks noGrp="1" noChangeAspect="1" noChangeArrowheads="1"/>
          </p:cNvPicPr>
          <p:nvPr>
            <p:ph idx="1"/>
          </p:nvPr>
        </p:nvPicPr>
        <p:blipFill>
          <a:blip r:embed="rId3">
            <a:lum bright="-42000"/>
            <a:extLst>
              <a:ext uri="{28A0092B-C50C-407E-A947-70E740481C1C}">
                <a14:useLocalDpi xmlns:a14="http://schemas.microsoft.com/office/drawing/2010/main" val="0"/>
              </a:ext>
            </a:extLst>
          </a:blip>
          <a:srcRect/>
          <a:stretch>
            <a:fillRect/>
          </a:stretch>
        </p:blipFill>
        <p:spPr>
          <a:xfrm>
            <a:off x="0" y="0"/>
            <a:ext cx="9144000" cy="6858000"/>
          </a:xfrm>
        </p:spPr>
      </p:pic>
      <p:sp>
        <p:nvSpPr>
          <p:cNvPr id="18434" name="Rectangle 2"/>
          <p:cNvSpPr>
            <a:spLocks noGrp="1" noChangeArrowheads="1"/>
          </p:cNvSpPr>
          <p:nvPr>
            <p:ph type="title"/>
          </p:nvPr>
        </p:nvSpPr>
        <p:spPr>
          <a:xfrm>
            <a:off x="0" y="152400"/>
            <a:ext cx="9144000" cy="1447800"/>
          </a:xfrm>
        </p:spPr>
        <p:txBody>
          <a:bodyPr/>
          <a:lstStyle/>
          <a:p>
            <a:pPr eaLnBrk="1" hangingPunct="1">
              <a:defRPr/>
            </a:pPr>
            <a:r>
              <a:rPr lang="en-US" b="1">
                <a:solidFill>
                  <a:srgbClr val="FFFF00"/>
                </a:solidFill>
                <a:latin typeface="Arial" charset="0"/>
                <a:ea typeface="ＭＳ Ｐゴシック" charset="0"/>
                <a:cs typeface="Arial" charset="0"/>
              </a:rPr>
              <a:t>Paul sent Timothy </a:t>
            </a:r>
            <a:r>
              <a:rPr lang="en-US" b="1">
                <a:latin typeface="Arial" charset="0"/>
                <a:ea typeface="ＭＳ Ｐゴシック" charset="0"/>
                <a:cs typeface="ＭＳ Ｐゴシック" charset="0"/>
              </a:rPr>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to strengthen the church (3:1-5)</a:t>
            </a:r>
          </a:p>
        </p:txBody>
      </p:sp>
      <p:sp>
        <p:nvSpPr>
          <p:cNvPr id="101379" name="Rectangle 2"/>
          <p:cNvSpPr txBox="1">
            <a:spLocks noChangeArrowheads="1"/>
          </p:cNvSpPr>
          <p:nvPr/>
        </p:nvSpPr>
        <p:spPr bwMode="auto">
          <a:xfrm>
            <a:off x="304800" y="1600200"/>
            <a:ext cx="8763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So when we could stand it no longer, we thought it best to be left by ourselves in Athens. </a:t>
            </a:r>
            <a:r>
              <a:rPr kumimoji="0" lang="en-US" sz="3200" b="1" i="0" u="none" strike="noStrike" kern="1200" cap="none" spc="0" normalizeH="0" baseline="3000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2</a:t>
            </a:r>
            <a:r>
              <a:rPr kumimoji="0" lang="en-US" sz="3200" b="1" i="0" u="none" strike="noStrike" kern="1200" cap="none" spc="0" normalizeH="0" baseline="0" noProof="0" dirty="0">
                <a:ln>
                  <a:noFill/>
                </a:ln>
                <a:solidFill>
                  <a:srgbClr val="FFFF00"/>
                </a:solidFill>
                <a:effectLst>
                  <a:glow rad="228600">
                    <a:srgbClr val="DADADA">
                      <a:lumMod val="10000"/>
                      <a:alpha val="75000"/>
                    </a:srgbClr>
                  </a:glow>
                </a:effectLst>
                <a:uLnTx/>
                <a:uFillTx/>
                <a:latin typeface="Arial" charset="0"/>
                <a:ea typeface="ＭＳ Ｐゴシック" charset="0"/>
                <a:cs typeface="Arial" charset="0"/>
              </a:rPr>
              <a:t>We sent Timothy</a:t>
            </a:r>
            <a:r>
              <a:rPr kumimoji="0" lang="en-US" sz="3200" b="1" i="0" u="none" strike="noStrike" kern="1200" cap="none" spc="0" normalizeH="0" baseline="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 who is our brother and God</a:t>
            </a:r>
            <a:r>
              <a:rPr kumimoji="0" lang="fr-FR" sz="3200" b="1" i="0" u="none" strike="noStrike" kern="1200" cap="none" spc="0" normalizeH="0" baseline="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s fellow worker in spreading the gospel of Christ, </a:t>
            </a:r>
            <a:r>
              <a:rPr kumimoji="0" lang="en-US" sz="3200" b="1" i="0" u="none" strike="noStrike" kern="1200" cap="none" spc="0" normalizeH="0" baseline="0" noProof="0" dirty="0">
                <a:ln>
                  <a:noFill/>
                </a:ln>
                <a:solidFill>
                  <a:srgbClr val="FFFF00"/>
                </a:solidFill>
                <a:effectLst>
                  <a:glow rad="228600">
                    <a:srgbClr val="DADADA">
                      <a:lumMod val="10000"/>
                      <a:alpha val="75000"/>
                    </a:srgbClr>
                  </a:glow>
                </a:effectLst>
                <a:uLnTx/>
                <a:uFillTx/>
                <a:latin typeface="Arial" charset="0"/>
                <a:ea typeface="ＭＳ Ｐゴシック" charset="0"/>
                <a:cs typeface="Arial" charset="0"/>
              </a:rPr>
              <a:t>to strengthen and encourage you in your faith</a:t>
            </a:r>
            <a:r>
              <a:rPr kumimoji="0" lang="en-US" sz="3200" b="1" i="0" u="none" strike="noStrike" kern="1200" cap="none" spc="0" normalizeH="0" baseline="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 </a:t>
            </a:r>
            <a:r>
              <a:rPr kumimoji="0" lang="en-US" sz="3200" b="1" i="0" u="none" strike="noStrike" kern="1200" cap="none" spc="0" normalizeH="0" baseline="3000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3</a:t>
            </a:r>
            <a:r>
              <a:rPr kumimoji="0" lang="en-US" sz="3200" b="1" i="0" u="none" strike="noStrike" kern="1200" cap="none" spc="0" normalizeH="0" baseline="0" noProof="0" dirty="0">
                <a:ln>
                  <a:noFill/>
                </a:ln>
                <a:solidFill>
                  <a:srgbClr val="FFFFFF"/>
                </a:solidFill>
                <a:effectLst>
                  <a:glow rad="228600">
                    <a:srgbClr val="DADADA">
                      <a:lumMod val="10000"/>
                      <a:alpha val="75000"/>
                    </a:srgbClr>
                  </a:glow>
                </a:effectLst>
                <a:uLnTx/>
                <a:uFillTx/>
                <a:latin typeface="Arial" charset="0"/>
                <a:ea typeface="ＭＳ Ｐゴシック" charset="0"/>
                <a:cs typeface="Arial" charset="0"/>
              </a:rPr>
              <a:t>so that no one would be unsettled by these trials. You know quite well that we were destined for them.</a:t>
            </a:r>
          </a:p>
        </p:txBody>
      </p:sp>
    </p:spTree>
    <p:extLst>
      <p:ext uri="{BB962C8B-B14F-4D97-AF65-F5344CB8AC3E}">
        <p14:creationId xmlns:p14="http://schemas.microsoft.com/office/powerpoint/2010/main" val="38305231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3425" name="Picture 3" descr="fire1_2278"/>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152400"/>
            <a:ext cx="9144000" cy="1447800"/>
          </a:xfrm>
        </p:spPr>
        <p:txBody>
          <a:bodyPr/>
          <a:lstStyle/>
          <a:p>
            <a:pPr eaLnBrk="1" hangingPunct="1">
              <a:defRPr/>
            </a:pPr>
            <a:r>
              <a:rPr lang="en-US" b="1">
                <a:solidFill>
                  <a:srgbClr val="FFFF00"/>
                </a:solidFill>
                <a:latin typeface="Arial" charset="0"/>
                <a:ea typeface="ＭＳ Ｐゴシック" charset="0"/>
                <a:cs typeface="ＭＳ Ｐゴシック" charset="0"/>
              </a:rPr>
              <a:t>Paul sent Timothy </a:t>
            </a:r>
            <a:r>
              <a:rPr lang="en-US" b="1">
                <a:latin typeface="Arial" charset="0"/>
                <a:ea typeface="ＭＳ Ｐゴシック" charset="0"/>
                <a:cs typeface="ＭＳ Ｐゴシック" charset="0"/>
              </a:rPr>
              <a:t/>
            </a:r>
            <a:br>
              <a:rPr lang="en-US" b="1">
                <a:latin typeface="Arial" charset="0"/>
                <a:ea typeface="ＭＳ Ｐゴシック" charset="0"/>
                <a:cs typeface="ＭＳ Ｐゴシック" charset="0"/>
              </a:rPr>
            </a:br>
            <a:r>
              <a:rPr lang="en-US" b="1">
                <a:latin typeface="Arial" charset="0"/>
                <a:ea typeface="ＭＳ Ｐゴシック" charset="0"/>
                <a:cs typeface="ＭＳ Ｐゴシック" charset="0"/>
              </a:rPr>
              <a:t>to strengthen the church (3:1-5)</a:t>
            </a:r>
          </a:p>
        </p:txBody>
      </p:sp>
      <p:sp>
        <p:nvSpPr>
          <p:cNvPr id="103427" name="Rectangle 2"/>
          <p:cNvSpPr txBox="1">
            <a:spLocks noChangeArrowheads="1"/>
          </p:cNvSpPr>
          <p:nvPr/>
        </p:nvSpPr>
        <p:spPr bwMode="auto">
          <a:xfrm>
            <a:off x="457200" y="1676400"/>
            <a:ext cx="8534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228600">
                    <a:srgbClr val="003B76">
                      <a:lumMod val="50000"/>
                      <a:alpha val="75000"/>
                    </a:srgbClr>
                  </a:glow>
                </a:effectLst>
                <a:uLnTx/>
                <a:uFillTx/>
                <a:latin typeface="Arial" charset="0"/>
                <a:ea typeface="ＭＳ Ｐゴシック" charset="0"/>
                <a:cs typeface="Arial" charset="0"/>
              </a:rPr>
              <a:t>4</a:t>
            </a:r>
            <a:r>
              <a:rPr kumimoji="0" lang="en-US" sz="3200" b="1" i="0" u="none" strike="noStrike" kern="1200" cap="none" spc="0" normalizeH="0" baseline="0" noProof="0" dirty="0">
                <a:ln>
                  <a:noFill/>
                </a:ln>
                <a:solidFill>
                  <a:srgbClr val="FFFFFF"/>
                </a:solidFill>
                <a:effectLst>
                  <a:glow rad="228600">
                    <a:srgbClr val="003B76">
                      <a:lumMod val="50000"/>
                      <a:alpha val="75000"/>
                    </a:srgbClr>
                  </a:glow>
                </a:effectLst>
                <a:uLnTx/>
                <a:uFillTx/>
                <a:latin typeface="Arial" charset="0"/>
                <a:ea typeface="ＭＳ Ｐゴシック" charset="0"/>
                <a:cs typeface="Arial" charset="0"/>
              </a:rPr>
              <a:t>In fact, when we were with you, we kept telling you that we would be persecuted. And it turned out that way, as you well know. </a:t>
            </a:r>
            <a:r>
              <a:rPr kumimoji="0" lang="en-US" sz="3200" b="1" i="0" u="none" strike="noStrike" kern="1200" cap="none" spc="0" normalizeH="0" baseline="30000" noProof="0" dirty="0">
                <a:ln>
                  <a:noFill/>
                </a:ln>
                <a:solidFill>
                  <a:srgbClr val="FFFFFF"/>
                </a:solidFill>
                <a:effectLst>
                  <a:glow rad="228600">
                    <a:srgbClr val="003B76">
                      <a:lumMod val="50000"/>
                      <a:alpha val="75000"/>
                    </a:srgbClr>
                  </a:glow>
                </a:effectLst>
                <a:uLnTx/>
                <a:uFillTx/>
                <a:latin typeface="Arial" charset="0"/>
                <a:ea typeface="ＭＳ Ｐゴシック" charset="0"/>
                <a:cs typeface="Arial" charset="0"/>
              </a:rPr>
              <a:t>5</a:t>
            </a:r>
            <a:r>
              <a:rPr kumimoji="0" lang="en-US" sz="3200" b="1" i="0" u="none" strike="noStrike" kern="1200" cap="none" spc="0" normalizeH="0" baseline="0" noProof="0" dirty="0">
                <a:ln>
                  <a:noFill/>
                </a:ln>
                <a:solidFill>
                  <a:srgbClr val="FFFFFF"/>
                </a:solidFill>
                <a:effectLst>
                  <a:glow rad="228600">
                    <a:srgbClr val="003B76">
                      <a:lumMod val="50000"/>
                      <a:alpha val="75000"/>
                    </a:srgbClr>
                  </a:glow>
                </a:effectLst>
                <a:uLnTx/>
                <a:uFillTx/>
                <a:latin typeface="Arial" charset="0"/>
                <a:ea typeface="ＭＳ Ｐゴシック" charset="0"/>
                <a:cs typeface="Arial" charset="0"/>
              </a:rPr>
              <a:t>For this reason, </a:t>
            </a:r>
            <a:r>
              <a:rPr kumimoji="0" lang="en-US" sz="3200" b="1" i="0" u="none" strike="noStrike" kern="1200" cap="none" spc="0" normalizeH="0" baseline="0" noProof="0" dirty="0">
                <a:ln>
                  <a:noFill/>
                </a:ln>
                <a:solidFill>
                  <a:srgbClr val="FFFF00"/>
                </a:solidFill>
                <a:effectLst>
                  <a:glow rad="228600">
                    <a:srgbClr val="003B76">
                      <a:lumMod val="50000"/>
                      <a:alpha val="75000"/>
                    </a:srgbClr>
                  </a:glow>
                </a:effectLst>
                <a:uLnTx/>
                <a:uFillTx/>
                <a:latin typeface="Arial" charset="0"/>
                <a:ea typeface="ＭＳ Ｐゴシック" charset="0"/>
                <a:cs typeface="Arial" charset="0"/>
              </a:rPr>
              <a:t>when I could stand it no longer, I sent to find out about your faith</a:t>
            </a:r>
            <a:r>
              <a:rPr kumimoji="0" lang="en-US" sz="3200" b="1" i="0" u="none" strike="noStrike" kern="1200" cap="none" spc="0" normalizeH="0" baseline="0" noProof="0" dirty="0">
                <a:ln>
                  <a:noFill/>
                </a:ln>
                <a:solidFill>
                  <a:srgbClr val="FFFFFF"/>
                </a:solidFill>
                <a:effectLst>
                  <a:glow rad="228600">
                    <a:srgbClr val="003B76">
                      <a:lumMod val="50000"/>
                      <a:alpha val="75000"/>
                    </a:srgbClr>
                  </a:glow>
                </a:effectLst>
                <a:uLnTx/>
                <a:uFillTx/>
                <a:latin typeface="Arial" charset="0"/>
                <a:ea typeface="ＭＳ Ｐゴシック" charset="0"/>
                <a:cs typeface="Arial" charset="0"/>
              </a:rPr>
              <a:t>. I was afraid that in some way the tempter might have tempted you and our efforts might have been useless.</a:t>
            </a:r>
          </a:p>
        </p:txBody>
      </p:sp>
    </p:spTree>
    <p:extLst>
      <p:ext uri="{BB962C8B-B14F-4D97-AF65-F5344CB8AC3E}">
        <p14:creationId xmlns:p14="http://schemas.microsoft.com/office/powerpoint/2010/main" val="2102837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5473" name="Picture 2" descr="D:\Church\Backgrounds\Flowers\redflrs2.jpg"/>
          <p:cNvPicPr>
            <a:picLocks noChangeAspect="1" noChangeArrowheads="1"/>
          </p:cNvPicPr>
          <p:nvPr/>
        </p:nvPicPr>
        <p:blipFill>
          <a:blip r:embed="rId2">
            <a:lum bright="-1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idx="4294967295"/>
          </p:nvPr>
        </p:nvSpPr>
        <p:spPr>
          <a:xfrm>
            <a:off x="0" y="0"/>
            <a:ext cx="9144000" cy="838200"/>
          </a:xfrm>
          <a:solidFill>
            <a:schemeClr val="tx1"/>
          </a:solidFill>
        </p:spPr>
        <p:txBody>
          <a:bodyPr/>
          <a:lstStyle/>
          <a:p>
            <a:pPr>
              <a:defRPr/>
            </a:pPr>
            <a:r>
              <a:rPr lang="en-US" b="1" dirty="0">
                <a:solidFill>
                  <a:schemeClr val="bg1"/>
                </a:solidFill>
                <a:latin typeface="Arial" charset="0"/>
                <a:ea typeface="ＭＳ Ｐゴシック" charset="0"/>
                <a:cs typeface="Arial" charset="0"/>
              </a:rPr>
              <a:t>Paul was encouraged (3:6-9)</a:t>
            </a:r>
          </a:p>
        </p:txBody>
      </p:sp>
      <p:sp>
        <p:nvSpPr>
          <p:cNvPr id="6" name="Title 4"/>
          <p:cNvSpPr txBox="1">
            <a:spLocks/>
          </p:cNvSpPr>
          <p:nvPr/>
        </p:nvSpPr>
        <p:spPr bwMode="auto">
          <a:xfrm>
            <a:off x="0" y="1052736"/>
            <a:ext cx="9144000" cy="5638800"/>
          </a:xfrm>
          <a:prstGeom prst="rect">
            <a:avLst/>
          </a:prstGeom>
          <a:noFill/>
          <a:ln w="9525">
            <a:noFill/>
            <a:miter lim="800000"/>
            <a:headEnd/>
            <a:tailEnd/>
          </a:ln>
          <a:effectLst/>
        </p:spPr>
        <p:txBody>
          <a:bodyPr anchor="ct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6</a:t>
            </a:r>
            <a:r>
              <a:rPr kumimoji="0" 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But Timothy has just now come to us from you and has brought good news about your faith and love. He has told us that you always have pleasant memories of us and that you long to see us, just as we also long to see you. </a:t>
            </a:r>
            <a:r>
              <a:rPr kumimoji="0" lang="en-US" sz="3200" b="1" i="0" u="none" strike="noStrike" kern="1200" cap="none" spc="0" normalizeH="0" baseline="3000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7</a:t>
            </a:r>
            <a:r>
              <a:rPr kumimoji="0" 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Therefore, brothers, in all our distress and persecution we were encouraged about you because of your faith. </a:t>
            </a:r>
            <a:r>
              <a:rPr kumimoji="0" lang="en-US" sz="3200" b="1" i="0" u="none" strike="noStrike" kern="1200" cap="none" spc="0" normalizeH="0" baseline="3000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8</a:t>
            </a:r>
            <a:r>
              <a:rPr kumimoji="0" 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For now we really live, since you are standing firm in the Lord. </a:t>
            </a:r>
            <a:r>
              <a:rPr kumimoji="0" lang="en-US" sz="3200" b="1" i="0" u="none" strike="noStrike" kern="1200" cap="none" spc="0" normalizeH="0" baseline="3000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9</a:t>
            </a:r>
            <a:r>
              <a:rPr kumimoji="0" lang="en-US" sz="32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ＭＳ Ｐゴシック" charset="0"/>
                <a:cs typeface="Arial" charset="0"/>
              </a:rPr>
              <a:t>How can we thank God enough for you in return for all the joy we have in the presence of our God because of you?</a:t>
            </a:r>
          </a:p>
        </p:txBody>
      </p:sp>
    </p:spTree>
    <p:extLst>
      <p:ext uri="{BB962C8B-B14F-4D97-AF65-F5344CB8AC3E}">
        <p14:creationId xmlns:p14="http://schemas.microsoft.com/office/powerpoint/2010/main" val="1425443156"/>
      </p:ext>
    </p:extLst>
  </p:cSld>
  <p:clrMapOvr>
    <a:masterClrMapping/>
  </p:clrMapOvr>
  <p:transition xmlns:p14="http://schemas.microsoft.com/office/powerpoint/2010/main">
    <p:randomBar dir="vert"/>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6497" name="Picture 3" descr="comealongsidew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08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0" y="6019800"/>
            <a:ext cx="9144000" cy="838200"/>
          </a:xfrm>
          <a:effectLst>
            <a:outerShdw blurRad="63500" dist="107763" dir="8100000" algn="ctr" rotWithShape="0">
              <a:schemeClr val="tx2">
                <a:alpha val="74998"/>
              </a:schemeClr>
            </a:outerShdw>
          </a:effectLst>
        </p:spPr>
        <p:txBody>
          <a:bodyPr/>
          <a:lstStyle/>
          <a:p>
            <a:pPr eaLnBrk="1" hangingPunct="1">
              <a:defRPr/>
            </a:pPr>
            <a:r>
              <a:rPr lang="en-US" sz="3200" dirty="0">
                <a:latin typeface="acme secret agent" charset="0"/>
                <a:ea typeface="ＭＳ Ｐゴシック" charset="0"/>
                <a:cs typeface="ＭＳ Ｐゴシック" charset="0"/>
              </a:rPr>
              <a:t>Send others when you can</a:t>
            </a:r>
            <a:r>
              <a:rPr lang="fr-FR" sz="3200" dirty="0">
                <a:latin typeface="acme secret agent" charset="0"/>
                <a:ea typeface="ＭＳ Ｐゴシック" charset="0"/>
                <a:cs typeface="ＭＳ Ｐゴシック" charset="0"/>
              </a:rPr>
              <a:t>'</a:t>
            </a:r>
            <a:r>
              <a:rPr lang="en-US" sz="3200" dirty="0">
                <a:latin typeface="acme secret agent" charset="0"/>
                <a:ea typeface="ＭＳ Ｐゴシック" charset="0"/>
                <a:cs typeface="ＭＳ Ｐゴシック" charset="0"/>
              </a:rPr>
              <a:t>t go</a:t>
            </a:r>
            <a:endParaRPr lang="en-US" sz="32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525076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idx="4294967295"/>
          </p:nvPr>
        </p:nvSpPr>
        <p:spPr>
          <a:xfrm>
            <a:off x="685800" y="333375"/>
            <a:ext cx="7772400" cy="1724025"/>
          </a:xfrm>
          <a:solidFill>
            <a:srgbClr val="000090"/>
          </a:solidFill>
          <a:ln>
            <a:solidFill>
              <a:schemeClr val="bg1"/>
            </a:solidFill>
            <a:miter lim="800000"/>
            <a:headEnd/>
            <a:tailEnd/>
          </a:ln>
        </p:spPr>
        <p:txBody>
          <a:bodyPr/>
          <a:lstStyle/>
          <a:p>
            <a:r>
              <a:rPr lang="en-US" sz="5400">
                <a:solidFill>
                  <a:schemeClr val="bg1"/>
                </a:solidFill>
                <a:latin typeface="Arial" charset="0"/>
                <a:ea typeface="ＭＳ Ｐゴシック" charset="0"/>
                <a:cs typeface="Arial" charset="0"/>
              </a:rPr>
              <a:t>Send Others Through Good Books</a:t>
            </a:r>
          </a:p>
        </p:txBody>
      </p:sp>
      <p:pic>
        <p:nvPicPr>
          <p:cNvPr id="108547" name="Picture 7" descr="Home Groups - books and mu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752600" y="2438400"/>
            <a:ext cx="5943600"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002451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Link survey PB di BibleStudyDownloads.org</a:t>
            </a:r>
            <a:endParaRPr lang="en-US" sz="1000" b="1" dirty="0">
              <a:solidFill>
                <a:srgbClr val="FFFFFF"/>
              </a:solidFill>
              <a:latin typeface="Arial" charset="0"/>
              <a:ea typeface="MS PGothic" charset="0"/>
            </a:endParaRPr>
          </a:p>
        </p:txBody>
      </p:sp>
      <p:sp>
        <p:nvSpPr>
          <p:cNvPr id="137218"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ea typeface="MS PGothic" charset="0"/>
                <a:cs typeface="MS PGothic" charset="0"/>
              </a:rPr>
              <a:t>Dapatkan slide ini tanpa biaya</a:t>
            </a:r>
            <a:endParaRPr lang="en-US" sz="1400" b="1">
              <a:solidFill>
                <a:srgbClr val="FFFFFF"/>
              </a:solidFill>
              <a:latin typeface="Arial" charset="0"/>
              <a:ea typeface="MS PGothic" charset="0"/>
              <a:cs typeface="MS PGothic" charset="0"/>
            </a:endParaRPr>
          </a:p>
        </p:txBody>
      </p:sp>
      <p:pic>
        <p:nvPicPr>
          <p:cNvPr id="137219" name="Picture 7" descr="Screen Shot 2016-02-02 at 5.41.18 PM.png"/>
          <p:cNvPicPr>
            <a:picLocks noChangeAspect="1"/>
          </p:cNvPicPr>
          <p:nvPr/>
        </p:nvPicPr>
        <p:blipFill>
          <a:blip r:embed="rId3" cstate="screen">
            <a:extLst>
              <a:ext uri="{28A0092B-C50C-407E-A947-70E740481C1C}">
                <a14:useLocalDpi xmlns:a14="http://schemas.microsoft.com/office/drawing/2010/main"/>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44482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2" name="Picture 1" descr="Screen Shot 2016-04-14 at 8.23.1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121"/>
            <a:ext cx="9144000" cy="5093948"/>
          </a:xfrm>
          <a:prstGeom prst="rect">
            <a:avLst/>
          </a:prstGeom>
        </p:spPr>
      </p:pic>
    </p:spTree>
    <p:extLst>
      <p:ext uri="{BB962C8B-B14F-4D97-AF65-F5344CB8AC3E}">
        <p14:creationId xmlns:p14="http://schemas.microsoft.com/office/powerpoint/2010/main" val="872447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2" name="Picture 1" descr="Screen Shot 2016-04-14 at 8.23.5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7147"/>
            <a:ext cx="9144000" cy="5046109"/>
          </a:xfrm>
          <a:prstGeom prst="rect">
            <a:avLst/>
          </a:prstGeom>
        </p:spPr>
      </p:pic>
      <p:sp>
        <p:nvSpPr>
          <p:cNvPr id="3" name="Oval 2"/>
          <p:cNvSpPr/>
          <p:nvPr/>
        </p:nvSpPr>
        <p:spPr bwMode="auto">
          <a:xfrm>
            <a:off x="2483768" y="1484784"/>
            <a:ext cx="3456384" cy="1224136"/>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Tree>
    <p:extLst>
      <p:ext uri="{BB962C8B-B14F-4D97-AF65-F5344CB8AC3E}">
        <p14:creationId xmlns:p14="http://schemas.microsoft.com/office/powerpoint/2010/main" val="547967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27000">
                    <a:srgbClr val="000000"/>
                  </a:glow>
                </a:effectLst>
                <a:latin typeface="Arial"/>
                <a:cs typeface="Arial"/>
              </a:rPr>
              <a:t>1 Thessalonians </a:t>
            </a:r>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Kingdom teaching is practical: “We pleaded with you, encouraged you, and urged you to live your lives in a way that God would consider worthy. For he called you to share in his Kingdom and glory” (2:12). </a:t>
            </a:r>
          </a:p>
        </p:txBody>
      </p:sp>
      <p:sp>
        <p:nvSpPr>
          <p:cNvPr id="6"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41266026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3" name="Picture 2" descr="Screen Shot 2016-04-14 at 8.24.3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548680"/>
            <a:ext cx="9144000" cy="5159877"/>
          </a:xfrm>
          <a:prstGeom prst="rect">
            <a:avLst/>
          </a:prstGeom>
        </p:spPr>
      </p:pic>
    </p:spTree>
    <p:extLst>
      <p:ext uri="{BB962C8B-B14F-4D97-AF65-F5344CB8AC3E}">
        <p14:creationId xmlns:p14="http://schemas.microsoft.com/office/powerpoint/2010/main" val="3813454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2" name="Picture 1" descr="Screen Shot 2016-04-14 at 8.24.5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9443"/>
            <a:ext cx="9144000" cy="5109686"/>
          </a:xfrm>
          <a:prstGeom prst="rect">
            <a:avLst/>
          </a:prstGeom>
        </p:spPr>
      </p:pic>
    </p:spTree>
    <p:extLst>
      <p:ext uri="{BB962C8B-B14F-4D97-AF65-F5344CB8AC3E}">
        <p14:creationId xmlns:p14="http://schemas.microsoft.com/office/powerpoint/2010/main" val="1418637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2" name="Picture 1" descr="Screen Shot 2016-04-14 at 8.25.2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76361"/>
            <a:ext cx="9144000" cy="5123851"/>
          </a:xfrm>
          <a:prstGeom prst="rect">
            <a:avLst/>
          </a:prstGeom>
        </p:spPr>
      </p:pic>
    </p:spTree>
    <p:extLst>
      <p:ext uri="{BB962C8B-B14F-4D97-AF65-F5344CB8AC3E}">
        <p14:creationId xmlns:p14="http://schemas.microsoft.com/office/powerpoint/2010/main" val="1730646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1026"/>
          <p:cNvSpPr>
            <a:spLocks noGrp="1" noChangeArrowheads="1"/>
          </p:cNvSpPr>
          <p:nvPr>
            <p:ph type="ctrTitle"/>
          </p:nvPr>
        </p:nvSpPr>
        <p:spPr>
          <a:xfrm>
            <a:off x="0" y="6172200"/>
            <a:ext cx="9144000" cy="685800"/>
          </a:xfrm>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pic>
        <p:nvPicPr>
          <p:cNvPr id="2" name="Picture 1" descr="Screen Shot 2016-04-14 at 8.25.4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25" y="980728"/>
            <a:ext cx="9144000" cy="4853405"/>
          </a:xfrm>
          <a:prstGeom prst="rect">
            <a:avLst/>
          </a:prstGeom>
        </p:spPr>
      </p:pic>
    </p:spTree>
    <p:extLst>
      <p:ext uri="{BB962C8B-B14F-4D97-AF65-F5344CB8AC3E}">
        <p14:creationId xmlns:p14="http://schemas.microsoft.com/office/powerpoint/2010/main" val="420669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5-23 at 9.09.0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1409"/>
            <a:ext cx="8892480" cy="6380729"/>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b="1" dirty="0" err="1">
                <a:solidFill>
                  <a:schemeClr val="bg1"/>
                </a:solidFill>
                <a:latin typeface="Arial" charset="0"/>
                <a:ea typeface="ＭＳ Ｐゴシック" charset="0"/>
                <a:cs typeface="ＭＳ Ｐゴシック" charset="0"/>
              </a:rPr>
              <a:t>BibleStudyDownloads.org</a:t>
            </a:r>
            <a:endParaRPr lang="en-US" sz="1400" b="1" dirty="0">
              <a:solidFill>
                <a:schemeClr val="bg1"/>
              </a:solidFill>
              <a:latin typeface="Arial" charset="0"/>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7</a:t>
            </a:r>
          </a:p>
        </p:txBody>
      </p:sp>
    </p:spTree>
    <p:extLst>
      <p:ext uri="{BB962C8B-B14F-4D97-AF65-F5344CB8AC3E}">
        <p14:creationId xmlns:p14="http://schemas.microsoft.com/office/powerpoint/2010/main" val="2098935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0833" name="Rectangle 3"/>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0834"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5400" b="0" i="0" u="none" strike="noStrike" kern="1200" cap="none" spc="0" normalizeH="0" baseline="0" noProof="0">
                <a:ln>
                  <a:noFill/>
                </a:ln>
                <a:solidFill>
                  <a:srgbClr val="000000"/>
                </a:solidFill>
                <a:effectLst/>
                <a:uLnTx/>
                <a:uFillTx/>
                <a:latin typeface="Comic Sans MS" charset="0"/>
                <a:ea typeface="ＭＳ Ｐゴシック" charset="0"/>
              </a:rPr>
              <a:t>Black</a:t>
            </a:r>
          </a:p>
        </p:txBody>
      </p:sp>
      <p:sp>
        <p:nvSpPr>
          <p:cNvPr id="120835" name="Title 2"/>
          <p:cNvSpPr>
            <a:spLocks noGrp="1"/>
          </p:cNvSpPr>
          <p:nvPr>
            <p:ph type="title" idx="4294967295"/>
          </p:nvPr>
        </p:nvSpPr>
        <p:spPr>
          <a:xfrm>
            <a:off x="6019800" y="1066800"/>
            <a:ext cx="3124200" cy="5257800"/>
          </a:xfrm>
        </p:spPr>
        <p:txBody>
          <a:bodyPr/>
          <a:lstStyle/>
          <a:p>
            <a:r>
              <a:rPr lang="en-US" b="1">
                <a:solidFill>
                  <a:schemeClr val="bg1"/>
                </a:solidFill>
                <a:latin typeface="Arial" charset="0"/>
                <a:ea typeface="ＭＳ Ｐゴシック" charset="0"/>
                <a:cs typeface="Arial" charset="0"/>
              </a:rPr>
              <a:t>I. Go in </a:t>
            </a:r>
            <a:r>
              <a:rPr lang="en-US" b="1">
                <a:solidFill>
                  <a:srgbClr val="FFFF00"/>
                </a:solidFill>
                <a:latin typeface="Arial" charset="0"/>
                <a:ea typeface="ＭＳ Ｐゴシック" charset="0"/>
                <a:cs typeface="Arial" charset="0"/>
              </a:rPr>
              <a:t>person </a:t>
            </a:r>
            <a:r>
              <a:rPr lang="en-US" b="1">
                <a:solidFill>
                  <a:schemeClr val="bg1"/>
                </a:solidFill>
                <a:latin typeface="Arial" charset="0"/>
                <a:ea typeface="ＭＳ Ｐゴシック" charset="0"/>
                <a:cs typeface="Arial" charset="0"/>
              </a:rPr>
              <a:t>(2:17-20).</a:t>
            </a:r>
          </a:p>
        </p:txBody>
      </p:sp>
      <p:sp>
        <p:nvSpPr>
          <p:cNvPr id="120836" name="Rectangle 4"/>
          <p:cNvSpPr>
            <a:spLocks noChangeArrowheads="1"/>
          </p:cNvSpPr>
          <p:nvPr/>
        </p:nvSpPr>
        <p:spPr bwMode="auto">
          <a:xfrm>
            <a:off x="255588" y="161925"/>
            <a:ext cx="7745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FFFFFF"/>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FFFFFF"/>
              </a:solidFill>
              <a:effectLst/>
              <a:uLnTx/>
              <a:uFillTx/>
              <a:latin typeface="Times New Roman" charset="0"/>
              <a:ea typeface="ＭＳ Ｐゴシック" charset="0"/>
            </a:endParaRPr>
          </a:p>
        </p:txBody>
      </p:sp>
      <p:pic>
        <p:nvPicPr>
          <p:cNvPr id="120837" name="Picture 6" descr="Friends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61468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7466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1857" name="Picture 3" descr="encourager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Title 1"/>
          <p:cNvSpPr>
            <a:spLocks noGrp="1"/>
          </p:cNvSpPr>
          <p:nvPr>
            <p:ph type="title" idx="4294967295"/>
          </p:nvPr>
        </p:nvSpPr>
        <p:spPr>
          <a:xfrm>
            <a:off x="228600" y="609600"/>
            <a:ext cx="8763000" cy="609600"/>
          </a:xfrm>
          <a:solidFill>
            <a:schemeClr val="tx1"/>
          </a:solidFill>
        </p:spPr>
        <p:txBody>
          <a:bodyPr/>
          <a:lstStyle/>
          <a:p>
            <a:r>
              <a:rPr lang="en-US" sz="3600" b="1">
                <a:solidFill>
                  <a:schemeClr val="bg1"/>
                </a:solidFill>
                <a:latin typeface="Arial" charset="0"/>
                <a:ea typeface="ＭＳ Ｐゴシック" charset="0"/>
                <a:cs typeface="Arial" charset="0"/>
              </a:rPr>
              <a:t>II. Bring </a:t>
            </a:r>
            <a:r>
              <a:rPr lang="en-US" sz="3600" b="1">
                <a:solidFill>
                  <a:srgbClr val="FFFF00"/>
                </a:solidFill>
                <a:latin typeface="Arial" charset="0"/>
                <a:ea typeface="ＭＳ Ｐゴシック" charset="0"/>
                <a:cs typeface="Arial" charset="0"/>
              </a:rPr>
              <a:t>others </a:t>
            </a:r>
            <a:r>
              <a:rPr lang="en-US" sz="3600" b="1">
                <a:solidFill>
                  <a:schemeClr val="bg1"/>
                </a:solidFill>
                <a:latin typeface="Arial" charset="0"/>
                <a:ea typeface="ＭＳ Ｐゴシック" charset="0"/>
                <a:cs typeface="Arial" charset="0"/>
              </a:rPr>
              <a:t>into their lives (3:1-9). </a:t>
            </a:r>
          </a:p>
        </p:txBody>
      </p:sp>
      <p:sp>
        <p:nvSpPr>
          <p:cNvPr id="121859"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000000"/>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000000"/>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extBox 4"/>
          <p:cNvSpPr txBox="1">
            <a:spLocks noChangeArrowheads="1"/>
          </p:cNvSpPr>
          <p:nvPr/>
        </p:nvSpPr>
        <p:spPr bwMode="auto">
          <a:xfrm>
            <a:off x="684213" y="1595438"/>
            <a:ext cx="85312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7550" indent="-71755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717550" marR="0" lvl="0" indent="-717550" algn="l" defTabSz="914400" rtl="0" eaLnBrk="0" fontAlgn="base" latinLnBrk="0" hangingPunct="0">
              <a:lnSpc>
                <a:spcPct val="100000"/>
              </a:lnSpc>
              <a:spcBef>
                <a:spcPct val="0"/>
              </a:spcBef>
              <a:spcAft>
                <a:spcPct val="0"/>
              </a:spcAft>
              <a:buClrTx/>
              <a:buSzTx/>
              <a:buFont typeface="Times New Roman" charset="0"/>
              <a:buAutoNum type="alphaUcPeriod"/>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Minister with others as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peers</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(3:1-2a).</a:t>
            </a:r>
          </a:p>
          <a:p>
            <a:pPr marL="717550" marR="0" lvl="0" indent="-717550" algn="l" defTabSz="914400" rtl="0" eaLnBrk="0" fontAlgn="base" latinLnBrk="0" hangingPunct="0">
              <a:lnSpc>
                <a:spcPct val="100000"/>
              </a:lnSpc>
              <a:spcBef>
                <a:spcPct val="0"/>
              </a:spcBef>
              <a:spcAft>
                <a:spcPct val="0"/>
              </a:spcAft>
              <a:buClrTx/>
              <a:buSzTx/>
              <a:buFont typeface="Times New Roman" charset="0"/>
              <a:buAutoNum type="alphaUcPeriod"/>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Minister as a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partner</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with God (3:2b).</a:t>
            </a:r>
          </a:p>
          <a:p>
            <a:pPr marL="717550" marR="0" lvl="0" indent="-717550" algn="l" defTabSz="914400" rtl="0" eaLnBrk="0" fontAlgn="base" latinLnBrk="0" hangingPunct="0">
              <a:lnSpc>
                <a:spcPct val="100000"/>
              </a:lnSpc>
              <a:spcBef>
                <a:spcPct val="0"/>
              </a:spcBef>
              <a:spcAft>
                <a:spcPct val="0"/>
              </a:spcAft>
              <a:buClrTx/>
              <a:buSzTx/>
              <a:buFont typeface="Times New Roman" charset="0"/>
              <a:buAutoNum type="alphaUcPeriod"/>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Minister as an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encourager</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during other</a:t>
            </a:r>
            <a:r>
              <a:rPr kumimoji="0" lang="fr-FR"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 trials (3:2c-4).</a:t>
            </a:r>
          </a:p>
          <a:p>
            <a:pPr marL="717550" marR="0" lvl="0" indent="-717550" algn="l" defTabSz="914400" rtl="0" eaLnBrk="0" fontAlgn="base" latinLnBrk="0" hangingPunct="0">
              <a:lnSpc>
                <a:spcPct val="100000"/>
              </a:lnSpc>
              <a:spcBef>
                <a:spcPct val="0"/>
              </a:spcBef>
              <a:spcAft>
                <a:spcPct val="0"/>
              </a:spcAft>
              <a:buClrTx/>
              <a:buSzTx/>
              <a:buFont typeface="Times New Roman" charset="0"/>
              <a:buAutoNum type="alphaUcPeriod"/>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Minister face-to-face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in person </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(3:5).</a:t>
            </a:r>
          </a:p>
          <a:p>
            <a:pPr marL="717550" marR="0" lvl="0" indent="-717550" algn="l" defTabSz="914400" rtl="0" eaLnBrk="0" fontAlgn="base" latinLnBrk="0" hangingPunct="0">
              <a:lnSpc>
                <a:spcPct val="100000"/>
              </a:lnSpc>
              <a:spcBef>
                <a:spcPct val="0"/>
              </a:spcBef>
              <a:spcAft>
                <a:spcPct val="0"/>
              </a:spcAft>
              <a:buClrTx/>
              <a:buSzTx/>
              <a:buFont typeface="Times New Roman" charset="0"/>
              <a:buAutoNum type="alphaUcPeriod"/>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Send </a:t>
            </a:r>
            <a:r>
              <a:rPr kumimoji="0" lang="en-US" sz="3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others</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when you can</a:t>
            </a:r>
            <a:r>
              <a:rPr kumimoji="0" lang="fr-FR"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 go in person (3:6-9).</a:t>
            </a:r>
          </a:p>
        </p:txBody>
      </p:sp>
    </p:spTree>
    <p:extLst>
      <p:ext uri="{BB962C8B-B14F-4D97-AF65-F5344CB8AC3E}">
        <p14:creationId xmlns:p14="http://schemas.microsoft.com/office/powerpoint/2010/main" val="3022130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304800" y="1565275"/>
            <a:ext cx="8382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sz="3600">
                <a:solidFill>
                  <a:schemeClr val="bg1"/>
                </a:solidFill>
                <a:latin typeface="Comic Sans MS" charset="0"/>
              </a:rPr>
              <a:t>Karena Paulus tidak bisa secara pribadi kembali ke Tesalonika karena adanya penolakan, ia khawatir bahwa jemaat di sana tidak mendapat ajaran yang cukup.  Maka ia mengirim Timotius untuk memeriksa perkembangan mereka</a:t>
            </a:r>
            <a:endParaRPr lang="en-GB" sz="3200">
              <a:solidFill>
                <a:schemeClr val="bg1"/>
              </a:solidFill>
              <a:latin typeface="Comic Sans MS" charset="0"/>
            </a:endParaRPr>
          </a:p>
        </p:txBody>
      </p:sp>
      <p:sp>
        <p:nvSpPr>
          <p:cNvPr id="43011" name="Text Box 3"/>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3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93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23905" name="Rectangle 2"/>
          <p:cNvSpPr>
            <a:spLocks noGrp="1" noChangeArrowheads="1"/>
          </p:cNvSpPr>
          <p:nvPr>
            <p:ph type="title"/>
          </p:nvPr>
        </p:nvSpPr>
        <p:spPr>
          <a:xfrm>
            <a:off x="-762000" y="609600"/>
            <a:ext cx="9829800" cy="990600"/>
          </a:xfrm>
        </p:spPr>
        <p:txBody>
          <a:bodyPr/>
          <a:lstStyle/>
          <a:p>
            <a:r>
              <a:rPr lang="en-US" sz="4000" b="1">
                <a:solidFill>
                  <a:srgbClr val="FFFFFF"/>
                </a:solidFill>
                <a:latin typeface="Arial" charset="0"/>
                <a:ea typeface="ＭＳ Ｐゴシック" charset="0"/>
                <a:cs typeface="Arial" charset="0"/>
              </a:rPr>
              <a:t>III. </a:t>
            </a:r>
            <a:r>
              <a:rPr lang="en-US" sz="4000" b="1">
                <a:solidFill>
                  <a:srgbClr val="FFFF00"/>
                </a:solidFill>
                <a:latin typeface="Arial" charset="0"/>
                <a:ea typeface="ＭＳ Ｐゴシック" charset="0"/>
                <a:cs typeface="Arial" charset="0"/>
              </a:rPr>
              <a:t>Pray </a:t>
            </a:r>
            <a:r>
              <a:rPr lang="en-US" sz="4000" b="1">
                <a:solidFill>
                  <a:srgbClr val="FFFFFF"/>
                </a:solidFill>
                <a:latin typeface="Arial" charset="0"/>
                <a:ea typeface="ＭＳ Ｐゴシック" charset="0"/>
                <a:cs typeface="Arial" charset="0"/>
              </a:rPr>
              <a:t>for them (3:10-13).</a:t>
            </a:r>
          </a:p>
        </p:txBody>
      </p:sp>
      <p:sp>
        <p:nvSpPr>
          <p:cNvPr id="186371" name="Rectangle 3"/>
          <p:cNvSpPr>
            <a:spLocks noGrp="1" noChangeArrowheads="1"/>
          </p:cNvSpPr>
          <p:nvPr>
            <p:ph type="body" sz="half" idx="2"/>
          </p:nvPr>
        </p:nvSpPr>
        <p:spPr>
          <a:xfrm>
            <a:off x="2743200" y="1981200"/>
            <a:ext cx="6400800" cy="4572000"/>
          </a:xfrm>
        </p:spPr>
        <p:txBody>
          <a:bodyPr/>
          <a:lstStyle/>
          <a:p>
            <a:pPr>
              <a:buFontTx/>
              <a:buNone/>
            </a:pPr>
            <a:r>
              <a:rPr lang="en-US" baseline="30000">
                <a:solidFill>
                  <a:srgbClr val="FFFFFF"/>
                </a:solidFill>
                <a:latin typeface="Arial" charset="0"/>
                <a:ea typeface="ＭＳ Ｐゴシック" charset="0"/>
                <a:cs typeface="Arial" charset="0"/>
              </a:rPr>
              <a:t>10 </a:t>
            </a:r>
            <a:r>
              <a:rPr lang="en-US">
                <a:solidFill>
                  <a:srgbClr val="FFFFFF"/>
                </a:solidFill>
                <a:latin typeface="Arial" charset="0"/>
                <a:ea typeface="ＭＳ Ｐゴシック" charset="0"/>
                <a:cs typeface="Arial" charset="0"/>
              </a:rPr>
              <a:t>Night and day we </a:t>
            </a:r>
            <a:r>
              <a:rPr lang="en-US">
                <a:solidFill>
                  <a:srgbClr val="FFFF00"/>
                </a:solidFill>
                <a:latin typeface="Arial" charset="0"/>
                <a:ea typeface="ＭＳ Ｐゴシック" charset="0"/>
                <a:cs typeface="Arial" charset="0"/>
              </a:rPr>
              <a:t>pray </a:t>
            </a:r>
            <a:r>
              <a:rPr lang="en-US">
                <a:solidFill>
                  <a:srgbClr val="FFFFFF"/>
                </a:solidFill>
                <a:latin typeface="Arial" charset="0"/>
                <a:ea typeface="ＭＳ Ｐゴシック" charset="0"/>
                <a:cs typeface="Arial" charset="0"/>
              </a:rPr>
              <a:t>most earnestly </a:t>
            </a:r>
            <a:r>
              <a:rPr lang="en-US">
                <a:solidFill>
                  <a:srgbClr val="FFFF00"/>
                </a:solidFill>
                <a:latin typeface="Arial" charset="0"/>
                <a:ea typeface="ＭＳ Ｐゴシック" charset="0"/>
                <a:cs typeface="Arial" charset="0"/>
              </a:rPr>
              <a:t>that we may see you again </a:t>
            </a:r>
            <a:r>
              <a:rPr lang="en-US">
                <a:solidFill>
                  <a:srgbClr val="FFFFFF"/>
                </a:solidFill>
                <a:latin typeface="Arial" charset="0"/>
                <a:ea typeface="ＭＳ Ｐゴシック" charset="0"/>
                <a:cs typeface="Arial" charset="0"/>
              </a:rPr>
              <a:t>and supply what is lacking in your faith. </a:t>
            </a:r>
            <a:endParaRPr lang="en-US" sz="3600" i="1">
              <a:solidFill>
                <a:srgbClr val="FFFFFF"/>
              </a:solidFill>
              <a:latin typeface="Arial" charset="0"/>
              <a:ea typeface="ＭＳ Ｐゴシック" charset="0"/>
              <a:cs typeface="Arial" charset="0"/>
            </a:endParaRPr>
          </a:p>
          <a:p>
            <a:pPr>
              <a:buFontTx/>
              <a:buNone/>
            </a:pPr>
            <a:r>
              <a:rPr lang="en-US" baseline="30000">
                <a:solidFill>
                  <a:srgbClr val="FFFFFF"/>
                </a:solidFill>
                <a:latin typeface="Arial" charset="0"/>
                <a:ea typeface="ＭＳ Ｐゴシック" charset="0"/>
                <a:cs typeface="Arial" charset="0"/>
              </a:rPr>
              <a:t>11 </a:t>
            </a:r>
            <a:r>
              <a:rPr lang="en-US">
                <a:solidFill>
                  <a:srgbClr val="FFFFFF"/>
                </a:solidFill>
                <a:latin typeface="Arial" charset="0"/>
                <a:ea typeface="ＭＳ Ｐゴシック" charset="0"/>
                <a:cs typeface="Arial" charset="0"/>
              </a:rPr>
              <a:t>Now may our God and Father himself and our Lord Jesus </a:t>
            </a:r>
            <a:r>
              <a:rPr lang="en-US">
                <a:solidFill>
                  <a:srgbClr val="FFFF00"/>
                </a:solidFill>
                <a:latin typeface="Arial" charset="0"/>
                <a:ea typeface="ＭＳ Ｐゴシック" charset="0"/>
                <a:cs typeface="Arial" charset="0"/>
              </a:rPr>
              <a:t>clear the way for us to come </a:t>
            </a:r>
            <a:r>
              <a:rPr lang="en-US">
                <a:solidFill>
                  <a:srgbClr val="FFFFFF"/>
                </a:solidFill>
                <a:latin typeface="Arial" charset="0"/>
                <a:ea typeface="ＭＳ Ｐゴシック" charset="0"/>
                <a:cs typeface="Arial" charset="0"/>
              </a:rPr>
              <a:t>to you. </a:t>
            </a:r>
          </a:p>
        </p:txBody>
      </p:sp>
      <p:pic>
        <p:nvPicPr>
          <p:cNvPr id="123907"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2667000"/>
            <a:ext cx="2749550" cy="4191000"/>
          </a:xfrm>
        </p:spPr>
      </p:pic>
      <p:sp>
        <p:nvSpPr>
          <p:cNvPr id="123908"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FFFFFF"/>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86228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animEffect transition="in" filter="randombar(horizontal)">
                                      <p:cBhvr>
                                        <p:cTn id="7" dur="500"/>
                                        <p:tgtEl>
                                          <p:spTgt spid="1863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12"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762000" y="609600"/>
            <a:ext cx="9829800" cy="990600"/>
          </a:xfrm>
        </p:spPr>
        <p:txBody>
          <a:bodyPr/>
          <a:lstStyle/>
          <a:p>
            <a:r>
              <a:rPr lang="en-US" sz="4000" b="1">
                <a:solidFill>
                  <a:srgbClr val="FFFFFF"/>
                </a:solidFill>
                <a:latin typeface="Arial" charset="0"/>
                <a:ea typeface="ＭＳ Ｐゴシック" charset="0"/>
                <a:cs typeface="Arial" charset="0"/>
              </a:rPr>
              <a:t>III. </a:t>
            </a:r>
            <a:r>
              <a:rPr lang="en-US" sz="4000" b="1">
                <a:solidFill>
                  <a:srgbClr val="FFFF00"/>
                </a:solidFill>
                <a:latin typeface="Arial" charset="0"/>
                <a:ea typeface="ＭＳ Ｐゴシック" charset="0"/>
                <a:cs typeface="Arial" charset="0"/>
              </a:rPr>
              <a:t>Pray </a:t>
            </a:r>
            <a:r>
              <a:rPr lang="en-US" sz="4000" b="1">
                <a:solidFill>
                  <a:srgbClr val="FFFFFF"/>
                </a:solidFill>
                <a:latin typeface="Arial" charset="0"/>
                <a:ea typeface="ＭＳ Ｐゴシック" charset="0"/>
                <a:cs typeface="Arial" charset="0"/>
              </a:rPr>
              <a:t>for them (3:10-13).</a:t>
            </a:r>
          </a:p>
        </p:txBody>
      </p:sp>
      <p:sp>
        <p:nvSpPr>
          <p:cNvPr id="186371" name="Rectangle 3"/>
          <p:cNvSpPr>
            <a:spLocks noGrp="1" noChangeArrowheads="1"/>
          </p:cNvSpPr>
          <p:nvPr>
            <p:ph type="body" sz="half" idx="2"/>
          </p:nvPr>
        </p:nvSpPr>
        <p:spPr>
          <a:xfrm>
            <a:off x="2743200" y="1981200"/>
            <a:ext cx="6400800" cy="4572000"/>
          </a:xfrm>
        </p:spPr>
        <p:txBody>
          <a:bodyPr/>
          <a:lstStyle/>
          <a:p>
            <a:pPr marL="0" indent="0">
              <a:buFontTx/>
              <a:buNone/>
            </a:pPr>
            <a:r>
              <a:rPr lang="en-US" baseline="30000">
                <a:solidFill>
                  <a:srgbClr val="FFFFFF"/>
                </a:solidFill>
                <a:latin typeface="Arial" charset="0"/>
                <a:ea typeface="ＭＳ Ｐゴシック" charset="0"/>
                <a:cs typeface="Arial" charset="0"/>
              </a:rPr>
              <a:t>12 </a:t>
            </a:r>
            <a:r>
              <a:rPr lang="en-US">
                <a:solidFill>
                  <a:srgbClr val="FFFFFF"/>
                </a:solidFill>
                <a:latin typeface="Arial" charset="0"/>
                <a:ea typeface="ＭＳ Ｐゴシック" charset="0"/>
                <a:cs typeface="Arial" charset="0"/>
              </a:rPr>
              <a:t>May the Lord make your </a:t>
            </a:r>
            <a:r>
              <a:rPr lang="en-US">
                <a:solidFill>
                  <a:srgbClr val="FFFF00"/>
                </a:solidFill>
                <a:latin typeface="Arial" charset="0"/>
                <a:ea typeface="ＭＳ Ｐゴシック" charset="0"/>
                <a:cs typeface="Arial" charset="0"/>
              </a:rPr>
              <a:t>love </a:t>
            </a:r>
            <a:r>
              <a:rPr lang="en-US">
                <a:solidFill>
                  <a:srgbClr val="FFFFFF"/>
                </a:solidFill>
                <a:latin typeface="Arial" charset="0"/>
                <a:ea typeface="ＭＳ Ｐゴシック" charset="0"/>
                <a:cs typeface="Arial" charset="0"/>
              </a:rPr>
              <a:t>increase and overflow for each other and for everyone else, just as ours does for you. </a:t>
            </a:r>
          </a:p>
          <a:p>
            <a:pPr marL="0" indent="0">
              <a:buFontTx/>
              <a:buNone/>
            </a:pPr>
            <a:r>
              <a:rPr lang="en-US" baseline="30000">
                <a:solidFill>
                  <a:srgbClr val="FFFFFF"/>
                </a:solidFill>
                <a:latin typeface="Arial" charset="0"/>
                <a:ea typeface="ＭＳ Ｐゴシック" charset="0"/>
                <a:cs typeface="Arial" charset="0"/>
              </a:rPr>
              <a:t>13 </a:t>
            </a:r>
            <a:r>
              <a:rPr lang="en-US">
                <a:solidFill>
                  <a:srgbClr val="FFFFFF"/>
                </a:solidFill>
                <a:latin typeface="Arial" charset="0"/>
                <a:ea typeface="ＭＳ Ｐゴシック" charset="0"/>
                <a:cs typeface="Arial" charset="0"/>
              </a:rPr>
              <a:t>May he strengthen your hearts so that you will be </a:t>
            </a:r>
            <a:r>
              <a:rPr lang="en-US">
                <a:solidFill>
                  <a:srgbClr val="FFFF00"/>
                </a:solidFill>
                <a:latin typeface="Arial" charset="0"/>
                <a:ea typeface="ＭＳ Ｐゴシック" charset="0"/>
                <a:cs typeface="Arial" charset="0"/>
              </a:rPr>
              <a:t>blameless and holy </a:t>
            </a:r>
            <a:r>
              <a:rPr lang="en-US">
                <a:solidFill>
                  <a:srgbClr val="FFFFFF"/>
                </a:solidFill>
                <a:latin typeface="Arial" charset="0"/>
                <a:ea typeface="ＭＳ Ｐゴシック" charset="0"/>
                <a:cs typeface="Arial" charset="0"/>
              </a:rPr>
              <a:t>in the presence of our God and Father when our Lord Jesus comes with all his holy ones.</a:t>
            </a:r>
          </a:p>
        </p:txBody>
      </p:sp>
      <p:pic>
        <p:nvPicPr>
          <p:cNvPr id="124931" name="Picture 4" descr="j0177811"/>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2667000"/>
            <a:ext cx="2749550" cy="4191000"/>
          </a:xfrm>
        </p:spPr>
      </p:pic>
      <p:sp>
        <p:nvSpPr>
          <p:cNvPr id="124932" name="Rectangle 4"/>
          <p:cNvSpPr>
            <a:spLocks noChangeArrowheads="1"/>
          </p:cNvSpPr>
          <p:nvPr/>
        </p:nvSpPr>
        <p:spPr bwMode="auto">
          <a:xfrm>
            <a:off x="76200" y="-76200"/>
            <a:ext cx="77454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How can we </a:t>
            </a:r>
            <a:r>
              <a:rPr kumimoji="0" lang="en-US" sz="3600" b="1" i="1" u="none" strike="noStrike" kern="1200" cap="none" spc="0" normalizeH="0" baseline="0" noProof="0">
                <a:ln>
                  <a:noFill/>
                </a:ln>
                <a:solidFill>
                  <a:srgbClr val="FFFFFF"/>
                </a:solidFill>
                <a:effectLst/>
                <a:uLnTx/>
                <a:uFillTx/>
                <a:latin typeface="acme secret agent" charset="0"/>
                <a:ea typeface="ＭＳ Ｐゴシック" charset="0"/>
              </a:rPr>
              <a:t>strengthen </a:t>
            </a:r>
            <a:r>
              <a:rPr kumimoji="0" lang="en-US" sz="2800" b="0" i="1" u="none" strike="noStrike" kern="1200" cap="none" spc="0" normalizeH="0" baseline="0" noProof="0">
                <a:ln>
                  <a:noFill/>
                </a:ln>
                <a:solidFill>
                  <a:srgbClr val="FFFFFF"/>
                </a:solidFill>
                <a:effectLst/>
                <a:uLnTx/>
                <a:uFillTx/>
                <a:latin typeface="acme secret agent" charset="0"/>
                <a:ea typeface="ＭＳ Ｐゴシック" charset="0"/>
              </a:rPr>
              <a:t>others?</a:t>
            </a:r>
            <a:endParaRPr kumimoji="0" lang="en-US" sz="2800" b="0" i="1"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6207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6371">
                                            <p:txEl>
                                              <p:pRg st="1" end="1"/>
                                            </p:txEl>
                                          </p:spTgt>
                                        </p:tgtEl>
                                        <p:attrNameLst>
                                          <p:attrName>style.visibility</p:attrName>
                                        </p:attrNameLst>
                                      </p:cBhvr>
                                      <p:to>
                                        <p:strVal val="visible"/>
                                      </p:to>
                                    </p:set>
                                    <p:animEffect transition="in" filter="randombar(horizontal)">
                                      <p:cBhvr>
                                        <p:cTn id="7" dur="500"/>
                                        <p:tgtEl>
                                          <p:spTgt spid="186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 in </a:t>
            </a:r>
            <a:r>
              <a:rPr lang="en-US" sz="3600" b="1" dirty="0">
                <a:solidFill>
                  <a:srgbClr val="FFFFFF"/>
                </a:solidFill>
                <a:effectLst>
                  <a:glow rad="127000">
                    <a:srgbClr val="000000"/>
                  </a:glow>
                </a:effectLst>
                <a:latin typeface="Arial"/>
                <a:cs typeface="Arial"/>
              </a:rPr>
              <a:t>1 </a:t>
            </a:r>
            <a:r>
              <a:rPr lang="en-US" sz="3600" b="1" dirty="0">
                <a:solidFill>
                  <a:schemeClr val="bg1"/>
                </a:solidFill>
                <a:effectLst>
                  <a:glow rad="101600">
                    <a:schemeClr val="tx1">
                      <a:alpha val="99000"/>
                    </a:schemeClr>
                  </a:glow>
                </a:effectLst>
                <a:latin typeface="Arial"/>
                <a:cs typeface="Arial"/>
              </a:rPr>
              <a:t>Thessalonians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fullest explanation of the Rapture in Scripture appears in this letter (4:13–5:11) where believers during the Church Age who have “fallen asleep in Jesus” will rise to meet Jesus at his return (4:14).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2823059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5953" name="Picture 5" descr="encouragementhands.jpg"/>
          <p:cNvPicPr>
            <a:picLocks noChangeAspect="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61913"/>
            <a:ext cx="9144000" cy="69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8" name="Text Box 1026"/>
          <p:cNvSpPr txBox="1">
            <a:spLocks noChangeArrowheads="1"/>
          </p:cNvSpPr>
          <p:nvPr/>
        </p:nvSpPr>
        <p:spPr bwMode="auto">
          <a:xfrm>
            <a:off x="421926" y="188640"/>
            <a:ext cx="8229600" cy="258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sng"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Main Idea</a:t>
            </a:r>
            <a:r>
              <a:rPr kumimoji="0" lang="en-US" sz="54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a:t>
            </a:r>
            <a:br>
              <a:rPr kumimoji="0" lang="en-US" sz="54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br>
            <a:r>
              <a:rPr kumimoji="0" lang="en-US" sz="54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Strengthen others to show you </a:t>
            </a:r>
            <a:r>
              <a:rPr kumimoji="0" lang="en-US" sz="54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care </a:t>
            </a:r>
            <a:r>
              <a:rPr kumimoji="0" lang="en-US" sz="54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for them</a:t>
            </a:r>
            <a:endParaRPr kumimoji="0" lang="en-GB" sz="5400" b="0" i="0" u="none" strike="noStrike" kern="1200" cap="none" spc="0" normalizeH="0" baseline="0" noProof="0" dirty="0">
              <a:ln>
                <a:noFill/>
              </a:ln>
              <a:solidFill>
                <a:srgbClr val="000000"/>
              </a:solidFill>
              <a:effectLst>
                <a:outerShdw blurRad="50800" dist="76200" dir="2700000" algn="tl" rotWithShape="0">
                  <a:srgbClr val="000000"/>
                </a:outerShdw>
              </a:effectLst>
              <a:uLnTx/>
              <a:uFillTx/>
              <a:latin typeface="Comic Sans MS" charset="0"/>
              <a:ea typeface="ＭＳ Ｐゴシック" charset="0"/>
              <a:cs typeface="Arial" charset="0"/>
            </a:endParaRPr>
          </a:p>
        </p:txBody>
      </p:sp>
      <p:sp>
        <p:nvSpPr>
          <p:cNvPr id="125966" name="Text Box 1026"/>
          <p:cNvSpPr txBox="1">
            <a:spLocks noChangeArrowheads="1"/>
          </p:cNvSpPr>
          <p:nvPr/>
        </p:nvSpPr>
        <p:spPr bwMode="auto">
          <a:xfrm>
            <a:off x="421926" y="3976415"/>
            <a:ext cx="8229600" cy="70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 Visits: Go in </a:t>
            </a:r>
            <a:r>
              <a:rPr kumimoji="0" lang="en-US" sz="4000" b="1" i="0" u="none" strike="noStrike" kern="1200" cap="none" spc="0" normalizeH="0" baseline="0" noProof="0" dirty="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person </a:t>
            </a:r>
            <a:r>
              <a:rPr kumimoji="0" lang="en-US" sz="4000" b="1"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(2:17-20)  </a:t>
            </a:r>
            <a:endParaRPr kumimoji="0" lang="en-GB" sz="4000" b="0" i="0" u="none" strike="noStrike" kern="1200" cap="none" spc="0" normalizeH="0" baseline="0" noProof="0" dirty="0">
              <a:ln>
                <a:noFill/>
              </a:ln>
              <a:solidFill>
                <a:srgbClr val="FFFFFF"/>
              </a:solidFill>
              <a:effectLst>
                <a:outerShdw blurRad="50800" dist="76200" dir="2700000" algn="tl" rotWithShape="0">
                  <a:srgbClr val="000000"/>
                </a:outerShdw>
              </a:effectLst>
              <a:uLnTx/>
              <a:uFillTx/>
              <a:latin typeface="Comic Sans MS" charset="0"/>
              <a:ea typeface="ＭＳ Ｐゴシック" charset="0"/>
              <a:cs typeface="Arial" charset="0"/>
            </a:endParaRPr>
          </a:p>
        </p:txBody>
      </p:sp>
      <p:sp>
        <p:nvSpPr>
          <p:cNvPr id="125964" name="Text Box 1026"/>
          <p:cNvSpPr txBox="1">
            <a:spLocks noChangeArrowheads="1"/>
          </p:cNvSpPr>
          <p:nvPr/>
        </p:nvSpPr>
        <p:spPr bwMode="auto">
          <a:xfrm>
            <a:off x="421926" y="2846115"/>
            <a:ext cx="8229600" cy="92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5400" b="1" i="0" u="sng"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How?</a:t>
            </a:r>
            <a:endParaRPr kumimoji="0" lang="en-GB" sz="5400" b="0"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Comic Sans MS" charset="0"/>
              <a:ea typeface="ＭＳ Ｐゴシック" charset="0"/>
              <a:cs typeface="Arial" charset="0"/>
            </a:endParaRPr>
          </a:p>
        </p:txBody>
      </p:sp>
      <p:sp>
        <p:nvSpPr>
          <p:cNvPr id="125962" name="Text Box 1026"/>
          <p:cNvSpPr txBox="1">
            <a:spLocks noChangeArrowheads="1"/>
          </p:cNvSpPr>
          <p:nvPr/>
        </p:nvSpPr>
        <p:spPr bwMode="auto">
          <a:xfrm>
            <a:off x="5207" y="4874940"/>
            <a:ext cx="9063038" cy="708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 Co-laborers: Bring </a:t>
            </a:r>
            <a:r>
              <a:rPr kumimoji="0" lang="en-US" sz="4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others </a:t>
            </a: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(3:1-9) </a:t>
            </a:r>
            <a:endParaRPr kumimoji="0" lang="en-GB" sz="4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Comic Sans MS" charset="0"/>
              <a:ea typeface="ＭＳ Ｐゴシック" charset="0"/>
              <a:cs typeface="Arial" charset="0"/>
            </a:endParaRPr>
          </a:p>
        </p:txBody>
      </p:sp>
      <p:sp>
        <p:nvSpPr>
          <p:cNvPr id="125960" name="Text Box 1026"/>
          <p:cNvSpPr txBox="1">
            <a:spLocks noChangeArrowheads="1"/>
          </p:cNvSpPr>
          <p:nvPr/>
        </p:nvSpPr>
        <p:spPr bwMode="auto">
          <a:xfrm>
            <a:off x="421926" y="5827440"/>
            <a:ext cx="8229600" cy="7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 Prayer: </a:t>
            </a:r>
            <a:r>
              <a:rPr kumimoji="0" lang="en-US" sz="4000" b="1" i="0" u="none" strike="noStrike" kern="1200" cap="none" spc="0" normalizeH="0" baseline="0" noProof="0">
                <a:ln>
                  <a:noFill/>
                </a:ln>
                <a:solidFill>
                  <a:srgbClr val="FFFF00"/>
                </a:solidFill>
                <a:effectLst>
                  <a:outerShdw blurRad="50800" dist="76200" dir="2700000" algn="tl" rotWithShape="0">
                    <a:srgbClr val="000000"/>
                  </a:outerShdw>
                </a:effectLst>
                <a:uLnTx/>
                <a:uFillTx/>
                <a:latin typeface="Arial" charset="0"/>
                <a:ea typeface="ＭＳ Ｐゴシック" charset="0"/>
                <a:cs typeface="Arial" charset="0"/>
              </a:rPr>
              <a:t>Pray </a:t>
            </a:r>
            <a:r>
              <a:rPr kumimoji="0" lang="en-US" sz="4000" b="1"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Arial" charset="0"/>
                <a:ea typeface="ＭＳ Ｐゴシック" charset="0"/>
                <a:cs typeface="Arial" charset="0"/>
              </a:rPr>
              <a:t>for them (3:10-13)  </a:t>
            </a:r>
            <a:endParaRPr kumimoji="0" lang="en-GB" sz="4000" b="0" i="0" u="none" strike="noStrike" kern="1200" cap="none" spc="0" normalizeH="0" baseline="0" noProof="0">
              <a:ln>
                <a:noFill/>
              </a:ln>
              <a:solidFill>
                <a:srgbClr val="FFFFFF"/>
              </a:solidFill>
              <a:effectLst>
                <a:outerShdw blurRad="50800" dist="76200" dir="2700000" algn="tl" rotWithShape="0">
                  <a:srgbClr val="000000"/>
                </a:outerShdw>
              </a:effectLst>
              <a:uLnTx/>
              <a:uFillTx/>
              <a:latin typeface="Comic Sans MS" charset="0"/>
              <a:ea typeface="ＭＳ Ｐゴシック" charset="0"/>
              <a:cs typeface="Arial" charset="0"/>
            </a:endParaRPr>
          </a:p>
        </p:txBody>
      </p:sp>
    </p:spTree>
    <p:extLst>
      <p:ext uri="{BB962C8B-B14F-4D97-AF65-F5344CB8AC3E}">
        <p14:creationId xmlns:p14="http://schemas.microsoft.com/office/powerpoint/2010/main" val="34635716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3" descr="comealongsidewiv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29200" y="3179763"/>
            <a:ext cx="403860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2" name="Picture 4" descr="Charity and Je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119438"/>
            <a:ext cx="2482850"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5"/>
          <p:cNvSpPr>
            <a:spLocks noGrp="1" noChangeArrowheads="1"/>
          </p:cNvSpPr>
          <p:nvPr>
            <p:ph type="ctrTitle"/>
          </p:nvPr>
        </p:nvSpPr>
        <p:spPr>
          <a:xfrm>
            <a:off x="990600" y="5867400"/>
            <a:ext cx="8153400" cy="990600"/>
          </a:xfrm>
          <a:effectLst>
            <a:outerShdw blurRad="63500" dist="107763" dir="8100000" algn="ctr" rotWithShape="0">
              <a:schemeClr val="tx2">
                <a:alpha val="74998"/>
              </a:schemeClr>
            </a:outerShdw>
          </a:effectLst>
        </p:spPr>
        <p:txBody>
          <a:bodyPr/>
          <a:lstStyle/>
          <a:p>
            <a:pPr algn="r" eaLnBrk="1" hangingPunct="1">
              <a:defRPr/>
            </a:pPr>
            <a:r>
              <a:rPr lang="en-US">
                <a:latin typeface="acme secret agent" charset="0"/>
                <a:ea typeface="ＭＳ Ｐゴシック" charset="0"/>
                <a:cs typeface="ＭＳ Ｐゴシック" charset="0"/>
              </a:rPr>
              <a:t>Dorongan</a:t>
            </a:r>
            <a:endParaRPr lang="en-US">
              <a:latin typeface="Arial" charset="0"/>
              <a:ea typeface="ＭＳ Ｐゴシック" charset="0"/>
              <a:cs typeface="ＭＳ Ｐゴシック" charset="0"/>
            </a:endParaRPr>
          </a:p>
        </p:txBody>
      </p:sp>
      <p:pic>
        <p:nvPicPr>
          <p:cNvPr id="46084" name="Picture 6" descr="encourag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8006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encouragingmen"/>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34000" y="0"/>
            <a:ext cx="2701925"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6"/>
          <p:cNvSpPr>
            <a:spLocks noChangeArrowheads="1"/>
          </p:cNvSpPr>
          <p:nvPr/>
        </p:nvSpPr>
        <p:spPr bwMode="auto">
          <a:xfrm>
            <a:off x="1042988" y="2276475"/>
            <a:ext cx="2736850" cy="431800"/>
          </a:xfrm>
          <a:prstGeom prst="rect">
            <a:avLst/>
          </a:prstGeom>
          <a:solidFill>
            <a:schemeClr val="accent1"/>
          </a:solidFill>
          <a:ln w="9525">
            <a:solidFill>
              <a:schemeClr val="tx1"/>
            </a:solidFill>
            <a:round/>
            <a:headEnd/>
            <a:tailEnd/>
          </a:ln>
        </p:spPr>
        <p:txBody>
          <a:bodyPr/>
          <a:lstStyle/>
          <a:p>
            <a:r>
              <a:rPr lang="en-US" sz="1800">
                <a:latin typeface="Arial" charset="0"/>
              </a:rPr>
              <a:t>Menjadi Pendorong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346"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347" name="Text Box 3"/>
          <p:cNvSpPr txBox="1">
            <a:spLocks noChangeArrowheads="1"/>
          </p:cNvSpPr>
          <p:nvPr/>
        </p:nvSpPr>
        <p:spPr bwMode="auto">
          <a:xfrm>
            <a:off x="2743200" y="1584325"/>
            <a:ext cx="5562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Sungguh berani para pemfitnah ini! Saya harus </a:t>
            </a:r>
            <a:r>
              <a:rPr kumimoji="0" lang="en-GB" sz="4000" b="0" i="0" u="none" strike="noStrike" kern="1200" cap="none" spc="0" normalizeH="0" baseline="0" noProof="0">
                <a:ln>
                  <a:noFill/>
                </a:ln>
                <a:solidFill>
                  <a:srgbClr val="CC3300"/>
                </a:solidFill>
                <a:effectLst/>
                <a:uLnTx/>
                <a:uFillTx/>
                <a:latin typeface="Comic Sans MS" charset="0"/>
                <a:ea typeface="ＭＳ Ｐゴシック" charset="0"/>
              </a:rPr>
              <a:t>membela</a:t>
            </a: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 pelayanan ini dalam surat saya kepada jemaat</a:t>
            </a:r>
          </a:p>
        </p:txBody>
      </p:sp>
      <p:sp>
        <p:nvSpPr>
          <p:cNvPr id="57348"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205</a:t>
            </a:r>
          </a:p>
        </p:txBody>
      </p:sp>
    </p:spTree>
    <p:extLst>
      <p:ext uri="{BB962C8B-B14F-4D97-AF65-F5344CB8AC3E}">
        <p14:creationId xmlns:p14="http://schemas.microsoft.com/office/powerpoint/2010/main" val="2398089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AutoShape 2"/>
          <p:cNvSpPr>
            <a:spLocks noChangeArrowheads="1"/>
          </p:cNvSpPr>
          <p:nvPr/>
        </p:nvSpPr>
        <p:spPr bwMode="auto">
          <a:xfrm>
            <a:off x="2514600" y="838200"/>
            <a:ext cx="6324600" cy="4648200"/>
          </a:xfrm>
          <a:prstGeom prst="cloudCallout">
            <a:avLst>
              <a:gd name="adj1" fmla="val -69653"/>
              <a:gd name="adj2" fmla="val 4958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8371" name="Text Box 3"/>
          <p:cNvSpPr txBox="1">
            <a:spLocks noChangeArrowheads="1"/>
          </p:cNvSpPr>
          <p:nvPr/>
        </p:nvSpPr>
        <p:spPr bwMode="auto">
          <a:xfrm>
            <a:off x="2895600" y="2117725"/>
            <a:ext cx="5562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Saya lebih baik </a:t>
            </a:r>
            <a:r>
              <a:rPr kumimoji="0" lang="en-GB" sz="4000" b="0" i="0" u="none" strike="noStrike" kern="1200" cap="none" spc="0" normalizeH="0" baseline="0" noProof="0">
                <a:ln>
                  <a:noFill/>
                </a:ln>
                <a:solidFill>
                  <a:srgbClr val="FF0000"/>
                </a:solidFill>
                <a:effectLst/>
                <a:uLnTx/>
                <a:uFillTx/>
                <a:latin typeface="Comic Sans MS" charset="0"/>
                <a:ea typeface="ＭＳ Ｐゴシック" charset="0"/>
              </a:rPr>
              <a:t>menguatkan</a:t>
            </a:r>
            <a:r>
              <a:rPr kumimoji="0" lang="en-GB" sz="4000" b="0" i="0" u="none" strike="noStrike" kern="1200" cap="none" spc="0" normalizeH="0" baseline="0" noProof="0">
                <a:ln>
                  <a:noFill/>
                </a:ln>
                <a:solidFill>
                  <a:srgbClr val="000000"/>
                </a:solidFill>
                <a:effectLst/>
                <a:uLnTx/>
                <a:uFillTx/>
                <a:latin typeface="Comic Sans MS" charset="0"/>
                <a:ea typeface="ＭＳ Ｐゴシック" charset="0"/>
              </a:rPr>
              <a:t> jemaat untuk bertekun dlm iman mereka.</a:t>
            </a:r>
          </a:p>
        </p:txBody>
      </p:sp>
      <p:sp>
        <p:nvSpPr>
          <p:cNvPr id="58372"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205</a:t>
            </a:r>
          </a:p>
        </p:txBody>
      </p:sp>
    </p:spTree>
    <p:extLst>
      <p:ext uri="{BB962C8B-B14F-4D97-AF65-F5344CB8AC3E}">
        <p14:creationId xmlns:p14="http://schemas.microsoft.com/office/powerpoint/2010/main" val="3520957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5400">
                <a:latin typeface="acme secret agent" charset="0"/>
                <a:ea typeface="ＭＳ Ｐゴシック" charset="0"/>
                <a:cs typeface="ＭＳ Ｐゴシック" charset="0"/>
              </a:rPr>
              <a:t>Nasehat/Teguran</a:t>
            </a:r>
            <a:endParaRPr lang="en-US" sz="4800">
              <a:latin typeface="Arial" charset="0"/>
              <a:ea typeface="ＭＳ Ｐゴシック" charset="0"/>
              <a:cs typeface="ＭＳ Ｐゴシック" charset="0"/>
            </a:endParaRPr>
          </a:p>
        </p:txBody>
      </p:sp>
      <p:sp>
        <p:nvSpPr>
          <p:cNvPr id="6" name="Rectangle 4"/>
          <p:cNvSpPr txBox="1">
            <a:spLocks noChangeArrowheads="1"/>
          </p:cNvSpPr>
          <p:nvPr/>
        </p:nvSpPr>
        <p:spPr bwMode="auto">
          <a:xfrm>
            <a:off x="1371600" y="4038600"/>
            <a:ext cx="6400800" cy="1752600"/>
          </a:xfrm>
          <a:prstGeom prst="rect">
            <a:avLst/>
          </a:prstGeom>
          <a:noFill/>
          <a:ln w="9525">
            <a:noFill/>
            <a:miter lim="800000"/>
            <a:headEnd/>
            <a:tailEnd/>
          </a:ln>
          <a:effectLst>
            <a:outerShdw blurRad="63500" dist="107763" dir="8100000" algn="ctr" rotWithShape="0">
              <a:schemeClr val="tx2">
                <a:alpha val="74998"/>
              </a:schemeClr>
            </a:outerShdw>
          </a:effectLst>
        </p:spPr>
        <p:txBody>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defRPr/>
            </a:pPr>
            <a:r>
              <a:rPr lang="en-US" sz="4400" b="1" i="1">
                <a:solidFill>
                  <a:schemeClr val="bg1"/>
                </a:solidFill>
                <a:latin typeface="Arial" charset="0"/>
              </a:rPr>
              <a:t>Juga disebut karunia menguatkan</a:t>
            </a:r>
            <a:endParaRPr lang="en-US" sz="4000" b="1">
              <a:solidFill>
                <a:schemeClr val="bg1"/>
              </a:solidFill>
              <a:latin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a:xfrm>
            <a:off x="5410200" y="533400"/>
            <a:ext cx="3733800" cy="1143000"/>
          </a:xfrm>
        </p:spPr>
        <p:txBody>
          <a:bodyPr/>
          <a:lstStyle/>
          <a:p>
            <a:pPr eaLnBrk="1" hangingPunct="1"/>
            <a:r>
              <a:rPr lang="en-US">
                <a:latin typeface="Arial" charset="0"/>
                <a:ea typeface="ＭＳ Ｐゴシック" charset="0"/>
                <a:cs typeface="ＭＳ Ｐゴシック" charset="0"/>
              </a:rPr>
              <a:t>Nasehat?</a:t>
            </a:r>
          </a:p>
        </p:txBody>
      </p:sp>
      <p:pic>
        <p:nvPicPr>
          <p:cNvPr id="50178" name="Picture 3" descr="Exhortation"/>
          <p:cNvPicPr>
            <a:picLocks noChangeAspect="1" noChangeArrowheads="1"/>
          </p:cNvPicPr>
          <p:nvPr/>
        </p:nvPicPr>
        <p:blipFill>
          <a:blip r:embed="rId3" cstate="screen">
            <a:extLst>
              <a:ext uri="{28A0092B-C50C-407E-A947-70E740481C1C}">
                <a14:useLocalDpi xmlns:a14="http://schemas.microsoft.com/office/drawing/2010/main"/>
              </a:ext>
            </a:extLst>
          </a:blip>
          <a:srcRect l="14677" t="1425" r="25806" b="39738"/>
          <a:stretch>
            <a:fillRect/>
          </a:stretch>
        </p:blipFill>
        <p:spPr bwMode="auto">
          <a:xfrm rot="-794812">
            <a:off x="914400" y="-79375"/>
            <a:ext cx="4903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2051050" y="5300663"/>
            <a:ext cx="3816350" cy="1557337"/>
          </a:xfrm>
          <a:prstGeom prst="rect">
            <a:avLst/>
          </a:prstGeom>
          <a:solidFill>
            <a:schemeClr val="accent1"/>
          </a:solidFill>
          <a:ln w="9525">
            <a:solidFill>
              <a:schemeClr val="tx1"/>
            </a:solidFill>
            <a:round/>
            <a:headEnd/>
            <a:tailEnd/>
          </a:ln>
        </p:spPr>
        <p:txBody>
          <a:bodyPr/>
          <a:lstStyle/>
          <a:p>
            <a:r>
              <a:rPr lang="en-US">
                <a:latin typeface="Arial" charset="0"/>
              </a:rPr>
              <a:t>Jadilah baik seperti yang Alkitab katakan atau saya akan memukul kepalamu!</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Text Box 3"/>
          <p:cNvSpPr txBox="1">
            <a:spLocks noChangeArrowheads="1"/>
          </p:cNvSpPr>
          <p:nvPr/>
        </p:nvSpPr>
        <p:spPr bwMode="auto">
          <a:xfrm>
            <a:off x="0" y="1981200"/>
            <a:ext cx="9144000" cy="3970338"/>
          </a:xfrm>
          <a:prstGeom prst="rect">
            <a:avLst/>
          </a:prstGeom>
          <a:solidFill>
            <a:schemeClr val="tx2"/>
          </a:solid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1" hangingPunct="1">
              <a:spcBef>
                <a:spcPct val="50000"/>
              </a:spcBef>
              <a:defRPr/>
            </a:pPr>
            <a:r>
              <a:rPr lang="en-US" sz="3600" b="1">
                <a:solidFill>
                  <a:srgbClr val="FFFFFF"/>
                </a:solidFill>
                <a:ea typeface="ＭＳ Ｐゴシック" charset="-128"/>
                <a:cs typeface="ＭＳ Ｐゴシック" charset="-128"/>
              </a:rPr>
              <a:t>“Sementara seorang guru menyampaikan </a:t>
            </a:r>
            <a:r>
              <a:rPr lang="en-US" sz="3600" b="1">
                <a:solidFill>
                  <a:srgbClr val="FFFF00"/>
                </a:solidFill>
                <a:ea typeface="ＭＳ Ｐゴシック" charset="-128"/>
                <a:cs typeface="ＭＳ Ｐゴシック" charset="-128"/>
              </a:rPr>
              <a:t>fakta-fakta</a:t>
            </a:r>
            <a:r>
              <a:rPr lang="en-US" sz="3600" b="1">
                <a:solidFill>
                  <a:srgbClr val="FFFFFF"/>
                </a:solidFill>
                <a:ea typeface="ＭＳ Ｐゴシック" charset="-128"/>
                <a:cs typeface="ＭＳ Ｐゴシック" charset="-128"/>
              </a:rPr>
              <a:t> dan kebenaran Firman Allah, sang pendorong mampu menggerakkan pendengar untuk </a:t>
            </a:r>
            <a:r>
              <a:rPr lang="en-US" sz="3600" b="1">
                <a:solidFill>
                  <a:srgbClr val="FFFF00"/>
                </a:solidFill>
                <a:ea typeface="ＭＳ Ｐゴシック" charset="-128"/>
                <a:cs typeface="ＭＳ Ｐゴシック" charset="-128"/>
              </a:rPr>
              <a:t>melakukan </a:t>
            </a:r>
            <a:r>
              <a:rPr lang="en-US" sz="3600" b="1">
                <a:solidFill>
                  <a:srgbClr val="FFFFFF"/>
                </a:solidFill>
                <a:ea typeface="ＭＳ Ｐゴシック" charset="-128"/>
                <a:cs typeface="ＭＳ Ｐゴシック" charset="-128"/>
              </a:rPr>
              <a:t> apa yang ia telah dengar.  Guru memberikan  </a:t>
            </a:r>
            <a:r>
              <a:rPr lang="en-US" sz="3600" b="1">
                <a:solidFill>
                  <a:srgbClr val="FFFF00"/>
                </a:solidFill>
                <a:ea typeface="ＭＳ Ｐゴシック" charset="-128"/>
                <a:cs typeface="ＭＳ Ｐゴシック" charset="-128"/>
              </a:rPr>
              <a:t>isi</a:t>
            </a:r>
            <a:r>
              <a:rPr lang="en-US" sz="3600" b="1">
                <a:solidFill>
                  <a:srgbClr val="FFFFFF"/>
                </a:solidFill>
                <a:ea typeface="ＭＳ Ｐゴシック" charset="-128"/>
                <a:cs typeface="ＭＳ Ｐゴシック" charset="-128"/>
              </a:rPr>
              <a:t> Alkitab, sang penggerak memberikan </a:t>
            </a:r>
            <a:r>
              <a:rPr lang="en-US" sz="3600" b="1">
                <a:solidFill>
                  <a:srgbClr val="FFFF00"/>
                </a:solidFill>
                <a:ea typeface="ＭＳ Ｐゴシック" charset="-128"/>
                <a:cs typeface="ＭＳ Ｐゴシック" charset="-128"/>
              </a:rPr>
              <a:t>cara</a:t>
            </a:r>
            <a:r>
              <a:rPr lang="en-US" sz="3600" b="1">
                <a:solidFill>
                  <a:srgbClr val="FFFFFF"/>
                </a:solidFill>
                <a:ea typeface="ＭＳ Ｐゴシック" charset="-128"/>
                <a:cs typeface="ＭＳ Ｐゴシック" charset="-128"/>
              </a:rPr>
              <a:t>”</a:t>
            </a:r>
            <a:br>
              <a:rPr lang="en-US" sz="3600" b="1">
                <a:solidFill>
                  <a:srgbClr val="FFFFFF"/>
                </a:solidFill>
                <a:ea typeface="ＭＳ Ｐゴシック" charset="-128"/>
                <a:cs typeface="ＭＳ Ｐゴシック" charset="-128"/>
              </a:rPr>
            </a:br>
            <a:r>
              <a:rPr lang="en-US" sz="3600" b="1">
                <a:solidFill>
                  <a:srgbClr val="FFFFFF"/>
                </a:solidFill>
                <a:ea typeface="ＭＳ Ｐゴシック" charset="-128"/>
                <a:cs typeface="ＭＳ Ｐゴシック" charset="-128"/>
              </a:rPr>
              <a:t>(Swindoll, 4)</a:t>
            </a:r>
          </a:p>
        </p:txBody>
      </p:sp>
      <p:sp>
        <p:nvSpPr>
          <p:cNvPr id="208900" name="Rectangle 4"/>
          <p:cNvSpPr>
            <a:spLocks noGrp="1" noChangeArrowheads="1"/>
          </p:cNvSpPr>
          <p:nvPr>
            <p:ph type="title" idx="4294967295"/>
          </p:nvPr>
        </p:nvSpPr>
        <p:spPr>
          <a:xfrm>
            <a:off x="685800" y="944563"/>
            <a:ext cx="7772400" cy="808037"/>
          </a:xfrm>
          <a:solidFill>
            <a:srgbClr val="800080"/>
          </a:solidFill>
          <a:ln w="38100" cap="flat">
            <a:solidFill>
              <a:schemeClr val="tx2"/>
            </a:solidFill>
          </a:ln>
          <a:effectLst>
            <a:outerShdw blurRad="63500" dist="35921" dir="2700000" algn="ctr" rotWithShape="0">
              <a:schemeClr val="tx1">
                <a:alpha val="74997"/>
              </a:schemeClr>
            </a:outerShdw>
          </a:effectLst>
        </p:spPr>
        <p:txBody>
          <a:bodyPr/>
          <a:lstStyle/>
          <a:p>
            <a:pPr eaLnBrk="1" hangingPunct="1">
              <a:defRPr/>
            </a:pPr>
            <a:r>
              <a:rPr lang="en-US" sz="4400">
                <a:latin typeface="Arial" charset="0"/>
                <a:ea typeface="ＭＳ Ｐゴシック" charset="0"/>
                <a:cs typeface="ＭＳ Ｐゴシック" charset="0"/>
              </a:rPr>
              <a:t>Defenisi “Dorongan”</a:t>
            </a:r>
            <a:endParaRPr lang="en-US" b="0">
              <a:solidFill>
                <a:srgbClr val="FF00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08899"/>
                                        </p:tgtEl>
                                        <p:attrNameLst>
                                          <p:attrName>style.visibility</p:attrName>
                                        </p:attrNameLst>
                                      </p:cBhvr>
                                      <p:to>
                                        <p:strVal val="visible"/>
                                      </p:to>
                                    </p:set>
                                    <p:anim calcmode="lin" valueType="num">
                                      <p:cBhvr>
                                        <p:cTn id="7" dur="500" fill="hold"/>
                                        <p:tgtEl>
                                          <p:spTgt spid="208899"/>
                                        </p:tgtEl>
                                        <p:attrNameLst>
                                          <p:attrName>ppt_w</p:attrName>
                                        </p:attrNameLst>
                                      </p:cBhvr>
                                      <p:tavLst>
                                        <p:tav tm="0">
                                          <p:val>
                                            <p:fltVal val="0"/>
                                          </p:val>
                                        </p:tav>
                                        <p:tav tm="100000">
                                          <p:val>
                                            <p:strVal val="#ppt_w"/>
                                          </p:val>
                                        </p:tav>
                                      </p:tavLst>
                                    </p:anim>
                                    <p:anim calcmode="lin" valueType="num">
                                      <p:cBhvr>
                                        <p:cTn id="8" dur="500" fill="hold"/>
                                        <p:tgtEl>
                                          <p:spTgt spid="208899"/>
                                        </p:tgtEl>
                                        <p:attrNameLst>
                                          <p:attrName>ppt_h</p:attrName>
                                        </p:attrNameLst>
                                      </p:cBhvr>
                                      <p:tavLst>
                                        <p:tav tm="0">
                                          <p:val>
                                            <p:fltVal val="0"/>
                                          </p:val>
                                        </p:tav>
                                        <p:tav tm="100000">
                                          <p:val>
                                            <p:strVal val="#ppt_h"/>
                                          </p:val>
                                        </p:tav>
                                      </p:tavLst>
                                    </p:anim>
                                    <p:anim calcmode="lin" valueType="num">
                                      <p:cBhvr>
                                        <p:cTn id="9" dur="500" fill="hold"/>
                                        <p:tgtEl>
                                          <p:spTgt spid="208899"/>
                                        </p:tgtEl>
                                        <p:attrNameLst>
                                          <p:attrName>style.rotation</p:attrName>
                                        </p:attrNameLst>
                                      </p:cBhvr>
                                      <p:tavLst>
                                        <p:tav tm="0">
                                          <p:val>
                                            <p:fltVal val="360"/>
                                          </p:val>
                                        </p:tav>
                                        <p:tav tm="100000">
                                          <p:val>
                                            <p:fltVal val="0"/>
                                          </p:val>
                                        </p:tav>
                                      </p:tavLst>
                                    </p:anim>
                                    <p:animEffect transition="in" filter="fade">
                                      <p:cBhvr>
                                        <p:cTn id="10" dur="500"/>
                                        <p:tgtEl>
                                          <p:spTgt spid="208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a:xfrm>
            <a:off x="4343400" y="533400"/>
            <a:ext cx="4800600" cy="2133600"/>
          </a:xfrm>
        </p:spPr>
        <p:txBody>
          <a:bodyPr/>
          <a:lstStyle/>
          <a:p>
            <a:pPr algn="l" eaLnBrk="1" hangingPunct="1"/>
            <a:r>
              <a:rPr lang="en-US" sz="4800">
                <a:latin typeface="Arial" charset="0"/>
                <a:ea typeface="ＭＳ Ｐゴシック" charset="0"/>
                <a:cs typeface="ＭＳ Ｐゴシック" charset="0"/>
              </a:rPr>
              <a:t>Seperti apa dorongan itu?</a:t>
            </a:r>
            <a:endParaRPr lang="en-US">
              <a:latin typeface="Arial" charset="0"/>
              <a:ea typeface="ＭＳ Ｐゴシック" charset="0"/>
              <a:cs typeface="ＭＳ Ｐゴシック" charset="0"/>
            </a:endParaRPr>
          </a:p>
        </p:txBody>
      </p:sp>
      <p:pic>
        <p:nvPicPr>
          <p:cNvPr id="55298" name="Picture 3" descr="encouragement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44938" cy="298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Rectangle 4"/>
          <p:cNvSpPr>
            <a:spLocks noChangeArrowheads="1"/>
          </p:cNvSpPr>
          <p:nvPr/>
        </p:nvSpPr>
        <p:spPr bwMode="auto">
          <a:xfrm>
            <a:off x="838200" y="29718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38163" indent="-538163" eaLnBrk="1" hangingPunct="1">
              <a:lnSpc>
                <a:spcPct val="120000"/>
              </a:lnSpc>
              <a:buFontTx/>
              <a:buChar char="•"/>
            </a:pPr>
            <a:r>
              <a:rPr lang="en-US" sz="4000" b="1">
                <a:solidFill>
                  <a:srgbClr val="FFFFFF"/>
                </a:solidFill>
                <a:latin typeface="Arial" charset="0"/>
              </a:rPr>
              <a:t>Langkah-langkah Tindakan</a:t>
            </a:r>
          </a:p>
        </p:txBody>
      </p:sp>
      <p:sp>
        <p:nvSpPr>
          <p:cNvPr id="212997" name="Rectangle 5"/>
          <p:cNvSpPr>
            <a:spLocks noChangeArrowheads="1"/>
          </p:cNvSpPr>
          <p:nvPr/>
        </p:nvSpPr>
        <p:spPr bwMode="auto">
          <a:xfrm>
            <a:off x="838200" y="38862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38163" indent="-538163" eaLnBrk="1" hangingPunct="1">
              <a:lnSpc>
                <a:spcPct val="120000"/>
              </a:lnSpc>
              <a:buFontTx/>
              <a:buChar char="•"/>
            </a:pPr>
            <a:r>
              <a:rPr lang="en-US" sz="4000" b="1">
                <a:solidFill>
                  <a:srgbClr val="FFFFFF"/>
                </a:solidFill>
                <a:latin typeface="Arial" charset="0"/>
              </a:rPr>
              <a:t>Aplikasi/Penerapan</a:t>
            </a:r>
          </a:p>
        </p:txBody>
      </p:sp>
      <p:sp>
        <p:nvSpPr>
          <p:cNvPr id="212998" name="Rectangle 6"/>
          <p:cNvSpPr>
            <a:spLocks noChangeArrowheads="1"/>
          </p:cNvSpPr>
          <p:nvPr/>
        </p:nvSpPr>
        <p:spPr bwMode="auto">
          <a:xfrm>
            <a:off x="838200" y="48006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38163" indent="-538163" eaLnBrk="1" hangingPunct="1">
              <a:lnSpc>
                <a:spcPct val="120000"/>
              </a:lnSpc>
              <a:buFontTx/>
              <a:buChar char="•"/>
            </a:pPr>
            <a:r>
              <a:rPr lang="en-US" sz="4000" b="1">
                <a:solidFill>
                  <a:srgbClr val="FFFFFF"/>
                </a:solidFill>
                <a:latin typeface="Arial" charset="0"/>
              </a:rPr>
              <a:t>Optimisme</a:t>
            </a:r>
          </a:p>
        </p:txBody>
      </p:sp>
      <p:sp>
        <p:nvSpPr>
          <p:cNvPr id="212999" name="Rectangle 7"/>
          <p:cNvSpPr>
            <a:spLocks noChangeArrowheads="1"/>
          </p:cNvSpPr>
          <p:nvPr/>
        </p:nvSpPr>
        <p:spPr bwMode="auto">
          <a:xfrm>
            <a:off x="838200" y="5715000"/>
            <a:ext cx="7543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538163" indent="-538163" eaLnBrk="1" hangingPunct="1">
              <a:lnSpc>
                <a:spcPct val="120000"/>
              </a:lnSpc>
              <a:buFontTx/>
              <a:buChar char="•"/>
            </a:pPr>
            <a:r>
              <a:rPr lang="en-US" sz="4000" b="1">
                <a:solidFill>
                  <a:srgbClr val="FFFFFF"/>
                </a:solidFill>
                <a:latin typeface="Arial" charset="0"/>
              </a:rPr>
              <a:t>Kepercayaan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299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1299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299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29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996" grpId="0" build="p" autoUpdateAnimBg="0"/>
      <p:bldP spid="212997" grpId="0" build="p" autoUpdateAnimBg="0"/>
      <p:bldP spid="212998" grpId="0" build="p" autoUpdateAnimBg="0"/>
      <p:bldP spid="21299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0962" name="Text Box 1026"/>
          <p:cNvSpPr txBox="1">
            <a:spLocks noChangeArrowheads="1"/>
          </p:cNvSpPr>
          <p:nvPr/>
        </p:nvSpPr>
        <p:spPr bwMode="auto">
          <a:xfrm>
            <a:off x="914400" y="2743200"/>
            <a:ext cx="7696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5400" b="0" i="0" u="none" strike="noStrike" kern="1200" cap="none" spc="0" normalizeH="0" baseline="0" noProof="0">
                <a:ln>
                  <a:noFill/>
                </a:ln>
                <a:solidFill>
                  <a:srgbClr val="FFFFFF"/>
                </a:solidFill>
                <a:effectLst/>
                <a:uLnTx/>
                <a:uFillTx/>
                <a:latin typeface="Comic Sans MS" charset="0"/>
                <a:ea typeface="ＭＳ Ｐゴシック" charset="0"/>
              </a:rPr>
              <a:t>Kisah ini bersambung....</a:t>
            </a:r>
          </a:p>
        </p:txBody>
      </p:sp>
    </p:spTree>
    <p:extLst>
      <p:ext uri="{BB962C8B-B14F-4D97-AF65-F5344CB8AC3E}">
        <p14:creationId xmlns:p14="http://schemas.microsoft.com/office/powerpoint/2010/main" val="30408521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0" fill="hold"/>
                                        <p:tgtEl>
                                          <p:spTgt spid="40962"/>
                                        </p:tgtEl>
                                        <p:attrNameLst>
                                          <p:attrName>ppt_x</p:attrName>
                                        </p:attrNameLst>
                                      </p:cBhvr>
                                      <p:tavLst>
                                        <p:tav tm="0">
                                          <p:val>
                                            <p:strVal val="0-#ppt_w/2"/>
                                          </p:val>
                                        </p:tav>
                                        <p:tav tm="100000">
                                          <p:val>
                                            <p:strVal val="#ppt_x"/>
                                          </p:val>
                                        </p:tav>
                                      </p:tavLst>
                                    </p:anim>
                                    <p:anim calcmode="lin" valueType="num">
                                      <p:cBhvr additive="base">
                                        <p:cTn id="8" dur="5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r>
              <a:rPr lang="en-US" sz="8800">
                <a:solidFill>
                  <a:schemeClr val="tx1"/>
                </a:solidFill>
                <a:latin typeface="Arial" charset="0"/>
                <a:ea typeface="Osaka" charset="0"/>
                <a:cs typeface="Arial" charset="0"/>
              </a:rPr>
              <a:t/>
            </a:r>
            <a:br>
              <a:rPr lang="en-US" sz="8800">
                <a:solidFill>
                  <a:schemeClr val="tx1"/>
                </a:solidFill>
                <a:latin typeface="Arial" charset="0"/>
                <a:ea typeface="Osaka" charset="0"/>
                <a:cs typeface="Arial" charset="0"/>
              </a:rPr>
            </a:br>
            <a:r>
              <a:rPr lang="en-GB" altLang="zh-CN" sz="8800">
                <a:solidFill>
                  <a:schemeClr val="bg1"/>
                </a:solidFill>
                <a:latin typeface="Arial" charset="0"/>
                <a:ea typeface="Osaka" charset="0"/>
                <a:cs typeface="Arial" charset="0"/>
              </a:rPr>
              <a:t>1 Tesalonika</a:t>
            </a:r>
            <a:r>
              <a:rPr lang="en-US" sz="8800">
                <a:solidFill>
                  <a:schemeClr val="bg1"/>
                </a:solidFill>
                <a:latin typeface="Arial" charset="0"/>
                <a:ea typeface="Osaka" charset="0"/>
                <a:cs typeface="Arial" charset="0"/>
              </a:rPr>
              <a:t> </a:t>
            </a:r>
            <a:r>
              <a:rPr lang="en-US" sz="8800" dirty="0">
                <a:solidFill>
                  <a:schemeClr val="bg1"/>
                </a:solidFill>
                <a:latin typeface="Arial" charset="0"/>
                <a:ea typeface="Osaka" charset="0"/>
                <a:cs typeface="Arial" charset="0"/>
              </a:rPr>
              <a:t>4</a:t>
            </a:r>
          </a:p>
        </p:txBody>
      </p:sp>
    </p:spTree>
    <p:extLst>
      <p:ext uri="{BB962C8B-B14F-4D97-AF65-F5344CB8AC3E}">
        <p14:creationId xmlns:p14="http://schemas.microsoft.com/office/powerpoint/2010/main" val="360511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1 </a:t>
            </a:r>
            <a:r>
              <a:rPr lang="en-US" sz="3600" b="1" dirty="0">
                <a:solidFill>
                  <a:schemeClr val="bg1"/>
                </a:solidFill>
                <a:effectLst>
                  <a:glow rad="101600">
                    <a:schemeClr val="tx1">
                      <a:alpha val="99000"/>
                    </a:schemeClr>
                  </a:glow>
                </a:effectLst>
                <a:latin typeface="Arial"/>
                <a:cs typeface="Arial"/>
              </a:rPr>
              <a:t>Thessalonians</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Jews at Thessalonica not only disbelieved but tried to hinder Paul from preaching so that Gentiles might be saved (2:16), for salvation in Jesus (noted 16 times) is our hope, not wrath (5:8-9).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3530193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2"/>
          <p:cNvSpPr>
            <a:spLocks noGrp="1" noChangeArrowheads="1"/>
          </p:cNvSpPr>
          <p:nvPr>
            <p:ph type="title" idx="4294967295"/>
          </p:nvPr>
        </p:nvSpPr>
        <p:spPr>
          <a:xfrm>
            <a:off x="1104900" y="-76200"/>
            <a:ext cx="6934200" cy="457200"/>
          </a:xfrm>
        </p:spPr>
        <p:txBody>
          <a:bodyPr/>
          <a:lstStyle/>
          <a:p>
            <a:r>
              <a:rPr lang="en-US" sz="4000">
                <a:latin typeface="Times New Roman" charset="0"/>
                <a:ea typeface="ＭＳ Ｐゴシック" charset="0"/>
                <a:cs typeface="ＭＳ Ｐゴシック" charset="0"/>
              </a:rPr>
              <a:t>1 Tesalonika</a:t>
            </a:r>
          </a:p>
        </p:txBody>
      </p:sp>
      <p:sp>
        <p:nvSpPr>
          <p:cNvPr id="64514" name="Rectangle 2"/>
          <p:cNvSpPr>
            <a:spLocks noChangeArrowheads="1"/>
          </p:cNvSpPr>
          <p:nvPr/>
        </p:nvSpPr>
        <p:spPr bwMode="auto">
          <a:xfrm>
            <a:off x="228600" y="609600"/>
            <a:ext cx="8686800" cy="5715000"/>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059" name="WordArt 3"/>
          <p:cNvSpPr>
            <a:spLocks noChangeArrowheads="1" noChangeShapeType="1" noTextEdit="1"/>
          </p:cNvSpPr>
          <p:nvPr/>
        </p:nvSpPr>
        <p:spPr bwMode="auto">
          <a:xfrm>
            <a:off x="2195513" y="333375"/>
            <a:ext cx="4664075" cy="54768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800000"/>
                    </a:gs>
                    <a:gs pos="100000">
                      <a:srgbClr val="FF9900"/>
                    </a:gs>
                  </a:gsLst>
                  <a:lin ang="5400000" scaled="1"/>
                </a:gradFill>
                <a:latin typeface="Impact"/>
                <a:ea typeface="Impact"/>
                <a:cs typeface="Impact"/>
              </a:rPr>
              <a:t>Persiapan</a:t>
            </a:r>
          </a:p>
        </p:txBody>
      </p:sp>
      <p:sp>
        <p:nvSpPr>
          <p:cNvPr id="45060" name="WordArt 4"/>
          <p:cNvSpPr>
            <a:spLocks noChangeArrowheads="1" noChangeShapeType="1" noTextEdit="1"/>
          </p:cNvSpPr>
          <p:nvPr/>
        </p:nvSpPr>
        <p:spPr bwMode="auto">
          <a:xfrm>
            <a:off x="1981200" y="914400"/>
            <a:ext cx="4937125" cy="549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9900"/>
                    </a:gs>
                    <a:gs pos="100000">
                      <a:srgbClr val="800000"/>
                    </a:gs>
                  </a:gsLst>
                  <a:lin ang="5400000" scaled="1"/>
                </a:gradFill>
                <a:effectLst>
                  <a:outerShdw blurRad="63500" dist="38099" dir="2700000" algn="ctr" rotWithShape="0">
                    <a:srgbClr val="C0C0C0">
                      <a:alpha val="74997"/>
                    </a:srgbClr>
                  </a:outerShdw>
                </a:effectLst>
                <a:latin typeface="Impact"/>
                <a:ea typeface="Impact"/>
                <a:cs typeface="Impact"/>
              </a:rPr>
              <a:t>Pengangkatan</a:t>
            </a:r>
          </a:p>
        </p:txBody>
      </p:sp>
      <p:sp>
        <p:nvSpPr>
          <p:cNvPr id="45061" name="Text Box 5"/>
          <p:cNvSpPr txBox="1">
            <a:spLocks noChangeArrowheads="1"/>
          </p:cNvSpPr>
          <p:nvPr/>
        </p:nvSpPr>
        <p:spPr bwMode="auto">
          <a:xfrm>
            <a:off x="304800" y="1755775"/>
            <a:ext cx="861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GB">
                <a:latin typeface="Comic Sans MS" charset="0"/>
                <a:ea typeface="SimSun" charset="0"/>
                <a:cs typeface="SimSun" charset="0"/>
              </a:rPr>
              <a:t>Meskipun Paulus kelihatannya menulis tentang 5 masalah yang berbeda di dalam suratnya, ada suatu topik yang terus ia ulangi: </a:t>
            </a:r>
            <a:r>
              <a:rPr lang="en-GB" b="1">
                <a:solidFill>
                  <a:srgbClr val="CC3300"/>
                </a:solidFill>
                <a:latin typeface="Comic Sans MS" charset="0"/>
                <a:ea typeface="SimSun" charset="0"/>
                <a:cs typeface="SimSun" charset="0"/>
              </a:rPr>
              <a:t>Pengangkatan</a:t>
            </a:r>
            <a:r>
              <a:rPr lang="en-GB">
                <a:solidFill>
                  <a:srgbClr val="CC3300"/>
                </a:solidFill>
                <a:latin typeface="Comic Sans MS" charset="0"/>
                <a:ea typeface="SimSun" charset="0"/>
                <a:cs typeface="SimSun" charset="0"/>
              </a:rPr>
              <a:t>.</a:t>
            </a:r>
            <a:endParaRPr lang="en-GB">
              <a:ea typeface="SimSun" charset="0"/>
              <a:cs typeface="SimSun" charset="0"/>
            </a:endParaRPr>
          </a:p>
        </p:txBody>
      </p:sp>
      <p:sp>
        <p:nvSpPr>
          <p:cNvPr id="45062" name="Text Box 6"/>
          <p:cNvSpPr txBox="1">
            <a:spLocks noChangeArrowheads="1"/>
          </p:cNvSpPr>
          <p:nvPr/>
        </p:nvSpPr>
        <p:spPr bwMode="auto">
          <a:xfrm>
            <a:off x="395288" y="2781300"/>
            <a:ext cx="8139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GB">
                <a:latin typeface="Comic Sans MS" charset="0"/>
                <a:ea typeface="SimSun" charset="0"/>
                <a:cs typeface="SimSun" charset="0"/>
              </a:rPr>
              <a:t>--&gt; Pengharapan akan Pengangkatan orang-orang untuk berjumpa dengan Tuhan menandai akhir setiap pasal:</a:t>
            </a:r>
          </a:p>
        </p:txBody>
      </p:sp>
      <p:pic>
        <p:nvPicPr>
          <p:cNvPr id="64519" name="Picture 8" descr="walking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2800" y="5791200"/>
            <a:ext cx="274320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Rectangle 9"/>
          <p:cNvSpPr>
            <a:spLocks noChangeArrowheads="1"/>
          </p:cNvSpPr>
          <p:nvPr/>
        </p:nvSpPr>
        <p:spPr bwMode="auto">
          <a:xfrm>
            <a:off x="3352800" y="5791200"/>
            <a:ext cx="2743200" cy="941388"/>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4521" name="AutoShape 10">
            <a:hlinkClick r:id="rId3" action="ppaction://hlinksldjump" highlightClick="1"/>
          </p:cNvPr>
          <p:cNvSpPr>
            <a:spLocks noChangeArrowheads="1"/>
          </p:cNvSpPr>
          <p:nvPr/>
        </p:nvSpPr>
        <p:spPr bwMode="auto">
          <a:xfrm>
            <a:off x="7924800" y="5715000"/>
            <a:ext cx="609600" cy="533400"/>
          </a:xfrm>
          <a:prstGeom prst="actionButtonHome">
            <a:avLst/>
          </a:prstGeom>
          <a:solidFill>
            <a:schemeClr val="accent1"/>
          </a:solidFill>
          <a:ln w="9525">
            <a:solidFill>
              <a:schemeClr val="tx1"/>
            </a:solidFill>
            <a:miter lim="800000"/>
            <a:headEnd/>
            <a:tailEnd/>
          </a:ln>
        </p:spPr>
        <p:txBody>
          <a:bodyPr wrap="none" anchor="ctr"/>
          <a:lstStyle/>
          <a:p>
            <a:endParaRPr lang="en-US"/>
          </a:p>
        </p:txBody>
      </p:sp>
      <p:sp>
        <p:nvSpPr>
          <p:cNvPr id="64522" name="Text Box 11"/>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205</a:t>
            </a:r>
          </a:p>
        </p:txBody>
      </p:sp>
      <p:sp>
        <p:nvSpPr>
          <p:cNvPr id="64523" name="Text Box 13"/>
          <p:cNvSpPr txBox="1">
            <a:spLocks noChangeArrowheads="1"/>
          </p:cNvSpPr>
          <p:nvPr/>
        </p:nvSpPr>
        <p:spPr bwMode="auto">
          <a:xfrm>
            <a:off x="395288" y="1412875"/>
            <a:ext cx="8389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Tema umum apa yang saudara temukan di akhir dari kelima pasal?</a:t>
            </a:r>
          </a:p>
        </p:txBody>
      </p:sp>
      <p:sp>
        <p:nvSpPr>
          <p:cNvPr id="14" name="Text Box 7"/>
          <p:cNvSpPr txBox="1">
            <a:spLocks noChangeArrowheads="1"/>
          </p:cNvSpPr>
          <p:nvPr/>
        </p:nvSpPr>
        <p:spPr bwMode="auto">
          <a:xfrm>
            <a:off x="755650" y="3573463"/>
            <a:ext cx="78486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GB" sz="1800" b="1" i="1">
                <a:solidFill>
                  <a:srgbClr val="CC3300"/>
                </a:solidFill>
                <a:latin typeface="Comic Sans MS" charset="0"/>
                <a:ea typeface="SimSun" charset="0"/>
                <a:cs typeface="SimSun" charset="0"/>
              </a:rPr>
              <a:t>1:10</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…dan untuk menantikan kedatangan Anak-Nya dari sorga…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2:19</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…Yesus, Tuhan kita, pada waktu kedatangan-Nya…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3:13</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…pada waktu kedatangan Yesus, Tuhan kita, dengan semua orang kudus-Nya.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4:16-18</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…kita yang hidup, yang masih tinggal, akan diangkat bersama-sama dengan mereka dalam awan menyongsong Tuhan di angkasa…</a:t>
            </a:r>
            <a:r>
              <a:rPr lang="ja-JP" altLang="en-GB" sz="1800" b="1" i="1">
                <a:latin typeface="Comic Sans MS" charset="0"/>
                <a:ea typeface="SimSun" charset="0"/>
                <a:cs typeface="SimSun" charset="0"/>
              </a:rPr>
              <a:t>”</a:t>
            </a:r>
            <a:endParaRPr lang="en-GB" altLang="ja-JP" sz="1800" b="1" i="1">
              <a:latin typeface="Comic Sans MS" charset="0"/>
              <a:ea typeface="SimSun" charset="0"/>
              <a:cs typeface="SimSun" charset="0"/>
            </a:endParaRPr>
          </a:p>
          <a:p>
            <a:pPr algn="ctr"/>
            <a:r>
              <a:rPr lang="en-GB" sz="1800" b="1" i="1">
                <a:solidFill>
                  <a:srgbClr val="CC3300"/>
                </a:solidFill>
                <a:latin typeface="Comic Sans MS" charset="0"/>
                <a:ea typeface="SimSun" charset="0"/>
                <a:cs typeface="SimSun" charset="0"/>
              </a:rPr>
              <a:t>5:23</a:t>
            </a:r>
            <a:r>
              <a:rPr lang="en-GB" sz="1800" b="1" i="1">
                <a:latin typeface="Comic Sans MS" charset="0"/>
                <a:ea typeface="SimSun" charset="0"/>
                <a:cs typeface="SimSun" charset="0"/>
              </a:rPr>
              <a:t> – </a:t>
            </a:r>
            <a:r>
              <a:rPr lang="ja-JP" altLang="en-GB" sz="1800" b="1" i="1">
                <a:latin typeface="Comic Sans MS" charset="0"/>
                <a:ea typeface="SimSun" charset="0"/>
                <a:cs typeface="SimSun" charset="0"/>
              </a:rPr>
              <a:t>“</a:t>
            </a:r>
            <a:r>
              <a:rPr lang="en-GB" altLang="ja-JP" sz="1800" b="1" i="1">
                <a:latin typeface="Comic Sans MS" charset="0"/>
                <a:ea typeface="SimSun" charset="0"/>
                <a:cs typeface="SimSun" charset="0"/>
              </a:rPr>
              <a:t>…pada kedatangan Yesus Kristus,Tuhan kita.</a:t>
            </a:r>
            <a:r>
              <a:rPr lang="ja-JP" altLang="en-GB" sz="1800" b="1" i="1">
                <a:latin typeface="Comic Sans MS" charset="0"/>
                <a:ea typeface="SimSun" charset="0"/>
                <a:cs typeface="SimSun" charset="0"/>
              </a:rPr>
              <a:t>”</a:t>
            </a:r>
            <a:endParaRPr lang="en-GB" sz="1800" b="1" i="1">
              <a:latin typeface="Comic Sans MS" charset="0"/>
              <a:ea typeface="SimSun" charset="0"/>
              <a:cs typeface="SimSu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 calcmode="lin" valueType="num">
                                      <p:cBhvr additive="base">
                                        <p:cTn id="7" dur="500" fill="hold"/>
                                        <p:tgtEl>
                                          <p:spTgt spid="45061"/>
                                        </p:tgtEl>
                                        <p:attrNameLst>
                                          <p:attrName>ppt_x</p:attrName>
                                        </p:attrNameLst>
                                      </p:cBhvr>
                                      <p:tavLst>
                                        <p:tav tm="0">
                                          <p:val>
                                            <p:strVal val="0-#ppt_w/2"/>
                                          </p:val>
                                        </p:tav>
                                        <p:tav tm="100000">
                                          <p:val>
                                            <p:strVal val="#ppt_x"/>
                                          </p:val>
                                        </p:tav>
                                      </p:tavLst>
                                    </p:anim>
                                    <p:anim calcmode="lin" valueType="num">
                                      <p:cBhvr additive="base">
                                        <p:cTn id="8" dur="500" fill="hold"/>
                                        <p:tgtEl>
                                          <p:spTgt spid="450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62"/>
                                        </p:tgtEl>
                                        <p:attrNameLst>
                                          <p:attrName>style.visibility</p:attrName>
                                        </p:attrNameLst>
                                      </p:cBhvr>
                                      <p:to>
                                        <p:strVal val="visible"/>
                                      </p:to>
                                    </p:set>
                                    <p:anim calcmode="lin" valueType="num">
                                      <p:cBhvr additive="base">
                                        <p:cTn id="13" dur="500" fill="hold"/>
                                        <p:tgtEl>
                                          <p:spTgt spid="45062"/>
                                        </p:tgtEl>
                                        <p:attrNameLst>
                                          <p:attrName>ppt_x</p:attrName>
                                        </p:attrNameLst>
                                      </p:cBhvr>
                                      <p:tavLst>
                                        <p:tav tm="0">
                                          <p:val>
                                            <p:strVal val="0-#ppt_w/2"/>
                                          </p:val>
                                        </p:tav>
                                        <p:tav tm="100000">
                                          <p:val>
                                            <p:strVal val="#ppt_x"/>
                                          </p:val>
                                        </p:tav>
                                      </p:tavLst>
                                    </p:anim>
                                    <p:anim calcmode="lin" valueType="num">
                                      <p:cBhvr additive="base">
                                        <p:cTn id="14"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4505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450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0-#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animBg="1"/>
      <p:bldP spid="45060" grpId="0" animBg="1"/>
      <p:bldP spid="45061" grpId="0" autoUpdateAnimBg="0"/>
      <p:bldP spid="45062" grpId="0" autoUpdateAnimBg="0"/>
      <p:bldP spid="1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1143000"/>
          </a:xfrm>
        </p:spPr>
        <p:txBody>
          <a:bodyPr/>
          <a:lstStyle/>
          <a:p>
            <a:r>
              <a:rPr lang="en-US" sz="4000" b="1" dirty="0">
                <a:ea typeface="ＭＳ Ｐゴシック" charset="0"/>
              </a:rPr>
              <a:t>Pengangkatan</a:t>
            </a:r>
          </a:p>
        </p:txBody>
      </p:sp>
      <p:pic>
        <p:nvPicPr>
          <p:cNvPr id="2" name="Picture 1"/>
          <p:cNvPicPr>
            <a:picLocks noChangeAspect="1"/>
          </p:cNvPicPr>
          <p:nvPr/>
        </p:nvPicPr>
        <p:blipFill>
          <a:blip r:embed="rId4"/>
          <a:stretch>
            <a:fillRect/>
          </a:stretch>
        </p:blipFill>
        <p:spPr>
          <a:xfrm>
            <a:off x="-4271" y="1124744"/>
            <a:ext cx="9132546" cy="5114226"/>
          </a:xfrm>
          <a:prstGeom prst="rect">
            <a:avLst/>
          </a:prstGeom>
        </p:spPr>
      </p:pic>
    </p:spTree>
    <p:extLst>
      <p:ext uri="{BB962C8B-B14F-4D97-AF65-F5344CB8AC3E}">
        <p14:creationId xmlns:p14="http://schemas.microsoft.com/office/powerpoint/2010/main" val="239312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8914" name="Rectangle 6"/>
          <p:cNvSpPr>
            <a:spLocks noGrp="1" noChangeArrowheads="1"/>
          </p:cNvSpPr>
          <p:nvPr>
            <p:ph type="title" idx="4294967295"/>
          </p:nvPr>
        </p:nvSpPr>
        <p:spPr>
          <a:xfrm>
            <a:off x="0" y="0"/>
            <a:ext cx="9144000" cy="908720"/>
          </a:xfrm>
        </p:spPr>
        <p:txBody>
          <a:bodyPr/>
          <a:lstStyle/>
          <a:p>
            <a:r>
              <a:rPr lang="en-US" sz="4000" b="1" dirty="0">
                <a:solidFill>
                  <a:schemeClr val="tx1"/>
                </a:solidFill>
                <a:ea typeface="ＭＳ Ｐゴシック" charset="0"/>
              </a:rPr>
              <a:t>Pengangkatan</a:t>
            </a:r>
          </a:p>
        </p:txBody>
      </p:sp>
      <p:sp>
        <p:nvSpPr>
          <p:cNvPr id="6" name="Rectangle 2"/>
          <p:cNvSpPr txBox="1">
            <a:spLocks noChangeArrowheads="1"/>
          </p:cNvSpPr>
          <p:nvPr/>
        </p:nvSpPr>
        <p:spPr>
          <a:xfrm>
            <a:off x="0" y="1196752"/>
            <a:ext cx="9144000" cy="4176464"/>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"And now, dear brothers and sisters, we want you to know what will happen to the believers who have died so you will not grieve like people who have no hope.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14</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since we believe that Jesus died and was raised to life again, we also believe that when Jesus returns, God will bring back with him the believers who have died" (1 Thess. 4:13-14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9455958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Rectangle 6"/>
          <p:cNvSpPr>
            <a:spLocks noGrp="1" noChangeArrowheads="1"/>
          </p:cNvSpPr>
          <p:nvPr>
            <p:ph type="title" idx="4294967295"/>
          </p:nvPr>
        </p:nvSpPr>
        <p:spPr>
          <a:xfrm>
            <a:off x="0" y="0"/>
            <a:ext cx="9144000" cy="908720"/>
          </a:xfrm>
        </p:spPr>
        <p:txBody>
          <a:bodyPr/>
          <a:lstStyle/>
          <a:p>
            <a:r>
              <a:rPr lang="en-US" sz="4000" b="1" dirty="0">
                <a:ea typeface="ＭＳ Ｐゴシック" charset="0"/>
              </a:rPr>
              <a:t>Pengangkatan</a:t>
            </a:r>
            <a:endParaRPr lang="en-US" sz="4000" b="1" dirty="0">
              <a:latin typeface="Arial"/>
              <a:ea typeface="ＭＳ Ｐゴシック" charset="0"/>
              <a:cs typeface="Arial"/>
            </a:endParaRPr>
          </a:p>
        </p:txBody>
      </p:sp>
      <p:pic>
        <p:nvPicPr>
          <p:cNvPr id="3" name="Picture 2"/>
          <p:cNvPicPr>
            <a:picLocks noChangeAspect="1"/>
          </p:cNvPicPr>
          <p:nvPr/>
        </p:nvPicPr>
        <p:blipFill rotWithShape="1">
          <a:blip r:embed="rId3"/>
          <a:srcRect t="1237"/>
          <a:stretch/>
        </p:blipFill>
        <p:spPr>
          <a:xfrm>
            <a:off x="-1" y="910765"/>
            <a:ext cx="9203907" cy="5916854"/>
          </a:xfrm>
          <a:prstGeom prst="rect">
            <a:avLst/>
          </a:prstGeom>
        </p:spPr>
      </p:pic>
      <p:sp>
        <p:nvSpPr>
          <p:cNvPr id="6" name="Rectangle 2"/>
          <p:cNvSpPr txBox="1">
            <a:spLocks noChangeArrowheads="1"/>
          </p:cNvSpPr>
          <p:nvPr/>
        </p:nvSpPr>
        <p:spPr>
          <a:xfrm>
            <a:off x="0" y="2420888"/>
            <a:ext cx="9144000" cy="4176464"/>
          </a:xfrm>
          <a:prstGeom prst="rect">
            <a:avLst/>
          </a:prstGeom>
          <a:effectLst>
            <a:outerShdw blurRad="63500" dist="35921" dir="2700000" algn="ctr" rotWithShape="0">
              <a:schemeClr val="tx2">
                <a:alpha val="74998"/>
              </a:schemeClr>
            </a:outerShdw>
          </a:effectLst>
          <a:extLst/>
        </p:spPr>
        <p:txBody>
          <a:bodyPr anchor="t"/>
          <a:lst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"For the Lord himself will come down from heaven with a commanding shout, with the voice of the archangel, and with the trumpet call of God. First, the Christians who have died will rise from their graves.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17</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Then, together with them, we who are still alive and remain on the earth will be caught up in the clouds to meet the Lord in the air. Then we will be with the Lord forever.  </a:t>
            </a:r>
            <a:r>
              <a:rPr kumimoji="0" lang="en-US" sz="2800" b="1" i="0" u="none" strike="noStrike" kern="1200" cap="none" spc="0" normalizeH="0" baseline="30000" noProof="0" dirty="0">
                <a:ln>
                  <a:noFill/>
                </a:ln>
                <a:solidFill>
                  <a:srgbClr val="FFFFFF"/>
                </a:solidFill>
                <a:effectLst>
                  <a:glow rad="292100">
                    <a:srgbClr val="000000"/>
                  </a:glow>
                </a:effectLst>
                <a:uLnTx/>
                <a:uFillTx/>
                <a:latin typeface="Arial" charset="0"/>
                <a:ea typeface="ＭＳ Ｐゴシック" charset="0"/>
                <a:cs typeface="ＭＳ Ｐゴシック" charset="0"/>
              </a:rPr>
              <a:t>18</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So encourage each other with these words" (1 Thess. 4:16-18 </a:t>
            </a:r>
            <a:r>
              <a:rPr kumimoji="0" lang="en-US" sz="24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2921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1556122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0178"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rot="-5400000">
            <a:off x="-678655" y="3746395"/>
            <a:ext cx="3125787" cy="646331"/>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dirty="0" err="1">
                <a:solidFill>
                  <a:srgbClr val="FFFFFF"/>
                </a:solidFill>
                <a:latin typeface="Arial"/>
                <a:cs typeface="Arial"/>
              </a:rPr>
              <a:t>Masa</a:t>
            </a:r>
            <a:r>
              <a:rPr lang="en-US" sz="3600" b="1" dirty="0">
                <a:solidFill>
                  <a:srgbClr val="FFFFFF"/>
                </a:solidFill>
                <a:latin typeface="Arial"/>
                <a:cs typeface="Arial"/>
              </a:rPr>
              <a:t> </a:t>
            </a:r>
            <a:r>
              <a:rPr lang="en-US" sz="3600" b="1" dirty="0" err="1">
                <a:solidFill>
                  <a:srgbClr val="FFFFFF"/>
                </a:solidFill>
                <a:latin typeface="Arial"/>
                <a:cs typeface="Arial"/>
              </a:rPr>
              <a:t>Gereja</a:t>
            </a:r>
            <a:endParaRPr lang="en-US" sz="3600" b="1" dirty="0">
              <a:solidFill>
                <a:srgbClr val="FFFFFF"/>
              </a:solidFill>
              <a:latin typeface="Arial"/>
              <a:cs typeface="Arial"/>
            </a:endParaRPr>
          </a:p>
        </p:txBody>
      </p:sp>
      <p:sp>
        <p:nvSpPr>
          <p:cNvPr id="50181" name="Text Box 1029"/>
          <p:cNvSpPr txBox="1">
            <a:spLocks noChangeArrowheads="1"/>
          </p:cNvSpPr>
          <p:nvPr/>
        </p:nvSpPr>
        <p:spPr bwMode="auto">
          <a:xfrm>
            <a:off x="2503715" y="1257303"/>
            <a:ext cx="2982687"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00"/>
                </a:solidFill>
                <a:latin typeface="Arial"/>
                <a:cs typeface="Arial"/>
              </a:rPr>
              <a:t>Kedatangan</a:t>
            </a:r>
            <a:r>
              <a:rPr lang="en-US" sz="3600" b="1" dirty="0">
                <a:solidFill>
                  <a:srgbClr val="FFFF00"/>
                </a:solidFill>
                <a:latin typeface="Arial"/>
                <a:cs typeface="Arial"/>
              </a:rPr>
              <a:t> </a:t>
            </a:r>
            <a:r>
              <a:rPr lang="en-US" sz="3600" b="1" dirty="0" err="1">
                <a:solidFill>
                  <a:srgbClr val="FFFF00"/>
                </a:solidFill>
                <a:latin typeface="Arial"/>
                <a:cs typeface="Arial"/>
              </a:rPr>
              <a:t>Kedua</a:t>
            </a:r>
            <a:endParaRPr lang="en-US" sz="3600" b="1" dirty="0">
              <a:solidFill>
                <a:srgbClr val="FFFF00"/>
              </a:solidFill>
              <a:latin typeface="Arial"/>
              <a:cs typeface="Arial"/>
            </a:endParaRPr>
          </a:p>
        </p:txBody>
      </p:sp>
      <p:sp>
        <p:nvSpPr>
          <p:cNvPr id="50182" name="Text Box 1030"/>
          <p:cNvSpPr txBox="1">
            <a:spLocks noChangeArrowheads="1"/>
          </p:cNvSpPr>
          <p:nvPr/>
        </p:nvSpPr>
        <p:spPr bwMode="auto">
          <a:xfrm>
            <a:off x="1233934" y="3276604"/>
            <a:ext cx="328363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Penganiayaan</a:t>
            </a:r>
            <a:endParaRPr lang="en-US" sz="3600" b="1" dirty="0">
              <a:solidFill>
                <a:srgbClr val="000000"/>
              </a:solidFill>
              <a:latin typeface="Arial"/>
              <a:cs typeface="Arial"/>
            </a:endParaRPr>
          </a:p>
        </p:txBody>
      </p:sp>
      <p:sp>
        <p:nvSpPr>
          <p:cNvPr id="50183" name="Text Box 1031"/>
          <p:cNvSpPr txBox="1">
            <a:spLocks noChangeArrowheads="1"/>
          </p:cNvSpPr>
          <p:nvPr/>
        </p:nvSpPr>
        <p:spPr bwMode="auto">
          <a:xfrm>
            <a:off x="1905000" y="4267204"/>
            <a:ext cx="2362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50184" name="Text Box 1032"/>
          <p:cNvSpPr txBox="1">
            <a:spLocks noChangeArrowheads="1"/>
          </p:cNvSpPr>
          <p:nvPr/>
        </p:nvSpPr>
        <p:spPr bwMode="auto">
          <a:xfrm>
            <a:off x="4724400" y="3276604"/>
            <a:ext cx="29718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Milenium</a:t>
            </a:r>
            <a:endParaRPr lang="en-US" sz="3600" b="1" dirty="0">
              <a:solidFill>
                <a:srgbClr val="000000"/>
              </a:solidFill>
              <a:latin typeface="Arial"/>
              <a:cs typeface="Arial"/>
            </a:endParaRPr>
          </a:p>
        </p:txBody>
      </p:sp>
      <p:sp>
        <p:nvSpPr>
          <p:cNvPr id="50185" name="Text Box 1033"/>
          <p:cNvSpPr txBox="1">
            <a:spLocks noChangeArrowheads="1"/>
          </p:cNvSpPr>
          <p:nvPr/>
        </p:nvSpPr>
        <p:spPr bwMode="auto">
          <a:xfrm>
            <a:off x="4953000" y="4267204"/>
            <a:ext cx="2743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5989060" y="3866457"/>
            <a:ext cx="4951413"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dirty="0" err="1">
                <a:solidFill>
                  <a:srgbClr val="FFCC00"/>
                </a:solidFill>
                <a:latin typeface="Arial"/>
                <a:cs typeface="Arial"/>
              </a:rPr>
              <a:t>Kerajaan</a:t>
            </a:r>
            <a:r>
              <a:rPr lang="en-US" sz="3600" b="1" dirty="0">
                <a:solidFill>
                  <a:srgbClr val="FFCC00"/>
                </a:solidFill>
                <a:latin typeface="Arial"/>
                <a:cs typeface="Arial"/>
              </a:rPr>
              <a:t> </a:t>
            </a:r>
            <a:r>
              <a:rPr lang="en-US" sz="3600" b="1" dirty="0" err="1">
                <a:solidFill>
                  <a:srgbClr val="FFCC00"/>
                </a:solidFill>
                <a:latin typeface="Arial"/>
                <a:cs typeface="Arial"/>
              </a:rPr>
              <a:t>Kekal</a:t>
            </a:r>
            <a:endParaRPr lang="en-US" sz="3600" b="1" dirty="0">
              <a:solidFill>
                <a:srgbClr val="FFCC00"/>
              </a:solidFill>
              <a:latin typeface="Arial"/>
              <a:cs typeface="Arial"/>
            </a:endParaRPr>
          </a:p>
        </p:txBody>
      </p:sp>
      <p:sp>
        <p:nvSpPr>
          <p:cNvPr id="50187" name="Text Box 1035"/>
          <p:cNvSpPr txBox="1">
            <a:spLocks noChangeArrowheads="1"/>
          </p:cNvSpPr>
          <p:nvPr/>
        </p:nvSpPr>
        <p:spPr bwMode="auto">
          <a:xfrm rot="5381629">
            <a:off x="6343548" y="5592819"/>
            <a:ext cx="3295331"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b="1" dirty="0" err="1">
                <a:solidFill>
                  <a:srgbClr val="FFFF00"/>
                </a:solidFill>
                <a:latin typeface="Arial"/>
                <a:cs typeface="Arial"/>
              </a:rPr>
              <a:t>Penghakiman</a:t>
            </a:r>
            <a:endParaRPr lang="en-US" sz="2800" b="1" dirty="0">
              <a:solidFill>
                <a:srgbClr val="FFFF00"/>
              </a:solidFill>
              <a:latin typeface="Arial"/>
              <a:cs typeface="Arial"/>
            </a:endParaRPr>
          </a:p>
        </p:txBody>
      </p:sp>
      <p:sp>
        <p:nvSpPr>
          <p:cNvPr id="50188" name="Text Box 1036"/>
          <p:cNvSpPr txBox="1">
            <a:spLocks noChangeArrowheads="1"/>
          </p:cNvSpPr>
          <p:nvPr/>
        </p:nvSpPr>
        <p:spPr bwMode="auto">
          <a:xfrm>
            <a:off x="5334000" y="1257301"/>
            <a:ext cx="2438400" cy="112825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600" b="1" i="1" dirty="0">
                <a:solidFill>
                  <a:srgbClr val="FFFF00"/>
                </a:solidFill>
                <a:latin typeface="Arial"/>
                <a:cs typeface="Arial"/>
              </a:rPr>
              <a:t>Advent</a:t>
            </a:r>
          </a:p>
          <a:p>
            <a:pPr>
              <a:lnSpc>
                <a:spcPct val="0"/>
              </a:lnSpc>
              <a:spcBef>
                <a:spcPct val="35000"/>
              </a:spcBef>
              <a:defRPr/>
            </a:pPr>
            <a:r>
              <a:rPr lang="en-US" sz="3600" b="1" i="1" dirty="0">
                <a:solidFill>
                  <a:srgbClr val="FFFF00"/>
                </a:solidFill>
                <a:latin typeface="Arial"/>
                <a:cs typeface="Arial"/>
              </a:rPr>
              <a:t>=</a:t>
            </a:r>
          </a:p>
          <a:p>
            <a:pPr algn="ctr">
              <a:lnSpc>
                <a:spcPct val="0"/>
              </a:lnSpc>
              <a:spcBef>
                <a:spcPct val="50000"/>
              </a:spcBef>
              <a:defRPr/>
            </a:pPr>
            <a:r>
              <a:rPr lang="en-US" sz="3600" b="1" i="1" dirty="0" err="1">
                <a:solidFill>
                  <a:srgbClr val="FFFF00"/>
                </a:solidFill>
                <a:latin typeface="Arial"/>
                <a:cs typeface="Arial"/>
              </a:rPr>
              <a:t>Kedua</a:t>
            </a:r>
            <a:endParaRPr lang="en-US" sz="3600" b="1" i="1" dirty="0">
              <a:solidFill>
                <a:srgbClr val="FFFF00"/>
              </a:solidFill>
              <a:latin typeface="Arial"/>
              <a:cs typeface="Arial"/>
            </a:endParaRPr>
          </a:p>
        </p:txBody>
      </p:sp>
      <p:sp>
        <p:nvSpPr>
          <p:cNvPr id="50189" name="Rectangle 1037"/>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dirty="0" err="1">
                <a:solidFill>
                  <a:srgbClr val="FFFFFF"/>
                </a:solidFill>
                <a:ea typeface="ＭＳ Ｐゴシック" charset="-128"/>
              </a:rPr>
              <a:t>Premilenialisme</a:t>
            </a:r>
            <a:endParaRPr lang="en-US" sz="4000" b="1" dirty="0">
              <a:solidFill>
                <a:srgbClr val="FFFFFF"/>
              </a:solidFill>
              <a:ea typeface="ＭＳ Ｐゴシック" charset="-128"/>
            </a:endParaRPr>
          </a:p>
        </p:txBody>
      </p:sp>
      <p:sp>
        <p:nvSpPr>
          <p:cNvPr id="15" name="Text Box 7"/>
          <p:cNvSpPr txBox="1">
            <a:spLocks noChangeArrowheads="1"/>
          </p:cNvSpPr>
          <p:nvPr/>
        </p:nvSpPr>
        <p:spPr bwMode="auto">
          <a:xfrm rot="20751823">
            <a:off x="619456" y="4723705"/>
            <a:ext cx="5365245" cy="1569660"/>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SELURUH 5 PANDANGAN PENGANGKATAN ADALAH PREMILLENNIAL</a:t>
            </a:r>
            <a:endParaRPr lang="en-US" sz="3200" b="1" dirty="0">
              <a:solidFill>
                <a:srgbClr val="000000"/>
              </a:solidFill>
              <a:latin typeface="Arial"/>
              <a:cs typeface="Arial"/>
            </a:endParaRPr>
          </a:p>
        </p:txBody>
      </p:sp>
      <p:sp>
        <p:nvSpPr>
          <p:cNvPr id="16" name="Text Box 1041"/>
          <p:cNvSpPr txBox="1">
            <a:spLocks noChangeArrowheads="1"/>
          </p:cNvSpPr>
          <p:nvPr/>
        </p:nvSpPr>
        <p:spPr bwMode="auto">
          <a:xfrm>
            <a:off x="9434213" y="-779525"/>
            <a:ext cx="6992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433</a:t>
            </a:r>
            <a:endParaRPr lang="en-US" b="1" dirty="0">
              <a:solidFill>
                <a:srgbClr val="000000"/>
              </a:solidFill>
              <a:latin typeface="Arial"/>
              <a:cs typeface="Arial"/>
            </a:endParaRPr>
          </a:p>
        </p:txBody>
      </p:sp>
      <p:sp>
        <p:nvSpPr>
          <p:cNvPr id="17"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208</a:t>
            </a:r>
          </a:p>
          <a:p>
            <a:pPr algn="r"/>
            <a:r>
              <a:rPr lang="en-US" b="1" dirty="0" smtClean="0">
                <a:solidFill>
                  <a:srgbClr val="FFFFFF"/>
                </a:solidFill>
                <a:latin typeface="Arial"/>
                <a:cs typeface="Arial"/>
              </a:rPr>
              <a:t>433</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07242861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par>
                          <p:cTn id="55" fill="hold" nodeType="afterGroup">
                            <p:stCondLst>
                              <p:cond delay="27000"/>
                            </p:stCondLst>
                            <p:childTnLst>
                              <p:par>
                                <p:cTn id="56" presetID="7" presetClass="entr" presetSubtype="1" fill="hold" grpId="0" nodeType="afterEffect">
                                  <p:stCondLst>
                                    <p:cond delay="1000"/>
                                  </p:stCondLst>
                                  <p:childTnLst>
                                    <p:set>
                                      <p:cBhvr>
                                        <p:cTn id="57" dur="1" fill="hold">
                                          <p:stCondLst>
                                            <p:cond delay="0"/>
                                          </p:stCondLst>
                                        </p:cTn>
                                        <p:tgtEl>
                                          <p:spTgt spid="50188"/>
                                        </p:tgtEl>
                                        <p:attrNameLst>
                                          <p:attrName>style.visibility</p:attrName>
                                        </p:attrNameLst>
                                      </p:cBhvr>
                                      <p:to>
                                        <p:strVal val="visible"/>
                                      </p:to>
                                    </p:set>
                                    <p:anim calcmode="lin" valueType="num">
                                      <p:cBhvr additive="base">
                                        <p:cTn id="58" dur="5000" fill="hold"/>
                                        <p:tgtEl>
                                          <p:spTgt spid="50188"/>
                                        </p:tgtEl>
                                        <p:attrNameLst>
                                          <p:attrName>ppt_x</p:attrName>
                                        </p:attrNameLst>
                                      </p:cBhvr>
                                      <p:tavLst>
                                        <p:tav tm="0">
                                          <p:val>
                                            <p:strVal val="#ppt_x"/>
                                          </p:val>
                                        </p:tav>
                                        <p:tav tm="100000">
                                          <p:val>
                                            <p:strVal val="#ppt_x"/>
                                          </p:val>
                                        </p:tav>
                                      </p:tavLst>
                                    </p:anim>
                                    <p:anim calcmode="lin" valueType="num">
                                      <p:cBhvr additive="base">
                                        <p:cTn id="59" dur="5000" fill="hold"/>
                                        <p:tgtEl>
                                          <p:spTgt spid="50188"/>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50188" grpId="0" autoUpdateAnimBg="0"/>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475178"/>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1902955" y="2398978"/>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1902955" y="2398978"/>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664955" y="2551493"/>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3846778"/>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914443" y="2370403"/>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088972"/>
            <a:ext cx="2010296" cy="107721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en-US" sz="3200" b="1" dirty="0" err="1">
                <a:solidFill>
                  <a:srgbClr val="FFFFFF"/>
                </a:solidFill>
                <a:latin typeface="Arial"/>
                <a:cs typeface="Arial"/>
              </a:rPr>
              <a:t>Masa</a:t>
            </a:r>
            <a:r>
              <a:rPr lang="en-US" sz="3200" b="1" dirty="0">
                <a:solidFill>
                  <a:srgbClr val="FFFFFF"/>
                </a:solidFill>
                <a:latin typeface="Arial"/>
                <a:cs typeface="Arial"/>
              </a:rPr>
              <a:t> </a:t>
            </a:r>
            <a:r>
              <a:rPr lang="en-US" sz="3200" b="1" dirty="0" err="1">
                <a:solidFill>
                  <a:srgbClr val="FFFFFF"/>
                </a:solidFill>
                <a:latin typeface="Arial"/>
                <a:cs typeface="Arial"/>
              </a:rPr>
              <a:t>Gereja</a:t>
            </a:r>
            <a:endParaRPr lang="en-US" sz="3200" b="1" dirty="0">
              <a:solidFill>
                <a:srgbClr val="FFFFFF"/>
              </a:solidFill>
              <a:latin typeface="Arial"/>
              <a:cs typeface="Arial"/>
            </a:endParaRPr>
          </a:p>
        </p:txBody>
      </p:sp>
      <p:sp>
        <p:nvSpPr>
          <p:cNvPr id="50181" name="Text Box 1029"/>
          <p:cNvSpPr txBox="1">
            <a:spLocks noChangeArrowheads="1"/>
          </p:cNvSpPr>
          <p:nvPr/>
        </p:nvSpPr>
        <p:spPr bwMode="auto">
          <a:xfrm>
            <a:off x="3356800" y="1146040"/>
            <a:ext cx="2987899"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KedatanganKedua</a:t>
            </a:r>
            <a:endParaRPr lang="en-US" sz="3600" b="1" dirty="0">
              <a:solidFill>
                <a:srgbClr val="FFFFFF"/>
              </a:solidFill>
              <a:latin typeface="Arial"/>
              <a:cs typeface="Arial"/>
            </a:endParaRPr>
          </a:p>
        </p:txBody>
      </p:sp>
      <p:sp>
        <p:nvSpPr>
          <p:cNvPr id="50182" name="Text Box 1030"/>
          <p:cNvSpPr txBox="1">
            <a:spLocks noChangeArrowheads="1"/>
          </p:cNvSpPr>
          <p:nvPr/>
        </p:nvSpPr>
        <p:spPr bwMode="auto">
          <a:xfrm>
            <a:off x="1710795" y="3052768"/>
            <a:ext cx="3323543"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err="1">
                <a:solidFill>
                  <a:srgbClr val="FFFFFF"/>
                </a:solidFill>
                <a:latin typeface="Arial"/>
                <a:cs typeface="Arial"/>
              </a:rPr>
              <a:t>Kesengsaraan</a:t>
            </a:r>
            <a:endParaRPr lang="en-US" sz="3200" b="1" dirty="0">
              <a:solidFill>
                <a:srgbClr val="000000"/>
              </a:solidFill>
              <a:latin typeface="Arial"/>
              <a:cs typeface="Arial"/>
            </a:endParaRPr>
          </a:p>
        </p:txBody>
      </p:sp>
      <p:sp>
        <p:nvSpPr>
          <p:cNvPr id="50183" name="Text Box 1031"/>
          <p:cNvSpPr txBox="1">
            <a:spLocks noChangeArrowheads="1"/>
          </p:cNvSpPr>
          <p:nvPr/>
        </p:nvSpPr>
        <p:spPr bwMode="auto">
          <a:xfrm>
            <a:off x="2283955" y="3999182"/>
            <a:ext cx="2362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00"/>
                </a:solidFill>
                <a:latin typeface="Arial"/>
                <a:cs typeface="Arial"/>
              </a:rPr>
              <a:t>7 </a:t>
            </a:r>
            <a:r>
              <a:rPr lang="en-US" sz="3200" b="1" dirty="0" err="1">
                <a:solidFill>
                  <a:srgbClr val="FFFF00"/>
                </a:solidFill>
                <a:latin typeface="Arial"/>
                <a:cs typeface="Arial"/>
              </a:rPr>
              <a:t>tahun</a:t>
            </a:r>
            <a:endParaRPr lang="en-US" sz="3200" b="1" dirty="0">
              <a:solidFill>
                <a:srgbClr val="FFFF00"/>
              </a:solidFill>
              <a:latin typeface="Arial"/>
              <a:cs typeface="Arial"/>
            </a:endParaRPr>
          </a:p>
        </p:txBody>
      </p:sp>
      <p:sp>
        <p:nvSpPr>
          <p:cNvPr id="50184" name="Text Box 1032"/>
          <p:cNvSpPr txBox="1">
            <a:spLocks noChangeArrowheads="1"/>
          </p:cNvSpPr>
          <p:nvPr/>
        </p:nvSpPr>
        <p:spPr bwMode="auto">
          <a:xfrm>
            <a:off x="5103355" y="3008582"/>
            <a:ext cx="29718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err="1">
                <a:solidFill>
                  <a:srgbClr val="FFFFFF"/>
                </a:solidFill>
                <a:latin typeface="Arial"/>
                <a:cs typeface="Arial"/>
              </a:rPr>
              <a:t>Milenium</a:t>
            </a:r>
            <a:endParaRPr lang="en-US" sz="3200" b="1" dirty="0">
              <a:solidFill>
                <a:srgbClr val="000000"/>
              </a:solidFill>
              <a:latin typeface="Arial"/>
              <a:cs typeface="Arial"/>
            </a:endParaRPr>
          </a:p>
        </p:txBody>
      </p:sp>
      <p:sp>
        <p:nvSpPr>
          <p:cNvPr id="50185" name="Text Box 1033"/>
          <p:cNvSpPr txBox="1">
            <a:spLocks noChangeArrowheads="1"/>
          </p:cNvSpPr>
          <p:nvPr/>
        </p:nvSpPr>
        <p:spPr bwMode="auto">
          <a:xfrm>
            <a:off x="5331955" y="3999182"/>
            <a:ext cx="2743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00"/>
                </a:solidFill>
                <a:latin typeface="Arial"/>
                <a:cs typeface="Arial"/>
              </a:rPr>
              <a:t>1000 </a:t>
            </a:r>
            <a:r>
              <a:rPr lang="en-US" sz="3200" b="1" dirty="0" err="1">
                <a:solidFill>
                  <a:srgbClr val="FFFF00"/>
                </a:solidFill>
                <a:latin typeface="Arial"/>
                <a:cs typeface="Arial"/>
              </a:rPr>
              <a:t>tahun</a:t>
            </a:r>
            <a:endParaRPr lang="en-US" sz="32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6357109" y="3629213"/>
            <a:ext cx="4951413"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200" b="1" dirty="0" err="1">
                <a:solidFill>
                  <a:srgbClr val="FFCC00"/>
                </a:solidFill>
                <a:latin typeface="Arial"/>
                <a:cs typeface="Arial"/>
              </a:rPr>
              <a:t>Kerajaan</a:t>
            </a:r>
            <a:r>
              <a:rPr lang="en-US" sz="3200" b="1" dirty="0">
                <a:solidFill>
                  <a:srgbClr val="FFCC00"/>
                </a:solidFill>
                <a:latin typeface="Arial"/>
                <a:cs typeface="Arial"/>
              </a:rPr>
              <a:t> </a:t>
            </a:r>
            <a:r>
              <a:rPr lang="en-US" sz="3200" b="1" dirty="0" err="1">
                <a:solidFill>
                  <a:srgbClr val="FFCC00"/>
                </a:solidFill>
                <a:latin typeface="Arial"/>
                <a:cs typeface="Arial"/>
              </a:rPr>
              <a:t>Kekal</a:t>
            </a:r>
            <a:endParaRPr lang="en-US" sz="3200" b="1" dirty="0">
              <a:solidFill>
                <a:srgbClr val="FFCC00"/>
              </a:solidFill>
              <a:latin typeface="Arial"/>
              <a:cs typeface="Arial"/>
            </a:endParaRPr>
          </a:p>
        </p:txBody>
      </p:sp>
      <p:sp>
        <p:nvSpPr>
          <p:cNvPr id="50187" name="Text Box 1035"/>
          <p:cNvSpPr txBox="1">
            <a:spLocks noChangeArrowheads="1"/>
          </p:cNvSpPr>
          <p:nvPr/>
        </p:nvSpPr>
        <p:spPr bwMode="auto">
          <a:xfrm rot="5381629">
            <a:off x="6712468" y="5394687"/>
            <a:ext cx="3253456"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err="1">
                <a:solidFill>
                  <a:srgbClr val="FFFF00"/>
                </a:solidFill>
                <a:latin typeface="Arial"/>
                <a:cs typeface="Arial"/>
              </a:rPr>
              <a:t>Penghakiman</a:t>
            </a:r>
            <a:endParaRPr lang="en-US" sz="3200" b="1" dirty="0">
              <a:solidFill>
                <a:srgbClr val="FFFF00"/>
              </a:solidFill>
              <a:latin typeface="Arial"/>
              <a:cs typeface="Arial"/>
            </a:endParaRPr>
          </a:p>
        </p:txBody>
      </p:sp>
      <p:sp>
        <p:nvSpPr>
          <p:cNvPr id="50189" name="Rectangle 1037"/>
          <p:cNvSpPr>
            <a:spLocks noGrp="1" noChangeArrowheads="1"/>
          </p:cNvSpPr>
          <p:nvPr>
            <p:ph type="title" idx="4294967295"/>
          </p:nvPr>
        </p:nvSpPr>
        <p:spPr>
          <a:xfrm>
            <a:off x="-30584" y="237002"/>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err="1">
                <a:solidFill>
                  <a:srgbClr val="FFFFFF"/>
                </a:solidFill>
                <a:ea typeface="ＭＳ Ｐゴシック" charset="-128"/>
              </a:rPr>
              <a:t>Pembebasan</a:t>
            </a:r>
            <a:r>
              <a:rPr lang="en-US" sz="4000" b="1" dirty="0">
                <a:solidFill>
                  <a:srgbClr val="FFFFFF"/>
                </a:solidFill>
                <a:ea typeface="ＭＳ Ｐゴシック" charset="-128"/>
              </a:rPr>
              <a:t> </a:t>
            </a:r>
            <a:r>
              <a:rPr lang="en-US" sz="4000" b="1" dirty="0" err="1">
                <a:solidFill>
                  <a:srgbClr val="FFFFFF"/>
                </a:solidFill>
                <a:ea typeface="ＭＳ Ｐゴシック" charset="-128"/>
              </a:rPr>
              <a:t>dari</a:t>
            </a:r>
            <a:r>
              <a:rPr lang="en-US" sz="4000" b="1" dirty="0">
                <a:solidFill>
                  <a:srgbClr val="FFFFFF"/>
                </a:solidFill>
                <a:ea typeface="ＭＳ Ｐゴシック" charset="-128"/>
              </a:rPr>
              <a:t> </a:t>
            </a:r>
            <a:r>
              <a:rPr lang="en-US" sz="4000" b="1" dirty="0" err="1">
                <a:solidFill>
                  <a:srgbClr val="FFFFFF"/>
                </a:solidFill>
                <a:ea typeface="ＭＳ Ｐゴシック" charset="-128"/>
              </a:rPr>
              <a:t>Kesengsaraan</a:t>
            </a:r>
            <a:endParaRPr lang="en-US" sz="4000" b="1" dirty="0">
              <a:solidFill>
                <a:srgbClr val="FFFFFF"/>
              </a:solidFill>
              <a:ea typeface="ＭＳ Ｐゴシック" charset="-128"/>
            </a:endParaRPr>
          </a:p>
        </p:txBody>
      </p:sp>
      <p:sp>
        <p:nvSpPr>
          <p:cNvPr id="52241" name="Text Box 1041"/>
          <p:cNvSpPr txBox="1">
            <a:spLocks noChangeArrowheads="1"/>
          </p:cNvSpPr>
          <p:nvPr/>
        </p:nvSpPr>
        <p:spPr bwMode="auto">
          <a:xfrm>
            <a:off x="9434213" y="-779525"/>
            <a:ext cx="6992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246578"/>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19" name="Line 1039"/>
          <p:cNvSpPr>
            <a:spLocks noChangeShapeType="1"/>
          </p:cNvSpPr>
          <p:nvPr/>
        </p:nvSpPr>
        <p:spPr bwMode="auto">
          <a:xfrm flipV="1">
            <a:off x="1892855" y="3027629"/>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20"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208</a:t>
            </a:r>
          </a:p>
          <a:p>
            <a:pPr algn="r"/>
            <a:r>
              <a:rPr lang="en-US" b="1" dirty="0" smtClean="0">
                <a:solidFill>
                  <a:srgbClr val="FFFFFF"/>
                </a:solidFill>
                <a:latin typeface="Arial"/>
                <a:cs typeface="Arial"/>
              </a:rPr>
              <a:t>362</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444703016"/>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Jesus Coming Sphe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9588"/>
            <a:ext cx="9145588"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Grp="1" noChangeArrowheads="1"/>
          </p:cNvSpPr>
          <p:nvPr>
            <p:ph type="title" idx="4294967295"/>
          </p:nvPr>
        </p:nvSpPr>
        <p:spPr/>
        <p:txBody>
          <a:bodyPr/>
          <a:lstStyle/>
          <a:p>
            <a:pPr>
              <a:defRPr/>
            </a:pPr>
            <a:r>
              <a:rPr lang="en-US" b="1">
                <a:solidFill>
                  <a:schemeClr val="bg1"/>
                </a:solidFill>
                <a:effectLst>
                  <a:outerShdw blurRad="38100" dist="38100" dir="2700000" algn="tl">
                    <a:srgbClr val="DDDDDD"/>
                  </a:outerShdw>
                </a:effectLst>
                <a:latin typeface="Times New Roman" charset="0"/>
                <a:ea typeface="ＭＳ Ｐゴシック" charset="0"/>
                <a:cs typeface="ＭＳ Ｐゴシック" charset="0"/>
              </a:rPr>
              <a:t>Kapan Pengangkatan Terjadi?</a:t>
            </a:r>
            <a:endParaRPr lang="en-US">
              <a:effectLst>
                <a:outerShdw blurRad="38100" dist="38100" dir="2700000" algn="tl">
                  <a:srgbClr val="DDDDDD"/>
                </a:outerShdw>
              </a:effectLst>
              <a:latin typeface="Times New Roman" charset="0"/>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7586"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8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88" name="Text Box 1028"/>
          <p:cNvSpPr txBox="1">
            <a:spLocks noChangeArrowheads="1"/>
          </p:cNvSpPr>
          <p:nvPr/>
        </p:nvSpPr>
        <p:spPr bwMode="auto">
          <a:xfrm rot="-5400000">
            <a:off x="-641349" y="3675062"/>
            <a:ext cx="3359150" cy="7080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rPr>
              <a:t>Zaman Gereja</a:t>
            </a:r>
            <a:endParaRPr lang="en-US" sz="4000">
              <a:solidFill>
                <a:schemeClr val="bg1"/>
              </a:solidFill>
            </a:endParaRPr>
          </a:p>
        </p:txBody>
      </p:sp>
      <p:sp>
        <p:nvSpPr>
          <p:cNvPr id="41989" name="Text Box 1029"/>
          <p:cNvSpPr txBox="1">
            <a:spLocks noChangeArrowheads="1"/>
          </p:cNvSpPr>
          <p:nvPr/>
        </p:nvSpPr>
        <p:spPr bwMode="auto">
          <a:xfrm>
            <a:off x="3203575" y="1341438"/>
            <a:ext cx="30162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CCFF"/>
                </a:solidFill>
              </a:rPr>
              <a:t> Kedatangan Kedua</a:t>
            </a:r>
            <a:endParaRPr lang="en-US" sz="4000"/>
          </a:p>
        </p:txBody>
      </p:sp>
      <p:sp>
        <p:nvSpPr>
          <p:cNvPr id="41990" name="Text Box 1030"/>
          <p:cNvSpPr txBox="1">
            <a:spLocks noChangeArrowheads="1"/>
          </p:cNvSpPr>
          <p:nvPr/>
        </p:nvSpPr>
        <p:spPr bwMode="auto">
          <a:xfrm>
            <a:off x="827088" y="1916113"/>
            <a:ext cx="27003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rgbClr val="FFFF00"/>
                </a:solidFill>
              </a:rPr>
              <a:t>Pengangkatan</a:t>
            </a:r>
            <a:endParaRPr lang="en-US" sz="3200">
              <a:solidFill>
                <a:srgbClr val="FFFF00"/>
              </a:solidFill>
            </a:endParaRPr>
          </a:p>
        </p:txBody>
      </p:sp>
      <p:sp>
        <p:nvSpPr>
          <p:cNvPr id="41991" name="Text Box 1031"/>
          <p:cNvSpPr txBox="1">
            <a:spLocks noChangeArrowheads="1"/>
          </p:cNvSpPr>
          <p:nvPr/>
        </p:nvSpPr>
        <p:spPr bwMode="auto">
          <a:xfrm>
            <a:off x="1828800" y="3276600"/>
            <a:ext cx="2514600" cy="708025"/>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Tribulasi</a:t>
            </a:r>
            <a:endParaRPr lang="en-US" sz="4000"/>
          </a:p>
        </p:txBody>
      </p:sp>
      <p:sp>
        <p:nvSpPr>
          <p:cNvPr id="41992" name="Text Box 1032"/>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7 tahun</a:t>
            </a:r>
            <a:endParaRPr lang="en-US" sz="4000"/>
          </a:p>
        </p:txBody>
      </p:sp>
      <p:sp>
        <p:nvSpPr>
          <p:cNvPr id="41993" name="Text Box 1033"/>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Milenium</a:t>
            </a:r>
            <a:endParaRPr lang="en-US" sz="4000"/>
          </a:p>
        </p:txBody>
      </p:sp>
      <p:sp>
        <p:nvSpPr>
          <p:cNvPr id="41994" name="Text Box 1034"/>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1000 tahun</a:t>
            </a:r>
            <a:endParaRPr lang="en-US" sz="4000"/>
          </a:p>
        </p:txBody>
      </p:sp>
      <p:sp>
        <p:nvSpPr>
          <p:cNvPr id="41996" name="Text Box 1036"/>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CC00"/>
                </a:solidFill>
              </a:rPr>
              <a:t>Kerajaan Kekal</a:t>
            </a:r>
            <a:endParaRPr lang="en-US" sz="4000">
              <a:solidFill>
                <a:srgbClr val="FFCC00"/>
              </a:solidFill>
            </a:endParaRPr>
          </a:p>
        </p:txBody>
      </p:sp>
      <p:sp>
        <p:nvSpPr>
          <p:cNvPr id="41997" name="Text Box 1037"/>
          <p:cNvSpPr txBox="1">
            <a:spLocks noChangeArrowheads="1"/>
          </p:cNvSpPr>
          <p:nvPr/>
        </p:nvSpPr>
        <p:spPr bwMode="auto">
          <a:xfrm rot="5381629">
            <a:off x="6545263" y="52324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0066"/>
                </a:solidFill>
              </a:rPr>
              <a:t>Penghakiman</a:t>
            </a:r>
            <a:endParaRPr lang="en-US" sz="3200" b="1"/>
          </a:p>
        </p:txBody>
      </p:sp>
      <p:sp>
        <p:nvSpPr>
          <p:cNvPr id="41998" name="Line 1038"/>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999" name="Line 1039"/>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7599" name="Rectangle 1040"/>
          <p:cNvSpPr>
            <a:spLocks noGrp="1" noChangeArrowheads="1"/>
          </p:cNvSpPr>
          <p:nvPr>
            <p:ph type="title" idx="4294967295"/>
          </p:nvPr>
        </p:nvSpPr>
        <p:spPr>
          <a:xfrm>
            <a:off x="685800" y="533400"/>
            <a:ext cx="7772400" cy="769938"/>
          </a:xfrm>
          <a:noFill/>
        </p:spPr>
        <p:txBody>
          <a:bodyPr anchor="t">
            <a:spAutoFit/>
          </a:bodyPr>
          <a:lstStyle/>
          <a:p>
            <a:pPr>
              <a:spcBef>
                <a:spcPct val="50000"/>
              </a:spcBef>
            </a:pPr>
            <a:r>
              <a:rPr lang="en-US" b="1">
                <a:solidFill>
                  <a:srgbClr val="FFFF99"/>
                </a:solidFill>
                <a:latin typeface="Times New Roman" charset="0"/>
                <a:ea typeface="ＭＳ Ｐゴシック" charset="0"/>
                <a:cs typeface="ＭＳ Ｐゴシック" charset="0"/>
              </a:rPr>
              <a:t>Pengangkatan “Pre-Trib” </a:t>
            </a:r>
          </a:p>
        </p:txBody>
      </p:sp>
      <p:sp>
        <p:nvSpPr>
          <p:cNvPr id="67600"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208</a:t>
            </a:r>
            <a:endParaRPr lang="en-US"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3000"/>
                                  </p:stCondLst>
                                  <p:childTnLst>
                                    <p:set>
                                      <p:cBhvr>
                                        <p:cTn id="6" dur="1" fill="hold">
                                          <p:stCondLst>
                                            <p:cond delay="0"/>
                                          </p:stCondLst>
                                        </p:cTn>
                                        <p:tgtEl>
                                          <p:spTgt spid="41990"/>
                                        </p:tgtEl>
                                        <p:attrNameLst>
                                          <p:attrName>style.visibility</p:attrName>
                                        </p:attrNameLst>
                                      </p:cBhvr>
                                      <p:to>
                                        <p:strVal val="visible"/>
                                      </p:to>
                                    </p:set>
                                    <p:animEffect transition="in" filter="box(out)">
                                      <p:cBhvr>
                                        <p:cTn id="7" dur="500"/>
                                        <p:tgtEl>
                                          <p:spTgt spid="41990"/>
                                        </p:tgtEl>
                                      </p:cBhvr>
                                    </p:animEffect>
                                  </p:childTnLst>
                                </p:cTn>
                              </p:par>
                            </p:childTnLst>
                          </p:cTn>
                        </p:par>
                        <p:par>
                          <p:cTn id="8" fill="hold" nodeType="afterGroup">
                            <p:stCondLst>
                              <p:cond delay="3500"/>
                            </p:stCondLst>
                            <p:childTnLst>
                              <p:par>
                                <p:cTn id="9" presetID="2" presetClass="entr" presetSubtype="1" fill="hold" grpId="0" nodeType="afterEffect">
                                  <p:stCondLst>
                                    <p:cond delay="1000"/>
                                  </p:stCondLst>
                                  <p:childTnLst>
                                    <p:set>
                                      <p:cBhvr>
                                        <p:cTn id="10" dur="1" fill="hold">
                                          <p:stCondLst>
                                            <p:cond delay="0"/>
                                          </p:stCondLst>
                                        </p:cTn>
                                        <p:tgtEl>
                                          <p:spTgt spid="41998"/>
                                        </p:tgtEl>
                                        <p:attrNameLst>
                                          <p:attrName>style.visibility</p:attrName>
                                        </p:attrNameLst>
                                      </p:cBhvr>
                                      <p:to>
                                        <p:strVal val="visible"/>
                                      </p:to>
                                    </p:set>
                                    <p:anim calcmode="lin" valueType="num">
                                      <p:cBhvr additive="base">
                                        <p:cTn id="11" dur="500" fill="hold"/>
                                        <p:tgtEl>
                                          <p:spTgt spid="41998"/>
                                        </p:tgtEl>
                                        <p:attrNameLst>
                                          <p:attrName>ppt_x</p:attrName>
                                        </p:attrNameLst>
                                      </p:cBhvr>
                                      <p:tavLst>
                                        <p:tav tm="0">
                                          <p:val>
                                            <p:strVal val="#ppt_x"/>
                                          </p:val>
                                        </p:tav>
                                        <p:tav tm="100000">
                                          <p:val>
                                            <p:strVal val="#ppt_x"/>
                                          </p:val>
                                        </p:tav>
                                      </p:tavLst>
                                    </p:anim>
                                    <p:anim calcmode="lin" valueType="num">
                                      <p:cBhvr additive="base">
                                        <p:cTn id="12" dur="500" fill="hold"/>
                                        <p:tgtEl>
                                          <p:spTgt spid="41998"/>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5000"/>
                            </p:stCondLst>
                            <p:childTnLst>
                              <p:par>
                                <p:cTn id="14" presetID="2" presetClass="entr" presetSubtype="4" fill="hold" grpId="0" nodeType="afterEffect">
                                  <p:stCondLst>
                                    <p:cond delay="0"/>
                                  </p:stCondLst>
                                  <p:childTnLst>
                                    <p:set>
                                      <p:cBhvr>
                                        <p:cTn id="15" dur="1" fill="hold">
                                          <p:stCondLst>
                                            <p:cond delay="0"/>
                                          </p:stCondLst>
                                        </p:cTn>
                                        <p:tgtEl>
                                          <p:spTgt spid="41999"/>
                                        </p:tgtEl>
                                        <p:attrNameLst>
                                          <p:attrName>style.visibility</p:attrName>
                                        </p:attrNameLst>
                                      </p:cBhvr>
                                      <p:to>
                                        <p:strVal val="visible"/>
                                      </p:to>
                                    </p:set>
                                    <p:anim calcmode="lin" valueType="num">
                                      <p:cBhvr additive="base">
                                        <p:cTn id="16" dur="500" fill="hold"/>
                                        <p:tgtEl>
                                          <p:spTgt spid="41999"/>
                                        </p:tgtEl>
                                        <p:attrNameLst>
                                          <p:attrName>ppt_x</p:attrName>
                                        </p:attrNameLst>
                                      </p:cBhvr>
                                      <p:tavLst>
                                        <p:tav tm="0">
                                          <p:val>
                                            <p:strVal val="#ppt_x"/>
                                          </p:val>
                                        </p:tav>
                                        <p:tav tm="100000">
                                          <p:val>
                                            <p:strVal val="#ppt_x"/>
                                          </p:val>
                                        </p:tav>
                                      </p:tavLst>
                                    </p:anim>
                                    <p:anim calcmode="lin" valueType="num">
                                      <p:cBhvr additive="base">
                                        <p:cTn id="17" dur="500" fill="hold"/>
                                        <p:tgtEl>
                                          <p:spTgt spid="41999"/>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5500"/>
                            </p:stCondLst>
                            <p:childTnLst>
                              <p:par>
                                <p:cTn id="19" presetID="23" presetClass="entr" presetSubtype="16" fill="hold" grpId="0" nodeType="afterEffect">
                                  <p:stCondLst>
                                    <p:cond delay="1000"/>
                                  </p:stCondLst>
                                  <p:childTnLst>
                                    <p:set>
                                      <p:cBhvr>
                                        <p:cTn id="20" dur="1" fill="hold">
                                          <p:stCondLst>
                                            <p:cond delay="0"/>
                                          </p:stCondLst>
                                        </p:cTn>
                                        <p:tgtEl>
                                          <p:spTgt spid="41991"/>
                                        </p:tgtEl>
                                        <p:attrNameLst>
                                          <p:attrName>style.visibility</p:attrName>
                                        </p:attrNameLst>
                                      </p:cBhvr>
                                      <p:to>
                                        <p:strVal val="visible"/>
                                      </p:to>
                                    </p:set>
                                    <p:anim calcmode="lin" valueType="num">
                                      <p:cBhvr>
                                        <p:cTn id="21" dur="500" fill="hold"/>
                                        <p:tgtEl>
                                          <p:spTgt spid="41991"/>
                                        </p:tgtEl>
                                        <p:attrNameLst>
                                          <p:attrName>ppt_w</p:attrName>
                                        </p:attrNameLst>
                                      </p:cBhvr>
                                      <p:tavLst>
                                        <p:tav tm="0">
                                          <p:val>
                                            <p:fltVal val="0"/>
                                          </p:val>
                                        </p:tav>
                                        <p:tav tm="100000">
                                          <p:val>
                                            <p:strVal val="#ppt_w"/>
                                          </p:val>
                                        </p:tav>
                                      </p:tavLst>
                                    </p:anim>
                                    <p:anim calcmode="lin" valueType="num">
                                      <p:cBhvr>
                                        <p:cTn id="22" dur="500" fill="hold"/>
                                        <p:tgtEl>
                                          <p:spTgt spid="41991"/>
                                        </p:tgtEl>
                                        <p:attrNameLst>
                                          <p:attrName>ppt_h</p:attrName>
                                        </p:attrNameLst>
                                      </p:cBhvr>
                                      <p:tavLst>
                                        <p:tav tm="0">
                                          <p:val>
                                            <p:fltVal val="0"/>
                                          </p:val>
                                        </p:tav>
                                        <p:tav tm="100000">
                                          <p:val>
                                            <p:strVal val="#ppt_h"/>
                                          </p:val>
                                        </p:tav>
                                      </p:tavLst>
                                    </p:anim>
                                  </p:childTnLst>
                                </p:cTn>
                              </p:par>
                            </p:childTnLst>
                          </p:cTn>
                        </p:par>
                        <p:par>
                          <p:cTn id="23" fill="hold" nodeType="afterGroup">
                            <p:stCondLst>
                              <p:cond delay="7000"/>
                            </p:stCondLst>
                            <p:childTnLst>
                              <p:par>
                                <p:cTn id="24" presetID="23" presetClass="entr" presetSubtype="16" fill="hold" grpId="0" nodeType="afterEffect">
                                  <p:stCondLst>
                                    <p:cond delay="0"/>
                                  </p:stCondLst>
                                  <p:childTnLst>
                                    <p:set>
                                      <p:cBhvr>
                                        <p:cTn id="25" dur="1" fill="hold">
                                          <p:stCondLst>
                                            <p:cond delay="0"/>
                                          </p:stCondLst>
                                        </p:cTn>
                                        <p:tgtEl>
                                          <p:spTgt spid="41992"/>
                                        </p:tgtEl>
                                        <p:attrNameLst>
                                          <p:attrName>style.visibility</p:attrName>
                                        </p:attrNameLst>
                                      </p:cBhvr>
                                      <p:to>
                                        <p:strVal val="visible"/>
                                      </p:to>
                                    </p:set>
                                    <p:anim calcmode="lin" valueType="num">
                                      <p:cBhvr>
                                        <p:cTn id="26" dur="500" fill="hold"/>
                                        <p:tgtEl>
                                          <p:spTgt spid="41992"/>
                                        </p:tgtEl>
                                        <p:attrNameLst>
                                          <p:attrName>ppt_w</p:attrName>
                                        </p:attrNameLst>
                                      </p:cBhvr>
                                      <p:tavLst>
                                        <p:tav tm="0">
                                          <p:val>
                                            <p:fltVal val="0"/>
                                          </p:val>
                                        </p:tav>
                                        <p:tav tm="100000">
                                          <p:val>
                                            <p:strVal val="#ppt_w"/>
                                          </p:val>
                                        </p:tav>
                                      </p:tavLst>
                                    </p:anim>
                                    <p:anim calcmode="lin" valueType="num">
                                      <p:cBhvr>
                                        <p:cTn id="27" dur="500" fill="hold"/>
                                        <p:tgtEl>
                                          <p:spTgt spid="41992"/>
                                        </p:tgtEl>
                                        <p:attrNameLst>
                                          <p:attrName>ppt_h</p:attrName>
                                        </p:attrNameLst>
                                      </p:cBhvr>
                                      <p:tavLst>
                                        <p:tav tm="0">
                                          <p:val>
                                            <p:fltVal val="0"/>
                                          </p:val>
                                        </p:tav>
                                        <p:tav tm="100000">
                                          <p:val>
                                            <p:strVal val="#ppt_h"/>
                                          </p:val>
                                        </p:tav>
                                      </p:tavLst>
                                    </p:anim>
                                  </p:childTnLst>
                                </p:cTn>
                              </p:par>
                            </p:childTnLst>
                          </p:cTn>
                        </p:par>
                        <p:par>
                          <p:cTn id="28" fill="hold" nodeType="afterGroup">
                            <p:stCondLst>
                              <p:cond delay="7500"/>
                            </p:stCondLst>
                            <p:childTnLst>
                              <p:par>
                                <p:cTn id="29" presetID="2" presetClass="entr" presetSubtype="1" fill="hold" grpId="0" nodeType="afterEffect">
                                  <p:stCondLst>
                                    <p:cond delay="2000"/>
                                  </p:stCondLst>
                                  <p:childTnLst>
                                    <p:set>
                                      <p:cBhvr>
                                        <p:cTn id="30" dur="1" fill="hold">
                                          <p:stCondLst>
                                            <p:cond delay="0"/>
                                          </p:stCondLst>
                                        </p:cTn>
                                        <p:tgtEl>
                                          <p:spTgt spid="41989"/>
                                        </p:tgtEl>
                                        <p:attrNameLst>
                                          <p:attrName>style.visibility</p:attrName>
                                        </p:attrNameLst>
                                      </p:cBhvr>
                                      <p:to>
                                        <p:strVal val="visible"/>
                                      </p:to>
                                    </p:set>
                                    <p:anim calcmode="lin" valueType="num">
                                      <p:cBhvr additive="base">
                                        <p:cTn id="31" dur="500" fill="hold"/>
                                        <p:tgtEl>
                                          <p:spTgt spid="41989"/>
                                        </p:tgtEl>
                                        <p:attrNameLst>
                                          <p:attrName>ppt_x</p:attrName>
                                        </p:attrNameLst>
                                      </p:cBhvr>
                                      <p:tavLst>
                                        <p:tav tm="0">
                                          <p:val>
                                            <p:strVal val="#ppt_x"/>
                                          </p:val>
                                        </p:tav>
                                        <p:tav tm="100000">
                                          <p:val>
                                            <p:strVal val="#ppt_x"/>
                                          </p:val>
                                        </p:tav>
                                      </p:tavLst>
                                    </p:anim>
                                    <p:anim calcmode="lin" valueType="num">
                                      <p:cBhvr additive="base">
                                        <p:cTn id="32" dur="500" fill="hold"/>
                                        <p:tgtEl>
                                          <p:spTgt spid="41989"/>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0000"/>
                            </p:stCondLst>
                            <p:childTnLst>
                              <p:par>
                                <p:cTn id="34" presetID="2" presetClass="entr" presetSubtype="1" fill="hold" grpId="0" nodeType="afterEffect">
                                  <p:stCondLst>
                                    <p:cond delay="0"/>
                                  </p:stCondLst>
                                  <p:childTnLst>
                                    <p:set>
                                      <p:cBhvr>
                                        <p:cTn id="35" dur="1" fill="hold">
                                          <p:stCondLst>
                                            <p:cond delay="0"/>
                                          </p:stCondLst>
                                        </p:cTn>
                                        <p:tgtEl>
                                          <p:spTgt spid="41987"/>
                                        </p:tgtEl>
                                        <p:attrNameLst>
                                          <p:attrName>style.visibility</p:attrName>
                                        </p:attrNameLst>
                                      </p:cBhvr>
                                      <p:to>
                                        <p:strVal val="visible"/>
                                      </p:to>
                                    </p:set>
                                    <p:anim calcmode="lin" valueType="num">
                                      <p:cBhvr additive="base">
                                        <p:cTn id="36" dur="500" fill="hold"/>
                                        <p:tgtEl>
                                          <p:spTgt spid="41987"/>
                                        </p:tgtEl>
                                        <p:attrNameLst>
                                          <p:attrName>ppt_x</p:attrName>
                                        </p:attrNameLst>
                                      </p:cBhvr>
                                      <p:tavLst>
                                        <p:tav tm="0">
                                          <p:val>
                                            <p:strVal val="#ppt_x"/>
                                          </p:val>
                                        </p:tav>
                                        <p:tav tm="100000">
                                          <p:val>
                                            <p:strVal val="#ppt_x"/>
                                          </p:val>
                                        </p:tav>
                                      </p:tavLst>
                                    </p:anim>
                                    <p:anim calcmode="lin" valueType="num">
                                      <p:cBhvr additive="base">
                                        <p:cTn id="37" dur="500" fill="hold"/>
                                        <p:tgtEl>
                                          <p:spTgt spid="41987"/>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3" presetClass="entr" presetSubtype="16" fill="hold" grpId="0" nodeType="afterEffect">
                                  <p:stCondLst>
                                    <p:cond delay="1000"/>
                                  </p:stCondLst>
                                  <p:childTnLst>
                                    <p:set>
                                      <p:cBhvr>
                                        <p:cTn id="40" dur="1" fill="hold">
                                          <p:stCondLst>
                                            <p:cond delay="0"/>
                                          </p:stCondLst>
                                        </p:cTn>
                                        <p:tgtEl>
                                          <p:spTgt spid="41993"/>
                                        </p:tgtEl>
                                        <p:attrNameLst>
                                          <p:attrName>style.visibility</p:attrName>
                                        </p:attrNameLst>
                                      </p:cBhvr>
                                      <p:to>
                                        <p:strVal val="visible"/>
                                      </p:to>
                                    </p:set>
                                    <p:anim calcmode="lin" valueType="num">
                                      <p:cBhvr>
                                        <p:cTn id="41" dur="500" fill="hold"/>
                                        <p:tgtEl>
                                          <p:spTgt spid="41993"/>
                                        </p:tgtEl>
                                        <p:attrNameLst>
                                          <p:attrName>ppt_w</p:attrName>
                                        </p:attrNameLst>
                                      </p:cBhvr>
                                      <p:tavLst>
                                        <p:tav tm="0">
                                          <p:val>
                                            <p:fltVal val="0"/>
                                          </p:val>
                                        </p:tav>
                                        <p:tav tm="100000">
                                          <p:val>
                                            <p:strVal val="#ppt_w"/>
                                          </p:val>
                                        </p:tav>
                                      </p:tavLst>
                                    </p:anim>
                                    <p:anim calcmode="lin" valueType="num">
                                      <p:cBhvr>
                                        <p:cTn id="42" dur="500" fill="hold"/>
                                        <p:tgtEl>
                                          <p:spTgt spid="41993"/>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2000"/>
                            </p:stCondLst>
                            <p:childTnLst>
                              <p:par>
                                <p:cTn id="44" presetID="23" presetClass="entr" presetSubtype="16" fill="hold" grpId="0" nodeType="afterEffect">
                                  <p:stCondLst>
                                    <p:cond delay="0"/>
                                  </p:stCondLst>
                                  <p:childTnLst>
                                    <p:set>
                                      <p:cBhvr>
                                        <p:cTn id="45" dur="1" fill="hold">
                                          <p:stCondLst>
                                            <p:cond delay="0"/>
                                          </p:stCondLst>
                                        </p:cTn>
                                        <p:tgtEl>
                                          <p:spTgt spid="41994"/>
                                        </p:tgtEl>
                                        <p:attrNameLst>
                                          <p:attrName>style.visibility</p:attrName>
                                        </p:attrNameLst>
                                      </p:cBhvr>
                                      <p:to>
                                        <p:strVal val="visible"/>
                                      </p:to>
                                    </p:set>
                                    <p:anim calcmode="lin" valueType="num">
                                      <p:cBhvr>
                                        <p:cTn id="46" dur="500" fill="hold"/>
                                        <p:tgtEl>
                                          <p:spTgt spid="41994"/>
                                        </p:tgtEl>
                                        <p:attrNameLst>
                                          <p:attrName>ppt_w</p:attrName>
                                        </p:attrNameLst>
                                      </p:cBhvr>
                                      <p:tavLst>
                                        <p:tav tm="0">
                                          <p:val>
                                            <p:fltVal val="0"/>
                                          </p:val>
                                        </p:tav>
                                        <p:tav tm="100000">
                                          <p:val>
                                            <p:strVal val="#ppt_w"/>
                                          </p:val>
                                        </p:tav>
                                      </p:tavLst>
                                    </p:anim>
                                    <p:anim calcmode="lin" valueType="num">
                                      <p:cBhvr>
                                        <p:cTn id="47" dur="500" fill="hold"/>
                                        <p:tgtEl>
                                          <p:spTgt spid="41994"/>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 presetClass="entr" presetSubtype="4" fill="hold" grpId="0" nodeType="afterEffect">
                                  <p:stCondLst>
                                    <p:cond delay="1000"/>
                                  </p:stCondLst>
                                  <p:childTnLst>
                                    <p:set>
                                      <p:cBhvr>
                                        <p:cTn id="50" dur="1" fill="hold">
                                          <p:stCondLst>
                                            <p:cond delay="0"/>
                                          </p:stCondLst>
                                        </p:cTn>
                                        <p:tgtEl>
                                          <p:spTgt spid="41997"/>
                                        </p:tgtEl>
                                        <p:attrNameLst>
                                          <p:attrName>style.visibility</p:attrName>
                                        </p:attrNameLst>
                                      </p:cBhvr>
                                      <p:to>
                                        <p:strVal val="visible"/>
                                      </p:to>
                                    </p:set>
                                    <p:anim calcmode="lin" valueType="num">
                                      <p:cBhvr additive="base">
                                        <p:cTn id="51" dur="500" fill="hold"/>
                                        <p:tgtEl>
                                          <p:spTgt spid="41997"/>
                                        </p:tgtEl>
                                        <p:attrNameLst>
                                          <p:attrName>ppt_x</p:attrName>
                                        </p:attrNameLst>
                                      </p:cBhvr>
                                      <p:tavLst>
                                        <p:tav tm="0">
                                          <p:val>
                                            <p:strVal val="#ppt_x"/>
                                          </p:val>
                                        </p:tav>
                                        <p:tav tm="100000">
                                          <p:val>
                                            <p:strVal val="#ppt_x"/>
                                          </p:val>
                                        </p:tav>
                                      </p:tavLst>
                                    </p:anim>
                                    <p:anim calcmode="lin" valueType="num">
                                      <p:cBhvr additive="base">
                                        <p:cTn id="52" dur="500" fill="hold"/>
                                        <p:tgtEl>
                                          <p:spTgt spid="41997"/>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14000"/>
                            </p:stCondLst>
                            <p:childTnLst>
                              <p:par>
                                <p:cTn id="54" presetID="2" presetClass="entr" presetSubtype="2" fill="hold" grpId="0" nodeType="afterEffect">
                                  <p:stCondLst>
                                    <p:cond delay="1000"/>
                                  </p:stCondLst>
                                  <p:childTnLst>
                                    <p:set>
                                      <p:cBhvr>
                                        <p:cTn id="55" dur="1" fill="hold">
                                          <p:stCondLst>
                                            <p:cond delay="0"/>
                                          </p:stCondLst>
                                        </p:cTn>
                                        <p:tgtEl>
                                          <p:spTgt spid="41996"/>
                                        </p:tgtEl>
                                        <p:attrNameLst>
                                          <p:attrName>style.visibility</p:attrName>
                                        </p:attrNameLst>
                                      </p:cBhvr>
                                      <p:to>
                                        <p:strVal val="visible"/>
                                      </p:to>
                                    </p:set>
                                    <p:anim calcmode="lin" valueType="num">
                                      <p:cBhvr additive="base">
                                        <p:cTn id="56" dur="500" fill="hold"/>
                                        <p:tgtEl>
                                          <p:spTgt spid="41996"/>
                                        </p:tgtEl>
                                        <p:attrNameLst>
                                          <p:attrName>ppt_x</p:attrName>
                                        </p:attrNameLst>
                                      </p:cBhvr>
                                      <p:tavLst>
                                        <p:tav tm="0">
                                          <p:val>
                                            <p:strVal val="1+#ppt_w/2"/>
                                          </p:val>
                                        </p:tav>
                                        <p:tav tm="100000">
                                          <p:val>
                                            <p:strVal val="#ppt_x"/>
                                          </p:val>
                                        </p:tav>
                                      </p:tavLst>
                                    </p:anim>
                                    <p:anim calcmode="lin" valueType="num">
                                      <p:cBhvr additive="base">
                                        <p:cTn id="57" dur="500" fill="hold"/>
                                        <p:tgtEl>
                                          <p:spTgt spid="419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nimBg="1"/>
      <p:bldP spid="41989" grpId="0" autoUpdateAnimBg="0"/>
      <p:bldP spid="41990" grpId="0" autoUpdateAnimBg="0"/>
      <p:bldP spid="41991" grpId="0" animBg="1" autoUpdateAnimBg="0"/>
      <p:bldP spid="41992" grpId="0" autoUpdateAnimBg="0"/>
      <p:bldP spid="41993" grpId="0" animBg="1" autoUpdateAnimBg="0"/>
      <p:bldP spid="41994" grpId="0" autoUpdateAnimBg="0"/>
      <p:bldP spid="41996" grpId="0" autoUpdateAnimBg="0"/>
      <p:bldP spid="41997" grpId="0" autoUpdateAnimBg="0"/>
      <p:bldP spid="41998" grpId="0" animBg="1"/>
      <p:bldP spid="4199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685800" y="333375"/>
            <a:ext cx="7772400" cy="874713"/>
          </a:xfrm>
          <a:solidFill>
            <a:schemeClr val="accent2"/>
          </a:solidFill>
        </p:spPr>
        <p:txBody>
          <a:bodyPr/>
          <a:lstStyle/>
          <a:p>
            <a:r>
              <a:rPr lang="en-US">
                <a:solidFill>
                  <a:schemeClr val="bg1"/>
                </a:solidFill>
                <a:latin typeface="Arial" charset="0"/>
                <a:ea typeface="ＭＳ Ｐゴシック" charset="0"/>
                <a:cs typeface="Arial" charset="0"/>
              </a:rPr>
              <a:t>Mengapa Saya Pretrib?</a:t>
            </a:r>
          </a:p>
        </p:txBody>
      </p:sp>
      <p:sp>
        <p:nvSpPr>
          <p:cNvPr id="681988" name="Rectangle 4"/>
          <p:cNvSpPr>
            <a:spLocks noChangeArrowheads="1"/>
          </p:cNvSpPr>
          <p:nvPr/>
        </p:nvSpPr>
        <p:spPr bwMode="auto">
          <a:xfrm>
            <a:off x="381000" y="1371600"/>
            <a:ext cx="8496300" cy="3733800"/>
          </a:xfrm>
          <a:prstGeom prst="rect">
            <a:avLst/>
          </a:prstGeom>
          <a:noFill/>
          <a:ln w="9525">
            <a:noFill/>
            <a:miter lim="800000"/>
            <a:headEnd/>
            <a:tailEnd/>
          </a:ln>
        </p:spPr>
        <p:txBody>
          <a:bodyPr/>
          <a:lstStyle/>
          <a:p>
            <a:pPr marL="742950" marR="0" lvl="0" indent="-742950" algn="l" defTabSz="914400" rtl="0" eaLnBrk="0" fontAlgn="base" latinLnBrk="0" hangingPunct="0">
              <a:lnSpc>
                <a:spcPct val="100000"/>
              </a:lnSpc>
              <a:spcBef>
                <a:spcPct val="20000"/>
              </a:spcBef>
              <a:spcAft>
                <a:spcPct val="0"/>
              </a:spcAft>
              <a:buClrTx/>
              <a:buSzTx/>
              <a:buFont typeface="Times New Roman" charset="0"/>
              <a:buAutoNum type="arabicPeriod"/>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Orang-orang percaya akan dilindungi dari (</a:t>
            </a:r>
            <a:r>
              <a:rPr kumimoji="0" lang="en-US" sz="2800" b="1" i="0" u="none" strike="noStrike" kern="1200" cap="none" spc="0" normalizeH="0" baseline="0" noProof="0">
                <a:ln>
                  <a:noFill/>
                </a:ln>
                <a:solidFill>
                  <a:srgbClr val="FFFFFF"/>
                </a:solidFill>
                <a:effectLst/>
                <a:uLnTx/>
                <a:uFillTx/>
                <a:latin typeface="Bwgrkl" charset="0"/>
                <a:ea typeface="ＭＳ Ｐゴシック" charset="0"/>
                <a:cs typeface="Arial" charset="0"/>
              </a:rPr>
              <a:t>evk</a:t>
            </a: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“hari” atau periode ini (Rev. 3:10)</a:t>
            </a:r>
          </a:p>
        </p:txBody>
      </p:sp>
      <p:sp>
        <p:nvSpPr>
          <p:cNvPr id="71684"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ＭＳ Ｐゴシック" charset="0"/>
              </a:rPr>
              <a:t>209</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478119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en-US" b="1" dirty="0">
                <a:effectLst>
                  <a:glow rad="165100">
                    <a:schemeClr val="tx1"/>
                  </a:glow>
                </a:effectLst>
                <a:ea typeface="ＭＳ Ｐゴシック" charset="0"/>
              </a:rPr>
              <a:t>Christ promises honor before enemies (Rev 3:9). </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"I have given you an open door that no one can shut" (3:8)</a:t>
            </a:r>
          </a:p>
        </p:txBody>
      </p:sp>
      <p:pic>
        <p:nvPicPr>
          <p:cNvPr id="2" name="Picture 1"/>
          <p:cNvPicPr>
            <a:picLocks noChangeAspect="1"/>
          </p:cNvPicPr>
          <p:nvPr/>
        </p:nvPicPr>
        <p:blipFill>
          <a:blip r:embed="rId3"/>
          <a:stretch>
            <a:fillRect/>
          </a:stretch>
        </p:blipFill>
        <p:spPr>
          <a:xfrm>
            <a:off x="0" y="2022953"/>
            <a:ext cx="9144000" cy="4835047"/>
          </a:xfrm>
          <a:prstGeom prst="rect">
            <a:avLst/>
          </a:prstGeom>
        </p:spPr>
      </p:pic>
      <p:sp>
        <p:nvSpPr>
          <p:cNvPr id="7" name="Rectangle 2"/>
          <p:cNvSpPr txBox="1">
            <a:spLocks noChangeArrowheads="1"/>
          </p:cNvSpPr>
          <p:nvPr/>
        </p:nvSpPr>
        <p:spPr>
          <a:xfrm>
            <a:off x="0" y="4212555"/>
            <a:ext cx="9144000" cy="2645445"/>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"Look, I will force those who belong to Satan’s synagogue—those liars who say they are Jews but are not—to come and bow down at your feet. They will acknowledge that you are the ones I love."</a:t>
            </a:r>
          </a:p>
        </p:txBody>
      </p:sp>
    </p:spTree>
    <p:extLst>
      <p:ext uri="{BB962C8B-B14F-4D97-AF65-F5344CB8AC3E}">
        <p14:creationId xmlns:p14="http://schemas.microsoft.com/office/powerpoint/2010/main" val="1791559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1 Thessalonians</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is called “Lord” 24 times in five short chapters of only 89 verses, emphasizing that “He is the Sovereign who is to be obeyed” (Thomas L. Constable, “1 Thessalonians,” in </a:t>
            </a:r>
            <a:r>
              <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Bible Knowledge Commentary</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2:690).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27a</a:t>
            </a:r>
          </a:p>
        </p:txBody>
      </p:sp>
    </p:spTree>
    <p:extLst>
      <p:ext uri="{BB962C8B-B14F-4D97-AF65-F5344CB8AC3E}">
        <p14:creationId xmlns:p14="http://schemas.microsoft.com/office/powerpoint/2010/main" val="3556558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69"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3825"/>
            <a:chOff x="3059832" y="2348880"/>
            <a:chExt cx="2664304" cy="2664312"/>
          </a:xfrm>
        </p:grpSpPr>
        <p:sp>
          <p:nvSpPr>
            <p:cNvPr id="800795" name="Oval Callout 2"/>
            <p:cNvSpPr>
              <a:spLocks noChangeArrowheads="1"/>
            </p:cNvSpPr>
            <p:nvPr/>
          </p:nvSpPr>
          <p:spPr bwMode="auto">
            <a:xfrm>
              <a:off x="3059832" y="2348880"/>
              <a:ext cx="2664304" cy="2664312"/>
            </a:xfrm>
            <a:prstGeom prst="wedgeEllipseCallout">
              <a:avLst>
                <a:gd name="adj1" fmla="val 107778"/>
                <a:gd name="adj2" fmla="val 57255"/>
              </a:avLst>
            </a:prstGeom>
            <a:solidFill>
              <a:srgbClr val="FF0000"/>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27" name="TextBox 26"/>
            <p:cNvSpPr txBox="1"/>
            <p:nvPr/>
          </p:nvSpPr>
          <p:spPr>
            <a:xfrm>
              <a:off x="3204234" y="2709309"/>
              <a:ext cx="2448495" cy="1938691"/>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Holy and true, holds the key of David</a:t>
              </a:r>
            </a:p>
          </p:txBody>
        </p:sp>
      </p:grpSp>
      <p:grpSp>
        <p:nvGrpSpPr>
          <p:cNvPr id="7" name="Group 6"/>
          <p:cNvGrpSpPr>
            <a:grpSpLocks/>
          </p:cNvGrpSpPr>
          <p:nvPr/>
        </p:nvGrpSpPr>
        <p:grpSpPr bwMode="auto">
          <a:xfrm>
            <a:off x="2913063" y="2276475"/>
            <a:ext cx="2954337" cy="2808288"/>
            <a:chOff x="2983932" y="2348880"/>
            <a:chExt cx="2963986" cy="2664296"/>
          </a:xfrm>
        </p:grpSpPr>
        <p:sp>
          <p:nvSpPr>
            <p:cNvPr id="800793"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25" name="TextBox 24"/>
            <p:cNvSpPr txBox="1"/>
            <p:nvPr/>
          </p:nvSpPr>
          <p:spPr>
            <a:xfrm>
              <a:off x="2983932" y="2419667"/>
              <a:ext cx="2963986" cy="218987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Deeds, keeps Christ</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word and does not deny His name, endures patiently</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0791"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23" name="TextBox 22"/>
            <p:cNvSpPr txBox="1"/>
            <p:nvPr/>
          </p:nvSpPr>
          <p:spPr>
            <a:xfrm>
              <a:off x="3421865" y="1878167"/>
              <a:ext cx="2012238" cy="120032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endParaRPr>
            </a:p>
          </p:txBody>
        </p:sp>
        <p:sp>
          <p:nvSpPr>
            <p:cNvPr id="19" name="TextBox 18"/>
            <p:cNvSpPr txBox="1"/>
            <p:nvPr/>
          </p:nvSpPr>
          <p:spPr>
            <a:xfrm>
              <a:off x="3060255" y="1412646"/>
              <a:ext cx="2663895" cy="156988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Hold on to what you have</a:t>
              </a:r>
            </a:p>
          </p:txBody>
        </p:sp>
      </p:grpSp>
      <p:grpSp>
        <p:nvGrpSpPr>
          <p:cNvPr id="28" name="Group 27"/>
          <p:cNvGrpSpPr>
            <a:grpSpLocks noChangeAspect="1"/>
          </p:cNvGrpSpPr>
          <p:nvPr/>
        </p:nvGrpSpPr>
        <p:grpSpPr bwMode="auto">
          <a:xfrm>
            <a:off x="1604962" y="836613"/>
            <a:ext cx="5688013" cy="5688012"/>
            <a:chOff x="1475656" y="836712"/>
            <a:chExt cx="5904656" cy="5688632"/>
          </a:xfrm>
        </p:grpSpPr>
        <p:sp>
          <p:nvSpPr>
            <p:cNvPr id="800787"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sp>
        <p:nvSpPr>
          <p:cNvPr id="800775" name="Title 1"/>
          <p:cNvSpPr>
            <a:spLocks noGrp="1"/>
          </p:cNvSpPr>
          <p:nvPr>
            <p:ph type="title"/>
          </p:nvPr>
        </p:nvSpPr>
        <p:spPr>
          <a:xfrm>
            <a:off x="-31750" y="-26988"/>
            <a:ext cx="9212263" cy="719138"/>
          </a:xfrm>
        </p:spPr>
        <p:txBody>
          <a:bodyPr>
            <a:normAutofit fontScale="90000"/>
          </a:bodyPr>
          <a:lstStyle/>
          <a:p>
            <a:r>
              <a:rPr lang="en-US">
                <a:latin typeface="Arial" charset="0"/>
                <a:ea typeface="ＭＳ Ｐゴシック" charset="0"/>
              </a:rPr>
              <a:t>Philadelphia (Rev. 3:7-13)</a:t>
            </a: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Smyrna</a:t>
            </a:r>
          </a:p>
        </p:txBody>
      </p:sp>
      <p:grpSp>
        <p:nvGrpSpPr>
          <p:cNvPr id="13" name="Group 12"/>
          <p:cNvGrpSpPr>
            <a:grpSpLocks noChangeAspect="1"/>
          </p:cNvGrpSpPr>
          <p:nvPr/>
        </p:nvGrpSpPr>
        <p:grpSpPr bwMode="auto">
          <a:xfrm>
            <a:off x="1044575" y="306483"/>
            <a:ext cx="6696075" cy="6694488"/>
            <a:chOff x="1475656" y="836712"/>
            <a:chExt cx="5904656" cy="5688632"/>
          </a:xfrm>
        </p:grpSpPr>
        <p:sp>
          <p:nvSpPr>
            <p:cNvPr id="800785"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endParaRPr>
            </a:p>
          </p:txBody>
        </p:sp>
        <p:sp>
          <p:nvSpPr>
            <p:cNvPr id="15" name="TextBox 14"/>
            <p:cNvSpPr txBox="1"/>
            <p:nvPr/>
          </p:nvSpPr>
          <p:spPr>
            <a:xfrm>
              <a:off x="2267983" y="836712"/>
              <a:ext cx="4320002" cy="337377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Promise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 promised Philadelphia believers benefits for their perseverance (3:9-13) </a:t>
              </a:r>
            </a:p>
          </p:txBody>
        </p:sp>
      </p:grpSp>
      <p:sp>
        <p:nvSpPr>
          <p:cNvPr id="31" name="Text Box 37"/>
          <p:cNvSpPr txBox="1">
            <a:spLocks noChangeArrowheads="1"/>
          </p:cNvSpPr>
          <p:nvPr/>
        </p:nvSpPr>
        <p:spPr bwMode="auto">
          <a:xfrm>
            <a:off x="8499364" y="44450"/>
            <a:ext cx="524099"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57</a:t>
            </a:r>
          </a:p>
        </p:txBody>
      </p:sp>
    </p:spTree>
    <p:extLst>
      <p:ext uri="{BB962C8B-B14F-4D97-AF65-F5344CB8AC3E}">
        <p14:creationId xmlns:p14="http://schemas.microsoft.com/office/powerpoint/2010/main" val="13996549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963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35"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36" name="Text Box 4"/>
          <p:cNvSpPr txBox="1">
            <a:spLocks noChangeArrowheads="1"/>
          </p:cNvSpPr>
          <p:nvPr/>
        </p:nvSpPr>
        <p:spPr bwMode="auto">
          <a:xfrm rot="-5400000">
            <a:off x="-654843" y="3723481"/>
            <a:ext cx="3116262" cy="70802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rPr>
              <a:t>Masa Gereja</a:t>
            </a:r>
            <a:endParaRPr lang="en-US" sz="4000">
              <a:solidFill>
                <a:schemeClr val="bg1"/>
              </a:solidFill>
            </a:endParaRPr>
          </a:p>
        </p:txBody>
      </p:sp>
      <p:sp>
        <p:nvSpPr>
          <p:cNvPr id="69637" name="Text Box 6"/>
          <p:cNvSpPr txBox="1">
            <a:spLocks noChangeArrowheads="1"/>
          </p:cNvSpPr>
          <p:nvPr/>
        </p:nvSpPr>
        <p:spPr bwMode="auto">
          <a:xfrm>
            <a:off x="539750" y="1916113"/>
            <a:ext cx="2678113"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rgbClr val="FFFF00"/>
                </a:solidFill>
              </a:rPr>
              <a:t>Pengangkatan</a:t>
            </a:r>
            <a:endParaRPr lang="en-US" sz="3200">
              <a:solidFill>
                <a:srgbClr val="FFFF00"/>
              </a:solidFill>
            </a:endParaRPr>
          </a:p>
        </p:txBody>
      </p:sp>
      <p:sp>
        <p:nvSpPr>
          <p:cNvPr id="69638" name="Text Box 7"/>
          <p:cNvSpPr txBox="1">
            <a:spLocks noChangeArrowheads="1"/>
          </p:cNvSpPr>
          <p:nvPr/>
        </p:nvSpPr>
        <p:spPr bwMode="auto">
          <a:xfrm>
            <a:off x="1828800" y="3276600"/>
            <a:ext cx="25146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Tribulasi</a:t>
            </a:r>
            <a:endParaRPr lang="en-US" sz="4000"/>
          </a:p>
        </p:txBody>
      </p:sp>
      <p:sp>
        <p:nvSpPr>
          <p:cNvPr id="69639" name="Text Box 8"/>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7 tahun</a:t>
            </a:r>
            <a:endParaRPr lang="en-US" sz="4000"/>
          </a:p>
        </p:txBody>
      </p:sp>
      <p:sp>
        <p:nvSpPr>
          <p:cNvPr id="69640" name="Text Box 9"/>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Milenium</a:t>
            </a:r>
            <a:endParaRPr lang="en-US" sz="4000"/>
          </a:p>
        </p:txBody>
      </p:sp>
      <p:sp>
        <p:nvSpPr>
          <p:cNvPr id="69641" name="Text Box 10"/>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1000 tahun</a:t>
            </a:r>
            <a:endParaRPr lang="en-US" sz="4000"/>
          </a:p>
        </p:txBody>
      </p:sp>
      <p:sp>
        <p:nvSpPr>
          <p:cNvPr id="69642" name="Text Box 11"/>
          <p:cNvSpPr txBox="1">
            <a:spLocks noChangeArrowheads="1"/>
          </p:cNvSpPr>
          <p:nvPr/>
        </p:nvSpPr>
        <p:spPr bwMode="auto">
          <a:xfrm rot="5400000" flipH="1">
            <a:off x="5868194" y="3886994"/>
            <a:ext cx="495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CC00"/>
                </a:solidFill>
              </a:rPr>
              <a:t>Kerajaan Kekal</a:t>
            </a:r>
            <a:endParaRPr lang="en-US" sz="4000">
              <a:solidFill>
                <a:srgbClr val="FFCC00"/>
              </a:solidFill>
            </a:endParaRPr>
          </a:p>
        </p:txBody>
      </p:sp>
      <p:sp>
        <p:nvSpPr>
          <p:cNvPr id="69643" name="Text Box 12"/>
          <p:cNvSpPr txBox="1">
            <a:spLocks noChangeArrowheads="1"/>
          </p:cNvSpPr>
          <p:nvPr/>
        </p:nvSpPr>
        <p:spPr bwMode="auto">
          <a:xfrm rot="5381629">
            <a:off x="6545263" y="52324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0066"/>
                </a:solidFill>
              </a:rPr>
              <a:t>Penghakiman</a:t>
            </a:r>
            <a:endParaRPr lang="en-US" sz="3200" b="1"/>
          </a:p>
        </p:txBody>
      </p:sp>
      <p:sp>
        <p:nvSpPr>
          <p:cNvPr id="69644"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5"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9646" name="Rectangle 15"/>
          <p:cNvSpPr>
            <a:spLocks noGrp="1" noChangeArrowheads="1"/>
          </p:cNvSpPr>
          <p:nvPr>
            <p:ph type="title" idx="4294967295"/>
          </p:nvPr>
        </p:nvSpPr>
        <p:spPr>
          <a:xfrm>
            <a:off x="685800" y="533400"/>
            <a:ext cx="7772400" cy="769938"/>
          </a:xfrm>
          <a:noFill/>
        </p:spPr>
        <p:txBody>
          <a:bodyPr anchor="t">
            <a:spAutoFit/>
          </a:bodyPr>
          <a:lstStyle/>
          <a:p>
            <a:pPr>
              <a:spcBef>
                <a:spcPct val="50000"/>
              </a:spcBef>
            </a:pPr>
            <a:r>
              <a:rPr lang="en-US" b="1">
                <a:solidFill>
                  <a:srgbClr val="FFFF99"/>
                </a:solidFill>
                <a:latin typeface="Times New Roman" charset="0"/>
                <a:ea typeface="ＭＳ Ｐゴシック" charset="0"/>
                <a:cs typeface="ＭＳ Ｐゴシック" charset="0"/>
              </a:rPr>
              <a:t>Pengangkatan “Pre-Trib” </a:t>
            </a:r>
          </a:p>
        </p:txBody>
      </p:sp>
      <p:sp>
        <p:nvSpPr>
          <p:cNvPr id="69647" name="Text Box 5"/>
          <p:cNvSpPr txBox="1">
            <a:spLocks noChangeArrowheads="1"/>
          </p:cNvSpPr>
          <p:nvPr/>
        </p:nvSpPr>
        <p:spPr bwMode="auto">
          <a:xfrm>
            <a:off x="5334000" y="1628775"/>
            <a:ext cx="3810000" cy="55086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chemeClr val="bg1"/>
                </a:solidFill>
              </a:rPr>
              <a:t>“Aku akan melindungi engkau dari (</a:t>
            </a:r>
            <a:r>
              <a:rPr lang="en-US" sz="3200" b="1">
                <a:solidFill>
                  <a:schemeClr val="bg1"/>
                </a:solidFill>
                <a:latin typeface="Bwgrkl" charset="0"/>
              </a:rPr>
              <a:t>evk</a:t>
            </a:r>
            <a:r>
              <a:rPr lang="en-US" sz="3200" b="1">
                <a:solidFill>
                  <a:schemeClr val="bg1"/>
                </a:solidFill>
              </a:rPr>
              <a:t>) hari pencobaan yang akan datang atas seluruh dunia untuk mencobai mereka yang diam di bumi” </a:t>
            </a:r>
          </a:p>
          <a:p>
            <a:pPr algn="ctr">
              <a:spcBef>
                <a:spcPct val="50000"/>
              </a:spcBef>
            </a:pPr>
            <a:r>
              <a:rPr lang="en-US" sz="3200" b="1">
                <a:solidFill>
                  <a:schemeClr val="bg1"/>
                </a:solidFill>
              </a:rPr>
              <a:t>(Rev. 3:10)</a:t>
            </a:r>
          </a:p>
          <a:p>
            <a:pPr algn="ctr">
              <a:spcBef>
                <a:spcPct val="50000"/>
              </a:spcBef>
            </a:pPr>
            <a:endParaRPr lang="en-US" sz="3200">
              <a:solidFill>
                <a:schemeClr val="bg1"/>
              </a:solidFill>
            </a:endParaRPr>
          </a:p>
        </p:txBody>
      </p:sp>
      <p:sp>
        <p:nvSpPr>
          <p:cNvPr id="245777" name="Text Box 17"/>
          <p:cNvSpPr txBox="1">
            <a:spLocks noChangeArrowheads="1"/>
          </p:cNvSpPr>
          <p:nvPr/>
        </p:nvSpPr>
        <p:spPr bwMode="auto">
          <a:xfrm>
            <a:off x="3276600" y="1484313"/>
            <a:ext cx="2057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rgbClr val="00CCFF"/>
                </a:solidFill>
              </a:rPr>
              <a:t>Kedatangan Kedua</a:t>
            </a:r>
            <a:endParaRPr lang="en-US" sz="3200"/>
          </a:p>
        </p:txBody>
      </p:sp>
      <p:sp>
        <p:nvSpPr>
          <p:cNvPr id="69649"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208</a:t>
            </a:r>
            <a:endParaRPr lang="en-US"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2000"/>
                                  </p:stCondLst>
                                  <p:childTnLst>
                                    <p:set>
                                      <p:cBhvr>
                                        <p:cTn id="6" dur="1" fill="hold">
                                          <p:stCondLst>
                                            <p:cond delay="0"/>
                                          </p:stCondLst>
                                        </p:cTn>
                                        <p:tgtEl>
                                          <p:spTgt spid="245777"/>
                                        </p:tgtEl>
                                        <p:attrNameLst>
                                          <p:attrName>style.visibility</p:attrName>
                                        </p:attrNameLst>
                                      </p:cBhvr>
                                      <p:to>
                                        <p:strVal val="visible"/>
                                      </p:to>
                                    </p:set>
                                    <p:anim calcmode="lin" valueType="num">
                                      <p:cBhvr additive="base">
                                        <p:cTn id="7" dur="500" fill="hold"/>
                                        <p:tgtEl>
                                          <p:spTgt spid="245777"/>
                                        </p:tgtEl>
                                        <p:attrNameLst>
                                          <p:attrName>ppt_x</p:attrName>
                                        </p:attrNameLst>
                                      </p:cBhvr>
                                      <p:tavLst>
                                        <p:tav tm="0">
                                          <p:val>
                                            <p:strVal val="#ppt_x"/>
                                          </p:val>
                                        </p:tav>
                                        <p:tav tm="100000">
                                          <p:val>
                                            <p:strVal val="#ppt_x"/>
                                          </p:val>
                                        </p:tav>
                                      </p:tavLst>
                                    </p:anim>
                                    <p:anim calcmode="lin" valueType="num">
                                      <p:cBhvr additive="base">
                                        <p:cTn id="8" dur="500" fill="hold"/>
                                        <p:tgtEl>
                                          <p:spTgt spid="2457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7"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7" name="Oval 16"/>
          <p:cNvSpPr>
            <a:spLocks noChangeArrowheads="1"/>
          </p:cNvSpPr>
          <p:nvPr/>
        </p:nvSpPr>
        <p:spPr bwMode="auto">
          <a:xfrm>
            <a:off x="-1106945" y="2475178"/>
            <a:ext cx="2971800" cy="2819400"/>
          </a:xfrm>
          <a:prstGeom prst="ellipse">
            <a:avLst/>
          </a:prstGeom>
          <a:noFill/>
          <a:ln w="76200">
            <a:solidFill>
              <a:srgbClr val="FFFF00"/>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4" name="Oval 17"/>
          <p:cNvSpPr>
            <a:spLocks noChangeArrowheads="1"/>
          </p:cNvSpPr>
          <p:nvPr/>
        </p:nvSpPr>
        <p:spPr bwMode="auto">
          <a:xfrm>
            <a:off x="1902955" y="2398978"/>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5" name="Oval 14"/>
          <p:cNvSpPr>
            <a:spLocks noChangeArrowheads="1"/>
          </p:cNvSpPr>
          <p:nvPr/>
        </p:nvSpPr>
        <p:spPr bwMode="auto">
          <a:xfrm>
            <a:off x="1902955" y="2398978"/>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16" name="Text Box 7"/>
          <p:cNvSpPr txBox="1">
            <a:spLocks noChangeArrowheads="1"/>
          </p:cNvSpPr>
          <p:nvPr/>
        </p:nvSpPr>
        <p:spPr bwMode="auto">
          <a:xfrm>
            <a:off x="2664955" y="2551493"/>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effectLst>
                  <a:outerShdw blurRad="38100" dist="38100" dir="2700000" algn="tl">
                    <a:srgbClr val="000000"/>
                  </a:outerShdw>
                </a:effectLst>
                <a:latin typeface="Arial"/>
                <a:cs typeface="Arial"/>
              </a:rPr>
              <a:t>Israel</a:t>
            </a:r>
            <a:endParaRPr lang="en-US" sz="3200" b="1" dirty="0">
              <a:solidFill>
                <a:srgbClr val="000000"/>
              </a:solidFill>
              <a:effectLst>
                <a:outerShdw blurRad="38100" dist="38100" dir="2700000" algn="tl">
                  <a:srgbClr val="FFFFFF"/>
                </a:outerShdw>
              </a:effectLst>
              <a:latin typeface="Arial"/>
              <a:cs typeface="Arial"/>
            </a:endParaRPr>
          </a:p>
        </p:txBody>
      </p:sp>
      <p:sp>
        <p:nvSpPr>
          <p:cNvPr id="50178" name="Line 1026"/>
          <p:cNvSpPr>
            <a:spLocks noChangeShapeType="1"/>
          </p:cNvSpPr>
          <p:nvPr/>
        </p:nvSpPr>
        <p:spPr bwMode="auto">
          <a:xfrm>
            <a:off x="1826755" y="3846778"/>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79" name="Line 1027"/>
          <p:cNvSpPr>
            <a:spLocks noChangeShapeType="1"/>
          </p:cNvSpPr>
          <p:nvPr/>
        </p:nvSpPr>
        <p:spPr bwMode="auto">
          <a:xfrm>
            <a:off x="4914443" y="2370403"/>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a:defRPr/>
            </a:pPr>
            <a:endParaRPr lang="en-US" sz="2000">
              <a:solidFill>
                <a:srgbClr val="000000"/>
              </a:solidFill>
              <a:latin typeface="Arial"/>
              <a:cs typeface="Arial"/>
            </a:endParaRPr>
          </a:p>
        </p:txBody>
      </p:sp>
      <p:sp>
        <p:nvSpPr>
          <p:cNvPr id="50180" name="Text Box 1028"/>
          <p:cNvSpPr txBox="1">
            <a:spLocks noChangeArrowheads="1"/>
          </p:cNvSpPr>
          <p:nvPr/>
        </p:nvSpPr>
        <p:spPr bwMode="auto">
          <a:xfrm>
            <a:off x="-30584" y="3088972"/>
            <a:ext cx="2010296" cy="1077218"/>
          </a:xfrm>
          <a:prstGeom prst="rect">
            <a:avLst/>
          </a:prstGeom>
          <a:noFill/>
          <a:ln w="38100">
            <a:noFill/>
            <a:miter lim="800000"/>
            <a:headEnd/>
            <a:tailEnd/>
          </a:ln>
          <a:effectLst>
            <a:outerShdw blurRad="63500" dist="35921" dir="2700000" algn="ctr" rotWithShape="0">
              <a:srgbClr val="000000">
                <a:alpha val="74998"/>
              </a:srgbClr>
            </a:outerShdw>
          </a:effectLst>
        </p:spPr>
        <p:txBody>
          <a:bodyPr wrap="square">
            <a:spAutoFit/>
          </a:bodyPr>
          <a:lstStyle/>
          <a:p>
            <a:pPr algn="ctr">
              <a:spcBef>
                <a:spcPct val="50000"/>
              </a:spcBef>
              <a:defRPr/>
            </a:pPr>
            <a:r>
              <a:rPr lang="en-US" sz="3200" b="1" dirty="0" err="1">
                <a:solidFill>
                  <a:srgbClr val="FFFFFF"/>
                </a:solidFill>
                <a:latin typeface="Arial"/>
                <a:cs typeface="Arial"/>
              </a:rPr>
              <a:t>Masa</a:t>
            </a:r>
            <a:r>
              <a:rPr lang="en-US" sz="3200" b="1" dirty="0">
                <a:solidFill>
                  <a:srgbClr val="FFFFFF"/>
                </a:solidFill>
                <a:latin typeface="Arial"/>
                <a:cs typeface="Arial"/>
              </a:rPr>
              <a:t> </a:t>
            </a:r>
            <a:r>
              <a:rPr lang="en-US" sz="3200" b="1" dirty="0" err="1">
                <a:solidFill>
                  <a:srgbClr val="FFFFFF"/>
                </a:solidFill>
                <a:latin typeface="Arial"/>
                <a:cs typeface="Arial"/>
              </a:rPr>
              <a:t>Gereja</a:t>
            </a:r>
            <a:endParaRPr lang="en-US" sz="3200" b="1" dirty="0">
              <a:solidFill>
                <a:srgbClr val="FFFFFF"/>
              </a:solidFill>
              <a:latin typeface="Arial"/>
              <a:cs typeface="Arial"/>
            </a:endParaRPr>
          </a:p>
        </p:txBody>
      </p:sp>
      <p:sp>
        <p:nvSpPr>
          <p:cNvPr id="50181" name="Text Box 1029"/>
          <p:cNvSpPr txBox="1">
            <a:spLocks noChangeArrowheads="1"/>
          </p:cNvSpPr>
          <p:nvPr/>
        </p:nvSpPr>
        <p:spPr bwMode="auto">
          <a:xfrm>
            <a:off x="3356800" y="1146040"/>
            <a:ext cx="2987899"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KedatanganKedua</a:t>
            </a:r>
            <a:endParaRPr lang="en-US" sz="3600" b="1" dirty="0">
              <a:solidFill>
                <a:srgbClr val="FFFFFF"/>
              </a:solidFill>
              <a:latin typeface="Arial"/>
              <a:cs typeface="Arial"/>
            </a:endParaRPr>
          </a:p>
        </p:txBody>
      </p:sp>
      <p:sp>
        <p:nvSpPr>
          <p:cNvPr id="50182" name="Text Box 1030"/>
          <p:cNvSpPr txBox="1">
            <a:spLocks noChangeArrowheads="1"/>
          </p:cNvSpPr>
          <p:nvPr/>
        </p:nvSpPr>
        <p:spPr bwMode="auto">
          <a:xfrm>
            <a:off x="1710795" y="3052768"/>
            <a:ext cx="3323543"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err="1">
                <a:solidFill>
                  <a:srgbClr val="FFFFFF"/>
                </a:solidFill>
                <a:latin typeface="Arial"/>
                <a:cs typeface="Arial"/>
              </a:rPr>
              <a:t>Kesengsaraan</a:t>
            </a:r>
            <a:endParaRPr lang="en-US" sz="3200" b="1" dirty="0">
              <a:solidFill>
                <a:srgbClr val="000000"/>
              </a:solidFill>
              <a:latin typeface="Arial"/>
              <a:cs typeface="Arial"/>
            </a:endParaRPr>
          </a:p>
        </p:txBody>
      </p:sp>
      <p:sp>
        <p:nvSpPr>
          <p:cNvPr id="50183" name="Text Box 1031"/>
          <p:cNvSpPr txBox="1">
            <a:spLocks noChangeArrowheads="1"/>
          </p:cNvSpPr>
          <p:nvPr/>
        </p:nvSpPr>
        <p:spPr bwMode="auto">
          <a:xfrm>
            <a:off x="2283955" y="3999182"/>
            <a:ext cx="2362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00"/>
                </a:solidFill>
                <a:latin typeface="Arial"/>
                <a:cs typeface="Arial"/>
              </a:rPr>
              <a:t>7 </a:t>
            </a:r>
            <a:r>
              <a:rPr lang="en-US" sz="3200" b="1" dirty="0" err="1">
                <a:solidFill>
                  <a:srgbClr val="FFFF00"/>
                </a:solidFill>
                <a:latin typeface="Arial"/>
                <a:cs typeface="Arial"/>
              </a:rPr>
              <a:t>tahun</a:t>
            </a:r>
            <a:endParaRPr lang="en-US" sz="3200" b="1" dirty="0">
              <a:solidFill>
                <a:srgbClr val="FFFF00"/>
              </a:solidFill>
              <a:latin typeface="Arial"/>
              <a:cs typeface="Arial"/>
            </a:endParaRPr>
          </a:p>
        </p:txBody>
      </p:sp>
      <p:sp>
        <p:nvSpPr>
          <p:cNvPr id="50184" name="Text Box 1032"/>
          <p:cNvSpPr txBox="1">
            <a:spLocks noChangeArrowheads="1"/>
          </p:cNvSpPr>
          <p:nvPr/>
        </p:nvSpPr>
        <p:spPr bwMode="auto">
          <a:xfrm>
            <a:off x="5103355" y="3008582"/>
            <a:ext cx="29718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err="1">
                <a:solidFill>
                  <a:srgbClr val="FFFFFF"/>
                </a:solidFill>
                <a:latin typeface="Arial"/>
                <a:cs typeface="Arial"/>
              </a:rPr>
              <a:t>Milenium</a:t>
            </a:r>
            <a:endParaRPr lang="en-US" sz="3200" b="1" dirty="0">
              <a:solidFill>
                <a:srgbClr val="000000"/>
              </a:solidFill>
              <a:latin typeface="Arial"/>
              <a:cs typeface="Arial"/>
            </a:endParaRPr>
          </a:p>
        </p:txBody>
      </p:sp>
      <p:sp>
        <p:nvSpPr>
          <p:cNvPr id="50185" name="Text Box 1033"/>
          <p:cNvSpPr txBox="1">
            <a:spLocks noChangeArrowheads="1"/>
          </p:cNvSpPr>
          <p:nvPr/>
        </p:nvSpPr>
        <p:spPr bwMode="auto">
          <a:xfrm>
            <a:off x="5331955" y="3999182"/>
            <a:ext cx="2743200"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00"/>
                </a:solidFill>
                <a:latin typeface="Arial"/>
                <a:cs typeface="Arial"/>
              </a:rPr>
              <a:t>1000 </a:t>
            </a:r>
            <a:r>
              <a:rPr lang="en-US" sz="3200" b="1" dirty="0" err="1">
                <a:solidFill>
                  <a:srgbClr val="FFFF00"/>
                </a:solidFill>
                <a:latin typeface="Arial"/>
                <a:cs typeface="Arial"/>
              </a:rPr>
              <a:t>tahun</a:t>
            </a:r>
            <a:endParaRPr lang="en-US" sz="3200" b="1" dirty="0">
              <a:solidFill>
                <a:srgbClr val="FFFF00"/>
              </a:solidFill>
              <a:latin typeface="Arial"/>
              <a:cs typeface="Arial"/>
            </a:endParaRPr>
          </a:p>
        </p:txBody>
      </p:sp>
      <p:sp>
        <p:nvSpPr>
          <p:cNvPr id="50186" name="Text Box 1034"/>
          <p:cNvSpPr txBox="1">
            <a:spLocks noChangeArrowheads="1"/>
          </p:cNvSpPr>
          <p:nvPr/>
        </p:nvSpPr>
        <p:spPr bwMode="auto">
          <a:xfrm rot="5400000" flipH="1">
            <a:off x="6357109" y="3629213"/>
            <a:ext cx="4951413"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en-US" sz="3200" b="1" dirty="0" err="1">
                <a:solidFill>
                  <a:srgbClr val="FFCC00"/>
                </a:solidFill>
                <a:latin typeface="Arial"/>
                <a:cs typeface="Arial"/>
              </a:rPr>
              <a:t>Kerajaan</a:t>
            </a:r>
            <a:r>
              <a:rPr lang="en-US" sz="3200" b="1" dirty="0">
                <a:solidFill>
                  <a:srgbClr val="FFCC00"/>
                </a:solidFill>
                <a:latin typeface="Arial"/>
                <a:cs typeface="Arial"/>
              </a:rPr>
              <a:t> </a:t>
            </a:r>
            <a:r>
              <a:rPr lang="en-US" sz="3200" b="1" dirty="0" err="1">
                <a:solidFill>
                  <a:srgbClr val="FFCC00"/>
                </a:solidFill>
                <a:latin typeface="Arial"/>
                <a:cs typeface="Arial"/>
              </a:rPr>
              <a:t>Kekal</a:t>
            </a:r>
            <a:endParaRPr lang="en-US" sz="3200" b="1" dirty="0">
              <a:solidFill>
                <a:srgbClr val="FFCC00"/>
              </a:solidFill>
              <a:latin typeface="Arial"/>
              <a:cs typeface="Arial"/>
            </a:endParaRPr>
          </a:p>
        </p:txBody>
      </p:sp>
      <p:sp>
        <p:nvSpPr>
          <p:cNvPr id="50187" name="Text Box 1035"/>
          <p:cNvSpPr txBox="1">
            <a:spLocks noChangeArrowheads="1"/>
          </p:cNvSpPr>
          <p:nvPr/>
        </p:nvSpPr>
        <p:spPr bwMode="auto">
          <a:xfrm rot="5381629">
            <a:off x="6712468" y="5394687"/>
            <a:ext cx="3253456"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err="1">
                <a:solidFill>
                  <a:srgbClr val="FFFF00"/>
                </a:solidFill>
                <a:latin typeface="Arial"/>
                <a:cs typeface="Arial"/>
              </a:rPr>
              <a:t>Penghakiman</a:t>
            </a:r>
            <a:endParaRPr lang="en-US" sz="3200" b="1" dirty="0">
              <a:solidFill>
                <a:srgbClr val="FFFF00"/>
              </a:solidFill>
              <a:latin typeface="Arial"/>
              <a:cs typeface="Arial"/>
            </a:endParaRPr>
          </a:p>
        </p:txBody>
      </p:sp>
      <p:sp>
        <p:nvSpPr>
          <p:cNvPr id="50189" name="Rectangle 1037"/>
          <p:cNvSpPr>
            <a:spLocks noGrp="1" noChangeArrowheads="1"/>
          </p:cNvSpPr>
          <p:nvPr>
            <p:ph type="title" idx="4294967295"/>
          </p:nvPr>
        </p:nvSpPr>
        <p:spPr>
          <a:xfrm>
            <a:off x="-30584" y="237002"/>
            <a:ext cx="8458200" cy="707886"/>
          </a:xfrm>
          <a:effectLst>
            <a:outerShdw blurRad="63500" dist="35921" dir="2700000" algn="ctr" rotWithShape="0">
              <a:srgbClr val="000000">
                <a:alpha val="74998"/>
              </a:srgbClr>
            </a:outerShdw>
          </a:effectLst>
        </p:spPr>
        <p:txBody>
          <a:bodyPr wrap="square" anchor="t">
            <a:spAutoFit/>
          </a:bodyPr>
          <a:lstStyle/>
          <a:p>
            <a:pPr>
              <a:spcBef>
                <a:spcPct val="50000"/>
              </a:spcBef>
              <a:defRPr/>
            </a:pPr>
            <a:r>
              <a:rPr lang="en-US" sz="4000" b="1" dirty="0" err="1">
                <a:solidFill>
                  <a:srgbClr val="FFFFFF"/>
                </a:solidFill>
                <a:ea typeface="ＭＳ Ｐゴシック" charset="-128"/>
              </a:rPr>
              <a:t>Pembebasan</a:t>
            </a:r>
            <a:r>
              <a:rPr lang="en-US" sz="4000" b="1" dirty="0">
                <a:solidFill>
                  <a:srgbClr val="FFFFFF"/>
                </a:solidFill>
                <a:ea typeface="ＭＳ Ｐゴシック" charset="-128"/>
              </a:rPr>
              <a:t> </a:t>
            </a:r>
            <a:r>
              <a:rPr lang="en-US" sz="4000" b="1" dirty="0" err="1">
                <a:solidFill>
                  <a:srgbClr val="FFFFFF"/>
                </a:solidFill>
                <a:ea typeface="ＭＳ Ｐゴシック" charset="-128"/>
              </a:rPr>
              <a:t>dari</a:t>
            </a:r>
            <a:r>
              <a:rPr lang="en-US" sz="4000" b="1" dirty="0">
                <a:solidFill>
                  <a:srgbClr val="FFFFFF"/>
                </a:solidFill>
                <a:ea typeface="ＭＳ Ｐゴシック" charset="-128"/>
              </a:rPr>
              <a:t> </a:t>
            </a:r>
            <a:r>
              <a:rPr lang="en-US" sz="4000" b="1" dirty="0" err="1">
                <a:solidFill>
                  <a:srgbClr val="FFFFFF"/>
                </a:solidFill>
                <a:ea typeface="ＭＳ Ｐゴシック" charset="-128"/>
              </a:rPr>
              <a:t>Kesengsaraan</a:t>
            </a:r>
            <a:endParaRPr lang="en-US" sz="4000" b="1" dirty="0">
              <a:solidFill>
                <a:srgbClr val="FFFFFF"/>
              </a:solidFill>
              <a:ea typeface="ＭＳ Ｐゴシック" charset="-128"/>
            </a:endParaRPr>
          </a:p>
        </p:txBody>
      </p:sp>
      <p:sp>
        <p:nvSpPr>
          <p:cNvPr id="52241" name="Text Box 1041"/>
          <p:cNvSpPr txBox="1">
            <a:spLocks noChangeArrowheads="1"/>
          </p:cNvSpPr>
          <p:nvPr/>
        </p:nvSpPr>
        <p:spPr bwMode="auto">
          <a:xfrm>
            <a:off x="9434213" y="-779525"/>
            <a:ext cx="6992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a:solidFill>
                  <a:srgbClr val="FFFFFF"/>
                </a:solidFill>
                <a:latin typeface="Arial"/>
                <a:cs typeface="Arial"/>
              </a:rPr>
              <a:t>208</a:t>
            </a:r>
          </a:p>
          <a:p>
            <a:pPr algn="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18" name="Line 1038"/>
          <p:cNvSpPr>
            <a:spLocks noChangeShapeType="1"/>
          </p:cNvSpPr>
          <p:nvPr/>
        </p:nvSpPr>
        <p:spPr bwMode="auto">
          <a:xfrm>
            <a:off x="1894443" y="2246578"/>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19" name="Line 1039"/>
          <p:cNvSpPr>
            <a:spLocks noChangeShapeType="1"/>
          </p:cNvSpPr>
          <p:nvPr/>
        </p:nvSpPr>
        <p:spPr bwMode="auto">
          <a:xfrm flipV="1">
            <a:off x="1892855" y="3027629"/>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20"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208</a:t>
            </a:r>
          </a:p>
          <a:p>
            <a:pPr algn="r"/>
            <a:r>
              <a:rPr lang="en-US" b="1" dirty="0" smtClean="0">
                <a:solidFill>
                  <a:srgbClr val="FFFFFF"/>
                </a:solidFill>
                <a:latin typeface="Arial"/>
                <a:cs typeface="Arial"/>
              </a:rPr>
              <a:t>362</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35367109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0-#ppt_w/2"/>
                                          </p:val>
                                        </p:tav>
                                        <p:tav tm="100000">
                                          <p:val>
                                            <p:strVal val="#ppt_x"/>
                                          </p:val>
                                        </p:tav>
                                      </p:tavLst>
                                    </p:anim>
                                    <p:anim calcmode="lin" valueType="num">
                                      <p:cBhvr additive="base">
                                        <p:cTn id="8" dur="500" fill="hold"/>
                                        <p:tgtEl>
                                          <p:spTgt spid="501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50178"/>
                                        </p:tgtEl>
                                        <p:attrNameLst>
                                          <p:attrName>style.visibility</p:attrName>
                                        </p:attrNameLst>
                                      </p:cBhvr>
                                      <p:to>
                                        <p:strVal val="visible"/>
                                      </p:to>
                                    </p:set>
                                    <p:animEffect transition="in" filter="wipe(left)">
                                      <p:cBhvr>
                                        <p:cTn id="12" dur="500"/>
                                        <p:tgtEl>
                                          <p:spTgt spid="50178"/>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50183"/>
                                        </p:tgtEl>
                                        <p:attrNameLst>
                                          <p:attrName>style.visibility</p:attrName>
                                        </p:attrNameLst>
                                      </p:cBhvr>
                                      <p:to>
                                        <p:strVal val="visible"/>
                                      </p:to>
                                    </p:set>
                                    <p:anim calcmode="lin" valueType="num">
                                      <p:cBhvr>
                                        <p:cTn id="16" dur="500" fill="hold"/>
                                        <p:tgtEl>
                                          <p:spTgt spid="50183"/>
                                        </p:tgtEl>
                                        <p:attrNameLst>
                                          <p:attrName>ppt_x</p:attrName>
                                        </p:attrNameLst>
                                      </p:cBhvr>
                                      <p:tavLst>
                                        <p:tav tm="0">
                                          <p:val>
                                            <p:strVal val="#ppt_x-#ppt_w/2"/>
                                          </p:val>
                                        </p:tav>
                                        <p:tav tm="100000">
                                          <p:val>
                                            <p:strVal val="#ppt_x"/>
                                          </p:val>
                                        </p:tav>
                                      </p:tavLst>
                                    </p:anim>
                                    <p:anim calcmode="lin" valueType="num">
                                      <p:cBhvr>
                                        <p:cTn id="17" dur="500" fill="hold"/>
                                        <p:tgtEl>
                                          <p:spTgt spid="50183"/>
                                        </p:tgtEl>
                                        <p:attrNameLst>
                                          <p:attrName>ppt_y</p:attrName>
                                        </p:attrNameLst>
                                      </p:cBhvr>
                                      <p:tavLst>
                                        <p:tav tm="0">
                                          <p:val>
                                            <p:strVal val="#ppt_y"/>
                                          </p:val>
                                        </p:tav>
                                        <p:tav tm="100000">
                                          <p:val>
                                            <p:strVal val="#ppt_y"/>
                                          </p:val>
                                        </p:tav>
                                      </p:tavLst>
                                    </p:anim>
                                    <p:anim calcmode="lin" valueType="num">
                                      <p:cBhvr>
                                        <p:cTn id="18" dur="500" fill="hold"/>
                                        <p:tgtEl>
                                          <p:spTgt spid="50183"/>
                                        </p:tgtEl>
                                        <p:attrNameLst>
                                          <p:attrName>ppt_w</p:attrName>
                                        </p:attrNameLst>
                                      </p:cBhvr>
                                      <p:tavLst>
                                        <p:tav tm="0">
                                          <p:val>
                                            <p:fltVal val="0"/>
                                          </p:val>
                                        </p:tav>
                                        <p:tav tm="100000">
                                          <p:val>
                                            <p:strVal val="#ppt_w"/>
                                          </p:val>
                                        </p:tav>
                                      </p:tavLst>
                                    </p:anim>
                                    <p:anim calcmode="lin" valueType="num">
                                      <p:cBhvr>
                                        <p:cTn id="19" dur="500" fill="hold"/>
                                        <p:tgtEl>
                                          <p:spTgt spid="50183"/>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50182"/>
                                        </p:tgtEl>
                                        <p:attrNameLst>
                                          <p:attrName>style.visibility</p:attrName>
                                        </p:attrNameLst>
                                      </p:cBhvr>
                                      <p:to>
                                        <p:strVal val="visible"/>
                                      </p:to>
                                    </p:set>
                                    <p:anim calcmode="lin" valueType="num">
                                      <p:cBhvr>
                                        <p:cTn id="23" dur="500" fill="hold"/>
                                        <p:tgtEl>
                                          <p:spTgt spid="50182"/>
                                        </p:tgtEl>
                                        <p:attrNameLst>
                                          <p:attrName>ppt_w</p:attrName>
                                        </p:attrNameLst>
                                      </p:cBhvr>
                                      <p:tavLst>
                                        <p:tav tm="0">
                                          <p:val>
                                            <p:fltVal val="0"/>
                                          </p:val>
                                        </p:tav>
                                        <p:tav tm="100000">
                                          <p:val>
                                            <p:strVal val="#ppt_w"/>
                                          </p:val>
                                        </p:tav>
                                      </p:tavLst>
                                    </p:anim>
                                    <p:anim calcmode="lin" valueType="num">
                                      <p:cBhvr>
                                        <p:cTn id="24" dur="500" fill="hold"/>
                                        <p:tgtEl>
                                          <p:spTgt spid="50182"/>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50181"/>
                                        </p:tgtEl>
                                        <p:attrNameLst>
                                          <p:attrName>style.visibility</p:attrName>
                                        </p:attrNameLst>
                                      </p:cBhvr>
                                      <p:to>
                                        <p:strVal val="visible"/>
                                      </p:to>
                                    </p:set>
                                    <p:anim calcmode="lin" valueType="num">
                                      <p:cBhvr additive="base">
                                        <p:cTn id="28" dur="500" fill="hold"/>
                                        <p:tgtEl>
                                          <p:spTgt spid="50181"/>
                                        </p:tgtEl>
                                        <p:attrNameLst>
                                          <p:attrName>ppt_x</p:attrName>
                                        </p:attrNameLst>
                                      </p:cBhvr>
                                      <p:tavLst>
                                        <p:tav tm="0">
                                          <p:val>
                                            <p:strVal val="#ppt_x"/>
                                          </p:val>
                                        </p:tav>
                                        <p:tav tm="100000">
                                          <p:val>
                                            <p:strVal val="#ppt_x"/>
                                          </p:val>
                                        </p:tav>
                                      </p:tavLst>
                                    </p:anim>
                                    <p:anim calcmode="lin" valueType="num">
                                      <p:cBhvr additive="base">
                                        <p:cTn id="29" dur="500" fill="hold"/>
                                        <p:tgtEl>
                                          <p:spTgt spid="50181"/>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50179"/>
                                        </p:tgtEl>
                                        <p:attrNameLst>
                                          <p:attrName>style.visibility</p:attrName>
                                        </p:attrNameLst>
                                      </p:cBhvr>
                                      <p:to>
                                        <p:strVal val="visible"/>
                                      </p:to>
                                    </p:set>
                                    <p:anim calcmode="lin" valueType="num">
                                      <p:cBhvr additive="base">
                                        <p:cTn id="33" dur="500" fill="hold"/>
                                        <p:tgtEl>
                                          <p:spTgt spid="50179"/>
                                        </p:tgtEl>
                                        <p:attrNameLst>
                                          <p:attrName>ppt_x</p:attrName>
                                        </p:attrNameLst>
                                      </p:cBhvr>
                                      <p:tavLst>
                                        <p:tav tm="0">
                                          <p:val>
                                            <p:strVal val="#ppt_x"/>
                                          </p:val>
                                        </p:tav>
                                        <p:tav tm="100000">
                                          <p:val>
                                            <p:strVal val="#ppt_x"/>
                                          </p:val>
                                        </p:tav>
                                      </p:tavLst>
                                    </p:anim>
                                    <p:anim calcmode="lin" valueType="num">
                                      <p:cBhvr additive="base">
                                        <p:cTn id="34" dur="500" fill="hold"/>
                                        <p:tgtEl>
                                          <p:spTgt spid="50179"/>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17" presetClass="entr" presetSubtype="10" fill="hold" grpId="0" nodeType="afterEffect">
                                  <p:stCondLst>
                                    <p:cond delay="3000"/>
                                  </p:stCondLst>
                                  <p:childTnLst>
                                    <p:set>
                                      <p:cBhvr>
                                        <p:cTn id="37" dur="1" fill="hold">
                                          <p:stCondLst>
                                            <p:cond delay="0"/>
                                          </p:stCondLst>
                                        </p:cTn>
                                        <p:tgtEl>
                                          <p:spTgt spid="50185"/>
                                        </p:tgtEl>
                                        <p:attrNameLst>
                                          <p:attrName>style.visibility</p:attrName>
                                        </p:attrNameLst>
                                      </p:cBhvr>
                                      <p:to>
                                        <p:strVal val="visible"/>
                                      </p:to>
                                    </p:set>
                                    <p:anim calcmode="lin" valueType="num">
                                      <p:cBhvr>
                                        <p:cTn id="38" dur="500" fill="hold"/>
                                        <p:tgtEl>
                                          <p:spTgt spid="50185"/>
                                        </p:tgtEl>
                                        <p:attrNameLst>
                                          <p:attrName>ppt_w</p:attrName>
                                        </p:attrNameLst>
                                      </p:cBhvr>
                                      <p:tavLst>
                                        <p:tav tm="0">
                                          <p:val>
                                            <p:fltVal val="0"/>
                                          </p:val>
                                        </p:tav>
                                        <p:tav tm="100000">
                                          <p:val>
                                            <p:strVal val="#ppt_w"/>
                                          </p:val>
                                        </p:tav>
                                      </p:tavLst>
                                    </p:anim>
                                    <p:anim calcmode="lin" valueType="num">
                                      <p:cBhvr>
                                        <p:cTn id="39" dur="500" fill="hold"/>
                                        <p:tgtEl>
                                          <p:spTgt spid="50185"/>
                                        </p:tgtEl>
                                        <p:attrNameLst>
                                          <p:attrName>ppt_h</p:attrName>
                                        </p:attrNameLst>
                                      </p:cBhvr>
                                      <p:tavLst>
                                        <p:tav tm="0">
                                          <p:val>
                                            <p:strVal val="#ppt_h"/>
                                          </p:val>
                                        </p:tav>
                                        <p:tav tm="100000">
                                          <p:val>
                                            <p:strVal val="#ppt_h"/>
                                          </p:val>
                                        </p:tav>
                                      </p:tavLst>
                                    </p:anim>
                                  </p:childTnLst>
                                </p:cTn>
                              </p:par>
                            </p:childTnLst>
                          </p:cTn>
                        </p:par>
                        <p:par>
                          <p:cTn id="40" fill="hold" nodeType="afterGroup">
                            <p:stCondLst>
                              <p:cond delay="16500"/>
                            </p:stCondLst>
                            <p:childTnLst>
                              <p:par>
                                <p:cTn id="41" presetID="17" presetClass="entr" presetSubtype="10" fill="hold" grpId="0" nodeType="afterEffect">
                                  <p:stCondLst>
                                    <p:cond delay="4000"/>
                                  </p:stCondLst>
                                  <p:childTnLst>
                                    <p:set>
                                      <p:cBhvr>
                                        <p:cTn id="42" dur="1" fill="hold">
                                          <p:stCondLst>
                                            <p:cond delay="0"/>
                                          </p:stCondLst>
                                        </p:cTn>
                                        <p:tgtEl>
                                          <p:spTgt spid="50184"/>
                                        </p:tgtEl>
                                        <p:attrNameLst>
                                          <p:attrName>style.visibility</p:attrName>
                                        </p:attrNameLst>
                                      </p:cBhvr>
                                      <p:to>
                                        <p:strVal val="visible"/>
                                      </p:to>
                                    </p:set>
                                    <p:anim calcmode="lin" valueType="num">
                                      <p:cBhvr>
                                        <p:cTn id="43" dur="500" fill="hold"/>
                                        <p:tgtEl>
                                          <p:spTgt spid="50184"/>
                                        </p:tgtEl>
                                        <p:attrNameLst>
                                          <p:attrName>ppt_w</p:attrName>
                                        </p:attrNameLst>
                                      </p:cBhvr>
                                      <p:tavLst>
                                        <p:tav tm="0">
                                          <p:val>
                                            <p:fltVal val="0"/>
                                          </p:val>
                                        </p:tav>
                                        <p:tav tm="100000">
                                          <p:val>
                                            <p:strVal val="#ppt_w"/>
                                          </p:val>
                                        </p:tav>
                                      </p:tavLst>
                                    </p:anim>
                                    <p:anim calcmode="lin" valueType="num">
                                      <p:cBhvr>
                                        <p:cTn id="44" dur="500" fill="hold"/>
                                        <p:tgtEl>
                                          <p:spTgt spid="50184"/>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1000"/>
                            </p:stCondLst>
                            <p:childTnLst>
                              <p:par>
                                <p:cTn id="46" presetID="2" presetClass="entr" presetSubtype="4" fill="hold" grpId="0" nodeType="afterEffect">
                                  <p:stCondLst>
                                    <p:cond delay="3000"/>
                                  </p:stCondLst>
                                  <p:childTnLst>
                                    <p:set>
                                      <p:cBhvr>
                                        <p:cTn id="47" dur="1" fill="hold">
                                          <p:stCondLst>
                                            <p:cond delay="0"/>
                                          </p:stCondLst>
                                        </p:cTn>
                                        <p:tgtEl>
                                          <p:spTgt spid="50187"/>
                                        </p:tgtEl>
                                        <p:attrNameLst>
                                          <p:attrName>style.visibility</p:attrName>
                                        </p:attrNameLst>
                                      </p:cBhvr>
                                      <p:to>
                                        <p:strVal val="visible"/>
                                      </p:to>
                                    </p:set>
                                    <p:anim calcmode="lin" valueType="num">
                                      <p:cBhvr additive="base">
                                        <p:cTn id="48" dur="500" fill="hold"/>
                                        <p:tgtEl>
                                          <p:spTgt spid="50187"/>
                                        </p:tgtEl>
                                        <p:attrNameLst>
                                          <p:attrName>ppt_x</p:attrName>
                                        </p:attrNameLst>
                                      </p:cBhvr>
                                      <p:tavLst>
                                        <p:tav tm="0">
                                          <p:val>
                                            <p:strVal val="#ppt_x"/>
                                          </p:val>
                                        </p:tav>
                                        <p:tav tm="100000">
                                          <p:val>
                                            <p:strVal val="#ppt_x"/>
                                          </p:val>
                                        </p:tav>
                                      </p:tavLst>
                                    </p:anim>
                                    <p:anim calcmode="lin" valueType="num">
                                      <p:cBhvr additive="base">
                                        <p:cTn id="49" dur="500" fill="hold"/>
                                        <p:tgtEl>
                                          <p:spTgt spid="50187"/>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24500"/>
                            </p:stCondLst>
                            <p:childTnLst>
                              <p:par>
                                <p:cTn id="51" presetID="2" presetClass="entr" presetSubtype="2" fill="hold" grpId="0" nodeType="afterEffect">
                                  <p:stCondLst>
                                    <p:cond delay="2000"/>
                                  </p:stCondLst>
                                  <p:childTnLst>
                                    <p:set>
                                      <p:cBhvr>
                                        <p:cTn id="52" dur="1" fill="hold">
                                          <p:stCondLst>
                                            <p:cond delay="0"/>
                                          </p:stCondLst>
                                        </p:cTn>
                                        <p:tgtEl>
                                          <p:spTgt spid="50186"/>
                                        </p:tgtEl>
                                        <p:attrNameLst>
                                          <p:attrName>style.visibility</p:attrName>
                                        </p:attrNameLst>
                                      </p:cBhvr>
                                      <p:to>
                                        <p:strVal val="visible"/>
                                      </p:to>
                                    </p:set>
                                    <p:anim calcmode="lin" valueType="num">
                                      <p:cBhvr additive="base">
                                        <p:cTn id="53" dur="500" fill="hold"/>
                                        <p:tgtEl>
                                          <p:spTgt spid="50186"/>
                                        </p:tgtEl>
                                        <p:attrNameLst>
                                          <p:attrName>ppt_x</p:attrName>
                                        </p:attrNameLst>
                                      </p:cBhvr>
                                      <p:tavLst>
                                        <p:tav tm="0">
                                          <p:val>
                                            <p:strVal val="1+#ppt_w/2"/>
                                          </p:val>
                                        </p:tav>
                                        <p:tav tm="100000">
                                          <p:val>
                                            <p:strVal val="#ppt_x"/>
                                          </p:val>
                                        </p:tav>
                                      </p:tavLst>
                                    </p:anim>
                                    <p:anim calcmode="lin" valueType="num">
                                      <p:cBhvr additive="base">
                                        <p:cTn id="54"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par>
                          <p:cTn id="70" fill="hold">
                            <p:stCondLst>
                              <p:cond delay="500"/>
                            </p:stCondLst>
                            <p:childTnLst>
                              <p:par>
                                <p:cTn id="71" presetID="2" presetClass="entr" presetSubtype="1" fill="hold" grpId="0" nodeType="afterEffect">
                                  <p:stCondLst>
                                    <p:cond delay="100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0-#ppt_h/2"/>
                                          </p:val>
                                        </p:tav>
                                        <p:tav tm="100000">
                                          <p:val>
                                            <p:strVal val="#ppt_y"/>
                                          </p:val>
                                        </p:tav>
                                      </p:tavLst>
                                    </p:anim>
                                  </p:childTnLst>
                                </p:cTn>
                              </p:par>
                            </p:childTnLst>
                          </p:cTn>
                        </p:par>
                        <p:par>
                          <p:cTn id="75" fill="hold">
                            <p:stCondLst>
                              <p:cond delay="2000"/>
                            </p:stCondLst>
                            <p:childTnLst>
                              <p:par>
                                <p:cTn id="76" presetID="2" presetClass="entr" presetSubtype="4"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additive="base">
                                        <p:cTn id="78" dur="500" fill="hold"/>
                                        <p:tgtEl>
                                          <p:spTgt spid="19"/>
                                        </p:tgtEl>
                                        <p:attrNameLst>
                                          <p:attrName>ppt_x</p:attrName>
                                        </p:attrNameLst>
                                      </p:cBhvr>
                                      <p:tavLst>
                                        <p:tav tm="0">
                                          <p:val>
                                            <p:strVal val="#ppt_x"/>
                                          </p:val>
                                        </p:tav>
                                        <p:tav tm="100000">
                                          <p:val>
                                            <p:strVal val="#ppt_x"/>
                                          </p:val>
                                        </p:tav>
                                      </p:tavLst>
                                    </p:anim>
                                    <p:anim calcmode="lin" valueType="num">
                                      <p:cBhvr additive="base">
                                        <p:cTn id="7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animBg="1"/>
      <p:bldP spid="16" grpId="0"/>
      <p:bldP spid="50180" grpId="0" autoUpdateAnimBg="0"/>
      <p:bldP spid="50181" grpId="0" autoUpdateAnimBg="0"/>
      <p:bldP spid="50182" grpId="0"/>
      <p:bldP spid="50183" grpId="0" autoUpdateAnimBg="0"/>
      <p:bldP spid="50184" grpId="0"/>
      <p:bldP spid="50185" grpId="0" autoUpdateAnimBg="0"/>
      <p:bldP spid="50186" grpId="0" autoUpdateAnimBg="0"/>
      <p:bldP spid="50187" grpId="0" autoUpdateAnimBg="0"/>
      <p:bldP spid="18" grpId="0" animBg="1"/>
      <p:bldP spid="1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54274" name="Oval 17"/>
          <p:cNvSpPr>
            <a:spLocks noChangeArrowheads="1"/>
          </p:cNvSpPr>
          <p:nvPr/>
        </p:nvSpPr>
        <p:spPr bwMode="auto">
          <a:xfrm>
            <a:off x="1524000" y="2667000"/>
            <a:ext cx="2971800" cy="2819400"/>
          </a:xfrm>
          <a:prstGeom prst="ellipse">
            <a:avLst/>
          </a:prstGeom>
          <a:solidFill>
            <a:schemeClr val="tx1"/>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54275" name="Rectangle 15"/>
          <p:cNvSpPr>
            <a:spLocks noGrp="1" noChangeArrowheads="1"/>
          </p:cNvSpPr>
          <p:nvPr>
            <p:ph type="title" idx="4294967295"/>
          </p:nvPr>
        </p:nvSpPr>
        <p:spPr>
          <a:xfrm>
            <a:off x="685800" y="533401"/>
            <a:ext cx="7772400" cy="707886"/>
          </a:xfrm>
          <a:effectLst>
            <a:outerShdw blurRad="50800" dist="38100" dir="2700000">
              <a:srgbClr val="000000">
                <a:alpha val="43000"/>
              </a:srgbClr>
            </a:outerShdw>
          </a:effectLst>
        </p:spPr>
        <p:txBody>
          <a:bodyPr anchor="t">
            <a:spAutoFit/>
          </a:bodyPr>
          <a:lstStyle/>
          <a:p>
            <a:pPr>
              <a:spcBef>
                <a:spcPct val="50000"/>
              </a:spcBef>
            </a:pPr>
            <a:r>
              <a:rPr lang="en-US" sz="4000" b="1" dirty="0" err="1">
                <a:solidFill>
                  <a:srgbClr val="FFFF99"/>
                </a:solidFill>
                <a:effectLst>
                  <a:outerShdw blurRad="38100" dist="38100" dir="2700000" algn="tl">
                    <a:srgbClr val="000000"/>
                  </a:outerShdw>
                </a:effectLst>
                <a:ea typeface="ＭＳ Ｐゴシック" charset="0"/>
              </a:rPr>
              <a:t>Preposisi</a:t>
            </a:r>
            <a:r>
              <a:rPr lang="en-US" sz="4000" b="1" dirty="0">
                <a:solidFill>
                  <a:srgbClr val="FFFF99"/>
                </a:solidFill>
                <a:effectLst>
                  <a:outerShdw blurRad="38100" dist="38100" dir="2700000" algn="tl">
                    <a:srgbClr val="000000"/>
                  </a:outerShdw>
                </a:effectLst>
                <a:ea typeface="ＭＳ Ｐゴシック" charset="0"/>
              </a:rPr>
              <a:t> </a:t>
            </a:r>
            <a:r>
              <a:rPr lang="en-US" sz="4000" b="1" dirty="0" err="1">
                <a:solidFill>
                  <a:srgbClr val="FFFF99"/>
                </a:solidFill>
                <a:effectLst>
                  <a:outerShdw blurRad="38100" dist="38100" dir="2700000" algn="tl">
                    <a:srgbClr val="000000"/>
                  </a:outerShdw>
                </a:effectLst>
                <a:ea typeface="ＭＳ Ｐゴシック" charset="0"/>
              </a:rPr>
              <a:t>Bahasa</a:t>
            </a:r>
            <a:r>
              <a:rPr lang="en-US" sz="4000" b="1" dirty="0">
                <a:solidFill>
                  <a:srgbClr val="FFFF99"/>
                </a:solidFill>
                <a:effectLst>
                  <a:outerShdw blurRad="38100" dist="38100" dir="2700000" algn="tl">
                    <a:srgbClr val="000000"/>
                  </a:outerShdw>
                </a:effectLst>
                <a:ea typeface="ＭＳ Ｐゴシック" charset="0"/>
              </a:rPr>
              <a:t> </a:t>
            </a:r>
            <a:r>
              <a:rPr lang="en-US" sz="4000" b="1" dirty="0" err="1">
                <a:solidFill>
                  <a:srgbClr val="FFFF99"/>
                </a:solidFill>
                <a:effectLst>
                  <a:outerShdw blurRad="38100" dist="38100" dir="2700000" algn="tl">
                    <a:srgbClr val="000000"/>
                  </a:outerShdw>
                </a:effectLst>
                <a:ea typeface="ＭＳ Ｐゴシック" charset="0"/>
              </a:rPr>
              <a:t>Yunani</a:t>
            </a:r>
            <a:endParaRPr lang="en-US" sz="4000" b="1" dirty="0">
              <a:solidFill>
                <a:srgbClr val="FFFF99"/>
              </a:solidFill>
              <a:effectLst>
                <a:outerShdw blurRad="38100" dist="38100" dir="2700000" algn="tl">
                  <a:srgbClr val="000000"/>
                </a:outerShdw>
              </a:effectLst>
              <a:ea typeface="ＭＳ Ｐゴシック" charset="0"/>
            </a:endParaRPr>
          </a:p>
        </p:txBody>
      </p:sp>
      <p:sp>
        <p:nvSpPr>
          <p:cNvPr id="20" name="Oval 19"/>
          <p:cNvSpPr>
            <a:spLocks noChangeArrowheads="1"/>
          </p:cNvSpPr>
          <p:nvPr/>
        </p:nvSpPr>
        <p:spPr bwMode="auto">
          <a:xfrm>
            <a:off x="1524000" y="2667000"/>
            <a:ext cx="2971800" cy="2819400"/>
          </a:xfrm>
          <a:prstGeom prst="ellipse">
            <a:avLst/>
          </a:prstGeom>
          <a:noFill/>
          <a:ln w="76200">
            <a:solidFill>
              <a:srgbClr val="FFFFFF"/>
            </a:solid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FFFFFF"/>
                </a:outerShdw>
              </a:effectLst>
              <a:latin typeface="Arial"/>
              <a:cs typeface="Arial"/>
            </a:endParaRPr>
          </a:p>
        </p:txBody>
      </p:sp>
      <p:sp>
        <p:nvSpPr>
          <p:cNvPr id="21" name="Text Box 7"/>
          <p:cNvSpPr txBox="1">
            <a:spLocks noChangeArrowheads="1"/>
          </p:cNvSpPr>
          <p:nvPr/>
        </p:nvSpPr>
        <p:spPr bwMode="auto">
          <a:xfrm>
            <a:off x="390849" y="2343839"/>
            <a:ext cx="10668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ek</a:t>
            </a:r>
            <a:r>
              <a:rPr lang="en-US" sz="3600" b="1" i="1" dirty="0">
                <a:solidFill>
                  <a:srgbClr val="FFFFFF"/>
                </a:solidFill>
                <a:effectLst>
                  <a:outerShdw blurRad="38100" dist="38100" dir="2700000" algn="tl">
                    <a:srgbClr val="000000"/>
                  </a:outerShdw>
                </a:effectLst>
                <a:latin typeface="Arial"/>
                <a:cs typeface="Arial"/>
              </a:rPr>
              <a:t> </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3" name="Text Box 7"/>
          <p:cNvSpPr txBox="1">
            <a:spLocks noChangeArrowheads="1"/>
          </p:cNvSpPr>
          <p:nvPr/>
        </p:nvSpPr>
        <p:spPr bwMode="auto">
          <a:xfrm>
            <a:off x="-123480" y="4658617"/>
            <a:ext cx="12954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eis</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4" name="Notched Right Arrow 23"/>
          <p:cNvSpPr>
            <a:spLocks noChangeArrowheads="1"/>
          </p:cNvSpPr>
          <p:nvPr/>
        </p:nvSpPr>
        <p:spPr bwMode="auto">
          <a:xfrm>
            <a:off x="1219200" y="4886493"/>
            <a:ext cx="1295400" cy="304800"/>
          </a:xfrm>
          <a:prstGeom prst="notchedRightArrow">
            <a:avLst>
              <a:gd name="adj1" fmla="val 50000"/>
              <a:gd name="adj2" fmla="val 49997"/>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5" name="Text Box 7"/>
          <p:cNvSpPr txBox="1">
            <a:spLocks noChangeArrowheads="1"/>
          </p:cNvSpPr>
          <p:nvPr/>
        </p:nvSpPr>
        <p:spPr bwMode="auto">
          <a:xfrm>
            <a:off x="11280" y="3496881"/>
            <a:ext cx="11430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dia</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26" name="Notched Right Arrow 25"/>
          <p:cNvSpPr>
            <a:spLocks noChangeArrowheads="1"/>
          </p:cNvSpPr>
          <p:nvPr/>
        </p:nvSpPr>
        <p:spPr bwMode="auto">
          <a:xfrm>
            <a:off x="1219200" y="3733560"/>
            <a:ext cx="3657600" cy="304800"/>
          </a:xfrm>
          <a:prstGeom prst="notchedRightArrow">
            <a:avLst>
              <a:gd name="adj1" fmla="val 50000"/>
              <a:gd name="adj2" fmla="val 50000"/>
            </a:avLst>
          </a:prstGeom>
          <a:solidFill>
            <a:srgbClr val="FFFFFF"/>
          </a:solidFill>
          <a:ln w="9525">
            <a:noFill/>
            <a:round/>
            <a:headEnd/>
            <a:tailEn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27" name="Text Box 7"/>
          <p:cNvSpPr txBox="1">
            <a:spLocks noChangeArrowheads="1"/>
          </p:cNvSpPr>
          <p:nvPr/>
        </p:nvSpPr>
        <p:spPr bwMode="auto">
          <a:xfrm>
            <a:off x="2286000" y="4621383"/>
            <a:ext cx="14478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effectLst>
                  <a:outerShdw blurRad="38100" dist="38100" dir="2700000" algn="tl">
                    <a:srgbClr val="000000"/>
                  </a:outerShdw>
                </a:effectLst>
                <a:latin typeface="Arial"/>
                <a:cs typeface="Arial"/>
              </a:rPr>
              <a:t>"</a:t>
            </a:r>
            <a:r>
              <a:rPr lang="en-US" sz="3200" b="1" dirty="0" err="1" smtClean="0">
                <a:solidFill>
                  <a:srgbClr val="FFFFFF"/>
                </a:solidFill>
                <a:effectLst>
                  <a:outerShdw blurRad="38100" dist="38100" dir="2700000" algn="tl">
                    <a:srgbClr val="000000"/>
                  </a:outerShdw>
                </a:effectLst>
                <a:latin typeface="Arial"/>
                <a:cs typeface="Arial"/>
              </a:rPr>
              <a:t>ke</a:t>
            </a:r>
            <a:r>
              <a:rPr lang="ru-RU" altLang="ja-JP" sz="3200" b="1" dirty="0" smtClean="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8" name="Text Box 7"/>
          <p:cNvSpPr txBox="1">
            <a:spLocks noChangeArrowheads="1"/>
          </p:cNvSpPr>
          <p:nvPr/>
        </p:nvSpPr>
        <p:spPr bwMode="auto">
          <a:xfrm>
            <a:off x="1905000" y="3809761"/>
            <a:ext cx="22860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effectLst>
                  <a:outerShdw blurRad="38100" dist="38100" dir="2700000" algn="tl">
                    <a:srgbClr val="000000"/>
                  </a:outerShdw>
                </a:effectLst>
                <a:latin typeface="Arial"/>
                <a:cs typeface="Arial"/>
              </a:rPr>
              <a:t>"</a:t>
            </a:r>
            <a:r>
              <a:rPr lang="en-US" sz="3200" b="1" dirty="0" err="1" smtClean="0">
                <a:solidFill>
                  <a:srgbClr val="FFFFFF"/>
                </a:solidFill>
                <a:effectLst>
                  <a:outerShdw blurRad="38100" dist="38100" dir="2700000" algn="tl">
                    <a:srgbClr val="000000"/>
                  </a:outerShdw>
                </a:effectLst>
                <a:latin typeface="Arial"/>
                <a:cs typeface="Arial"/>
              </a:rPr>
              <a:t>melalui</a:t>
            </a:r>
            <a:r>
              <a:rPr lang="ru-RU" altLang="ja-JP" sz="3200" b="1" dirty="0" smtClean="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29" name="Text Box 7"/>
          <p:cNvSpPr txBox="1">
            <a:spLocks noChangeArrowheads="1"/>
          </p:cNvSpPr>
          <p:nvPr/>
        </p:nvSpPr>
        <p:spPr bwMode="auto">
          <a:xfrm>
            <a:off x="1539759" y="1466458"/>
            <a:ext cx="3505200" cy="1077218"/>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effectLst>
                  <a:outerShdw blurRad="38100" dist="38100" dir="2700000" algn="tl">
                    <a:srgbClr val="000000"/>
                  </a:outerShdw>
                </a:effectLst>
                <a:latin typeface="Arial"/>
                <a:cs typeface="Arial"/>
              </a:rPr>
              <a:t>"</a:t>
            </a:r>
            <a:r>
              <a:rPr lang="en-US" sz="3200" b="1" dirty="0" err="1" smtClean="0">
                <a:solidFill>
                  <a:srgbClr val="FFFFFF"/>
                </a:solidFill>
                <a:effectLst>
                  <a:outerShdw blurRad="38100" dist="38100" dir="2700000" algn="tl">
                    <a:srgbClr val="000000"/>
                  </a:outerShdw>
                </a:effectLst>
                <a:latin typeface="Arial"/>
                <a:cs typeface="Arial"/>
              </a:rPr>
              <a:t>dari</a:t>
            </a:r>
            <a:r>
              <a:rPr lang="en-US" sz="3200" b="1" dirty="0">
                <a:solidFill>
                  <a:srgbClr val="FFFFFF"/>
                </a:solidFill>
                <a:effectLst>
                  <a:outerShdw blurRad="38100" dist="38100" dir="2700000" algn="tl">
                    <a:srgbClr val="000000"/>
                  </a:outerShdw>
                </a:effectLst>
                <a:latin typeface="Arial"/>
                <a:cs typeface="Arial"/>
              </a:rPr>
              <a:t>, di </a:t>
            </a:r>
            <a:r>
              <a:rPr lang="en-US" sz="3200" b="1" dirty="0" err="1">
                <a:solidFill>
                  <a:srgbClr val="FFFFFF"/>
                </a:solidFill>
                <a:effectLst>
                  <a:outerShdw blurRad="38100" dist="38100" dir="2700000" algn="tl">
                    <a:srgbClr val="000000"/>
                  </a:outerShdw>
                </a:effectLst>
                <a:latin typeface="Arial"/>
                <a:cs typeface="Arial"/>
              </a:rPr>
              <a:t>luar</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jauh</a:t>
            </a:r>
            <a:r>
              <a:rPr lang="en-US" sz="3200" b="1" dirty="0">
                <a:solidFill>
                  <a:srgbClr val="FFFFFF"/>
                </a:solidFill>
                <a:effectLst>
                  <a:outerShdw blurRad="38100" dist="38100" dir="2700000" algn="tl">
                    <a:srgbClr val="000000"/>
                  </a:outerShdw>
                </a:effectLst>
                <a:latin typeface="Arial"/>
                <a:cs typeface="Arial"/>
              </a:rPr>
              <a:t> </a:t>
            </a:r>
            <a:r>
              <a:rPr lang="en-US" sz="3200" b="1" dirty="0" err="1" smtClean="0">
                <a:solidFill>
                  <a:srgbClr val="FFFFFF"/>
                </a:solidFill>
                <a:effectLst>
                  <a:outerShdw blurRad="38100" dist="38100" dir="2700000" algn="tl">
                    <a:srgbClr val="000000"/>
                  </a:outerShdw>
                </a:effectLst>
                <a:latin typeface="Arial"/>
                <a:cs typeface="Arial"/>
              </a:rPr>
              <a:t>dari</a:t>
            </a:r>
            <a:r>
              <a:rPr lang="ru-RU" altLang="ja-JP" sz="3200" b="1" dirty="0" smtClean="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74891" y="2035195"/>
            <a:ext cx="990600" cy="609600"/>
          </a:xfrm>
          <a:prstGeom prst="bentArrow">
            <a:avLst/>
          </a:prstGeom>
          <a:solidFill>
            <a:srgbClr val="FFFFFF"/>
          </a:solidFill>
          <a:ln w="9525" cap="flat" cmpd="sng" algn="ctr">
            <a:noFill/>
            <a:prstDash val="solid"/>
            <a:round/>
            <a:headEnd type="none" w="med" len="med"/>
            <a:tailEnd type="none" w="med" len="med"/>
          </a:ln>
          <a:effectLst>
            <a:outerShdw blurRad="50800" dist="38100" dir="2700000">
              <a:srgbClr val="000000">
                <a:alpha val="43000"/>
              </a:srgbClr>
            </a:outerShdw>
          </a:effectLst>
        </p:spPr>
        <p:txBody>
          <a:bodyPr/>
          <a:lstStyle/>
          <a:p>
            <a:pPr>
              <a:defRPr/>
            </a:pPr>
            <a:endParaRPr lang="en-US" sz="2000" b="1">
              <a:solidFill>
                <a:srgbClr val="000000"/>
              </a:solidFill>
              <a:effectLst>
                <a:outerShdw blurRad="38100" dist="38100" dir="2700000" algn="tl">
                  <a:srgbClr val="DDDDDD"/>
                </a:outerShdw>
              </a:effectLst>
              <a:latin typeface="Arial"/>
              <a:cs typeface="Arial"/>
            </a:endParaRPr>
          </a:p>
        </p:txBody>
      </p:sp>
      <p:sp>
        <p:nvSpPr>
          <p:cNvPr id="32" name="Text Box 7"/>
          <p:cNvSpPr txBox="1">
            <a:spLocks noChangeArrowheads="1"/>
          </p:cNvSpPr>
          <p:nvPr/>
        </p:nvSpPr>
        <p:spPr bwMode="auto">
          <a:xfrm>
            <a:off x="4374481" y="2850551"/>
            <a:ext cx="2514600" cy="646331"/>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effectLst>
                  <a:outerShdw blurRad="38100" dist="38100" dir="2700000" algn="tl">
                    <a:srgbClr val="000000"/>
                  </a:outerShdw>
                </a:effectLst>
                <a:latin typeface="Arial"/>
                <a:ea typeface="Bwgrkl" charset="0"/>
                <a:cs typeface="Arial"/>
              </a:rPr>
              <a:t>peri</a:t>
            </a:r>
            <a:endParaRPr lang="en-US" sz="3600" b="1" i="1" dirty="0">
              <a:solidFill>
                <a:srgbClr val="000000"/>
              </a:solidFill>
              <a:effectLst>
                <a:outerShdw blurRad="38100" dist="38100" dir="2700000" algn="tl">
                  <a:srgbClr val="FFFFFF"/>
                </a:outerShdw>
              </a:effectLst>
              <a:latin typeface="Arial"/>
              <a:ea typeface="Bwgrkl" charset="0"/>
              <a:cs typeface="Arial"/>
            </a:endParaRPr>
          </a:p>
        </p:txBody>
      </p:sp>
      <p:sp>
        <p:nvSpPr>
          <p:cNvPr id="33" name="Text Box 7"/>
          <p:cNvSpPr txBox="1">
            <a:spLocks noChangeArrowheads="1"/>
          </p:cNvSpPr>
          <p:nvPr/>
        </p:nvSpPr>
        <p:spPr bwMode="auto">
          <a:xfrm>
            <a:off x="4907881" y="3460148"/>
            <a:ext cx="2133600" cy="584775"/>
          </a:xfrm>
          <a:prstGeom prst="rect">
            <a:avLst/>
          </a:prstGeom>
          <a:noFill/>
          <a:ln w="9525">
            <a:noFill/>
            <a:miter lim="800000"/>
            <a:headEnd/>
            <a:tailEnd/>
          </a:ln>
          <a:effectLst>
            <a:outerShdw blurRad="50800" dist="38100" dir="2700000">
              <a:srgbClr val="000000">
                <a:alpha val="43000"/>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effectLst>
                  <a:outerShdw blurRad="38100" dist="38100" dir="2700000" algn="tl">
                    <a:srgbClr val="000000"/>
                  </a:outerShdw>
                </a:effectLst>
                <a:latin typeface="Arial"/>
                <a:cs typeface="Arial"/>
              </a:rPr>
              <a:t>"</a:t>
            </a:r>
            <a:r>
              <a:rPr lang="en-US" sz="3200" b="1" dirty="0" err="1" smtClean="0">
                <a:solidFill>
                  <a:srgbClr val="FFFFFF"/>
                </a:solidFill>
                <a:effectLst>
                  <a:outerShdw blurRad="38100" dist="38100" dir="2700000" algn="tl">
                    <a:srgbClr val="000000"/>
                  </a:outerShdw>
                </a:effectLst>
                <a:latin typeface="Arial"/>
                <a:cs typeface="Arial"/>
              </a:rPr>
              <a:t>sekitar</a:t>
            </a:r>
            <a:r>
              <a:rPr lang="ru-RU" altLang="ja-JP" sz="3200" b="1" dirty="0" smtClean="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17" name="Text Box 1041"/>
          <p:cNvSpPr txBox="1">
            <a:spLocks noChangeArrowheads="1"/>
          </p:cNvSpPr>
          <p:nvPr/>
        </p:nvSpPr>
        <p:spPr bwMode="auto">
          <a:xfrm>
            <a:off x="9531425" y="-781049"/>
            <a:ext cx="6992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361</a:t>
            </a:r>
            <a:endParaRPr lang="en-US" b="1" dirty="0">
              <a:solidFill>
                <a:srgbClr val="000000"/>
              </a:solidFill>
              <a:latin typeface="Arial"/>
              <a:cs typeface="Arial"/>
            </a:endParaRPr>
          </a:p>
        </p:txBody>
      </p:sp>
      <p:sp>
        <p:nvSpPr>
          <p:cNvPr id="18"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209</a:t>
            </a:r>
          </a:p>
          <a:p>
            <a:pPr algn="r"/>
            <a:r>
              <a:rPr lang="en-US" b="1" dirty="0" smtClean="0">
                <a:solidFill>
                  <a:srgbClr val="FFFFFF"/>
                </a:solidFill>
                <a:latin typeface="Arial"/>
                <a:cs typeface="Arial"/>
              </a:rPr>
              <a:t>361</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50612244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nodeType="with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par>
                          <p:cTn id="19" fill="hold" nodeType="withGroup">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nodeType="withGroup">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nodeType="withGroup">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par>
                          <p:cTn id="36" fill="hold" nodeType="withGroup">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par>
                          <p:cTn id="45" fill="hold" nodeType="withGroup">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500"/>
                                        <p:tgtEl>
                                          <p:spTgt spid="30"/>
                                        </p:tgtEl>
                                      </p:cBhvr>
                                    </p:animEffect>
                                  </p:childTnLst>
                                </p:cTn>
                              </p:par>
                            </p:childTnLst>
                          </p:cTn>
                        </p:par>
                        <p:par>
                          <p:cTn id="49" fill="hold" nodeType="withGroup">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p:bldP spid="24" grpId="0" animBg="1"/>
      <p:bldP spid="25" grpId="0"/>
      <p:bldP spid="26" grpId="0" animBg="1"/>
      <p:bldP spid="27" grpId="0"/>
      <p:bldP spid="28" grpId="0"/>
      <p:bldP spid="29" grpId="0"/>
      <p:bldP spid="30" grpId="0" animBg="1"/>
      <p:bldP spid="32" grpId="0"/>
      <p:bldP spid="33"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2482" name="Text Box 17"/>
          <p:cNvSpPr txBox="1">
            <a:spLocks noChangeArrowheads="1"/>
          </p:cNvSpPr>
          <p:nvPr/>
        </p:nvSpPr>
        <p:spPr bwMode="auto">
          <a:xfrm>
            <a:off x="3943847" y="1295403"/>
            <a:ext cx="308372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00CCFF"/>
                </a:solidFill>
                <a:latin typeface="Arial"/>
                <a:cs typeface="Arial"/>
              </a:rPr>
              <a:t>Kedatangan</a:t>
            </a:r>
            <a:r>
              <a:rPr lang="en-US" sz="3600" b="1" dirty="0">
                <a:solidFill>
                  <a:srgbClr val="00CCFF"/>
                </a:solidFill>
                <a:latin typeface="Arial"/>
                <a:cs typeface="Arial"/>
              </a:rPr>
              <a:t> </a:t>
            </a:r>
            <a:r>
              <a:rPr lang="en-US" sz="3600" b="1" dirty="0" err="1">
                <a:solidFill>
                  <a:srgbClr val="00CCFF"/>
                </a:solidFill>
                <a:latin typeface="Arial"/>
                <a:cs typeface="Arial"/>
              </a:rPr>
              <a:t>Kedua</a:t>
            </a:r>
            <a:endParaRPr lang="en-US" sz="3600" b="1" dirty="0">
              <a:solidFill>
                <a:srgbClr val="000000"/>
              </a:solidFill>
              <a:latin typeface="Arial"/>
              <a:cs typeface="Arial"/>
            </a:endParaRPr>
          </a:p>
        </p:txBody>
      </p:sp>
      <p:sp>
        <p:nvSpPr>
          <p:cNvPr id="23" name="Text Box 7"/>
          <p:cNvSpPr txBox="1">
            <a:spLocks noChangeArrowheads="1"/>
          </p:cNvSpPr>
          <p:nvPr/>
        </p:nvSpPr>
        <p:spPr bwMode="auto">
          <a:xfrm>
            <a:off x="-2024" y="4885907"/>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eis</a:t>
            </a:r>
            <a:endParaRPr lang="en-US" sz="3600" b="1" i="1" dirty="0">
              <a:solidFill>
                <a:srgbClr val="000000"/>
              </a:solidFill>
              <a:latin typeface="Arial"/>
              <a:ea typeface="Bwgrkl" charset="0"/>
              <a:cs typeface="Arial"/>
            </a:endParaRPr>
          </a:p>
        </p:txBody>
      </p:sp>
      <p:sp>
        <p:nvSpPr>
          <p:cNvPr id="62467" name="Oval 17"/>
          <p:cNvSpPr>
            <a:spLocks noChangeArrowheads="1"/>
          </p:cNvSpPr>
          <p:nvPr/>
        </p:nvSpPr>
        <p:spPr bwMode="auto">
          <a:xfrm>
            <a:off x="1524000" y="2667000"/>
            <a:ext cx="2971800" cy="2819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246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b="1">
              <a:solidFill>
                <a:srgbClr val="000000"/>
              </a:solidFill>
              <a:latin typeface="Arial"/>
              <a:cs typeface="Arial"/>
            </a:endParaRPr>
          </a:p>
        </p:txBody>
      </p:sp>
      <p:sp>
        <p:nvSpPr>
          <p:cNvPr id="62469" name="Line 3"/>
          <p:cNvSpPr>
            <a:spLocks noChangeShapeType="1"/>
          </p:cNvSpPr>
          <p:nvPr/>
        </p:nvSpPr>
        <p:spPr bwMode="auto">
          <a:xfrm>
            <a:off x="4572000" y="2638425"/>
            <a:ext cx="0"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0" name="Text Box 4"/>
          <p:cNvSpPr txBox="1">
            <a:spLocks noChangeArrowheads="1"/>
          </p:cNvSpPr>
          <p:nvPr/>
        </p:nvSpPr>
        <p:spPr bwMode="auto">
          <a:xfrm rot="-5400000">
            <a:off x="-1244035" y="3836607"/>
            <a:ext cx="31162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 </a:t>
            </a:r>
            <a:r>
              <a:rPr lang="en-US" sz="3600" b="1" dirty="0" err="1">
                <a:solidFill>
                  <a:srgbClr val="FFFF00"/>
                </a:solidFill>
                <a:latin typeface="Arial"/>
                <a:cs typeface="Arial"/>
              </a:rPr>
              <a:t>Masa</a:t>
            </a:r>
            <a:r>
              <a:rPr lang="en-US" sz="3600" b="1" dirty="0">
                <a:solidFill>
                  <a:srgbClr val="FFFF00"/>
                </a:solidFill>
                <a:latin typeface="Arial"/>
                <a:cs typeface="Arial"/>
              </a:rPr>
              <a:t> </a:t>
            </a:r>
            <a:r>
              <a:rPr lang="en-US" sz="3600" b="1" dirty="0" err="1">
                <a:solidFill>
                  <a:srgbClr val="FFFF00"/>
                </a:solidFill>
                <a:latin typeface="Arial"/>
                <a:cs typeface="Arial"/>
              </a:rPr>
              <a:t>Gereja</a:t>
            </a:r>
            <a:endParaRPr lang="en-US" sz="3600" b="1" dirty="0">
              <a:solidFill>
                <a:srgbClr val="FFFF00"/>
              </a:solidFill>
              <a:latin typeface="Arial"/>
              <a:cs typeface="Arial"/>
            </a:endParaRPr>
          </a:p>
        </p:txBody>
      </p:sp>
      <p:sp>
        <p:nvSpPr>
          <p:cNvPr id="62471" name="Text Box 6"/>
          <p:cNvSpPr txBox="1">
            <a:spLocks noChangeArrowheads="1"/>
          </p:cNvSpPr>
          <p:nvPr/>
        </p:nvSpPr>
        <p:spPr bwMode="auto">
          <a:xfrm>
            <a:off x="128994" y="1287139"/>
            <a:ext cx="33990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00CCFF"/>
                </a:solidFill>
                <a:latin typeface="Arial"/>
                <a:cs typeface="Arial"/>
              </a:rPr>
              <a:t>Pengangkatan</a:t>
            </a:r>
            <a:endParaRPr lang="en-US" sz="3600" b="1" dirty="0">
              <a:solidFill>
                <a:srgbClr val="FFFFFF"/>
              </a:solidFill>
              <a:latin typeface="Arial"/>
              <a:cs typeface="Arial"/>
            </a:endParaRPr>
          </a:p>
        </p:txBody>
      </p:sp>
      <p:sp>
        <p:nvSpPr>
          <p:cNvPr id="62472" name="Text Box 7"/>
          <p:cNvSpPr txBox="1">
            <a:spLocks noChangeArrowheads="1"/>
          </p:cNvSpPr>
          <p:nvPr/>
        </p:nvSpPr>
        <p:spPr bwMode="auto">
          <a:xfrm>
            <a:off x="1199465" y="3276604"/>
            <a:ext cx="33725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Penganiayaan</a:t>
            </a:r>
            <a:endParaRPr lang="en-US" sz="3600" b="1" dirty="0">
              <a:solidFill>
                <a:srgbClr val="000000"/>
              </a:solidFill>
              <a:latin typeface="Arial"/>
              <a:cs typeface="Arial"/>
            </a:endParaRPr>
          </a:p>
        </p:txBody>
      </p:sp>
      <p:sp>
        <p:nvSpPr>
          <p:cNvPr id="62473" name="Text Box 8"/>
          <p:cNvSpPr txBox="1">
            <a:spLocks noChangeArrowheads="1"/>
          </p:cNvSpPr>
          <p:nvPr/>
        </p:nvSpPr>
        <p:spPr bwMode="auto">
          <a:xfrm>
            <a:off x="1917879" y="4479929"/>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7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62474" name="Text Box 9"/>
          <p:cNvSpPr txBox="1">
            <a:spLocks noChangeArrowheads="1"/>
          </p:cNvSpPr>
          <p:nvPr/>
        </p:nvSpPr>
        <p:spPr bwMode="auto">
          <a:xfrm>
            <a:off x="4724400" y="3276604"/>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Milenium</a:t>
            </a:r>
            <a:endParaRPr lang="en-US" sz="3600" b="1" dirty="0">
              <a:solidFill>
                <a:srgbClr val="000000"/>
              </a:solidFill>
              <a:latin typeface="Arial"/>
              <a:cs typeface="Arial"/>
            </a:endParaRPr>
          </a:p>
        </p:txBody>
      </p:sp>
      <p:sp>
        <p:nvSpPr>
          <p:cNvPr id="62475" name="Text Box 10"/>
          <p:cNvSpPr txBox="1">
            <a:spLocks noChangeArrowheads="1"/>
          </p:cNvSpPr>
          <p:nvPr/>
        </p:nvSpPr>
        <p:spPr bwMode="auto">
          <a:xfrm>
            <a:off x="4953000" y="4479928"/>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FF00"/>
                </a:solidFill>
                <a:latin typeface="Arial"/>
                <a:cs typeface="Arial"/>
              </a:rPr>
              <a:t>1000 </a:t>
            </a:r>
            <a:r>
              <a:rPr lang="en-US" sz="3600" b="1" dirty="0" err="1">
                <a:solidFill>
                  <a:srgbClr val="FFFF00"/>
                </a:solidFill>
                <a:latin typeface="Arial"/>
                <a:cs typeface="Arial"/>
              </a:rPr>
              <a:t>tahun</a:t>
            </a:r>
            <a:endParaRPr lang="en-US" sz="3600" b="1" dirty="0">
              <a:solidFill>
                <a:srgbClr val="FFFF00"/>
              </a:solidFill>
              <a:latin typeface="Arial"/>
              <a:cs typeface="Arial"/>
            </a:endParaRPr>
          </a:p>
        </p:txBody>
      </p:sp>
      <p:sp>
        <p:nvSpPr>
          <p:cNvPr id="62476" name="Text Box 11"/>
          <p:cNvSpPr txBox="1">
            <a:spLocks noChangeArrowheads="1"/>
          </p:cNvSpPr>
          <p:nvPr/>
        </p:nvSpPr>
        <p:spPr bwMode="auto">
          <a:xfrm rot="5400000" flipH="1">
            <a:off x="5939394" y="3828882"/>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a:solidFill>
                  <a:srgbClr val="FFCC00"/>
                </a:solidFill>
                <a:latin typeface="Arial"/>
                <a:cs typeface="Arial"/>
              </a:rPr>
              <a:t>Eternal Kingdom</a:t>
            </a:r>
          </a:p>
        </p:txBody>
      </p:sp>
      <p:sp>
        <p:nvSpPr>
          <p:cNvPr id="62477" name="Text Box 12"/>
          <p:cNvSpPr txBox="1">
            <a:spLocks noChangeArrowheads="1"/>
          </p:cNvSpPr>
          <p:nvPr/>
        </p:nvSpPr>
        <p:spPr bwMode="auto">
          <a:xfrm rot="5381629">
            <a:off x="6621463" y="5125138"/>
            <a:ext cx="2514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600" b="1">
                <a:solidFill>
                  <a:srgbClr val="FF0066"/>
                </a:solidFill>
                <a:latin typeface="Arial"/>
                <a:cs typeface="Arial"/>
              </a:rPr>
              <a:t>Judgment</a:t>
            </a:r>
            <a:endParaRPr lang="en-US" sz="3600" b="1">
              <a:solidFill>
                <a:srgbClr val="000000"/>
              </a:solidFill>
              <a:latin typeface="Arial"/>
              <a:cs typeface="Arial"/>
            </a:endParaRPr>
          </a:p>
        </p:txBody>
      </p:sp>
      <p:sp>
        <p:nvSpPr>
          <p:cNvPr id="62478" name="Line 13"/>
          <p:cNvSpPr>
            <a:spLocks noChangeShapeType="1"/>
          </p:cNvSpPr>
          <p:nvPr/>
        </p:nvSpPr>
        <p:spPr bwMode="auto">
          <a:xfrm>
            <a:off x="1449388" y="251460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79" name="Line 14"/>
          <p:cNvSpPr>
            <a:spLocks noChangeShapeType="1"/>
          </p:cNvSpPr>
          <p:nvPr/>
        </p:nvSpPr>
        <p:spPr bwMode="auto">
          <a:xfrm flipV="1">
            <a:off x="1447800" y="3295651"/>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2480" name="Rectangle 15"/>
          <p:cNvSpPr>
            <a:spLocks noGrp="1" noChangeArrowheads="1"/>
          </p:cNvSpPr>
          <p:nvPr>
            <p:ph type="title" idx="4294967295"/>
          </p:nvPr>
        </p:nvSpPr>
        <p:spPr>
          <a:xfrm>
            <a:off x="685800" y="533401"/>
            <a:ext cx="7772400" cy="707886"/>
          </a:xfrm>
          <a:noFill/>
        </p:spPr>
        <p:txBody>
          <a:bodyPr anchor="t">
            <a:spAutoFit/>
          </a:bodyPr>
          <a:lstStyle/>
          <a:p>
            <a:pPr>
              <a:spcBef>
                <a:spcPct val="50000"/>
              </a:spcBef>
            </a:pPr>
            <a:r>
              <a:rPr lang="en-US" altLang="ja-JP" sz="4000" b="1" dirty="0" err="1">
                <a:solidFill>
                  <a:srgbClr val="FFFF99"/>
                </a:solidFill>
                <a:ea typeface="ＭＳ Ｐゴシック" charset="0"/>
              </a:rPr>
              <a:t>Pengangkatan</a:t>
            </a:r>
            <a:r>
              <a:rPr lang="en-US" altLang="ja-JP" sz="4000" b="1" dirty="0">
                <a:solidFill>
                  <a:srgbClr val="FFFF99"/>
                </a:solidFill>
                <a:ea typeface="ＭＳ Ｐゴシック" charset="0"/>
              </a:rPr>
              <a:t> </a:t>
            </a:r>
            <a:r>
              <a:rPr lang="ru-RU" altLang="ja-JP" sz="4000" b="1" dirty="0" smtClean="0">
                <a:solidFill>
                  <a:srgbClr val="FFFF99"/>
                </a:solidFill>
                <a:ea typeface="ＭＳ Ｐゴシック" charset="0"/>
              </a:rPr>
              <a:t>"</a:t>
            </a:r>
            <a:r>
              <a:rPr lang="en-US" sz="4000" b="1" dirty="0" smtClean="0">
                <a:solidFill>
                  <a:srgbClr val="FFFF99"/>
                </a:solidFill>
                <a:ea typeface="ＭＳ Ｐゴシック" charset="0"/>
              </a:rPr>
              <a:t>Pre</a:t>
            </a:r>
            <a:r>
              <a:rPr lang="en-US" sz="4000" b="1" dirty="0">
                <a:solidFill>
                  <a:srgbClr val="FFFF99"/>
                </a:solidFill>
                <a:ea typeface="ＭＳ Ｐゴシック" charset="0"/>
              </a:rPr>
              <a:t>-</a:t>
            </a:r>
            <a:r>
              <a:rPr lang="en-US" sz="4000" b="1" dirty="0" err="1" smtClean="0">
                <a:solidFill>
                  <a:srgbClr val="FFFF99"/>
                </a:solidFill>
                <a:ea typeface="ＭＳ Ｐゴシック" charset="0"/>
              </a:rPr>
              <a:t>Trib</a:t>
            </a:r>
            <a:r>
              <a:rPr lang="ru-RU" altLang="ja-JP" sz="4000" b="1" dirty="0" smtClean="0">
                <a:solidFill>
                  <a:srgbClr val="FFFF99"/>
                </a:solidFill>
                <a:ea typeface="ＭＳ Ｐゴシック" charset="0"/>
              </a:rPr>
              <a:t>"</a:t>
            </a:r>
            <a:endParaRPr lang="en-US" sz="4000" b="1" dirty="0">
              <a:solidFill>
                <a:srgbClr val="FFFF99"/>
              </a:solidFill>
              <a:ea typeface="ＭＳ Ｐゴシック" charset="0"/>
            </a:endParaRPr>
          </a:p>
        </p:txBody>
      </p:sp>
      <p:sp>
        <p:nvSpPr>
          <p:cNvPr id="62481" name="Text Box 5"/>
          <p:cNvSpPr txBox="1">
            <a:spLocks noChangeArrowheads="1"/>
          </p:cNvSpPr>
          <p:nvPr/>
        </p:nvSpPr>
        <p:spPr bwMode="auto">
          <a:xfrm>
            <a:off x="5347138" y="1089715"/>
            <a:ext cx="3810000" cy="5262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3200" b="1" dirty="0">
                <a:solidFill>
                  <a:srgbClr val="FFFFFF"/>
                </a:solidFill>
                <a:latin typeface="Arial"/>
                <a:cs typeface="Arial"/>
              </a:rPr>
              <a:t>1. </a:t>
            </a:r>
            <a:r>
              <a:rPr lang="ru-RU" altLang="ja-JP" sz="3200" b="1" dirty="0" smtClean="0">
                <a:solidFill>
                  <a:srgbClr val="FFFFFF"/>
                </a:solidFill>
                <a:latin typeface="Arial"/>
                <a:cs typeface="Arial"/>
              </a:rPr>
              <a:t>"</a:t>
            </a:r>
            <a:r>
              <a:rPr lang="en-US" sz="3200" b="1" dirty="0" err="1" smtClean="0">
                <a:solidFill>
                  <a:srgbClr val="FFFFFF"/>
                </a:solidFill>
                <a:latin typeface="Arial"/>
                <a:cs typeface="Arial"/>
              </a:rPr>
              <a:t>Akupun</a:t>
            </a:r>
            <a:r>
              <a:rPr lang="en-US" sz="3200" b="1" dirty="0" smtClean="0">
                <a:solidFill>
                  <a:srgbClr val="FFFFFF"/>
                </a:solidFill>
                <a:latin typeface="Arial"/>
                <a:cs typeface="Arial"/>
              </a:rPr>
              <a:t> </a:t>
            </a:r>
            <a:r>
              <a:rPr lang="en-US" sz="3200" b="1" dirty="0" err="1">
                <a:solidFill>
                  <a:srgbClr val="FFFFFF"/>
                </a:solidFill>
                <a:latin typeface="Arial"/>
                <a:cs typeface="Arial"/>
              </a:rPr>
              <a:t>akan</a:t>
            </a:r>
            <a:r>
              <a:rPr lang="en-US" sz="3200" b="1" dirty="0">
                <a:solidFill>
                  <a:srgbClr val="FFFFFF"/>
                </a:solidFill>
                <a:latin typeface="Arial"/>
                <a:cs typeface="Arial"/>
              </a:rPr>
              <a:t> </a:t>
            </a:r>
            <a:r>
              <a:rPr lang="en-US" sz="3200" b="1" dirty="0" err="1">
                <a:solidFill>
                  <a:srgbClr val="FFFFFF"/>
                </a:solidFill>
                <a:latin typeface="Arial"/>
                <a:cs typeface="Arial"/>
              </a:rPr>
              <a:t>melindungi</a:t>
            </a:r>
            <a:r>
              <a:rPr lang="en-US" sz="3200" b="1" dirty="0">
                <a:solidFill>
                  <a:srgbClr val="FFFFFF"/>
                </a:solidFill>
                <a:latin typeface="Arial"/>
                <a:cs typeface="Arial"/>
              </a:rPr>
              <a:t> </a:t>
            </a:r>
            <a:r>
              <a:rPr lang="en-US" sz="3200" b="1" dirty="0" err="1">
                <a:solidFill>
                  <a:srgbClr val="FFFFFF"/>
                </a:solidFill>
                <a:latin typeface="Arial"/>
                <a:cs typeface="Arial"/>
              </a:rPr>
              <a:t>engkau</a:t>
            </a:r>
            <a:r>
              <a:rPr lang="en-US" sz="3200" b="1" dirty="0">
                <a:solidFill>
                  <a:srgbClr val="FFFFFF"/>
                </a:solidFill>
                <a:latin typeface="Arial"/>
                <a:cs typeface="Arial"/>
              </a:rPr>
              <a:t> </a:t>
            </a:r>
            <a:r>
              <a:rPr lang="en-US" sz="3200" b="1" dirty="0" err="1">
                <a:solidFill>
                  <a:srgbClr val="FFFFFF"/>
                </a:solidFill>
                <a:latin typeface="Arial"/>
                <a:cs typeface="Arial"/>
              </a:rPr>
              <a:t>dari</a:t>
            </a:r>
            <a:r>
              <a:rPr lang="en-US" sz="3200" b="1" dirty="0">
                <a:solidFill>
                  <a:srgbClr val="FFFFFF"/>
                </a:solidFill>
                <a:latin typeface="Arial"/>
                <a:cs typeface="Arial"/>
              </a:rPr>
              <a:t> (</a:t>
            </a:r>
            <a:r>
              <a:rPr lang="en-US" sz="3200" b="1" i="1" dirty="0" err="1">
                <a:solidFill>
                  <a:srgbClr val="FFFFFF"/>
                </a:solidFill>
                <a:latin typeface="Arial"/>
                <a:cs typeface="Arial"/>
              </a:rPr>
              <a:t>ek</a:t>
            </a:r>
            <a:r>
              <a:rPr lang="en-US" sz="3200" b="1" dirty="0">
                <a:solidFill>
                  <a:srgbClr val="FFFFFF"/>
                </a:solidFill>
                <a:latin typeface="Arial"/>
                <a:cs typeface="Arial"/>
              </a:rPr>
              <a:t>) </a:t>
            </a:r>
            <a:r>
              <a:rPr lang="en-US" sz="3200" b="1" dirty="0" err="1">
                <a:solidFill>
                  <a:srgbClr val="FFFFFF"/>
                </a:solidFill>
                <a:latin typeface="Arial"/>
                <a:cs typeface="Arial"/>
              </a:rPr>
              <a:t>hari</a:t>
            </a:r>
            <a:r>
              <a:rPr lang="en-US" sz="3200" b="1" dirty="0">
                <a:solidFill>
                  <a:srgbClr val="FFFFFF"/>
                </a:solidFill>
                <a:latin typeface="Arial"/>
                <a:cs typeface="Arial"/>
              </a:rPr>
              <a:t> </a:t>
            </a:r>
            <a:r>
              <a:rPr lang="en-US" sz="3200" b="1" dirty="0" err="1">
                <a:solidFill>
                  <a:srgbClr val="FFFFFF"/>
                </a:solidFill>
                <a:latin typeface="Arial"/>
                <a:cs typeface="Arial"/>
              </a:rPr>
              <a:t>pencobaan</a:t>
            </a:r>
            <a:r>
              <a:rPr lang="en-US" sz="3200" b="1" dirty="0">
                <a:solidFill>
                  <a:srgbClr val="FFFFFF"/>
                </a:solidFill>
                <a:latin typeface="Arial"/>
                <a:cs typeface="Arial"/>
              </a:rPr>
              <a:t> yang </a:t>
            </a:r>
            <a:r>
              <a:rPr lang="en-US" sz="3200" b="1" dirty="0" err="1">
                <a:solidFill>
                  <a:srgbClr val="FFFFFF"/>
                </a:solidFill>
                <a:latin typeface="Arial"/>
                <a:cs typeface="Arial"/>
              </a:rPr>
              <a:t>akan</a:t>
            </a:r>
            <a:r>
              <a:rPr lang="en-US" sz="3200" b="1" dirty="0">
                <a:solidFill>
                  <a:srgbClr val="FFFFFF"/>
                </a:solidFill>
                <a:latin typeface="Arial"/>
                <a:cs typeface="Arial"/>
              </a:rPr>
              <a:t> </a:t>
            </a:r>
            <a:r>
              <a:rPr lang="en-US" sz="3200" b="1" dirty="0" err="1">
                <a:solidFill>
                  <a:srgbClr val="FFFFFF"/>
                </a:solidFill>
                <a:latin typeface="Arial"/>
                <a:cs typeface="Arial"/>
              </a:rPr>
              <a:t>datang</a:t>
            </a:r>
            <a:r>
              <a:rPr lang="en-US" sz="3200" b="1" dirty="0">
                <a:solidFill>
                  <a:srgbClr val="FFFFFF"/>
                </a:solidFill>
                <a:latin typeface="Arial"/>
                <a:cs typeface="Arial"/>
              </a:rPr>
              <a:t> </a:t>
            </a:r>
            <a:r>
              <a:rPr lang="en-US" sz="3200" b="1" dirty="0" err="1">
                <a:solidFill>
                  <a:srgbClr val="FFFFFF"/>
                </a:solidFill>
                <a:latin typeface="Arial"/>
                <a:cs typeface="Arial"/>
              </a:rPr>
              <a:t>atas</a:t>
            </a:r>
            <a:r>
              <a:rPr lang="en-US" sz="3200" b="1" dirty="0">
                <a:solidFill>
                  <a:srgbClr val="FFFFFF"/>
                </a:solidFill>
                <a:latin typeface="Arial"/>
                <a:cs typeface="Arial"/>
              </a:rPr>
              <a:t> </a:t>
            </a:r>
            <a:r>
              <a:rPr lang="en-US" sz="3200" b="1" dirty="0" err="1">
                <a:solidFill>
                  <a:srgbClr val="FFFFFF"/>
                </a:solidFill>
                <a:latin typeface="Arial"/>
                <a:cs typeface="Arial"/>
              </a:rPr>
              <a:t>seluruh</a:t>
            </a:r>
            <a:r>
              <a:rPr lang="en-US" sz="3200" b="1" dirty="0">
                <a:solidFill>
                  <a:srgbClr val="FFFFFF"/>
                </a:solidFill>
                <a:latin typeface="Arial"/>
                <a:cs typeface="Arial"/>
              </a:rPr>
              <a:t> </a:t>
            </a:r>
            <a:r>
              <a:rPr lang="en-US" sz="3200" b="1" dirty="0" err="1">
                <a:solidFill>
                  <a:srgbClr val="FFFFFF"/>
                </a:solidFill>
                <a:latin typeface="Arial"/>
                <a:cs typeface="Arial"/>
              </a:rPr>
              <a:t>dunia</a:t>
            </a:r>
            <a:r>
              <a:rPr lang="en-US" sz="3200" b="1" dirty="0">
                <a:solidFill>
                  <a:srgbClr val="FFFFFF"/>
                </a:solidFill>
                <a:latin typeface="Arial"/>
                <a:cs typeface="Arial"/>
              </a:rPr>
              <a:t> </a:t>
            </a:r>
            <a:r>
              <a:rPr lang="en-US" sz="3200" b="1" dirty="0" err="1">
                <a:solidFill>
                  <a:srgbClr val="FFFFFF"/>
                </a:solidFill>
                <a:latin typeface="Arial"/>
                <a:cs typeface="Arial"/>
              </a:rPr>
              <a:t>untuk</a:t>
            </a:r>
            <a:r>
              <a:rPr lang="en-US" sz="3200" b="1" dirty="0">
                <a:solidFill>
                  <a:srgbClr val="FFFFFF"/>
                </a:solidFill>
                <a:latin typeface="Arial"/>
                <a:cs typeface="Arial"/>
              </a:rPr>
              <a:t> </a:t>
            </a:r>
            <a:r>
              <a:rPr lang="en-US" sz="3200" b="1" dirty="0" err="1">
                <a:solidFill>
                  <a:srgbClr val="FFFFFF"/>
                </a:solidFill>
                <a:latin typeface="Arial"/>
                <a:cs typeface="Arial"/>
              </a:rPr>
              <a:t>mencobai</a:t>
            </a:r>
            <a:r>
              <a:rPr lang="en-US" sz="3200" b="1" dirty="0">
                <a:solidFill>
                  <a:srgbClr val="FFFFFF"/>
                </a:solidFill>
                <a:latin typeface="Arial"/>
                <a:cs typeface="Arial"/>
              </a:rPr>
              <a:t>  </a:t>
            </a:r>
            <a:r>
              <a:rPr lang="en-US" sz="3200" b="1" dirty="0" err="1">
                <a:solidFill>
                  <a:srgbClr val="FFFFFF"/>
                </a:solidFill>
                <a:latin typeface="Arial"/>
                <a:cs typeface="Arial"/>
              </a:rPr>
              <a:t>mereka</a:t>
            </a:r>
            <a:r>
              <a:rPr lang="en-US" sz="3200" b="1" dirty="0">
                <a:solidFill>
                  <a:srgbClr val="FFFFFF"/>
                </a:solidFill>
                <a:latin typeface="Arial"/>
                <a:cs typeface="Arial"/>
              </a:rPr>
              <a:t> yang </a:t>
            </a:r>
            <a:r>
              <a:rPr lang="en-US" sz="3200" b="1" dirty="0" err="1">
                <a:solidFill>
                  <a:srgbClr val="FFFFFF"/>
                </a:solidFill>
                <a:latin typeface="Arial"/>
                <a:cs typeface="Arial"/>
              </a:rPr>
              <a:t>diam</a:t>
            </a:r>
            <a:r>
              <a:rPr lang="en-US" sz="3200" b="1" dirty="0">
                <a:solidFill>
                  <a:srgbClr val="FFFFFF"/>
                </a:solidFill>
                <a:latin typeface="Arial"/>
                <a:cs typeface="Arial"/>
              </a:rPr>
              <a:t> di </a:t>
            </a:r>
            <a:r>
              <a:rPr lang="en-US" sz="3200" b="1" dirty="0" err="1" smtClean="0">
                <a:solidFill>
                  <a:srgbClr val="FFFFFF"/>
                </a:solidFill>
                <a:latin typeface="Arial"/>
                <a:cs typeface="Arial"/>
              </a:rPr>
              <a:t>bumi</a:t>
            </a:r>
            <a:r>
              <a:rPr lang="ru-RU" altLang="ja-JP" sz="3200" b="1" dirty="0" smtClean="0">
                <a:solidFill>
                  <a:srgbClr val="FFFFFF"/>
                </a:solidFill>
                <a:latin typeface="Arial"/>
                <a:cs typeface="Arial"/>
              </a:rPr>
              <a:t>"</a:t>
            </a:r>
            <a:r>
              <a:rPr lang="en-US" sz="3200" b="1" dirty="0" smtClean="0">
                <a:solidFill>
                  <a:srgbClr val="FFFFFF"/>
                </a:solidFill>
                <a:latin typeface="Arial"/>
                <a:cs typeface="Arial"/>
              </a:rPr>
              <a:t> </a:t>
            </a:r>
            <a:endParaRPr lang="en-US" sz="3200" b="1" dirty="0">
              <a:solidFill>
                <a:srgbClr val="FFFFFF"/>
              </a:solidFill>
              <a:latin typeface="Arial"/>
              <a:cs typeface="Arial"/>
            </a:endParaRPr>
          </a:p>
          <a:p>
            <a:pPr algn="ctr">
              <a:spcBef>
                <a:spcPct val="50000"/>
              </a:spcBef>
            </a:pPr>
            <a:r>
              <a:rPr lang="en-US" sz="3200" b="1" dirty="0" smtClean="0">
                <a:solidFill>
                  <a:srgbClr val="FFFFFF"/>
                </a:solidFill>
                <a:latin typeface="Arial"/>
                <a:cs typeface="Arial"/>
              </a:rPr>
              <a:t>(</a:t>
            </a:r>
            <a:r>
              <a:rPr lang="en-US" sz="3200" b="1" dirty="0" smtClean="0">
                <a:solidFill>
                  <a:srgbClr val="FFFFFF"/>
                </a:solidFill>
                <a:latin typeface="Arial" panose="020B0604020202020204" pitchFamily="34" charset="0"/>
                <a:cs typeface="Arial" panose="020B0604020202020204" pitchFamily="34" charset="0"/>
              </a:rPr>
              <a:t>Why </a:t>
            </a:r>
            <a:r>
              <a:rPr lang="en-US" sz="3200" b="1" dirty="0" smtClean="0">
                <a:solidFill>
                  <a:srgbClr val="FFFFFF"/>
                </a:solidFill>
                <a:latin typeface="Arial"/>
                <a:cs typeface="Arial"/>
              </a:rPr>
              <a:t>3</a:t>
            </a:r>
            <a:r>
              <a:rPr lang="en-US" sz="3200" b="1" dirty="0">
                <a:solidFill>
                  <a:srgbClr val="FFFFFF"/>
                </a:solidFill>
                <a:latin typeface="Arial"/>
                <a:cs typeface="Arial"/>
              </a:rPr>
              <a:t>:10)</a:t>
            </a:r>
          </a:p>
        </p:txBody>
      </p:sp>
      <p:sp>
        <p:nvSpPr>
          <p:cNvPr id="20" name="Oval 19"/>
          <p:cNvSpPr>
            <a:spLocks noChangeArrowheads="1"/>
          </p:cNvSpPr>
          <p:nvPr/>
        </p:nvSpPr>
        <p:spPr bwMode="auto">
          <a:xfrm>
            <a:off x="1524000" y="2667000"/>
            <a:ext cx="2971800" cy="2819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382588" y="2714327"/>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4" name="Notched Right Arrow 23"/>
          <p:cNvSpPr>
            <a:spLocks noChangeArrowheads="1"/>
          </p:cNvSpPr>
          <p:nvPr/>
        </p:nvSpPr>
        <p:spPr bwMode="auto">
          <a:xfrm>
            <a:off x="1242079" y="5126775"/>
            <a:ext cx="1295400" cy="304800"/>
          </a:xfrm>
          <a:prstGeom prst="notchedRightArrow">
            <a:avLst>
              <a:gd name="adj1" fmla="val 50000"/>
              <a:gd name="adj2" fmla="val 4999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5" name="Text Box 7"/>
          <p:cNvSpPr txBox="1">
            <a:spLocks noChangeArrowheads="1"/>
          </p:cNvSpPr>
          <p:nvPr/>
        </p:nvSpPr>
        <p:spPr bwMode="auto">
          <a:xfrm>
            <a:off x="128992" y="3721205"/>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en-US" sz="3600" b="1" i="1" dirty="0" err="1">
                <a:solidFill>
                  <a:srgbClr val="FFFFFF"/>
                </a:solidFill>
                <a:latin typeface="Arial"/>
                <a:ea typeface="Bwgrkl" charset="0"/>
                <a:cs typeface="Arial"/>
              </a:rPr>
              <a:t>dia</a:t>
            </a:r>
            <a:endParaRPr lang="en-US" sz="3600" b="1" i="1" dirty="0">
              <a:solidFill>
                <a:srgbClr val="000000"/>
              </a:solidFill>
              <a:latin typeface="Arial"/>
              <a:ea typeface="Bwgrkl" charset="0"/>
              <a:cs typeface="Arial"/>
            </a:endParaRPr>
          </a:p>
        </p:txBody>
      </p:sp>
      <p:sp>
        <p:nvSpPr>
          <p:cNvPr id="26" name="Notched Right Arrow 25"/>
          <p:cNvSpPr>
            <a:spLocks noChangeArrowheads="1"/>
          </p:cNvSpPr>
          <p:nvPr/>
        </p:nvSpPr>
        <p:spPr bwMode="auto">
          <a:xfrm>
            <a:off x="1219200" y="3962400"/>
            <a:ext cx="3657600" cy="304800"/>
          </a:xfrm>
          <a:prstGeom prst="notchedRightArrow">
            <a:avLst>
              <a:gd name="adj1" fmla="val 50000"/>
              <a:gd name="adj2" fmla="val 50000"/>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7" name="Text Box 7"/>
          <p:cNvSpPr txBox="1">
            <a:spLocks noChangeArrowheads="1"/>
          </p:cNvSpPr>
          <p:nvPr/>
        </p:nvSpPr>
        <p:spPr bwMode="auto">
          <a:xfrm>
            <a:off x="2308879" y="4861666"/>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latin typeface="Arial"/>
                <a:cs typeface="Arial"/>
              </a:rPr>
              <a:t>"</a:t>
            </a:r>
            <a:r>
              <a:rPr lang="en-US" altLang="ja-JP" sz="3200" b="1" dirty="0" err="1" smtClean="0">
                <a:solidFill>
                  <a:srgbClr val="FFFFFF"/>
                </a:solidFill>
                <a:latin typeface="Arial"/>
                <a:cs typeface="Arial"/>
              </a:rPr>
              <a:t>ke</a:t>
            </a:r>
            <a:r>
              <a:rPr lang="ru-RU" altLang="ja-JP" sz="3200" b="1" dirty="0" smtClean="0">
                <a:solidFill>
                  <a:srgbClr val="FFFFFF"/>
                </a:solidFill>
                <a:latin typeface="Arial"/>
                <a:cs typeface="Arial"/>
              </a:rPr>
              <a:t>"</a:t>
            </a:r>
            <a:endParaRPr lang="en-US" sz="3200" b="1" dirty="0">
              <a:solidFill>
                <a:srgbClr val="000000"/>
              </a:solidFill>
              <a:latin typeface="Arial"/>
              <a:cs typeface="Arial"/>
            </a:endParaRPr>
          </a:p>
        </p:txBody>
      </p:sp>
      <p:sp>
        <p:nvSpPr>
          <p:cNvPr id="28" name="Text Box 7"/>
          <p:cNvSpPr txBox="1">
            <a:spLocks noChangeArrowheads="1"/>
          </p:cNvSpPr>
          <p:nvPr/>
        </p:nvSpPr>
        <p:spPr bwMode="auto">
          <a:xfrm>
            <a:off x="1905000" y="4038601"/>
            <a:ext cx="2286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latin typeface="Arial"/>
                <a:cs typeface="Arial"/>
              </a:rPr>
              <a:t>"</a:t>
            </a:r>
            <a:r>
              <a:rPr lang="en-US" sz="3200" b="1" dirty="0" err="1" smtClean="0">
                <a:solidFill>
                  <a:srgbClr val="FFFFFF"/>
                </a:solidFill>
                <a:latin typeface="Arial"/>
                <a:cs typeface="Arial"/>
              </a:rPr>
              <a:t>melalui</a:t>
            </a:r>
            <a:r>
              <a:rPr lang="ru-RU" altLang="ja-JP" sz="3200" b="1" dirty="0" smtClean="0">
                <a:solidFill>
                  <a:srgbClr val="FFFFFF"/>
                </a:solidFill>
                <a:latin typeface="Arial"/>
                <a:cs typeface="Arial"/>
              </a:rPr>
              <a:t>"</a:t>
            </a:r>
            <a:endParaRPr lang="en-US" sz="3200" b="1" dirty="0">
              <a:solidFill>
                <a:srgbClr val="000000"/>
              </a:solidFill>
              <a:latin typeface="Arial"/>
              <a:cs typeface="Arial"/>
            </a:endParaRPr>
          </a:p>
        </p:txBody>
      </p:sp>
      <p:sp>
        <p:nvSpPr>
          <p:cNvPr id="29" name="Text Box 7"/>
          <p:cNvSpPr txBox="1">
            <a:spLocks noChangeArrowheads="1"/>
          </p:cNvSpPr>
          <p:nvPr/>
        </p:nvSpPr>
        <p:spPr bwMode="auto">
          <a:xfrm>
            <a:off x="1402044" y="1832596"/>
            <a:ext cx="303696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effectLst>
                  <a:outerShdw blurRad="38100" dist="38100" dir="2700000" algn="tl">
                    <a:srgbClr val="000000"/>
                  </a:outerShdw>
                </a:effectLst>
                <a:latin typeface="Arial"/>
                <a:cs typeface="Arial"/>
              </a:rPr>
              <a:t>"</a:t>
            </a:r>
            <a:r>
              <a:rPr lang="en-US" sz="3200" b="1" dirty="0" err="1" smtClean="0">
                <a:solidFill>
                  <a:srgbClr val="FFFFFF"/>
                </a:solidFill>
                <a:effectLst>
                  <a:outerShdw blurRad="38100" dist="38100" dir="2700000" algn="tl">
                    <a:srgbClr val="000000"/>
                  </a:outerShdw>
                </a:effectLst>
                <a:latin typeface="Arial"/>
                <a:cs typeface="Arial"/>
              </a:rPr>
              <a:t>dari</a:t>
            </a:r>
            <a:r>
              <a:rPr lang="en-US" sz="3200" b="1" dirty="0">
                <a:solidFill>
                  <a:srgbClr val="FFFFFF"/>
                </a:solidFill>
                <a:effectLst>
                  <a:outerShdw blurRad="38100" dist="38100" dir="2700000" algn="tl">
                    <a:srgbClr val="000000"/>
                  </a:outerShdw>
                </a:effectLst>
                <a:latin typeface="Arial"/>
                <a:cs typeface="Arial"/>
              </a:rPr>
              <a:t>, di </a:t>
            </a:r>
            <a:r>
              <a:rPr lang="en-US" sz="3200" b="1" dirty="0" err="1">
                <a:solidFill>
                  <a:srgbClr val="FFFFFF"/>
                </a:solidFill>
                <a:effectLst>
                  <a:outerShdw blurRad="38100" dist="38100" dir="2700000" algn="tl">
                    <a:srgbClr val="000000"/>
                  </a:outerShdw>
                </a:effectLst>
                <a:latin typeface="Arial"/>
                <a:cs typeface="Arial"/>
              </a:rPr>
              <a:t>luar</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jauh</a:t>
            </a:r>
            <a:r>
              <a:rPr lang="en-US" sz="3200" b="1" dirty="0">
                <a:solidFill>
                  <a:srgbClr val="FFFFFF"/>
                </a:solidFill>
                <a:effectLst>
                  <a:outerShdw blurRad="38100" dist="38100" dir="2700000" algn="tl">
                    <a:srgbClr val="000000"/>
                  </a:outerShdw>
                </a:effectLst>
                <a:latin typeface="Arial"/>
                <a:cs typeface="Arial"/>
              </a:rPr>
              <a:t> </a:t>
            </a:r>
            <a:r>
              <a:rPr lang="en-US" sz="3200" b="1" dirty="0" err="1" smtClean="0">
                <a:solidFill>
                  <a:srgbClr val="FFFFFF"/>
                </a:solidFill>
                <a:effectLst>
                  <a:outerShdw blurRad="38100" dist="38100" dir="2700000" algn="tl">
                    <a:srgbClr val="000000"/>
                  </a:outerShdw>
                </a:effectLst>
                <a:latin typeface="Arial"/>
                <a:cs typeface="Arial"/>
              </a:rPr>
              <a:t>dari</a:t>
            </a:r>
            <a:r>
              <a:rPr lang="ru-RU" altLang="ja-JP" sz="3200" b="1" dirty="0" smtClean="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16200000" flipV="1">
            <a:off x="1028700" y="2424216"/>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31" name="Text Box 1041"/>
          <p:cNvSpPr txBox="1">
            <a:spLocks noChangeArrowheads="1"/>
          </p:cNvSpPr>
          <p:nvPr/>
        </p:nvSpPr>
        <p:spPr bwMode="auto">
          <a:xfrm>
            <a:off x="9531425" y="-781049"/>
            <a:ext cx="6992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32" name="Text Box 1041"/>
          <p:cNvSpPr txBox="1">
            <a:spLocks noChangeArrowheads="1"/>
          </p:cNvSpPr>
          <p:nvPr/>
        </p:nvSpPr>
        <p:spPr bwMode="auto">
          <a:xfrm>
            <a:off x="8288356" y="77723"/>
            <a:ext cx="702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209</a:t>
            </a:r>
          </a:p>
          <a:p>
            <a:pPr algn="r"/>
            <a:r>
              <a:rPr lang="en-US" b="1" dirty="0" smtClean="0">
                <a:solidFill>
                  <a:srgbClr val="FFFFFF"/>
                </a:solidFill>
                <a:latin typeface="Arial"/>
                <a:cs typeface="Arial"/>
              </a:rPr>
              <a:t>362</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190572118"/>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nodeType="with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nodeType="withGroup">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nodeType="with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nodeType="with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left)">
                                      <p:cBhvr>
                                        <p:cTn id="33" dur="500"/>
                                        <p:tgtEl>
                                          <p:spTgt spid="2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500"/>
                                        <p:tgtEl>
                                          <p:spTgt spid="21"/>
                                        </p:tgtEl>
                                      </p:cBhvr>
                                    </p:animEffect>
                                  </p:childTnLst>
                                </p:cTn>
                              </p:par>
                            </p:childTnLst>
                          </p:cTn>
                        </p:par>
                        <p:par>
                          <p:cTn id="39" fill="hold" nodeType="withGroup">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nodeType="withGroup">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p:bldP spid="21" grpId="0"/>
      <p:bldP spid="24" grpId="0" animBg="1"/>
      <p:bldP spid="25" grpId="0"/>
      <p:bldP spid="26" grpId="0" animBg="1"/>
      <p:bldP spid="27" grpId="0"/>
      <p:bldP spid="28" grpId="0"/>
      <p:bldP spid="29" grpId="0"/>
      <p:bldP spid="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4514" name="Oval 17"/>
          <p:cNvSpPr>
            <a:spLocks noChangeArrowheads="1"/>
          </p:cNvSpPr>
          <p:nvPr/>
        </p:nvSpPr>
        <p:spPr bwMode="auto">
          <a:xfrm>
            <a:off x="1524000" y="2825760"/>
            <a:ext cx="2971800" cy="281940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64515" name="Line 3"/>
          <p:cNvSpPr>
            <a:spLocks noChangeShapeType="1"/>
          </p:cNvSpPr>
          <p:nvPr/>
        </p:nvSpPr>
        <p:spPr bwMode="auto">
          <a:xfrm>
            <a:off x="4572000" y="2797185"/>
            <a:ext cx="0"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6" name="Text Box 7"/>
          <p:cNvSpPr txBox="1">
            <a:spLocks noChangeArrowheads="1"/>
          </p:cNvSpPr>
          <p:nvPr/>
        </p:nvSpPr>
        <p:spPr bwMode="auto">
          <a:xfrm>
            <a:off x="1598940" y="3435360"/>
            <a:ext cx="28219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wilayah</a:t>
            </a:r>
            <a:r>
              <a:rPr lang="en-US" sz="3600" b="1" dirty="0">
                <a:solidFill>
                  <a:srgbClr val="FFFFFF"/>
                </a:solidFill>
                <a:latin typeface="Arial"/>
                <a:cs typeface="Arial"/>
              </a:rPr>
              <a:t> </a:t>
            </a:r>
            <a:r>
              <a:rPr lang="ru-RU" altLang="ja-JP" sz="3600" b="1" dirty="0" smtClean="0">
                <a:solidFill>
                  <a:srgbClr val="FFFFFF"/>
                </a:solidFill>
                <a:latin typeface="Arial"/>
                <a:cs typeface="Arial"/>
              </a:rPr>
              <a:t>"</a:t>
            </a:r>
            <a:r>
              <a:rPr lang="en-US" sz="3600" b="1" dirty="0" err="1" smtClean="0">
                <a:solidFill>
                  <a:srgbClr val="FFFFFF"/>
                </a:solidFill>
                <a:latin typeface="Arial"/>
                <a:cs typeface="Arial"/>
              </a:rPr>
              <a:t>kejahatan</a:t>
            </a:r>
            <a:r>
              <a:rPr lang="ru-RU" altLang="ja-JP" sz="3600" b="1" dirty="0" smtClean="0">
                <a:solidFill>
                  <a:srgbClr val="FFFFFF"/>
                </a:solidFill>
                <a:latin typeface="Arial"/>
                <a:cs typeface="Arial"/>
              </a:rPr>
              <a:t>"</a:t>
            </a:r>
            <a:endParaRPr lang="en-US" sz="3600" b="1" dirty="0">
              <a:solidFill>
                <a:srgbClr val="000000"/>
              </a:solidFill>
              <a:latin typeface="Arial"/>
              <a:cs typeface="Arial"/>
            </a:endParaRPr>
          </a:p>
        </p:txBody>
      </p:sp>
      <p:sp>
        <p:nvSpPr>
          <p:cNvPr id="64517" name="Line 13"/>
          <p:cNvSpPr>
            <a:spLocks noChangeShapeType="1"/>
          </p:cNvSpPr>
          <p:nvPr/>
        </p:nvSpPr>
        <p:spPr bwMode="auto">
          <a:xfrm>
            <a:off x="1449388" y="2673360"/>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8" name="Line 14"/>
          <p:cNvSpPr>
            <a:spLocks noChangeShapeType="1"/>
          </p:cNvSpPr>
          <p:nvPr/>
        </p:nvSpPr>
        <p:spPr bwMode="auto">
          <a:xfrm flipV="1">
            <a:off x="1447800" y="3454411"/>
            <a:ext cx="0" cy="762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38100">
                <a:solidFill>
                  <a:srgbClr val="000000"/>
                </a:solidFill>
                <a:round/>
                <a:headEnd/>
                <a:tailEnd type="triangle" w="med" len="med"/>
              </a14:hiddenLine>
            </a:ext>
          </a:extLst>
        </p:spPr>
        <p:txBody>
          <a:bodyPr wrap="none" anchor="ctr"/>
          <a:lstStyle/>
          <a:p>
            <a:endParaRPr lang="en-US" sz="2000" b="1">
              <a:solidFill>
                <a:srgbClr val="000000"/>
              </a:solidFill>
              <a:latin typeface="Arial"/>
              <a:cs typeface="Arial"/>
            </a:endParaRPr>
          </a:p>
        </p:txBody>
      </p:sp>
      <p:sp>
        <p:nvSpPr>
          <p:cNvPr id="64519" name="Rectangle 15"/>
          <p:cNvSpPr>
            <a:spLocks noGrp="1" noChangeArrowheads="1"/>
          </p:cNvSpPr>
          <p:nvPr>
            <p:ph type="title" idx="4294967295"/>
          </p:nvPr>
        </p:nvSpPr>
        <p:spPr>
          <a:xfrm>
            <a:off x="0" y="83096"/>
            <a:ext cx="8643299" cy="1323439"/>
          </a:xfrm>
          <a:noFill/>
        </p:spPr>
        <p:txBody>
          <a:bodyPr wrap="square" anchor="t">
            <a:spAutoFit/>
          </a:bodyPr>
          <a:lstStyle/>
          <a:p>
            <a:pPr>
              <a:spcBef>
                <a:spcPct val="50000"/>
              </a:spcBef>
            </a:pPr>
            <a:r>
              <a:rPr lang="en-US" sz="4000" b="1" dirty="0" err="1">
                <a:solidFill>
                  <a:srgbClr val="FFFF99"/>
                </a:solidFill>
                <a:ea typeface="ＭＳ Ｐゴシック" charset="0"/>
              </a:rPr>
              <a:t>Satu-satunya</a:t>
            </a:r>
            <a:r>
              <a:rPr lang="en-US" sz="4000" b="1" dirty="0">
                <a:solidFill>
                  <a:srgbClr val="FFFF99"/>
                </a:solidFill>
                <a:ea typeface="ＭＳ Ｐゴシック" charset="0"/>
              </a:rPr>
              <a:t> </a:t>
            </a:r>
            <a:r>
              <a:rPr lang="en-US" sz="4000" b="1" dirty="0" err="1" smtClean="0">
                <a:solidFill>
                  <a:srgbClr val="FFFF99"/>
                </a:solidFill>
                <a:ea typeface="ＭＳ Ｐゴシック" charset="0"/>
              </a:rPr>
              <a:t>kemunculan</a:t>
            </a:r>
            <a:r>
              <a:rPr lang="en-US" sz="4000" b="1" dirty="0" smtClean="0">
                <a:solidFill>
                  <a:srgbClr val="FFFF99"/>
                </a:solidFill>
                <a:ea typeface="ＭＳ Ｐゴシック" charset="0"/>
              </a:rPr>
              <a:t> </a:t>
            </a:r>
            <a:r>
              <a:rPr lang="ru-RU" altLang="ja-JP" sz="4000" b="1" dirty="0" smtClean="0">
                <a:solidFill>
                  <a:srgbClr val="FFFF99"/>
                </a:solidFill>
                <a:ea typeface="ＭＳ Ｐゴシック" charset="0"/>
              </a:rPr>
              <a:t>"</a:t>
            </a:r>
            <a:r>
              <a:rPr lang="en-US" sz="4000" b="1" dirty="0" err="1" smtClean="0">
                <a:solidFill>
                  <a:srgbClr val="FFFF99"/>
                </a:solidFill>
                <a:ea typeface="ＭＳ Ｐゴシック" charset="0"/>
              </a:rPr>
              <a:t>Melindungi</a:t>
            </a:r>
            <a:r>
              <a:rPr lang="en-US" sz="4000" b="1" dirty="0" smtClean="0">
                <a:solidFill>
                  <a:srgbClr val="FFFF99"/>
                </a:solidFill>
                <a:ea typeface="ＭＳ Ｐゴシック" charset="0"/>
              </a:rPr>
              <a:t> Dari</a:t>
            </a:r>
            <a:r>
              <a:rPr lang="ru-RU" altLang="ja-JP" sz="4000" b="1" dirty="0" smtClean="0">
                <a:solidFill>
                  <a:srgbClr val="FFFF99"/>
                </a:solidFill>
                <a:ea typeface="ＭＳ Ｐゴシック" charset="0"/>
              </a:rPr>
              <a:t>"</a:t>
            </a:r>
            <a:r>
              <a:rPr lang="en-US" sz="4000" b="1" dirty="0" smtClean="0">
                <a:solidFill>
                  <a:srgbClr val="FFFF99"/>
                </a:solidFill>
                <a:ea typeface="ＭＳ Ｐゴシック" charset="0"/>
              </a:rPr>
              <a:t> </a:t>
            </a:r>
            <a:r>
              <a:rPr lang="en-US" sz="4000" b="1" dirty="0">
                <a:solidFill>
                  <a:srgbClr val="FFFF99"/>
                </a:solidFill>
                <a:ea typeface="ＭＳ Ｐゴシック" charset="0"/>
              </a:rPr>
              <a:t>(</a:t>
            </a:r>
            <a:r>
              <a:rPr lang="en-US" sz="4000" b="1" i="1" dirty="0" err="1" smtClean="0">
                <a:solidFill>
                  <a:srgbClr val="FFFFFF"/>
                </a:solidFill>
              </a:rPr>
              <a:t>tereso</a:t>
            </a:r>
            <a:r>
              <a:rPr lang="en-US" sz="4000" b="1" i="1" dirty="0" smtClean="0">
                <a:solidFill>
                  <a:srgbClr val="FFFFFF"/>
                </a:solidFill>
              </a:rPr>
              <a:t> </a:t>
            </a:r>
            <a:r>
              <a:rPr lang="en-US" sz="4000" b="1" i="1" dirty="0" err="1">
                <a:solidFill>
                  <a:srgbClr val="FFFFFF"/>
                </a:solidFill>
              </a:rPr>
              <a:t>ek</a:t>
            </a:r>
            <a:r>
              <a:rPr lang="en-US" sz="4000" b="1" dirty="0">
                <a:solidFill>
                  <a:srgbClr val="FFFF99"/>
                </a:solidFill>
                <a:ea typeface="ＭＳ Ｐゴシック" charset="0"/>
              </a:rPr>
              <a:t>) di PB</a:t>
            </a:r>
          </a:p>
        </p:txBody>
      </p:sp>
      <p:sp>
        <p:nvSpPr>
          <p:cNvPr id="64520" name="Text Box 5"/>
          <p:cNvSpPr txBox="1">
            <a:spLocks noChangeArrowheads="1"/>
          </p:cNvSpPr>
          <p:nvPr/>
        </p:nvSpPr>
        <p:spPr bwMode="auto">
          <a:xfrm>
            <a:off x="4896497" y="1649253"/>
            <a:ext cx="4247503" cy="35394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tLang="ja-JP" sz="2800" b="1" dirty="0">
                <a:solidFill>
                  <a:srgbClr val="FFFFFF"/>
                </a:solidFill>
                <a:latin typeface="Arial"/>
                <a:cs typeface="Arial"/>
              </a:rPr>
              <a:t>1. </a:t>
            </a:r>
            <a:r>
              <a:rPr lang="ru-RU" altLang="ja-JP" sz="2800" b="1" dirty="0" smtClean="0">
                <a:solidFill>
                  <a:srgbClr val="FFFFFF"/>
                </a:solidFill>
                <a:latin typeface="Arial"/>
                <a:cs typeface="Arial"/>
              </a:rPr>
              <a:t>"</a:t>
            </a:r>
            <a:r>
              <a:rPr lang="en-US" altLang="ja-JP" sz="2800" b="1" dirty="0" err="1" smtClean="0">
                <a:solidFill>
                  <a:srgbClr val="FFFFFF"/>
                </a:solidFill>
                <a:latin typeface="Arial"/>
                <a:cs typeface="Arial"/>
              </a:rPr>
              <a:t>Aku</a:t>
            </a:r>
            <a:r>
              <a:rPr lang="en-US" altLang="ja-JP" sz="2800" b="1" dirty="0" smtClean="0">
                <a:solidFill>
                  <a:srgbClr val="FFFFFF"/>
                </a:solidFill>
                <a:latin typeface="Arial"/>
                <a:cs typeface="Arial"/>
              </a:rPr>
              <a:t> </a:t>
            </a:r>
            <a:r>
              <a:rPr lang="en-US" altLang="ja-JP" sz="2800" b="1" dirty="0" err="1">
                <a:solidFill>
                  <a:srgbClr val="FFFFFF"/>
                </a:solidFill>
                <a:latin typeface="Arial"/>
                <a:cs typeface="Arial"/>
              </a:rPr>
              <a:t>tidak</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meminta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supaya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Engkau</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mengambil</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mereka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dari</a:t>
            </a:r>
            <a:r>
              <a:rPr lang="en-US" altLang="ja-JP" sz="2800" b="1" dirty="0">
                <a:solidFill>
                  <a:srgbClr val="FFFFFF"/>
                </a:solidFill>
                <a:latin typeface="Arial"/>
                <a:cs typeface="Arial"/>
              </a:rPr>
              <a:t> </a:t>
            </a:r>
            <a:r>
              <a:rPr lang="en-US" sz="2800" b="1" dirty="0">
                <a:solidFill>
                  <a:srgbClr val="FFFFFF"/>
                </a:solidFill>
                <a:latin typeface="Arial"/>
                <a:cs typeface="Arial"/>
              </a:rPr>
              <a:t>(</a:t>
            </a:r>
            <a:r>
              <a:rPr lang="en-US" sz="2800" b="1" i="1" dirty="0" err="1">
                <a:solidFill>
                  <a:srgbClr val="FFFFFF"/>
                </a:solidFill>
                <a:latin typeface="Arial"/>
                <a:cs typeface="Arial"/>
              </a:rPr>
              <a:t>ek</a:t>
            </a:r>
            <a:r>
              <a:rPr lang="en-US" sz="2800" b="1" dirty="0">
                <a:solidFill>
                  <a:srgbClr val="FFFFFF"/>
                </a:solidFill>
                <a:latin typeface="Arial"/>
                <a:cs typeface="Arial"/>
              </a:rPr>
              <a:t>) </a:t>
            </a:r>
            <a:r>
              <a:rPr lang="en-US" altLang="ja-JP" sz="2800" b="1" dirty="0" err="1">
                <a:solidFill>
                  <a:srgbClr val="FFFFFF"/>
                </a:solidFill>
                <a:latin typeface="Arial"/>
                <a:cs typeface="Arial"/>
              </a:rPr>
              <a:t>dunia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tetapi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supaya</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Engkau</a:t>
            </a:r>
            <a:r>
              <a:rPr lang="en-US" altLang="ja-JP" sz="2800" b="1" dirty="0">
                <a:solidFill>
                  <a:srgbClr val="FFFFFF"/>
                </a:solidFill>
                <a:latin typeface="Arial"/>
                <a:cs typeface="Arial"/>
              </a:rPr>
              <a:t> </a:t>
            </a:r>
            <a:r>
              <a:rPr lang="en-US" altLang="ja-JP" sz="2800" b="1" dirty="0" err="1">
                <a:solidFill>
                  <a:srgbClr val="FFFF00"/>
                </a:solidFill>
                <a:latin typeface="Arial"/>
                <a:cs typeface="Arial"/>
              </a:rPr>
              <a:t>melindungi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mereka</a:t>
            </a:r>
            <a:r>
              <a:rPr lang="en-US" altLang="ja-JP" sz="2800" b="1" dirty="0">
                <a:solidFill>
                  <a:srgbClr val="FFFFFF"/>
                </a:solidFill>
                <a:latin typeface="Arial"/>
                <a:cs typeface="Arial"/>
              </a:rPr>
              <a:t> </a:t>
            </a:r>
            <a:r>
              <a:rPr lang="en-US" altLang="ja-JP" sz="2800" b="1" dirty="0" err="1">
                <a:solidFill>
                  <a:srgbClr val="FFFF00"/>
                </a:solidFill>
                <a:latin typeface="Arial"/>
                <a:cs typeface="Arial"/>
              </a:rPr>
              <a:t>dari</a:t>
            </a:r>
            <a:r>
              <a:rPr lang="en-US" altLang="ja-JP" sz="2800" b="1" dirty="0">
                <a:solidFill>
                  <a:srgbClr val="FFFFFF"/>
                </a:solidFill>
                <a:latin typeface="Arial"/>
                <a:cs typeface="Arial"/>
              </a:rPr>
              <a:t> </a:t>
            </a:r>
            <a:r>
              <a:rPr lang="en-US" altLang="ja-JP" sz="2800" b="1" dirty="0" err="1">
                <a:solidFill>
                  <a:srgbClr val="FFFFFF"/>
                </a:solidFill>
                <a:latin typeface="Arial"/>
                <a:cs typeface="Arial"/>
              </a:rPr>
              <a:t>pada</a:t>
            </a:r>
            <a:r>
              <a:rPr lang="en-US" altLang="ja-JP" sz="2800" b="1" dirty="0">
                <a:solidFill>
                  <a:srgbClr val="FFFFFF"/>
                </a:solidFill>
                <a:latin typeface="Arial"/>
                <a:cs typeface="Arial"/>
              </a:rPr>
              <a:t> </a:t>
            </a:r>
            <a:r>
              <a:rPr lang="en-US" sz="2800" b="1" dirty="0">
                <a:solidFill>
                  <a:srgbClr val="FFFFFF"/>
                </a:solidFill>
                <a:latin typeface="Arial"/>
                <a:cs typeface="Arial"/>
              </a:rPr>
              <a:t>(</a:t>
            </a:r>
            <a:r>
              <a:rPr lang="en-US" sz="2800" b="1" i="1" dirty="0" err="1">
                <a:solidFill>
                  <a:srgbClr val="FFFFFF"/>
                </a:solidFill>
                <a:latin typeface="Arial"/>
                <a:cs typeface="Arial"/>
              </a:rPr>
              <a:t>ek</a:t>
            </a:r>
            <a:r>
              <a:rPr lang="en-US" sz="2800" b="1" dirty="0">
                <a:solidFill>
                  <a:srgbClr val="FFFFFF"/>
                </a:solidFill>
                <a:latin typeface="Arial"/>
                <a:cs typeface="Arial"/>
              </a:rPr>
              <a:t>) </a:t>
            </a:r>
            <a:r>
              <a:rPr lang="en-US" altLang="ja-JP" sz="2800" b="1" dirty="0">
                <a:solidFill>
                  <a:srgbClr val="FFFFFF"/>
                </a:solidFill>
                <a:latin typeface="Arial"/>
                <a:cs typeface="Arial"/>
              </a:rPr>
              <a:t>yang </a:t>
            </a:r>
            <a:r>
              <a:rPr lang="en-US" altLang="ja-JP" sz="2800" b="1" dirty="0" err="1" smtClean="0">
                <a:solidFill>
                  <a:srgbClr val="FFFFFF"/>
                </a:solidFill>
                <a:latin typeface="Arial"/>
                <a:cs typeface="Arial"/>
              </a:rPr>
              <a:t>jahat</a:t>
            </a:r>
            <a:r>
              <a:rPr lang="ru-RU" altLang="ja-JP" sz="2800" b="1" dirty="0" smtClean="0">
                <a:solidFill>
                  <a:srgbClr val="FFFFFF"/>
                </a:solidFill>
                <a:latin typeface="Arial"/>
                <a:cs typeface="Arial"/>
              </a:rPr>
              <a:t>"</a:t>
            </a:r>
            <a:r>
              <a:rPr lang="en-US" sz="2800" b="1" dirty="0">
                <a:solidFill>
                  <a:srgbClr val="FFFFFF"/>
                </a:solidFill>
                <a:latin typeface="Arial"/>
                <a:cs typeface="Arial"/>
              </a:rPr>
              <a:t/>
            </a:r>
            <a:br>
              <a:rPr lang="en-US" sz="2800" b="1" dirty="0">
                <a:solidFill>
                  <a:srgbClr val="FFFFFF"/>
                </a:solidFill>
                <a:latin typeface="Arial"/>
                <a:cs typeface="Arial"/>
              </a:rPr>
            </a:br>
            <a:r>
              <a:rPr lang="en-US" sz="2800" b="1" dirty="0">
                <a:solidFill>
                  <a:srgbClr val="FFFFFF"/>
                </a:solidFill>
                <a:latin typeface="Arial"/>
                <a:cs typeface="Arial"/>
              </a:rPr>
              <a:t>(</a:t>
            </a:r>
            <a:r>
              <a:rPr lang="en-US" sz="2800" b="1" dirty="0" err="1">
                <a:solidFill>
                  <a:srgbClr val="FFFFFF"/>
                </a:solidFill>
                <a:latin typeface="Arial"/>
                <a:cs typeface="Arial"/>
              </a:rPr>
              <a:t>Yoh</a:t>
            </a:r>
            <a:r>
              <a:rPr lang="en-US" sz="2800" b="1" dirty="0">
                <a:solidFill>
                  <a:srgbClr val="FFFFFF"/>
                </a:solidFill>
                <a:latin typeface="Arial"/>
                <a:cs typeface="Arial"/>
              </a:rPr>
              <a:t> 17:15)</a:t>
            </a:r>
          </a:p>
        </p:txBody>
      </p:sp>
      <p:sp>
        <p:nvSpPr>
          <p:cNvPr id="20" name="Oval 19"/>
          <p:cNvSpPr>
            <a:spLocks noChangeArrowheads="1"/>
          </p:cNvSpPr>
          <p:nvPr/>
        </p:nvSpPr>
        <p:spPr bwMode="auto">
          <a:xfrm>
            <a:off x="1524000" y="2825760"/>
            <a:ext cx="2971800" cy="2819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round/>
                <a:headEnd/>
                <a:tailEnd/>
              </a14:hiddenLine>
            </a:ext>
          </a:extLst>
        </p:spPr>
        <p:txBody>
          <a:bodyPr/>
          <a:lstStyle/>
          <a:p>
            <a:endParaRPr lang="en-US" sz="2000" b="1">
              <a:solidFill>
                <a:srgbClr val="000000"/>
              </a:solidFill>
              <a:latin typeface="Arial"/>
              <a:cs typeface="Arial"/>
            </a:endParaRPr>
          </a:p>
        </p:txBody>
      </p:sp>
      <p:sp>
        <p:nvSpPr>
          <p:cNvPr id="21" name="Text Box 7"/>
          <p:cNvSpPr txBox="1">
            <a:spLocks noChangeArrowheads="1"/>
          </p:cNvSpPr>
          <p:nvPr/>
        </p:nvSpPr>
        <p:spPr bwMode="auto">
          <a:xfrm>
            <a:off x="141443" y="4564424"/>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i="1" dirty="0" err="1">
                <a:solidFill>
                  <a:srgbClr val="FFFFFF"/>
                </a:solidFill>
                <a:latin typeface="Arial"/>
                <a:ea typeface="Bwgrkl" charset="0"/>
                <a:cs typeface="Arial"/>
              </a:rPr>
              <a:t>ek</a:t>
            </a:r>
            <a:r>
              <a:rPr lang="en-US" sz="3600" b="1" i="1" dirty="0">
                <a:solidFill>
                  <a:srgbClr val="FFFFFF"/>
                </a:solidFill>
                <a:latin typeface="Arial"/>
                <a:cs typeface="Arial"/>
              </a:rPr>
              <a:t> </a:t>
            </a:r>
            <a:endParaRPr lang="en-US" sz="3600" b="1" i="1" dirty="0">
              <a:solidFill>
                <a:srgbClr val="000000"/>
              </a:solidFill>
              <a:latin typeface="Arial"/>
              <a:ea typeface="Bwgrkl" charset="0"/>
              <a:cs typeface="Arial"/>
            </a:endParaRPr>
          </a:p>
        </p:txBody>
      </p:sp>
      <p:sp>
        <p:nvSpPr>
          <p:cNvPr id="29" name="Text Box 7"/>
          <p:cNvSpPr txBox="1">
            <a:spLocks noChangeArrowheads="1"/>
          </p:cNvSpPr>
          <p:nvPr/>
        </p:nvSpPr>
        <p:spPr bwMode="auto">
          <a:xfrm>
            <a:off x="1219200" y="5511813"/>
            <a:ext cx="350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ru-RU" altLang="ja-JP" sz="3200" b="1" dirty="0" smtClean="0">
                <a:solidFill>
                  <a:srgbClr val="FFFFFF"/>
                </a:solidFill>
                <a:effectLst>
                  <a:outerShdw blurRad="38100" dist="38100" dir="2700000" algn="tl">
                    <a:srgbClr val="000000"/>
                  </a:outerShdw>
                </a:effectLst>
                <a:latin typeface="Arial"/>
                <a:cs typeface="Arial"/>
              </a:rPr>
              <a:t>"</a:t>
            </a:r>
            <a:r>
              <a:rPr lang="en-US" sz="3200" b="1" dirty="0" err="1" smtClean="0">
                <a:solidFill>
                  <a:srgbClr val="FFFFFF"/>
                </a:solidFill>
                <a:effectLst>
                  <a:outerShdw blurRad="38100" dist="38100" dir="2700000" algn="tl">
                    <a:srgbClr val="000000"/>
                  </a:outerShdw>
                </a:effectLst>
                <a:latin typeface="Arial"/>
                <a:cs typeface="Arial"/>
              </a:rPr>
              <a:t>dari</a:t>
            </a:r>
            <a:r>
              <a:rPr lang="en-US" sz="3200" b="1" dirty="0">
                <a:solidFill>
                  <a:srgbClr val="FFFFFF"/>
                </a:solidFill>
                <a:effectLst>
                  <a:outerShdw blurRad="38100" dist="38100" dir="2700000" algn="tl">
                    <a:srgbClr val="000000"/>
                  </a:outerShdw>
                </a:effectLst>
                <a:latin typeface="Arial"/>
                <a:cs typeface="Arial"/>
              </a:rPr>
              <a:t>, di </a:t>
            </a:r>
            <a:r>
              <a:rPr lang="en-US" sz="3200" b="1" dirty="0" err="1">
                <a:solidFill>
                  <a:srgbClr val="FFFFFF"/>
                </a:solidFill>
                <a:effectLst>
                  <a:outerShdw blurRad="38100" dist="38100" dir="2700000" algn="tl">
                    <a:srgbClr val="000000"/>
                  </a:outerShdw>
                </a:effectLst>
                <a:latin typeface="Arial"/>
                <a:cs typeface="Arial"/>
              </a:rPr>
              <a:t>luar</a:t>
            </a:r>
            <a:r>
              <a:rPr lang="en-US" sz="3200" b="1" dirty="0">
                <a:solidFill>
                  <a:srgbClr val="FFFFFF"/>
                </a:solidFill>
                <a:effectLst>
                  <a:outerShdw blurRad="38100" dist="38100" dir="2700000" algn="tl">
                    <a:srgbClr val="000000"/>
                  </a:outerShdw>
                </a:effectLst>
                <a:latin typeface="Arial"/>
                <a:cs typeface="Arial"/>
              </a:rPr>
              <a:t>, </a:t>
            </a:r>
            <a:r>
              <a:rPr lang="en-US" sz="3200" b="1" dirty="0" err="1">
                <a:solidFill>
                  <a:srgbClr val="FFFFFF"/>
                </a:solidFill>
                <a:effectLst>
                  <a:outerShdw blurRad="38100" dist="38100" dir="2700000" algn="tl">
                    <a:srgbClr val="000000"/>
                  </a:outerShdw>
                </a:effectLst>
                <a:latin typeface="Arial"/>
                <a:cs typeface="Arial"/>
              </a:rPr>
              <a:t>jauh</a:t>
            </a:r>
            <a:r>
              <a:rPr lang="en-US" sz="3200" b="1" dirty="0">
                <a:solidFill>
                  <a:srgbClr val="FFFFFF"/>
                </a:solidFill>
                <a:effectLst>
                  <a:outerShdw blurRad="38100" dist="38100" dir="2700000" algn="tl">
                    <a:srgbClr val="000000"/>
                  </a:outerShdw>
                </a:effectLst>
                <a:latin typeface="Arial"/>
                <a:cs typeface="Arial"/>
              </a:rPr>
              <a:t> </a:t>
            </a:r>
            <a:r>
              <a:rPr lang="en-US" sz="3200" b="1" dirty="0" err="1" smtClean="0">
                <a:solidFill>
                  <a:srgbClr val="FFFFFF"/>
                </a:solidFill>
                <a:effectLst>
                  <a:outerShdw blurRad="38100" dist="38100" dir="2700000" algn="tl">
                    <a:srgbClr val="000000"/>
                  </a:outerShdw>
                </a:effectLst>
                <a:latin typeface="Arial"/>
                <a:cs typeface="Arial"/>
              </a:rPr>
              <a:t>dari</a:t>
            </a:r>
            <a:r>
              <a:rPr lang="ru-RU" altLang="ja-JP" sz="3200" b="1" dirty="0" smtClean="0">
                <a:solidFill>
                  <a:srgbClr val="FFFFFF"/>
                </a:solidFill>
                <a:effectLst>
                  <a:outerShdw blurRad="38100" dist="38100" dir="2700000" algn="tl">
                    <a:srgbClr val="000000"/>
                  </a:outerShdw>
                </a:effectLst>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30" name="Bent Arrow 29"/>
          <p:cNvSpPr/>
          <p:nvPr/>
        </p:nvSpPr>
        <p:spPr bwMode="auto">
          <a:xfrm rot="5400000">
            <a:off x="800100" y="5073660"/>
            <a:ext cx="990600" cy="609600"/>
          </a:xfrm>
          <a:prstGeom prst="bentArrow">
            <a:avLst/>
          </a:prstGeom>
          <a:solidFill>
            <a:srgbClr val="FFFFFF"/>
          </a:solidFill>
          <a:ln w="9525" cap="flat" cmpd="sng" algn="ctr">
            <a:noFill/>
            <a:prstDash val="solid"/>
            <a:round/>
            <a:headEnd type="none" w="med" len="med"/>
            <a:tailEnd type="none" w="med" len="med"/>
          </a:ln>
          <a:effectLst/>
        </p:spPr>
        <p:txBody>
          <a:bodyPr/>
          <a:lstStyle/>
          <a:p>
            <a:pPr>
              <a:defRPr/>
            </a:pPr>
            <a:endParaRPr lang="en-US" sz="2000" b="1">
              <a:solidFill>
                <a:srgbClr val="000000"/>
              </a:solidFill>
              <a:latin typeface="Arial"/>
              <a:cs typeface="Arial"/>
            </a:endParaRPr>
          </a:p>
        </p:txBody>
      </p:sp>
      <p:sp>
        <p:nvSpPr>
          <p:cNvPr id="15" name="Text Box 7"/>
          <p:cNvSpPr txBox="1">
            <a:spLocks noChangeArrowheads="1"/>
          </p:cNvSpPr>
          <p:nvPr/>
        </p:nvSpPr>
        <p:spPr bwMode="auto">
          <a:xfrm>
            <a:off x="0" y="1660726"/>
            <a:ext cx="4879327" cy="1200329"/>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b="1" dirty="0" err="1">
                <a:solidFill>
                  <a:srgbClr val="FFFFFF"/>
                </a:solidFill>
                <a:latin typeface="Arial"/>
                <a:cs typeface="Arial"/>
              </a:rPr>
              <a:t>Gagasan</a:t>
            </a:r>
            <a:r>
              <a:rPr lang="en-US" b="1" dirty="0">
                <a:solidFill>
                  <a:srgbClr val="FFFFFF"/>
                </a:solidFill>
                <a:latin typeface="Arial"/>
                <a:cs typeface="Arial"/>
              </a:rPr>
              <a:t> </a:t>
            </a:r>
            <a:r>
              <a:rPr lang="en-US" b="1" dirty="0" err="1">
                <a:solidFill>
                  <a:srgbClr val="FFFFFF"/>
                </a:solidFill>
                <a:latin typeface="Arial"/>
                <a:cs typeface="Arial"/>
              </a:rPr>
              <a:t>tentang</a:t>
            </a:r>
            <a:r>
              <a:rPr lang="en-US" b="1" dirty="0">
                <a:solidFill>
                  <a:srgbClr val="FFFFFF"/>
                </a:solidFill>
                <a:latin typeface="Arial"/>
                <a:cs typeface="Arial"/>
              </a:rPr>
              <a:t> </a:t>
            </a:r>
            <a:r>
              <a:rPr lang="en-US" b="1" dirty="0" err="1">
                <a:solidFill>
                  <a:srgbClr val="FFFFFF"/>
                </a:solidFill>
                <a:latin typeface="Arial"/>
                <a:cs typeface="Arial"/>
              </a:rPr>
              <a:t>dibawa</a:t>
            </a:r>
            <a:r>
              <a:rPr lang="en-US" b="1" dirty="0">
                <a:solidFill>
                  <a:srgbClr val="FFFFFF"/>
                </a:solidFill>
                <a:latin typeface="Arial"/>
                <a:cs typeface="Arial"/>
              </a:rPr>
              <a:t> </a:t>
            </a:r>
            <a:r>
              <a:rPr lang="en-US" b="1" dirty="0" err="1">
                <a:solidFill>
                  <a:srgbClr val="FFFFFF"/>
                </a:solidFill>
                <a:latin typeface="Arial"/>
                <a:cs typeface="Arial"/>
              </a:rPr>
              <a:t>keluar</a:t>
            </a:r>
            <a:r>
              <a:rPr lang="en-US" b="1" dirty="0">
                <a:solidFill>
                  <a:srgbClr val="FFFFFF"/>
                </a:solidFill>
                <a:latin typeface="Arial"/>
                <a:cs typeface="Arial"/>
              </a:rPr>
              <a:t> </a:t>
            </a:r>
            <a:r>
              <a:rPr lang="en-US" b="1" dirty="0" err="1">
                <a:solidFill>
                  <a:srgbClr val="FFFFFF"/>
                </a:solidFill>
                <a:latin typeface="Arial"/>
                <a:cs typeface="Arial"/>
              </a:rPr>
              <a:t>dari</a:t>
            </a:r>
            <a:r>
              <a:rPr lang="en-US" b="1" dirty="0">
                <a:solidFill>
                  <a:srgbClr val="FFFFFF"/>
                </a:solidFill>
                <a:latin typeface="Arial"/>
                <a:cs typeface="Arial"/>
              </a:rPr>
              <a:t> </a:t>
            </a:r>
            <a:r>
              <a:rPr lang="en-US" b="1" dirty="0" err="1">
                <a:solidFill>
                  <a:srgbClr val="FFFFFF"/>
                </a:solidFill>
                <a:latin typeface="Arial"/>
                <a:cs typeface="Arial"/>
              </a:rPr>
              <a:t>dunia</a:t>
            </a:r>
            <a:r>
              <a:rPr lang="en-US" b="1" dirty="0">
                <a:solidFill>
                  <a:srgbClr val="FFFFFF"/>
                </a:solidFill>
                <a:latin typeface="Arial"/>
                <a:cs typeface="Arial"/>
              </a:rPr>
              <a:t> </a:t>
            </a:r>
            <a:r>
              <a:rPr lang="en-US" b="1" dirty="0" err="1">
                <a:solidFill>
                  <a:srgbClr val="FFFFFF"/>
                </a:solidFill>
                <a:latin typeface="Arial"/>
                <a:cs typeface="Arial"/>
              </a:rPr>
              <a:t>berhubungan</a:t>
            </a:r>
            <a:r>
              <a:rPr lang="en-US" b="1" dirty="0">
                <a:solidFill>
                  <a:srgbClr val="FFFFFF"/>
                </a:solidFill>
                <a:latin typeface="Arial"/>
                <a:cs typeface="Arial"/>
              </a:rPr>
              <a:t> </a:t>
            </a:r>
            <a:r>
              <a:rPr lang="en-US" b="1" dirty="0" err="1">
                <a:solidFill>
                  <a:srgbClr val="FFFFFF"/>
                </a:solidFill>
                <a:latin typeface="Arial"/>
                <a:cs typeface="Arial"/>
              </a:rPr>
              <a:t>dengan</a:t>
            </a:r>
            <a:r>
              <a:rPr lang="en-US" b="1" dirty="0">
                <a:solidFill>
                  <a:srgbClr val="FFFFFF"/>
                </a:solidFill>
                <a:latin typeface="Arial"/>
                <a:cs typeface="Arial"/>
              </a:rPr>
              <a:t> </a:t>
            </a:r>
            <a:r>
              <a:rPr lang="en-US" b="1" dirty="0" err="1">
                <a:solidFill>
                  <a:srgbClr val="FFFF00"/>
                </a:solidFill>
                <a:latin typeface="Arial"/>
                <a:cs typeface="Arial"/>
              </a:rPr>
              <a:t>dimusnahkan</a:t>
            </a:r>
            <a:r>
              <a:rPr lang="en-US" b="1" dirty="0">
                <a:solidFill>
                  <a:srgbClr val="FFFF00"/>
                </a:solidFill>
                <a:latin typeface="Arial"/>
                <a:cs typeface="Arial"/>
              </a:rPr>
              <a:t> </a:t>
            </a:r>
            <a:r>
              <a:rPr lang="en-US" b="1" dirty="0" err="1">
                <a:solidFill>
                  <a:srgbClr val="FFFFFF"/>
                </a:solidFill>
                <a:latin typeface="Arial"/>
                <a:cs typeface="Arial"/>
              </a:rPr>
              <a:t>dari</a:t>
            </a:r>
            <a:r>
              <a:rPr lang="en-US" b="1" dirty="0">
                <a:solidFill>
                  <a:srgbClr val="FFFFFF"/>
                </a:solidFill>
                <a:latin typeface="Arial"/>
                <a:cs typeface="Arial"/>
              </a:rPr>
              <a:t> </a:t>
            </a:r>
            <a:r>
              <a:rPr lang="en-US" b="1" dirty="0" err="1">
                <a:solidFill>
                  <a:srgbClr val="FFFFFF"/>
                </a:solidFill>
                <a:latin typeface="Arial"/>
                <a:cs typeface="Arial"/>
              </a:rPr>
              <a:t>dunia</a:t>
            </a:r>
            <a:endParaRPr lang="en-US" b="1" dirty="0">
              <a:solidFill>
                <a:srgbClr val="FFFFFF"/>
              </a:solidFill>
              <a:latin typeface="Arial"/>
              <a:cs typeface="Arial"/>
            </a:endParaRPr>
          </a:p>
        </p:txBody>
      </p:sp>
      <p:sp>
        <p:nvSpPr>
          <p:cNvPr id="16" name="Text Box 1041"/>
          <p:cNvSpPr txBox="1">
            <a:spLocks noChangeArrowheads="1"/>
          </p:cNvSpPr>
          <p:nvPr/>
        </p:nvSpPr>
        <p:spPr bwMode="auto">
          <a:xfrm>
            <a:off x="9588823" y="-857249"/>
            <a:ext cx="6992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br>
              <a:rPr lang="en-US" b="1" dirty="0">
                <a:solidFill>
                  <a:srgbClr val="FFFFFF"/>
                </a:solidFill>
                <a:latin typeface="Arial"/>
                <a:cs typeface="Arial"/>
              </a:rPr>
            </a:br>
            <a:r>
              <a:rPr lang="en-US" b="1" dirty="0">
                <a:solidFill>
                  <a:srgbClr val="FFFFFF"/>
                </a:solidFill>
                <a:latin typeface="Arial"/>
                <a:cs typeface="Arial"/>
              </a:rPr>
              <a:t>362</a:t>
            </a:r>
            <a:endParaRPr lang="en-US" b="1" dirty="0">
              <a:solidFill>
                <a:srgbClr val="000000"/>
              </a:solidFill>
              <a:latin typeface="Arial"/>
              <a:cs typeface="Arial"/>
            </a:endParaRPr>
          </a:p>
        </p:txBody>
      </p:sp>
      <p:sp>
        <p:nvSpPr>
          <p:cNvPr id="31" name="Text Box 7"/>
          <p:cNvSpPr txBox="1">
            <a:spLocks noChangeArrowheads="1"/>
          </p:cNvSpPr>
          <p:nvPr/>
        </p:nvSpPr>
        <p:spPr bwMode="auto">
          <a:xfrm>
            <a:off x="4419603" y="5435610"/>
            <a:ext cx="4724397" cy="1323439"/>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SG" sz="2000" b="1" dirty="0" err="1">
                <a:solidFill>
                  <a:srgbClr val="FFFFFF"/>
                </a:solidFill>
                <a:latin typeface="Arial"/>
                <a:cs typeface="Arial"/>
              </a:rPr>
              <a:t>Tidak</a:t>
            </a:r>
            <a:r>
              <a:rPr lang="en-SG" sz="2000" b="1" dirty="0">
                <a:solidFill>
                  <a:srgbClr val="FFFFFF"/>
                </a:solidFill>
                <a:latin typeface="Arial"/>
                <a:cs typeface="Arial"/>
              </a:rPr>
              <a:t> </a:t>
            </a:r>
            <a:r>
              <a:rPr lang="en-SG" sz="2000" b="1" dirty="0" err="1">
                <a:solidFill>
                  <a:srgbClr val="FFFFFF"/>
                </a:solidFill>
                <a:latin typeface="Arial"/>
                <a:cs typeface="Arial"/>
              </a:rPr>
              <a:t>berada</a:t>
            </a:r>
            <a:r>
              <a:rPr lang="en-SG" sz="2000" b="1" dirty="0">
                <a:solidFill>
                  <a:srgbClr val="FFFFFF"/>
                </a:solidFill>
                <a:latin typeface="Arial"/>
                <a:cs typeface="Arial"/>
              </a:rPr>
              <a:t> di </a:t>
            </a:r>
            <a:r>
              <a:rPr lang="en-SG" sz="2000" b="1" dirty="0" err="1">
                <a:solidFill>
                  <a:srgbClr val="FFFFFF"/>
                </a:solidFill>
                <a:latin typeface="Arial"/>
                <a:cs typeface="Arial"/>
              </a:rPr>
              <a:t>wilayah</a:t>
            </a:r>
            <a:r>
              <a:rPr lang="en-SG" sz="2000" b="1" dirty="0">
                <a:solidFill>
                  <a:srgbClr val="FFFFFF"/>
                </a:solidFill>
                <a:latin typeface="Arial"/>
                <a:cs typeface="Arial"/>
              </a:rPr>
              <a:t> Satan</a:t>
            </a:r>
            <a:r>
              <a:rPr lang="en-US" sz="2000" b="1" dirty="0">
                <a:solidFill>
                  <a:srgbClr val="FFFFFF"/>
                </a:solidFill>
                <a:latin typeface="Arial"/>
                <a:cs typeface="Arial"/>
              </a:rPr>
              <a:t/>
            </a:r>
            <a:br>
              <a:rPr lang="en-US" sz="2000" b="1" dirty="0">
                <a:solidFill>
                  <a:srgbClr val="FFFFFF"/>
                </a:solidFill>
                <a:latin typeface="Arial"/>
                <a:cs typeface="Arial"/>
              </a:rPr>
            </a:br>
            <a:r>
              <a:rPr lang="en-US" sz="2000" b="1" dirty="0" err="1">
                <a:solidFill>
                  <a:srgbClr val="FFFFFF"/>
                </a:solidFill>
                <a:latin typeface="Arial"/>
                <a:cs typeface="Arial"/>
              </a:rPr>
              <a:t>sama</a:t>
            </a:r>
            <a:r>
              <a:rPr lang="en-US" sz="2000" b="1" dirty="0">
                <a:solidFill>
                  <a:srgbClr val="FFFFFF"/>
                </a:solidFill>
                <a:latin typeface="Arial"/>
                <a:cs typeface="Arial"/>
              </a:rPr>
              <a:t> </a:t>
            </a:r>
            <a:r>
              <a:rPr lang="en-US" sz="2000" b="1" dirty="0" err="1">
                <a:solidFill>
                  <a:srgbClr val="FFFFFF"/>
                </a:solidFill>
                <a:latin typeface="Arial"/>
                <a:cs typeface="Arial"/>
              </a:rPr>
              <a:t>dengan</a:t>
            </a:r>
            <a:r>
              <a:rPr lang="en-US" sz="2000" b="1" dirty="0">
                <a:solidFill>
                  <a:srgbClr val="FFFFFF"/>
                </a:solidFill>
                <a:latin typeface="Arial"/>
                <a:cs typeface="Arial"/>
              </a:rPr>
              <a:t/>
            </a:r>
            <a:br>
              <a:rPr lang="en-US" sz="2000" b="1" dirty="0">
                <a:solidFill>
                  <a:srgbClr val="FFFFFF"/>
                </a:solidFill>
                <a:latin typeface="Arial"/>
                <a:cs typeface="Arial"/>
              </a:rPr>
            </a:br>
            <a:r>
              <a:rPr lang="en-US" sz="2000" b="1" dirty="0" err="1">
                <a:solidFill>
                  <a:srgbClr val="FFFFFF"/>
                </a:solidFill>
                <a:latin typeface="Arial"/>
                <a:cs typeface="Arial"/>
              </a:rPr>
              <a:t>tidak</a:t>
            </a:r>
            <a:r>
              <a:rPr lang="en-US" sz="2000" b="1" dirty="0">
                <a:solidFill>
                  <a:srgbClr val="FFFFFF"/>
                </a:solidFill>
                <a:latin typeface="Arial"/>
                <a:cs typeface="Arial"/>
              </a:rPr>
              <a:t> </a:t>
            </a:r>
            <a:r>
              <a:rPr lang="en-US" sz="2000" b="1" dirty="0" err="1">
                <a:solidFill>
                  <a:srgbClr val="FFFFFF"/>
                </a:solidFill>
                <a:latin typeface="Arial"/>
                <a:cs typeface="Arial"/>
              </a:rPr>
              <a:t>berada</a:t>
            </a:r>
            <a:r>
              <a:rPr lang="en-US" sz="2000" b="1" dirty="0">
                <a:solidFill>
                  <a:srgbClr val="FFFFFF"/>
                </a:solidFill>
                <a:latin typeface="Arial"/>
                <a:cs typeface="Arial"/>
              </a:rPr>
              <a:t> </a:t>
            </a:r>
            <a:r>
              <a:rPr lang="en-US" sz="2000" b="1" dirty="0" err="1">
                <a:solidFill>
                  <a:srgbClr val="FFFFFF"/>
                </a:solidFill>
                <a:latin typeface="Arial"/>
                <a:cs typeface="Arial"/>
              </a:rPr>
              <a:t>pada</a:t>
            </a:r>
            <a:r>
              <a:rPr lang="en-US" sz="2000" b="1" dirty="0">
                <a:solidFill>
                  <a:srgbClr val="FFFFFF"/>
                </a:solidFill>
                <a:latin typeface="Arial"/>
                <a:cs typeface="Arial"/>
              </a:rPr>
              <a:t> </a:t>
            </a:r>
            <a:r>
              <a:rPr lang="en-US" sz="2000" b="1" dirty="0" err="1">
                <a:solidFill>
                  <a:srgbClr val="FFFFFF"/>
                </a:solidFill>
                <a:latin typeface="Arial"/>
                <a:cs typeface="Arial"/>
              </a:rPr>
              <a:t>masa</a:t>
            </a:r>
            <a:r>
              <a:rPr lang="en-US" sz="2000" b="1" dirty="0">
                <a:solidFill>
                  <a:srgbClr val="FFFFFF"/>
                </a:solidFill>
                <a:latin typeface="Arial"/>
                <a:cs typeface="Arial"/>
              </a:rPr>
              <a:t> </a:t>
            </a:r>
            <a:r>
              <a:rPr lang="en-US" sz="2000" b="1" dirty="0" err="1">
                <a:solidFill>
                  <a:srgbClr val="FFFFFF"/>
                </a:solidFill>
                <a:latin typeface="Arial"/>
                <a:cs typeface="Arial"/>
              </a:rPr>
              <a:t>penganiayaan</a:t>
            </a:r>
            <a:endParaRPr lang="en-US" sz="2000" b="1" dirty="0">
              <a:solidFill>
                <a:srgbClr val="000000"/>
              </a:solidFill>
              <a:latin typeface="Arial"/>
              <a:cs typeface="Arial"/>
            </a:endParaRPr>
          </a:p>
        </p:txBody>
      </p:sp>
      <p:sp>
        <p:nvSpPr>
          <p:cNvPr id="17" name="Text Box 1041"/>
          <p:cNvSpPr txBox="1">
            <a:spLocks noChangeArrowheads="1"/>
          </p:cNvSpPr>
          <p:nvPr/>
        </p:nvSpPr>
        <p:spPr bwMode="auto">
          <a:xfrm>
            <a:off x="8445822" y="0"/>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209</a:t>
            </a:r>
            <a:br>
              <a:rPr lang="en-US" b="1" dirty="0" smtClean="0">
                <a:solidFill>
                  <a:srgbClr val="FFFFFF"/>
                </a:solidFill>
                <a:latin typeface="Arial"/>
                <a:cs typeface="Arial"/>
              </a:rPr>
            </a:br>
            <a:r>
              <a:rPr lang="en-US" b="1" dirty="0" smtClean="0">
                <a:solidFill>
                  <a:srgbClr val="FFFFFF"/>
                </a:solidFill>
                <a:latin typeface="Arial"/>
                <a:cs typeface="Arial"/>
              </a:rPr>
              <a:t>362</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8060048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left)">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9" grpId="0"/>
      <p:bldP spid="30" grpId="0" animBg="1"/>
      <p:bldP spid="15" grpId="0" animBg="1"/>
      <p:bldP spid="3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23" name="Right Arrow 22"/>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42"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43" name="Text Box 4"/>
          <p:cNvSpPr txBox="1">
            <a:spLocks noChangeArrowheads="1"/>
          </p:cNvSpPr>
          <p:nvPr/>
        </p:nvSpPr>
        <p:spPr bwMode="auto">
          <a:xfrm rot="-5400000">
            <a:off x="-654841" y="3752745"/>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Masa</a:t>
            </a:r>
            <a:r>
              <a:rPr lang="en-US" sz="3600" b="1" dirty="0">
                <a:solidFill>
                  <a:srgbClr val="FFFFFF"/>
                </a:solidFill>
                <a:latin typeface="Arial"/>
                <a:cs typeface="Arial"/>
              </a:rPr>
              <a:t> </a:t>
            </a:r>
            <a:r>
              <a:rPr lang="en-US" sz="3600" b="1" dirty="0" err="1">
                <a:solidFill>
                  <a:srgbClr val="FFFFFF"/>
                </a:solidFill>
                <a:latin typeface="Arial"/>
                <a:cs typeface="Arial"/>
              </a:rPr>
              <a:t>Gereja</a:t>
            </a:r>
            <a:endParaRPr lang="en-US" sz="3600" dirty="0">
              <a:solidFill>
                <a:srgbClr val="FFFFFF"/>
              </a:solidFill>
              <a:latin typeface="Arial"/>
              <a:cs typeface="Arial"/>
            </a:endParaRPr>
          </a:p>
        </p:txBody>
      </p:sp>
      <p:sp>
        <p:nvSpPr>
          <p:cNvPr id="44" name="Text Box 6"/>
          <p:cNvSpPr txBox="1">
            <a:spLocks noChangeArrowheads="1"/>
          </p:cNvSpPr>
          <p:nvPr/>
        </p:nvSpPr>
        <p:spPr bwMode="auto">
          <a:xfrm>
            <a:off x="343687" y="1886647"/>
            <a:ext cx="3565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00CCFF"/>
                </a:solidFill>
                <a:latin typeface="Arial"/>
                <a:cs typeface="Arial"/>
              </a:rPr>
              <a:t>Pengangkatan</a:t>
            </a:r>
            <a:endParaRPr lang="en-US" sz="3600" dirty="0">
              <a:solidFill>
                <a:srgbClr val="FFFFFF"/>
              </a:solidFill>
              <a:latin typeface="Arial"/>
              <a:cs typeface="Arial"/>
            </a:endParaRPr>
          </a:p>
        </p:txBody>
      </p:sp>
      <p:sp>
        <p:nvSpPr>
          <p:cNvPr id="45" name="Text Box 7"/>
          <p:cNvSpPr txBox="1">
            <a:spLocks noChangeArrowheads="1"/>
          </p:cNvSpPr>
          <p:nvPr/>
        </p:nvSpPr>
        <p:spPr bwMode="auto">
          <a:xfrm>
            <a:off x="1447801" y="3276604"/>
            <a:ext cx="31806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err="1">
                <a:solidFill>
                  <a:srgbClr val="FFFFFF"/>
                </a:solidFill>
                <a:latin typeface="Arial"/>
                <a:cs typeface="Arial"/>
              </a:rPr>
              <a:t>Penganiayaan</a:t>
            </a:r>
            <a:endParaRPr lang="en-US" sz="3600" dirty="0">
              <a:solidFill>
                <a:srgbClr val="000000"/>
              </a:solidFill>
              <a:latin typeface="Arial"/>
              <a:cs typeface="Arial"/>
            </a:endParaRPr>
          </a:p>
        </p:txBody>
      </p:sp>
      <p:sp>
        <p:nvSpPr>
          <p:cNvPr id="46" name="Text Box 8"/>
          <p:cNvSpPr txBox="1">
            <a:spLocks noChangeArrowheads="1"/>
          </p:cNvSpPr>
          <p:nvPr/>
        </p:nvSpPr>
        <p:spPr bwMode="auto">
          <a:xfrm>
            <a:off x="1905000" y="4267204"/>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7 </a:t>
            </a:r>
            <a:r>
              <a:rPr lang="en-US" sz="3600" dirty="0" err="1">
                <a:solidFill>
                  <a:srgbClr val="FFFF00"/>
                </a:solidFill>
                <a:latin typeface="Arial"/>
                <a:cs typeface="Arial"/>
              </a:rPr>
              <a:t>tahun</a:t>
            </a:r>
            <a:endParaRPr lang="en-US" sz="3600" dirty="0">
              <a:solidFill>
                <a:srgbClr val="FFFF00"/>
              </a:solidFill>
              <a:latin typeface="Arial"/>
              <a:cs typeface="Arial"/>
            </a:endParaRPr>
          </a:p>
        </p:txBody>
      </p:sp>
      <p:sp>
        <p:nvSpPr>
          <p:cNvPr id="47" name="Text Box 9"/>
          <p:cNvSpPr txBox="1">
            <a:spLocks noChangeArrowheads="1"/>
          </p:cNvSpPr>
          <p:nvPr/>
        </p:nvSpPr>
        <p:spPr bwMode="auto">
          <a:xfrm>
            <a:off x="4724400" y="3276604"/>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err="1">
                <a:solidFill>
                  <a:srgbClr val="FFFFFF"/>
                </a:solidFill>
                <a:latin typeface="Arial"/>
                <a:cs typeface="Arial"/>
              </a:rPr>
              <a:t>Milenium</a:t>
            </a:r>
            <a:endParaRPr lang="en-US" sz="3600" dirty="0">
              <a:solidFill>
                <a:srgbClr val="000000"/>
              </a:solidFill>
              <a:latin typeface="Arial"/>
              <a:cs typeface="Arial"/>
            </a:endParaRPr>
          </a:p>
        </p:txBody>
      </p:sp>
      <p:sp>
        <p:nvSpPr>
          <p:cNvPr id="48" name="Text Box 10"/>
          <p:cNvSpPr txBox="1">
            <a:spLocks noChangeArrowheads="1"/>
          </p:cNvSpPr>
          <p:nvPr/>
        </p:nvSpPr>
        <p:spPr bwMode="auto">
          <a:xfrm>
            <a:off x="4953000" y="4267204"/>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FF00"/>
                </a:solidFill>
                <a:latin typeface="Arial"/>
                <a:cs typeface="Arial"/>
              </a:rPr>
              <a:t>1000 </a:t>
            </a:r>
            <a:r>
              <a:rPr lang="en-US" sz="3600" dirty="0" err="1">
                <a:solidFill>
                  <a:srgbClr val="FFFF00"/>
                </a:solidFill>
                <a:latin typeface="Arial"/>
                <a:cs typeface="Arial"/>
              </a:rPr>
              <a:t>tahun</a:t>
            </a:r>
            <a:endParaRPr lang="en-US" sz="3600" dirty="0">
              <a:solidFill>
                <a:srgbClr val="FFFF00"/>
              </a:solidFill>
              <a:latin typeface="Arial"/>
              <a:cs typeface="Arial"/>
            </a:endParaRPr>
          </a:p>
        </p:txBody>
      </p:sp>
      <p:sp>
        <p:nvSpPr>
          <p:cNvPr id="49" name="Text Box 11"/>
          <p:cNvSpPr txBox="1">
            <a:spLocks noChangeArrowheads="1"/>
          </p:cNvSpPr>
          <p:nvPr/>
        </p:nvSpPr>
        <p:spPr bwMode="auto">
          <a:xfrm rot="5400000" flipH="1">
            <a:off x="5936128" y="3866128"/>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CC00"/>
                </a:solidFill>
                <a:latin typeface="Arial"/>
                <a:cs typeface="Arial"/>
              </a:rPr>
              <a:t>Kerajaan</a:t>
            </a:r>
            <a:r>
              <a:rPr lang="en-US" sz="3600" b="1" dirty="0">
                <a:solidFill>
                  <a:srgbClr val="FFCC00"/>
                </a:solidFill>
                <a:latin typeface="Arial"/>
                <a:cs typeface="Arial"/>
              </a:rPr>
              <a:t> </a:t>
            </a:r>
            <a:r>
              <a:rPr lang="en-US" sz="3600" b="1" dirty="0" err="1">
                <a:solidFill>
                  <a:srgbClr val="FFCC00"/>
                </a:solidFill>
                <a:latin typeface="Arial"/>
                <a:cs typeface="Arial"/>
              </a:rPr>
              <a:t>Kekal</a:t>
            </a:r>
            <a:endParaRPr lang="en-US" sz="3600" dirty="0">
              <a:solidFill>
                <a:srgbClr val="FFCC00"/>
              </a:solidFill>
              <a:latin typeface="Arial"/>
              <a:cs typeface="Arial"/>
            </a:endParaRPr>
          </a:p>
        </p:txBody>
      </p:sp>
      <p:sp>
        <p:nvSpPr>
          <p:cNvPr id="50" name="Text Box 12"/>
          <p:cNvSpPr txBox="1">
            <a:spLocks noChangeArrowheads="1"/>
          </p:cNvSpPr>
          <p:nvPr/>
        </p:nvSpPr>
        <p:spPr bwMode="auto">
          <a:xfrm rot="5381629">
            <a:off x="6209655" y="5600709"/>
            <a:ext cx="3342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b="1" dirty="0" err="1">
                <a:solidFill>
                  <a:srgbClr val="FF0066"/>
                </a:solidFill>
                <a:latin typeface="Arial"/>
                <a:cs typeface="Arial"/>
              </a:rPr>
              <a:t>Penghakiman</a:t>
            </a:r>
            <a:endParaRPr lang="en-US" sz="2800" b="1" dirty="0">
              <a:solidFill>
                <a:srgbClr val="000000"/>
              </a:solidFill>
              <a:latin typeface="Arial"/>
              <a:cs typeface="Arial"/>
            </a:endParaRPr>
          </a:p>
        </p:txBody>
      </p:sp>
      <p:sp>
        <p:nvSpPr>
          <p:cNvPr id="51"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52" name="Line 14"/>
          <p:cNvSpPr>
            <a:spLocks noChangeShapeType="1"/>
          </p:cNvSpPr>
          <p:nvPr/>
        </p:nvSpPr>
        <p:spPr bwMode="auto">
          <a:xfrm flipV="1">
            <a:off x="1447800" y="3295651"/>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53" name="Rectangle 15"/>
          <p:cNvSpPr txBox="1">
            <a:spLocks noChangeArrowheads="1"/>
          </p:cNvSpPr>
          <p:nvPr/>
        </p:nvSpPr>
        <p:spPr bwMode="auto">
          <a:xfrm>
            <a:off x="685800" y="533400"/>
            <a:ext cx="7772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a:lstStyle>
          <a:p>
            <a:pPr>
              <a:spcBef>
                <a:spcPct val="50000"/>
              </a:spcBef>
            </a:pPr>
            <a:r>
              <a:rPr lang="en-US" altLang="ja-JP" sz="4000" b="1" kern="0" dirty="0" err="1">
                <a:solidFill>
                  <a:srgbClr val="FFFF99"/>
                </a:solidFill>
                <a:ea typeface="ＭＳ Ｐゴシック" charset="0"/>
              </a:rPr>
              <a:t>Pengangkatan</a:t>
            </a:r>
            <a:r>
              <a:rPr lang="en-US" altLang="ja-JP" sz="4000" b="1" kern="0" dirty="0">
                <a:solidFill>
                  <a:srgbClr val="FFFF99"/>
                </a:solidFill>
                <a:ea typeface="ＭＳ Ｐゴシック" charset="0"/>
              </a:rPr>
              <a:t> </a:t>
            </a:r>
            <a:r>
              <a:rPr lang="ru-RU" altLang="ja-JP" sz="4000" b="1" kern="0" dirty="0" smtClean="0">
                <a:solidFill>
                  <a:srgbClr val="FFFF99"/>
                </a:solidFill>
                <a:ea typeface="ＭＳ Ｐゴシック" charset="0"/>
              </a:rPr>
              <a:t>"</a:t>
            </a:r>
            <a:r>
              <a:rPr lang="en-US" sz="4000" b="1" kern="0" dirty="0" smtClean="0">
                <a:solidFill>
                  <a:srgbClr val="FFFF99"/>
                </a:solidFill>
                <a:ea typeface="ＭＳ Ｐゴシック" charset="0"/>
              </a:rPr>
              <a:t>Pre</a:t>
            </a:r>
            <a:r>
              <a:rPr lang="en-US" sz="4000" b="1" kern="0" dirty="0">
                <a:solidFill>
                  <a:srgbClr val="FFFF99"/>
                </a:solidFill>
                <a:ea typeface="ＭＳ Ｐゴシック" charset="0"/>
              </a:rPr>
              <a:t>-</a:t>
            </a:r>
            <a:r>
              <a:rPr lang="en-US" sz="4000" b="1" kern="0" dirty="0" err="1" smtClean="0">
                <a:solidFill>
                  <a:srgbClr val="FFFF99"/>
                </a:solidFill>
                <a:ea typeface="ＭＳ Ｐゴシック" charset="0"/>
              </a:rPr>
              <a:t>Trib</a:t>
            </a:r>
            <a:r>
              <a:rPr lang="ru-RU" altLang="ja-JP" sz="4000" b="1" kern="0" dirty="0" smtClean="0">
                <a:solidFill>
                  <a:srgbClr val="FFFF99"/>
                </a:solidFill>
                <a:ea typeface="ＭＳ Ｐゴシック" charset="0"/>
              </a:rPr>
              <a:t>"</a:t>
            </a:r>
            <a:endParaRPr lang="en-US" sz="4000" b="1" kern="0" dirty="0">
              <a:solidFill>
                <a:srgbClr val="FFFF99"/>
              </a:solidFill>
              <a:ea typeface="ＭＳ Ｐゴシック" charset="0"/>
            </a:endParaRPr>
          </a:p>
        </p:txBody>
      </p:sp>
      <p:sp>
        <p:nvSpPr>
          <p:cNvPr id="54" name="Text Box 17"/>
          <p:cNvSpPr txBox="1">
            <a:spLocks noChangeArrowheads="1"/>
          </p:cNvSpPr>
          <p:nvPr/>
        </p:nvSpPr>
        <p:spPr bwMode="auto">
          <a:xfrm>
            <a:off x="3055253" y="1295403"/>
            <a:ext cx="31366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00CCFF"/>
                </a:solidFill>
                <a:latin typeface="Arial"/>
                <a:cs typeface="Arial"/>
              </a:rPr>
              <a:t>Kedatangan</a:t>
            </a:r>
            <a:r>
              <a:rPr lang="en-US" sz="3600" b="1" dirty="0">
                <a:solidFill>
                  <a:srgbClr val="00CCFF"/>
                </a:solidFill>
                <a:latin typeface="Arial"/>
                <a:cs typeface="Arial"/>
              </a:rPr>
              <a:t> </a:t>
            </a:r>
            <a:r>
              <a:rPr lang="en-US" sz="3600" b="1" dirty="0" err="1">
                <a:solidFill>
                  <a:srgbClr val="00CCFF"/>
                </a:solidFill>
                <a:latin typeface="Arial"/>
                <a:cs typeface="Arial"/>
              </a:rPr>
              <a:t>Kedua</a:t>
            </a:r>
            <a:endParaRPr lang="en-US" sz="3600" dirty="0">
              <a:solidFill>
                <a:srgbClr val="000000"/>
              </a:solidFill>
              <a:latin typeface="Arial"/>
              <a:cs typeface="Arial"/>
            </a:endParaRPr>
          </a:p>
        </p:txBody>
      </p:sp>
      <p:sp>
        <p:nvSpPr>
          <p:cNvPr id="55" name="Bent Arrow 54"/>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57"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
        <p:nvSpPr>
          <p:cNvPr id="21" name="Text Box 5"/>
          <p:cNvSpPr txBox="1">
            <a:spLocks noChangeArrowheads="1"/>
          </p:cNvSpPr>
          <p:nvPr/>
        </p:nvSpPr>
        <p:spPr bwMode="auto">
          <a:xfrm>
            <a:off x="0" y="4643440"/>
            <a:ext cx="5410200" cy="181588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dirty="0" err="1">
                <a:solidFill>
                  <a:srgbClr val="FFFFFF"/>
                </a:solidFill>
                <a:latin typeface="Arial"/>
                <a:cs typeface="Arial"/>
              </a:rPr>
              <a:t>Setiap</a:t>
            </a:r>
            <a:r>
              <a:rPr lang="en-US" sz="2800" b="1" dirty="0">
                <a:solidFill>
                  <a:srgbClr val="FFFFFF"/>
                </a:solidFill>
                <a:latin typeface="Arial"/>
                <a:cs typeface="Arial"/>
              </a:rPr>
              <a:t> kali </a:t>
            </a:r>
            <a:r>
              <a:rPr lang="ru-RU" altLang="ja-JP" sz="2800" b="1" dirty="0" smtClean="0">
                <a:solidFill>
                  <a:srgbClr val="FFFFFF"/>
                </a:solidFill>
                <a:latin typeface="Arial"/>
                <a:cs typeface="Arial"/>
              </a:rPr>
              <a:t>"</a:t>
            </a:r>
            <a:r>
              <a:rPr lang="en-US" altLang="ja-JP" sz="2800" b="1" dirty="0" err="1" smtClean="0">
                <a:solidFill>
                  <a:srgbClr val="FFFFFF"/>
                </a:solidFill>
                <a:latin typeface="Arial"/>
                <a:cs typeface="Arial"/>
              </a:rPr>
              <a:t>f</a:t>
            </a:r>
            <a:r>
              <a:rPr lang="en-US" sz="2800" b="1" dirty="0" err="1" smtClean="0">
                <a:solidFill>
                  <a:srgbClr val="FFFFFF"/>
                </a:solidFill>
                <a:latin typeface="Arial"/>
                <a:cs typeface="Arial"/>
              </a:rPr>
              <a:t>rase</a:t>
            </a:r>
            <a:r>
              <a:rPr lang="en-US" sz="2800" b="1" dirty="0" smtClean="0">
                <a:solidFill>
                  <a:srgbClr val="FFFFFF"/>
                </a:solidFill>
                <a:latin typeface="Arial"/>
                <a:cs typeface="Arial"/>
              </a:rPr>
              <a:t> </a:t>
            </a:r>
            <a:r>
              <a:rPr lang="en-US" sz="2800" b="1" dirty="0" err="1">
                <a:solidFill>
                  <a:srgbClr val="FFFFFF"/>
                </a:solidFill>
                <a:latin typeface="Arial"/>
                <a:cs typeface="Arial"/>
              </a:rPr>
              <a:t>ini</a:t>
            </a:r>
            <a:r>
              <a:rPr lang="en-US" sz="2800" b="1" dirty="0">
                <a:solidFill>
                  <a:srgbClr val="FFFFFF"/>
                </a:solidFill>
                <a:latin typeface="Arial"/>
                <a:cs typeface="Arial"/>
              </a:rPr>
              <a:t> </a:t>
            </a:r>
            <a:r>
              <a:rPr lang="en-US" sz="2800" b="1" dirty="0" err="1">
                <a:solidFill>
                  <a:srgbClr val="FFFFFF"/>
                </a:solidFill>
                <a:latin typeface="Arial"/>
                <a:cs typeface="Arial"/>
              </a:rPr>
              <a:t>muncul</a:t>
            </a:r>
            <a:r>
              <a:rPr lang="en-US" sz="2800" b="1" dirty="0">
                <a:solidFill>
                  <a:srgbClr val="FFFFFF"/>
                </a:solidFill>
                <a:latin typeface="Arial"/>
                <a:cs typeface="Arial"/>
              </a:rPr>
              <a:t>… </a:t>
            </a:r>
            <a:r>
              <a:rPr lang="en-US" sz="2800" b="1" dirty="0" err="1">
                <a:solidFill>
                  <a:srgbClr val="FFFF00"/>
                </a:solidFill>
                <a:latin typeface="Arial"/>
                <a:cs typeface="Arial"/>
              </a:rPr>
              <a:t>musuh-musuh</a:t>
            </a:r>
            <a:r>
              <a:rPr lang="en-US" sz="2800" b="1" dirty="0">
                <a:solidFill>
                  <a:srgbClr val="FFFF00"/>
                </a:solidFill>
                <a:latin typeface="Arial"/>
                <a:cs typeface="Arial"/>
              </a:rPr>
              <a:t> </a:t>
            </a:r>
            <a:r>
              <a:rPr lang="en-US" sz="2800" b="1" dirty="0" err="1">
                <a:solidFill>
                  <a:srgbClr val="FFFFFF"/>
                </a:solidFill>
                <a:latin typeface="Arial"/>
                <a:cs typeface="Arial"/>
              </a:rPr>
              <a:t>gereja</a:t>
            </a:r>
            <a:r>
              <a:rPr lang="en-US" sz="2800" b="1" dirty="0">
                <a:solidFill>
                  <a:srgbClr val="FFFFFF"/>
                </a:solidFill>
                <a:latin typeface="Arial"/>
                <a:cs typeface="Arial"/>
              </a:rPr>
              <a:t> </a:t>
            </a:r>
            <a:r>
              <a:rPr lang="en-US" sz="2800" b="1" dirty="0" err="1">
                <a:solidFill>
                  <a:srgbClr val="FFFFFF"/>
                </a:solidFill>
                <a:latin typeface="Arial"/>
                <a:cs typeface="Arial"/>
              </a:rPr>
              <a:t>selalu</a:t>
            </a:r>
            <a:r>
              <a:rPr lang="en-US" sz="2800" b="1" dirty="0">
                <a:solidFill>
                  <a:srgbClr val="FFFFFF"/>
                </a:solidFill>
                <a:latin typeface="Arial"/>
                <a:cs typeface="Arial"/>
              </a:rPr>
              <a:t> </a:t>
            </a:r>
            <a:r>
              <a:rPr lang="en-US" sz="2800" b="1" dirty="0" err="1" smtClean="0">
                <a:solidFill>
                  <a:srgbClr val="FFFFFF"/>
                </a:solidFill>
                <a:latin typeface="Arial"/>
                <a:cs typeface="Arial"/>
              </a:rPr>
              <a:t>dipikiran</a:t>
            </a:r>
            <a:r>
              <a:rPr lang="ru-RU" altLang="ja-JP" sz="2800" b="1" dirty="0" smtClean="0">
                <a:solidFill>
                  <a:srgbClr val="FFFFFF"/>
                </a:solidFill>
                <a:latin typeface="Arial"/>
                <a:cs typeface="Arial"/>
              </a:rPr>
              <a:t>”</a:t>
            </a:r>
            <a:r>
              <a:rPr lang="en-US" sz="2800" b="1" dirty="0">
                <a:solidFill>
                  <a:srgbClr val="FFFFFF"/>
                </a:solidFill>
                <a:latin typeface="Arial"/>
                <a:cs typeface="Arial"/>
              </a:rPr>
              <a:t/>
            </a:r>
            <a:br>
              <a:rPr lang="en-US" sz="2800" b="1" dirty="0">
                <a:solidFill>
                  <a:srgbClr val="FFFFFF"/>
                </a:solidFill>
                <a:latin typeface="Arial"/>
                <a:cs typeface="Arial"/>
              </a:rPr>
            </a:br>
            <a:r>
              <a:rPr lang="en-US" sz="2800" b="1" dirty="0">
                <a:solidFill>
                  <a:srgbClr val="FFFFFF"/>
                </a:solidFill>
                <a:latin typeface="Arial"/>
                <a:cs typeface="Arial"/>
              </a:rPr>
              <a:t>(</a:t>
            </a:r>
            <a:r>
              <a:rPr lang="en-US" sz="2800" b="1" dirty="0" err="1" smtClean="0">
                <a:solidFill>
                  <a:srgbClr val="FFFFFF"/>
                </a:solidFill>
                <a:latin typeface="Arial"/>
                <a:cs typeface="Arial"/>
              </a:rPr>
              <a:t>Mounce</a:t>
            </a:r>
            <a:r>
              <a:rPr lang="en-US" sz="2800" b="1" dirty="0">
                <a:solidFill>
                  <a:srgbClr val="FFFFFF"/>
                </a:solidFill>
                <a:latin typeface="Arial"/>
                <a:cs typeface="Arial"/>
              </a:rPr>
              <a:t>, </a:t>
            </a:r>
            <a:r>
              <a:rPr lang="en-US" sz="2800" b="1" dirty="0" smtClean="0">
                <a:solidFill>
                  <a:srgbClr val="FFFFFF"/>
                </a:solidFill>
                <a:latin typeface="Arial"/>
                <a:cs typeface="Arial"/>
              </a:rPr>
              <a:t>120)</a:t>
            </a:r>
            <a:endParaRPr lang="en-US" sz="2800" dirty="0">
              <a:solidFill>
                <a:srgbClr val="FFFFFF"/>
              </a:solidFill>
              <a:latin typeface="Arial"/>
              <a:cs typeface="Arial"/>
            </a:endParaRPr>
          </a:p>
        </p:txBody>
      </p:sp>
      <p:sp>
        <p:nvSpPr>
          <p:cNvPr id="22"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209</a:t>
            </a:r>
          </a:p>
        </p:txBody>
      </p:sp>
      <p:sp>
        <p:nvSpPr>
          <p:cNvPr id="24" name="Bent Arrow 23"/>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25" name="Curved Down Arrow 24"/>
          <p:cNvSpPr>
            <a:spLocks noChangeArrowheads="1"/>
          </p:cNvSpPr>
          <p:nvPr/>
        </p:nvSpPr>
        <p:spPr bwMode="auto">
          <a:xfrm rot="10800000" flipV="1">
            <a:off x="4198212" y="4009941"/>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endParaRPr lang="en-US" sz="2000">
              <a:solidFill>
                <a:srgbClr val="000000"/>
              </a:solidFill>
              <a:latin typeface="Arial"/>
              <a:cs typeface="Arial"/>
            </a:endParaRPr>
          </a:p>
        </p:txBody>
      </p:sp>
      <p:sp>
        <p:nvSpPr>
          <p:cNvPr id="52240" name="Text Box 5"/>
          <p:cNvSpPr txBox="1">
            <a:spLocks noChangeArrowheads="1"/>
          </p:cNvSpPr>
          <p:nvPr/>
        </p:nvSpPr>
        <p:spPr bwMode="auto">
          <a:xfrm>
            <a:off x="5334000" y="1083429"/>
            <a:ext cx="3810000" cy="526297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dirty="0">
                <a:solidFill>
                  <a:srgbClr val="FFFFFF"/>
                </a:solidFill>
                <a:latin typeface="Arial"/>
                <a:cs typeface="Arial"/>
              </a:rPr>
              <a:t>2. </a:t>
            </a:r>
            <a:r>
              <a:rPr lang="ru-RU" sz="3200" b="1" dirty="0" smtClean="0">
                <a:solidFill>
                  <a:srgbClr val="FFFFFF"/>
                </a:solidFill>
                <a:latin typeface="Arial"/>
                <a:cs typeface="Arial"/>
              </a:rPr>
              <a:t>"</a:t>
            </a:r>
            <a:r>
              <a:rPr lang="en-US" sz="3200" b="1" dirty="0" err="1" smtClean="0">
                <a:solidFill>
                  <a:srgbClr val="FFFFFF"/>
                </a:solidFill>
                <a:latin typeface="Arial"/>
                <a:cs typeface="Arial"/>
              </a:rPr>
              <a:t>Akupun</a:t>
            </a:r>
            <a:r>
              <a:rPr lang="en-US" sz="3200" b="1" dirty="0" smtClean="0">
                <a:solidFill>
                  <a:srgbClr val="FFFFFF"/>
                </a:solidFill>
                <a:latin typeface="Arial"/>
                <a:cs typeface="Arial"/>
              </a:rPr>
              <a:t> </a:t>
            </a:r>
            <a:r>
              <a:rPr lang="en-US" sz="3200" b="1" dirty="0" err="1">
                <a:solidFill>
                  <a:srgbClr val="FFFFFF"/>
                </a:solidFill>
                <a:latin typeface="Arial"/>
                <a:cs typeface="Arial"/>
              </a:rPr>
              <a:t>akan</a:t>
            </a:r>
            <a:r>
              <a:rPr lang="en-US" sz="3200" b="1" dirty="0">
                <a:solidFill>
                  <a:srgbClr val="FFFFFF"/>
                </a:solidFill>
                <a:latin typeface="Arial"/>
                <a:cs typeface="Arial"/>
              </a:rPr>
              <a:t> </a:t>
            </a:r>
            <a:r>
              <a:rPr lang="en-US" sz="3200" b="1" dirty="0" err="1">
                <a:solidFill>
                  <a:srgbClr val="FFFFFF"/>
                </a:solidFill>
                <a:latin typeface="Arial"/>
                <a:cs typeface="Arial"/>
              </a:rPr>
              <a:t>melindungi</a:t>
            </a:r>
            <a:r>
              <a:rPr lang="en-US" sz="3200" b="1" dirty="0">
                <a:solidFill>
                  <a:srgbClr val="FFFFFF"/>
                </a:solidFill>
                <a:latin typeface="Arial"/>
                <a:cs typeface="Arial"/>
              </a:rPr>
              <a:t> </a:t>
            </a:r>
            <a:r>
              <a:rPr lang="en-US" sz="3200" b="1" dirty="0" err="1">
                <a:solidFill>
                  <a:srgbClr val="FFFFFF"/>
                </a:solidFill>
                <a:latin typeface="Arial"/>
                <a:cs typeface="Arial"/>
              </a:rPr>
              <a:t>engkau</a:t>
            </a:r>
            <a:r>
              <a:rPr lang="en-US" sz="3200" b="1" dirty="0">
                <a:solidFill>
                  <a:srgbClr val="FFFFFF"/>
                </a:solidFill>
                <a:latin typeface="Arial"/>
                <a:cs typeface="Arial"/>
              </a:rPr>
              <a:t> </a:t>
            </a:r>
            <a:r>
              <a:rPr lang="en-US" sz="3200" b="1" dirty="0" err="1">
                <a:solidFill>
                  <a:srgbClr val="FFFFFF"/>
                </a:solidFill>
                <a:latin typeface="Arial"/>
                <a:cs typeface="Arial"/>
              </a:rPr>
              <a:t>dari</a:t>
            </a:r>
            <a:r>
              <a:rPr lang="en-US" sz="3200" b="1" dirty="0">
                <a:solidFill>
                  <a:srgbClr val="FFFFFF"/>
                </a:solidFill>
                <a:latin typeface="Arial"/>
                <a:cs typeface="Arial"/>
              </a:rPr>
              <a:t> (</a:t>
            </a:r>
            <a:r>
              <a:rPr lang="en-US" sz="3200" b="1" i="1" dirty="0" err="1">
                <a:solidFill>
                  <a:srgbClr val="FFFFFF"/>
                </a:solidFill>
                <a:latin typeface="Arial"/>
                <a:cs typeface="Arial"/>
              </a:rPr>
              <a:t>ek</a:t>
            </a:r>
            <a:r>
              <a:rPr lang="en-US" sz="3200" b="1" dirty="0">
                <a:solidFill>
                  <a:srgbClr val="FFFFFF"/>
                </a:solidFill>
                <a:latin typeface="Arial"/>
                <a:cs typeface="Arial"/>
              </a:rPr>
              <a:t>) </a:t>
            </a:r>
            <a:r>
              <a:rPr lang="en-US" sz="3200" b="1" dirty="0" err="1">
                <a:solidFill>
                  <a:srgbClr val="FFFFFF"/>
                </a:solidFill>
                <a:latin typeface="Arial"/>
                <a:cs typeface="Arial"/>
              </a:rPr>
              <a:t>hari</a:t>
            </a:r>
            <a:r>
              <a:rPr lang="en-US" sz="3200" b="1" dirty="0">
                <a:solidFill>
                  <a:srgbClr val="FFFFFF"/>
                </a:solidFill>
                <a:latin typeface="Arial"/>
                <a:cs typeface="Arial"/>
              </a:rPr>
              <a:t> </a:t>
            </a:r>
            <a:r>
              <a:rPr lang="en-US" sz="3200" b="1" dirty="0" err="1">
                <a:solidFill>
                  <a:srgbClr val="FFFFFF"/>
                </a:solidFill>
                <a:latin typeface="Arial"/>
                <a:cs typeface="Arial"/>
              </a:rPr>
              <a:t>pencobaan</a:t>
            </a:r>
            <a:r>
              <a:rPr lang="en-US" sz="3200" b="1" dirty="0">
                <a:solidFill>
                  <a:srgbClr val="FFFFFF"/>
                </a:solidFill>
                <a:latin typeface="Arial"/>
                <a:cs typeface="Arial"/>
              </a:rPr>
              <a:t> yang </a:t>
            </a:r>
            <a:r>
              <a:rPr lang="en-US" sz="3200" b="1" dirty="0" err="1">
                <a:solidFill>
                  <a:srgbClr val="FFFFFF"/>
                </a:solidFill>
                <a:latin typeface="Arial"/>
                <a:cs typeface="Arial"/>
              </a:rPr>
              <a:t>akan</a:t>
            </a:r>
            <a:r>
              <a:rPr lang="en-US" sz="3200" b="1" dirty="0">
                <a:solidFill>
                  <a:srgbClr val="FFFFFF"/>
                </a:solidFill>
                <a:latin typeface="Arial"/>
                <a:cs typeface="Arial"/>
              </a:rPr>
              <a:t> </a:t>
            </a:r>
            <a:r>
              <a:rPr lang="en-US" sz="3200" b="1" dirty="0" err="1">
                <a:solidFill>
                  <a:srgbClr val="FFFFFF"/>
                </a:solidFill>
                <a:latin typeface="Arial"/>
                <a:cs typeface="Arial"/>
              </a:rPr>
              <a:t>datang</a:t>
            </a:r>
            <a:r>
              <a:rPr lang="en-US" sz="3200" b="1" dirty="0">
                <a:solidFill>
                  <a:srgbClr val="FFFFFF"/>
                </a:solidFill>
                <a:latin typeface="Arial"/>
                <a:cs typeface="Arial"/>
              </a:rPr>
              <a:t> </a:t>
            </a:r>
            <a:r>
              <a:rPr lang="en-US" sz="3200" b="1" dirty="0" err="1">
                <a:solidFill>
                  <a:srgbClr val="FFFFFF"/>
                </a:solidFill>
                <a:latin typeface="Arial"/>
                <a:cs typeface="Arial"/>
              </a:rPr>
              <a:t>atas</a:t>
            </a:r>
            <a:r>
              <a:rPr lang="en-US" sz="3200" b="1" dirty="0">
                <a:solidFill>
                  <a:srgbClr val="FFFFFF"/>
                </a:solidFill>
                <a:latin typeface="Arial"/>
                <a:cs typeface="Arial"/>
              </a:rPr>
              <a:t> </a:t>
            </a:r>
            <a:r>
              <a:rPr lang="en-US" sz="3200" b="1" dirty="0" err="1">
                <a:solidFill>
                  <a:srgbClr val="FFFFFF"/>
                </a:solidFill>
                <a:latin typeface="Arial"/>
                <a:cs typeface="Arial"/>
              </a:rPr>
              <a:t>seluruh</a:t>
            </a:r>
            <a:r>
              <a:rPr lang="en-US" sz="3200" b="1" dirty="0">
                <a:solidFill>
                  <a:srgbClr val="FFFFFF"/>
                </a:solidFill>
                <a:latin typeface="Arial"/>
                <a:cs typeface="Arial"/>
              </a:rPr>
              <a:t> </a:t>
            </a:r>
            <a:r>
              <a:rPr lang="en-US" sz="3200" b="1" dirty="0" err="1">
                <a:solidFill>
                  <a:srgbClr val="FFFFFF"/>
                </a:solidFill>
                <a:latin typeface="Arial"/>
                <a:cs typeface="Arial"/>
              </a:rPr>
              <a:t>dunia</a:t>
            </a:r>
            <a:r>
              <a:rPr lang="en-US" sz="3200" b="1" dirty="0">
                <a:solidFill>
                  <a:srgbClr val="FFFFFF"/>
                </a:solidFill>
                <a:latin typeface="Arial"/>
                <a:cs typeface="Arial"/>
              </a:rPr>
              <a:t> </a:t>
            </a:r>
            <a:r>
              <a:rPr lang="en-US" sz="3200" b="1" dirty="0" err="1">
                <a:solidFill>
                  <a:srgbClr val="FFFF00"/>
                </a:solidFill>
                <a:latin typeface="Arial"/>
                <a:cs typeface="Arial"/>
              </a:rPr>
              <a:t>untuk</a:t>
            </a:r>
            <a:r>
              <a:rPr lang="en-US" sz="3200" b="1" dirty="0">
                <a:solidFill>
                  <a:srgbClr val="FFFF00"/>
                </a:solidFill>
                <a:latin typeface="Arial"/>
                <a:cs typeface="Arial"/>
              </a:rPr>
              <a:t> </a:t>
            </a:r>
            <a:r>
              <a:rPr lang="en-US" sz="3200" b="1" dirty="0" err="1">
                <a:solidFill>
                  <a:srgbClr val="FFFF00"/>
                </a:solidFill>
                <a:latin typeface="Arial"/>
                <a:cs typeface="Arial"/>
              </a:rPr>
              <a:t>mencobai</a:t>
            </a:r>
            <a:r>
              <a:rPr lang="en-US" sz="3200" b="1" dirty="0">
                <a:solidFill>
                  <a:srgbClr val="FFFF00"/>
                </a:solidFill>
                <a:latin typeface="Arial"/>
                <a:cs typeface="Arial"/>
              </a:rPr>
              <a:t>  </a:t>
            </a:r>
            <a:r>
              <a:rPr lang="en-US" sz="3200" b="1" dirty="0" err="1">
                <a:solidFill>
                  <a:srgbClr val="FFFF00"/>
                </a:solidFill>
                <a:latin typeface="Arial"/>
                <a:cs typeface="Arial"/>
              </a:rPr>
              <a:t>mereka</a:t>
            </a:r>
            <a:r>
              <a:rPr lang="en-US" sz="3200" b="1" dirty="0">
                <a:solidFill>
                  <a:srgbClr val="FFFF00"/>
                </a:solidFill>
                <a:latin typeface="Arial"/>
                <a:cs typeface="Arial"/>
              </a:rPr>
              <a:t> yang </a:t>
            </a:r>
            <a:r>
              <a:rPr lang="en-US" sz="3200" b="1" dirty="0" err="1">
                <a:solidFill>
                  <a:srgbClr val="FFFF00"/>
                </a:solidFill>
                <a:latin typeface="Arial"/>
                <a:cs typeface="Arial"/>
              </a:rPr>
              <a:t>diam</a:t>
            </a:r>
            <a:r>
              <a:rPr lang="en-US" sz="3200" b="1" dirty="0">
                <a:solidFill>
                  <a:srgbClr val="FFFF00"/>
                </a:solidFill>
                <a:latin typeface="Arial"/>
                <a:cs typeface="Arial"/>
              </a:rPr>
              <a:t> di </a:t>
            </a:r>
            <a:r>
              <a:rPr lang="en-US" sz="3200" b="1" dirty="0" err="1" smtClean="0">
                <a:solidFill>
                  <a:srgbClr val="FFFF00"/>
                </a:solidFill>
                <a:latin typeface="Arial"/>
                <a:cs typeface="Arial"/>
              </a:rPr>
              <a:t>bumi</a:t>
            </a:r>
            <a:r>
              <a:rPr lang="ru-RU" sz="3200" b="1" dirty="0" smtClean="0">
                <a:solidFill>
                  <a:srgbClr val="FFFFFF"/>
                </a:solidFill>
                <a:latin typeface="Arial"/>
                <a:cs typeface="Arial"/>
              </a:rPr>
              <a:t>"</a:t>
            </a:r>
            <a:r>
              <a:rPr lang="en-US" sz="3200" b="1" dirty="0" smtClean="0">
                <a:solidFill>
                  <a:srgbClr val="FFFFFF"/>
                </a:solidFill>
                <a:latin typeface="Arial"/>
                <a:cs typeface="Arial"/>
              </a:rPr>
              <a:t> </a:t>
            </a:r>
            <a:endParaRPr lang="en-US" sz="3200" b="1" dirty="0">
              <a:solidFill>
                <a:srgbClr val="FFFFFF"/>
              </a:solidFill>
              <a:latin typeface="Arial"/>
              <a:cs typeface="Arial"/>
            </a:endParaRPr>
          </a:p>
          <a:p>
            <a:pPr algn="ctr">
              <a:spcBef>
                <a:spcPct val="50000"/>
              </a:spcBef>
            </a:pPr>
            <a:r>
              <a:rPr lang="en-US" sz="3200" b="1" dirty="0" smtClean="0">
                <a:solidFill>
                  <a:srgbClr val="FFFFFF"/>
                </a:solidFill>
                <a:latin typeface="Arial"/>
                <a:cs typeface="Arial"/>
              </a:rPr>
              <a:t>(</a:t>
            </a:r>
            <a:r>
              <a:rPr lang="en-US" sz="3200" b="1" dirty="0" smtClean="0">
                <a:solidFill>
                  <a:srgbClr val="FFFFFF"/>
                </a:solidFill>
                <a:latin typeface="Arial" panose="020B0604020202020204" pitchFamily="34" charset="0"/>
                <a:cs typeface="Arial" panose="020B0604020202020204" pitchFamily="34" charset="0"/>
              </a:rPr>
              <a:t>Why </a:t>
            </a:r>
            <a:r>
              <a:rPr lang="en-US" sz="3200" b="1" dirty="0" smtClean="0">
                <a:solidFill>
                  <a:srgbClr val="FFFFFF"/>
                </a:solidFill>
                <a:latin typeface="Arial"/>
                <a:cs typeface="Arial"/>
              </a:rPr>
              <a:t>3</a:t>
            </a:r>
            <a:r>
              <a:rPr lang="en-US" sz="3200" b="1" dirty="0">
                <a:solidFill>
                  <a:srgbClr val="FFFFFF"/>
                </a:solidFill>
                <a:latin typeface="Arial"/>
                <a:cs typeface="Arial"/>
              </a:rPr>
              <a:t>:10)</a:t>
            </a:r>
          </a:p>
        </p:txBody>
      </p:sp>
    </p:spTree>
    <p:extLst>
      <p:ext uri="{BB962C8B-B14F-4D97-AF65-F5344CB8AC3E}">
        <p14:creationId xmlns:p14="http://schemas.microsoft.com/office/powerpoint/2010/main" val="2033852834"/>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down)">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par>
                          <p:cTn id="26" fill="hold">
                            <p:stCondLst>
                              <p:cond delay="0"/>
                            </p:stCondLst>
                            <p:childTnLst>
                              <p:par>
                                <p:cTn id="27" presetID="22" presetClass="entr" presetSubtype="2"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right)">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55" grpId="0" animBg="1"/>
      <p:bldP spid="21" grpId="0" animBg="1"/>
      <p:bldP spid="24" grpId="0" animBg="1"/>
      <p:bldP spid="25" grpId="0" animBg="1"/>
      <p:bldP spid="5224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52579" name="Rectangle 2"/>
          <p:cNvSpPr>
            <a:spLocks noGrp="1" noChangeArrowheads="1"/>
          </p:cNvSpPr>
          <p:nvPr>
            <p:ph type="title"/>
          </p:nvPr>
        </p:nvSpPr>
        <p:spPr>
          <a:xfrm>
            <a:off x="685800" y="333377"/>
            <a:ext cx="7605411" cy="874713"/>
          </a:xfrm>
          <a:solidFill>
            <a:schemeClr val="accent2"/>
          </a:solidFill>
        </p:spPr>
        <p:txBody>
          <a:bodyPr/>
          <a:lstStyle/>
          <a:p>
            <a:r>
              <a:rPr lang="en-US">
                <a:solidFill>
                  <a:schemeClr val="bg1"/>
                </a:solidFill>
                <a:latin typeface="Arial" charset="0"/>
                <a:ea typeface="ＭＳ Ｐゴシック" charset="0"/>
                <a:cs typeface="Arial" charset="0"/>
              </a:rPr>
              <a:t>Mengapa Saya Pretrib?</a:t>
            </a:r>
          </a:p>
        </p:txBody>
      </p:sp>
      <p:sp>
        <p:nvSpPr>
          <p:cNvPr id="681988" name="Rectangle 4"/>
          <p:cNvSpPr>
            <a:spLocks noChangeArrowheads="1"/>
          </p:cNvSpPr>
          <p:nvPr/>
        </p:nvSpPr>
        <p:spPr bwMode="auto">
          <a:xfrm>
            <a:off x="0" y="1371600"/>
            <a:ext cx="9144000" cy="3733800"/>
          </a:xfrm>
          <a:prstGeom prst="rect">
            <a:avLst/>
          </a:prstGeom>
          <a:noFill/>
          <a:ln w="9525">
            <a:noFill/>
            <a:miter lim="800000"/>
            <a:headEnd/>
            <a:tailEnd/>
          </a:ln>
        </p:spPr>
        <p:txBody>
          <a:bodyPr/>
          <a:lstStyle/>
          <a:p>
            <a:pPr marL="742913" indent="-742913">
              <a:spcBef>
                <a:spcPct val="20000"/>
              </a:spcBef>
              <a:buFont typeface="Times New Roman" charset="0"/>
              <a:buAutoNum type="arabicPeriod"/>
              <a:defRPr/>
            </a:pP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Orang-orang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percaya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akan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dilindungi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dari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solidFill>
                  <a:srgbClr val="FFFFFF"/>
                </a:solidFill>
                <a:latin typeface="Arial" panose="020B0604020202020204" pitchFamily="34" charset="0"/>
                <a:cs typeface="Arial" panose="020B0604020202020204" pitchFamily="34" charset="0"/>
              </a:rPr>
              <a:t>ek</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ru-RU"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b="1" dirty="0" err="1"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hari</a:t>
            </a:r>
            <a:r>
              <a:rPr lang="ru-RU"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atau</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periode</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ini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smtClea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(Why 3</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:10)</a:t>
            </a:r>
          </a:p>
          <a:p>
            <a:pPr marL="742913" indent="-742913">
              <a:spcBef>
                <a:spcPct val="20000"/>
              </a:spcBef>
              <a:buFont typeface="Times New Roman" charset="0"/>
              <a:buAutoNum type="arabicPeriod"/>
              <a:defRPr/>
            </a:pP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Tribulasi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Aniaya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dimaksudkan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untuk</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mencobai</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orang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tidak</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percaya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(3:10) yang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berada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di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bawah</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murka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Allah (6:16-17)</a:t>
            </a:r>
          </a:p>
          <a:p>
            <a:pPr marL="742913" indent="-742913">
              <a:spcBef>
                <a:spcPct val="20000"/>
              </a:spcBef>
              <a:buFont typeface="Times New Roman" charset="0"/>
              <a:buAutoNum type="arabicPeriod"/>
              <a:defRPr/>
            </a:pP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Pekerjaan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Roh</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Kudus yang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menahan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kejahatan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akan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absen</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pada</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waktu</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 </a:t>
            </a:r>
            <a:r>
              <a:rPr lang="en-US" sz="28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Tes</a:t>
            </a:r>
            <a:r>
              <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2:6-7).</a:t>
            </a:r>
          </a:p>
        </p:txBody>
      </p:sp>
      <p:sp>
        <p:nvSpPr>
          <p:cNvPr id="152581"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Times New Roman" charset="0"/>
              </a:rPr>
              <a:t>209</a:t>
            </a:r>
            <a:endParaRPr lang="en-US" b="1">
              <a:solidFill>
                <a:srgbClr val="000000"/>
              </a:solidFill>
              <a:latin typeface="Times New Roman" charset="0"/>
            </a:endParaRPr>
          </a:p>
        </p:txBody>
      </p:sp>
      <p:sp>
        <p:nvSpPr>
          <p:cNvPr id="16" name="Rectangle 15"/>
          <p:cNvSpPr>
            <a:spLocks noChangeArrowheads="1"/>
          </p:cNvSpPr>
          <p:nvPr/>
        </p:nvSpPr>
        <p:spPr bwMode="auto">
          <a:xfrm>
            <a:off x="26150" y="4959693"/>
            <a:ext cx="9145159" cy="609600"/>
          </a:xfrm>
          <a:prstGeom prst="rect">
            <a:avLst/>
          </a:prstGeom>
          <a:noFill/>
          <a:ln w="9525">
            <a:noFill/>
            <a:miter lim="800000"/>
            <a:headEnd/>
            <a:tailEnd/>
          </a:ln>
        </p:spPr>
        <p:txBody>
          <a:bodyPr/>
          <a:lstStyle/>
          <a:p>
            <a:pPr marL="742913" indent="-742913">
              <a:spcBef>
                <a:spcPct val="20000"/>
              </a:spcBef>
              <a:defRPr/>
            </a:pPr>
            <a:r>
              <a:rPr lang="en-US" sz="2800" b="1" dirty="0">
                <a:solidFill>
                  <a:srgbClr val="FFFFFF"/>
                </a:solidFill>
                <a:latin typeface="Bwgrkl" charset="0"/>
                <a:cs typeface="+mn-cs"/>
              </a:rPr>
              <a:t> </a:t>
            </a:r>
            <a:r>
              <a:rPr lang="en-US" sz="2800" b="1" dirty="0" smtClean="0">
                <a:solidFill>
                  <a:srgbClr val="FFFFFF"/>
                </a:solidFill>
                <a:latin typeface="Bwgrkl" charset="0"/>
                <a:cs typeface="+mn-cs"/>
              </a:rPr>
              <a:t>          </a:t>
            </a:r>
            <a:r>
              <a:rPr lang="en-US" sz="2000" b="1" dirty="0" smtClean="0">
                <a:solidFill>
                  <a:srgbClr val="FFFFFF"/>
                </a:solidFill>
                <a:effectLst>
                  <a:outerShdw blurRad="38100" dist="38100" dir="2700000" algn="tl">
                    <a:srgbClr val="000000"/>
                  </a:outerShdw>
                </a:effectLst>
                <a:latin typeface="Arial" charset="0"/>
                <a:cs typeface="Arial" charset="0"/>
              </a:rPr>
              <a:t>(</a:t>
            </a:r>
            <a:r>
              <a:rPr lang="ru-RU" sz="2000" b="1" dirty="0" smtClean="0">
                <a:solidFill>
                  <a:srgbClr val="FFFFFF"/>
                </a:solidFill>
                <a:effectLst>
                  <a:outerShdw blurRad="38100" dist="38100" dir="2700000" algn="tl">
                    <a:srgbClr val="000000"/>
                  </a:outerShdw>
                </a:effectLst>
                <a:latin typeface="Arial" charset="0"/>
                <a:cs typeface="Arial" charset="0"/>
              </a:rPr>
              <a:t>"</a:t>
            </a:r>
            <a:r>
              <a:rPr lang="en-US" sz="2000" b="1" dirty="0" smtClean="0">
                <a:solidFill>
                  <a:srgbClr val="FFFFFF"/>
                </a:solidFill>
                <a:latin typeface="LucidaGrande" charset="0"/>
                <a:cs typeface="Arial" charset="0"/>
              </a:rPr>
              <a:t>yang </a:t>
            </a:r>
            <a:r>
              <a:rPr lang="en-US" sz="2000" b="1" dirty="0" err="1" smtClean="0">
                <a:solidFill>
                  <a:srgbClr val="FFFFFF"/>
                </a:solidFill>
                <a:latin typeface="LucidaGrande" charset="0"/>
                <a:cs typeface="Arial" charset="0"/>
              </a:rPr>
              <a:t>menahan</a:t>
            </a:r>
            <a:r>
              <a:rPr lang="ru-RU" sz="2000" b="1" dirty="0" smtClean="0">
                <a:solidFill>
                  <a:srgbClr val="FFFFFF"/>
                </a:solidFill>
                <a:latin typeface="LucidaGrande" charset="0"/>
                <a:cs typeface="Arial" charset="0"/>
              </a:rPr>
              <a:t>"</a:t>
            </a:r>
            <a:r>
              <a:rPr lang="en-US" sz="2000" b="1" dirty="0" smtClean="0">
                <a:solidFill>
                  <a:srgbClr val="FFFFFF"/>
                </a:solidFill>
                <a:latin typeface="LucidaGrande" charset="0"/>
                <a:cs typeface="Arial" charset="0"/>
              </a:rPr>
              <a:t> </a:t>
            </a:r>
            <a:r>
              <a:rPr lang="en-US" sz="2000" b="1" dirty="0">
                <a:solidFill>
                  <a:srgbClr val="FFFFFF"/>
                </a:solidFill>
                <a:latin typeface="LucidaGrande" charset="0"/>
                <a:cs typeface="Arial" charset="0"/>
              </a:rPr>
              <a:t>= neuter, 2:6 = </a:t>
            </a:r>
            <a:r>
              <a:rPr lang="en-US" sz="2000" b="1" dirty="0" err="1">
                <a:solidFill>
                  <a:srgbClr val="FFFFFF"/>
                </a:solidFill>
                <a:latin typeface="LucidaGrande" charset="0"/>
                <a:cs typeface="Arial" charset="0"/>
              </a:rPr>
              <a:t>pemberitaan</a:t>
            </a:r>
            <a:r>
              <a:rPr lang="en-US" sz="2000" b="1" dirty="0">
                <a:solidFill>
                  <a:srgbClr val="FFFFFF"/>
                </a:solidFill>
                <a:latin typeface="LucidaGrande" charset="0"/>
                <a:cs typeface="Arial" charset="0"/>
              </a:rPr>
              <a:t> </a:t>
            </a:r>
            <a:r>
              <a:rPr lang="en-US" sz="2000" b="1" dirty="0" err="1">
                <a:solidFill>
                  <a:srgbClr val="FFFFFF"/>
                </a:solidFill>
                <a:latin typeface="LucidaGrande" charset="0"/>
                <a:cs typeface="Arial" charset="0"/>
              </a:rPr>
              <a:t>Injil</a:t>
            </a:r>
            <a:r>
              <a:rPr lang="en-US" sz="2000" b="1" dirty="0">
                <a:solidFill>
                  <a:srgbClr val="FFFFFF"/>
                </a:solidFill>
                <a:latin typeface="LucidaGrande" charset="0"/>
                <a:cs typeface="Arial" charset="0"/>
              </a:rPr>
              <a:t>)</a:t>
            </a:r>
            <a:endParaRPr lang="en-US" sz="2000" b="1" dirty="0">
              <a:solidFill>
                <a:srgbClr val="FFFFFF"/>
              </a:solidFill>
              <a:effectLst>
                <a:outerShdw blurRad="38100" dist="38100" dir="2700000" algn="tl">
                  <a:srgbClr val="000000"/>
                </a:outerShdw>
              </a:effectLst>
              <a:latin typeface="Arial" charset="0"/>
              <a:cs typeface="Arial" charset="0"/>
            </a:endParaRPr>
          </a:p>
        </p:txBody>
      </p:sp>
      <p:pic>
        <p:nvPicPr>
          <p:cNvPr id="17" name="Picture 3" descr="1 Thess 2.6 GR what restai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333" y="5064065"/>
            <a:ext cx="1518662" cy="388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326184" y="5587817"/>
            <a:ext cx="8991600" cy="609600"/>
          </a:xfrm>
          <a:prstGeom prst="rect">
            <a:avLst/>
          </a:prstGeom>
          <a:noFill/>
          <a:ln w="9525">
            <a:noFill/>
            <a:miter lim="800000"/>
            <a:headEnd/>
            <a:tailEnd/>
          </a:ln>
        </p:spPr>
        <p:txBody>
          <a:bodyPr/>
          <a:lstStyle/>
          <a:p>
            <a:pPr marL="742913" indent="-742913">
              <a:spcBef>
                <a:spcPct val="20000"/>
              </a:spcBef>
              <a:defRPr/>
            </a:pPr>
            <a:r>
              <a:rPr lang="en-US" b="1" dirty="0">
                <a:solidFill>
                  <a:srgbClr val="FFFFFF"/>
                </a:solidFill>
                <a:latin typeface="Bwgrkl" charset="0"/>
                <a:cs typeface="+mn-cs"/>
              </a:rPr>
              <a:t> </a:t>
            </a:r>
            <a:r>
              <a:rPr lang="en-US" b="1" dirty="0" smtClean="0">
                <a:solidFill>
                  <a:srgbClr val="FFFFFF"/>
                </a:solidFill>
                <a:latin typeface="Bwgrkl" charset="0"/>
                <a:cs typeface="+mn-cs"/>
              </a:rPr>
              <a:t>         </a:t>
            </a:r>
            <a:r>
              <a:rPr lang="en-US" sz="1800" b="1" dirty="0" smtClean="0">
                <a:solidFill>
                  <a:srgbClr val="FFFFFF"/>
                </a:solidFill>
                <a:effectLst>
                  <a:outerShdw blurRad="38100" dist="38100" dir="2700000" algn="tl">
                    <a:srgbClr val="000000"/>
                  </a:outerShdw>
                </a:effectLst>
                <a:latin typeface="Arial" charset="0"/>
                <a:cs typeface="Arial" charset="0"/>
              </a:rPr>
              <a:t>(</a:t>
            </a:r>
            <a:r>
              <a:rPr lang="ru-RU" sz="1800" b="1" dirty="0" smtClean="0">
                <a:solidFill>
                  <a:srgbClr val="FFFFFF"/>
                </a:solidFill>
                <a:effectLst>
                  <a:outerShdw blurRad="38100" dist="38100" dir="2700000" algn="tl">
                    <a:srgbClr val="000000"/>
                  </a:outerShdw>
                </a:effectLst>
                <a:latin typeface="Arial" charset="0"/>
                <a:cs typeface="Arial" charset="0"/>
              </a:rPr>
              <a:t>"</a:t>
            </a:r>
            <a:r>
              <a:rPr lang="en-US" sz="1800" b="1" dirty="0" err="1" smtClean="0">
                <a:solidFill>
                  <a:srgbClr val="FFFFFF"/>
                </a:solidFill>
                <a:latin typeface="LucidaGrande" charset="0"/>
                <a:cs typeface="Arial" charset="0"/>
              </a:rPr>
              <a:t>Dia</a:t>
            </a:r>
            <a:r>
              <a:rPr lang="en-US" sz="1800" b="1" dirty="0" smtClean="0">
                <a:solidFill>
                  <a:srgbClr val="FFFFFF"/>
                </a:solidFill>
                <a:latin typeface="LucidaGrande" charset="0"/>
                <a:cs typeface="Arial" charset="0"/>
              </a:rPr>
              <a:t> </a:t>
            </a:r>
            <a:r>
              <a:rPr lang="en-US" sz="1800" b="1" dirty="0">
                <a:solidFill>
                  <a:srgbClr val="FFFFFF"/>
                </a:solidFill>
                <a:latin typeface="LucidaGrande" charset="0"/>
                <a:cs typeface="Arial" charset="0"/>
              </a:rPr>
              <a:t>yang </a:t>
            </a:r>
            <a:r>
              <a:rPr lang="en-US" sz="1800" b="1" dirty="0" err="1" smtClean="0">
                <a:solidFill>
                  <a:srgbClr val="FFFFFF"/>
                </a:solidFill>
                <a:latin typeface="LucidaGrande" charset="0"/>
                <a:cs typeface="Arial" charset="0"/>
              </a:rPr>
              <a:t>menahan</a:t>
            </a:r>
            <a:r>
              <a:rPr lang="ru-RU" sz="1800" b="1" dirty="0" smtClean="0">
                <a:solidFill>
                  <a:srgbClr val="FFFFFF"/>
                </a:solidFill>
                <a:latin typeface="LucidaGrande" charset="0"/>
                <a:cs typeface="Arial" charset="0"/>
              </a:rPr>
              <a:t>"</a:t>
            </a:r>
            <a:r>
              <a:rPr lang="en-US" sz="1800" b="1" dirty="0" smtClean="0">
                <a:solidFill>
                  <a:srgbClr val="FFFFFF"/>
                </a:solidFill>
                <a:latin typeface="LucidaGrande" charset="0"/>
                <a:cs typeface="Arial" charset="0"/>
              </a:rPr>
              <a:t> </a:t>
            </a:r>
            <a:r>
              <a:rPr lang="en-US" sz="1800" b="1" dirty="0">
                <a:solidFill>
                  <a:srgbClr val="FFFFFF"/>
                </a:solidFill>
                <a:latin typeface="LucidaGrande" charset="0"/>
                <a:cs typeface="Arial" charset="0"/>
              </a:rPr>
              <a:t>= </a:t>
            </a:r>
            <a:r>
              <a:rPr lang="en-US" sz="1800" b="1" dirty="0" err="1">
                <a:solidFill>
                  <a:srgbClr val="FFFFFF"/>
                </a:solidFill>
                <a:latin typeface="LucidaGrande" charset="0"/>
                <a:cs typeface="Arial" charset="0"/>
              </a:rPr>
              <a:t>maskulin</a:t>
            </a:r>
            <a:r>
              <a:rPr lang="en-US" sz="1800" b="1" dirty="0">
                <a:solidFill>
                  <a:srgbClr val="FFFFFF"/>
                </a:solidFill>
                <a:latin typeface="LucidaGrande" charset="0"/>
                <a:cs typeface="Arial" charset="0"/>
              </a:rPr>
              <a:t>, 2:7 = </a:t>
            </a:r>
            <a:r>
              <a:rPr lang="en-US" sz="1800" b="1" dirty="0" err="1">
                <a:solidFill>
                  <a:srgbClr val="FFFFFF"/>
                </a:solidFill>
                <a:latin typeface="LucidaGrande" charset="0"/>
                <a:cs typeface="Arial" charset="0"/>
              </a:rPr>
              <a:t>sebuah</a:t>
            </a:r>
            <a:r>
              <a:rPr lang="en-US" sz="1800" b="1" dirty="0">
                <a:solidFill>
                  <a:srgbClr val="FFFFFF"/>
                </a:solidFill>
                <a:latin typeface="LucidaGrande" charset="0"/>
                <a:cs typeface="Arial" charset="0"/>
              </a:rPr>
              <a:t> </a:t>
            </a:r>
            <a:r>
              <a:rPr lang="en-US" sz="1800" b="1" dirty="0" err="1">
                <a:solidFill>
                  <a:srgbClr val="FFFFFF"/>
                </a:solidFill>
                <a:latin typeface="LucidaGrande" charset="0"/>
                <a:cs typeface="Arial" charset="0"/>
              </a:rPr>
              <a:t>pribadi</a:t>
            </a:r>
            <a:r>
              <a:rPr lang="en-US" sz="1800" b="1" dirty="0">
                <a:solidFill>
                  <a:srgbClr val="FFFFFF"/>
                </a:solidFill>
                <a:latin typeface="LucidaGrande" charset="0"/>
                <a:cs typeface="Arial" charset="0"/>
              </a:rPr>
              <a:t>)</a:t>
            </a:r>
            <a:endParaRPr lang="en-US" sz="1800" b="1" dirty="0">
              <a:solidFill>
                <a:srgbClr val="FFFFFF"/>
              </a:solidFill>
              <a:effectLst>
                <a:outerShdw blurRad="38100" dist="38100" dir="2700000" algn="tl">
                  <a:srgbClr val="000000"/>
                </a:outerShdw>
              </a:effectLst>
              <a:latin typeface="Arial" charset="0"/>
              <a:cs typeface="Arial" charset="0"/>
            </a:endParaRPr>
          </a:p>
        </p:txBody>
      </p:sp>
      <p:pic>
        <p:nvPicPr>
          <p:cNvPr id="19" name="Picture 2" descr="1 Thess 2.6 GR restaine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333" y="5692189"/>
            <a:ext cx="1500444" cy="41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a:spLocks noChangeArrowheads="1"/>
          </p:cNvSpPr>
          <p:nvPr/>
        </p:nvSpPr>
        <p:spPr bwMode="auto">
          <a:xfrm>
            <a:off x="533402" y="6307391"/>
            <a:ext cx="8991600" cy="609600"/>
          </a:xfrm>
          <a:prstGeom prst="rect">
            <a:avLst/>
          </a:prstGeom>
          <a:noFill/>
          <a:ln w="9525">
            <a:noFill/>
            <a:miter lim="800000"/>
            <a:headEnd/>
            <a:tailEnd/>
          </a:ln>
        </p:spPr>
        <p:txBody>
          <a:bodyPr/>
          <a:lstStyle/>
          <a:p>
            <a:pPr marL="742913" indent="-742913">
              <a:spcBef>
                <a:spcPct val="20000"/>
              </a:spcBef>
              <a:defRPr/>
            </a:pPr>
            <a:r>
              <a:rPr lang="en-US" sz="1600" b="1" dirty="0">
                <a:solidFill>
                  <a:srgbClr val="FFFFFF"/>
                </a:solidFill>
                <a:latin typeface="Bwgrkl" charset="0"/>
                <a:cs typeface="+mn-cs"/>
              </a:rPr>
              <a:t> </a:t>
            </a:r>
            <a:r>
              <a:rPr lang="en-US" sz="1600" b="1" dirty="0" smtClean="0">
                <a:solidFill>
                  <a:srgbClr val="FFFFFF"/>
                </a:solidFill>
                <a:latin typeface="Bwgrkl" charset="0"/>
                <a:cs typeface="+mn-cs"/>
              </a:rPr>
              <a:t>       </a:t>
            </a:r>
            <a:r>
              <a:rPr lang="en-US" sz="1600" b="1" dirty="0" smtClean="0">
                <a:solidFill>
                  <a:srgbClr val="FFFFFF"/>
                </a:solidFill>
                <a:effectLst>
                  <a:outerShdw blurRad="38100" dist="38100" dir="2700000" algn="tl">
                    <a:srgbClr val="000000"/>
                  </a:outerShdw>
                </a:effectLst>
                <a:latin typeface="Arial" charset="0"/>
                <a:cs typeface="Arial" charset="0"/>
              </a:rPr>
              <a:t>(</a:t>
            </a:r>
            <a:r>
              <a:rPr lang="ru-RU" sz="1600" b="1" dirty="0" smtClean="0">
                <a:solidFill>
                  <a:srgbClr val="FFFFFF"/>
                </a:solidFill>
                <a:effectLst>
                  <a:outerShdw blurRad="38100" dist="38100" dir="2700000" algn="tl">
                    <a:srgbClr val="000000"/>
                  </a:outerShdw>
                </a:effectLst>
                <a:latin typeface="Arial" charset="0"/>
                <a:cs typeface="Arial" charset="0"/>
              </a:rPr>
              <a:t>"</a:t>
            </a:r>
            <a:r>
              <a:rPr lang="en-US" sz="1600" b="1" dirty="0" err="1" smtClean="0">
                <a:solidFill>
                  <a:srgbClr val="FFFFFF"/>
                </a:solidFill>
                <a:latin typeface="LucidaGrande" charset="0"/>
                <a:cs typeface="Arial" charset="0"/>
              </a:rPr>
              <a:t>Roh</a:t>
            </a:r>
            <a:r>
              <a:rPr lang="ru-RU" sz="1600" b="1" dirty="0" smtClean="0">
                <a:solidFill>
                  <a:srgbClr val="FFFFFF"/>
                </a:solidFill>
                <a:latin typeface="LucidaGrande" charset="0"/>
                <a:cs typeface="Arial" charset="0"/>
              </a:rPr>
              <a:t>"</a:t>
            </a:r>
            <a:r>
              <a:rPr lang="en-US" sz="1600" b="1" dirty="0" smtClean="0">
                <a:solidFill>
                  <a:srgbClr val="FFFFFF"/>
                </a:solidFill>
                <a:latin typeface="LucidaGrande" charset="0"/>
                <a:cs typeface="Arial" charset="0"/>
              </a:rPr>
              <a:t> </a:t>
            </a:r>
            <a:r>
              <a:rPr lang="en-US" sz="1600" b="1" dirty="0">
                <a:solidFill>
                  <a:srgbClr val="FFFFFF"/>
                </a:solidFill>
                <a:latin typeface="LucidaGrande" charset="0"/>
                <a:cs typeface="Arial" charset="0"/>
              </a:rPr>
              <a:t>= kata </a:t>
            </a:r>
            <a:r>
              <a:rPr lang="en-US" sz="1600" b="1" dirty="0" err="1">
                <a:solidFill>
                  <a:srgbClr val="FFFFFF"/>
                </a:solidFill>
                <a:latin typeface="LucidaGrande" charset="0"/>
                <a:cs typeface="Arial" charset="0"/>
              </a:rPr>
              <a:t>benda</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netral</a:t>
            </a:r>
            <a:r>
              <a:rPr lang="en-US" sz="1600" b="1" dirty="0">
                <a:solidFill>
                  <a:srgbClr val="FFFFFF"/>
                </a:solidFill>
                <a:latin typeface="LucidaGrande" charset="0"/>
                <a:cs typeface="Arial" charset="0"/>
              </a:rPr>
              <a:t> </a:t>
            </a:r>
            <a:r>
              <a:rPr lang="en-US" sz="1600" b="1" dirty="0" smtClean="0">
                <a:solidFill>
                  <a:srgbClr val="FFFFFF"/>
                </a:solidFill>
                <a:latin typeface="LucidaGrande" charset="0"/>
                <a:cs typeface="Arial" charset="0"/>
              </a:rPr>
              <a:t>[neuter noun] </a:t>
            </a:r>
            <a:r>
              <a:rPr lang="en-US" sz="1600" b="1" dirty="0" err="1">
                <a:solidFill>
                  <a:srgbClr val="FFFFFF"/>
                </a:solidFill>
                <a:latin typeface="LucidaGrande" charset="0"/>
                <a:cs typeface="Arial" charset="0"/>
              </a:rPr>
              <a:t>tapi</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digunakan</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untuk</a:t>
            </a:r>
            <a:r>
              <a:rPr lang="en-US" sz="1600" b="1" dirty="0">
                <a:solidFill>
                  <a:srgbClr val="FFFFFF"/>
                </a:solidFill>
                <a:latin typeface="LucidaGrande" charset="0"/>
                <a:cs typeface="Arial" charset="0"/>
              </a:rPr>
              <a:t> </a:t>
            </a:r>
            <a:r>
              <a:rPr lang="en-US" sz="1600" b="1" dirty="0" err="1">
                <a:solidFill>
                  <a:srgbClr val="FFFFFF"/>
                </a:solidFill>
                <a:latin typeface="LucidaGrande" charset="0"/>
                <a:cs typeface="Arial" charset="0"/>
              </a:rPr>
              <a:t>pribadi</a:t>
            </a:r>
            <a:r>
              <a:rPr lang="en-US" sz="1600" b="1" dirty="0">
                <a:solidFill>
                  <a:srgbClr val="FFFFFF"/>
                </a:solidFill>
                <a:latin typeface="LucidaGrande" charset="0"/>
                <a:cs typeface="Arial" charset="0"/>
              </a:rPr>
              <a:t>)</a:t>
            </a:r>
            <a:endParaRPr lang="en-US" sz="1600" b="1" dirty="0">
              <a:solidFill>
                <a:srgbClr val="FFFFFF"/>
              </a:solidFill>
              <a:effectLst>
                <a:outerShdw blurRad="38100" dist="38100" dir="2700000" algn="tl">
                  <a:srgbClr val="000000"/>
                </a:outerShdw>
              </a:effectLst>
              <a:latin typeface="Arial" charset="0"/>
              <a:cs typeface="Arial" charset="0"/>
            </a:endParaRPr>
          </a:p>
        </p:txBody>
      </p:sp>
      <p:pic>
        <p:nvPicPr>
          <p:cNvPr id="21" name="Picture 1" descr="1 Thess 2.6 GR pneuma.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333" y="6343017"/>
            <a:ext cx="1025891" cy="38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209</a:t>
            </a:r>
          </a:p>
        </p:txBody>
      </p:sp>
    </p:spTree>
    <p:extLst>
      <p:ext uri="{BB962C8B-B14F-4D97-AF65-F5344CB8AC3E}">
        <p14:creationId xmlns:p14="http://schemas.microsoft.com/office/powerpoint/2010/main" val="2148525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1" end="1"/>
                                            </p:txEl>
                                          </p:spTgt>
                                        </p:tgtEl>
                                        <p:attrNameLst>
                                          <p:attrName>style.visibility</p:attrName>
                                        </p:attrNameLst>
                                      </p:cBhvr>
                                      <p:to>
                                        <p:strVal val="visible"/>
                                      </p:to>
                                    </p:set>
                                    <p:animEffect transition="in" filter="dissolve">
                                      <p:cBhvr>
                                        <p:cTn id="7" dur="500"/>
                                        <p:tgtEl>
                                          <p:spTgt spid="68198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1988">
                                            <p:txEl>
                                              <p:pRg st="2" end="2"/>
                                            </p:txEl>
                                          </p:spTgt>
                                        </p:tgtEl>
                                        <p:attrNameLst>
                                          <p:attrName>style.visibility</p:attrName>
                                        </p:attrNameLst>
                                      </p:cBhvr>
                                      <p:to>
                                        <p:strVal val="visible"/>
                                      </p:to>
                                    </p:set>
                                    <p:animEffect transition="in" filter="dissolve">
                                      <p:cBhvr>
                                        <p:cTn id="12" dur="500"/>
                                        <p:tgtEl>
                                          <p:spTgt spid="6819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16" grpId="0"/>
      <p:bldP spid="18"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333377"/>
            <a:ext cx="7605411" cy="874713"/>
          </a:xfrm>
          <a:solidFill>
            <a:schemeClr val="accent2"/>
          </a:solidFill>
        </p:spPr>
        <p:txBody>
          <a:bodyPr/>
          <a:lstStyle/>
          <a:p>
            <a:r>
              <a:rPr lang="en-US" dirty="0" err="1">
                <a:solidFill>
                  <a:schemeClr val="bg1"/>
                </a:solidFill>
                <a:latin typeface="Arial" charset="0"/>
                <a:ea typeface="ＭＳ Ｐゴシック" charset="0"/>
                <a:cs typeface="Arial" charset="0"/>
              </a:rPr>
              <a:t>Mengapa</a:t>
            </a:r>
            <a:r>
              <a:rPr lang="en-US" dirty="0">
                <a:solidFill>
                  <a:schemeClr val="bg1"/>
                </a:solidFill>
                <a:latin typeface="Arial" charset="0"/>
                <a:ea typeface="ＭＳ Ｐゴシック" charset="0"/>
                <a:cs typeface="Arial" charset="0"/>
              </a:rPr>
              <a:t> </a:t>
            </a:r>
            <a:r>
              <a:rPr lang="en-US" dirty="0" err="1">
                <a:solidFill>
                  <a:schemeClr val="bg1"/>
                </a:solidFill>
                <a:latin typeface="Arial" charset="0"/>
                <a:ea typeface="ＭＳ Ｐゴシック" charset="0"/>
                <a:cs typeface="Arial" charset="0"/>
              </a:rPr>
              <a:t>Saya</a:t>
            </a:r>
            <a:r>
              <a:rPr lang="en-US" dirty="0">
                <a:solidFill>
                  <a:schemeClr val="bg1"/>
                </a:solidFill>
                <a:latin typeface="Arial" charset="0"/>
                <a:ea typeface="ＭＳ Ｐゴシック" charset="0"/>
                <a:cs typeface="Arial" charset="0"/>
              </a:rPr>
              <a:t> </a:t>
            </a:r>
            <a:r>
              <a:rPr lang="en-US" dirty="0" err="1" smtClean="0">
                <a:solidFill>
                  <a:schemeClr val="bg1"/>
                </a:solidFill>
                <a:latin typeface="Arial" charset="0"/>
                <a:ea typeface="ＭＳ Ｐゴシック" charset="0"/>
                <a:cs typeface="Arial" charset="0"/>
              </a:rPr>
              <a:t>Pretrib</a:t>
            </a:r>
            <a:r>
              <a:rPr lang="en-US"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1" y="1371600"/>
            <a:ext cx="8496300" cy="2590800"/>
          </a:xfrm>
          <a:prstGeom prst="rect">
            <a:avLst/>
          </a:prstGeom>
          <a:noFill/>
          <a:ln w="9525">
            <a:noFill/>
            <a:miter lim="800000"/>
            <a:headEnd/>
            <a:tailEnd/>
          </a:ln>
        </p:spPr>
        <p:txBody>
          <a:bodyPr/>
          <a:lstStyle/>
          <a:p>
            <a:pPr marL="742913" indent="-742913">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4.	</a:t>
            </a:r>
            <a:r>
              <a:rPr lang="en-US" sz="3200" b="1" dirty="0" err="1">
                <a:solidFill>
                  <a:srgbClr val="FFFFFF"/>
                </a:solidFill>
                <a:effectLst>
                  <a:outerShdw blurRad="38100" dist="38100" dir="2700000" algn="tl">
                    <a:srgbClr val="000000"/>
                  </a:outerShdw>
                </a:effectLst>
                <a:latin typeface="Arial" charset="0"/>
                <a:cs typeface="Arial" charset="0"/>
              </a:rPr>
              <a:t>Gereja</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tidak</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pernah</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disebut</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dalam</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pasal-pasal</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Tribulasi</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smtClean="0">
                <a:solidFill>
                  <a:srgbClr val="FFFFFF"/>
                </a:solidFill>
                <a:effectLst>
                  <a:outerShdw blurRad="38100" dist="38100" dir="2700000" algn="tl">
                    <a:srgbClr val="000000"/>
                  </a:outerShdw>
                </a:effectLst>
                <a:latin typeface="Arial" charset="0"/>
                <a:cs typeface="Arial" charset="0"/>
              </a:rPr>
              <a:t>(Why 4</a:t>
            </a:r>
            <a:r>
              <a:rPr lang="en-US" sz="3200" b="1" dirty="0">
                <a:solidFill>
                  <a:srgbClr val="FFFFFF"/>
                </a:solidFill>
                <a:effectLst>
                  <a:outerShdw blurRad="38100" dist="38100" dir="2700000" algn="tl">
                    <a:srgbClr val="000000"/>
                  </a:outerShdw>
                </a:effectLst>
                <a:latin typeface="Arial" charset="0"/>
                <a:cs typeface="Arial" charset="0"/>
              </a:rPr>
              <a:t>–19) </a:t>
            </a:r>
            <a:r>
              <a:rPr lang="en-US" sz="3200" b="1" dirty="0" err="1">
                <a:solidFill>
                  <a:srgbClr val="FFFFFF"/>
                </a:solidFill>
                <a:effectLst>
                  <a:outerShdw blurRad="38100" dist="38100" dir="2700000" algn="tl">
                    <a:srgbClr val="000000"/>
                  </a:outerShdw>
                </a:effectLst>
                <a:latin typeface="Arial" charset="0"/>
                <a:cs typeface="Arial" charset="0"/>
              </a:rPr>
              <a:t>kecuali</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sebagai</a:t>
            </a:r>
            <a:r>
              <a:rPr lang="en-US" sz="3200" b="1" dirty="0">
                <a:solidFill>
                  <a:srgbClr val="FFFFFF"/>
                </a:solidFill>
                <a:effectLst>
                  <a:outerShdw blurRad="38100" dist="38100" dir="2700000" algn="tl">
                    <a:srgbClr val="000000"/>
                  </a:outerShdw>
                </a:effectLst>
                <a:latin typeface="Arial" charset="0"/>
                <a:cs typeface="Arial" charset="0"/>
              </a:rPr>
              <a:t> </a:t>
            </a:r>
            <a:r>
              <a:rPr lang="ru-RU" sz="3200" b="1" dirty="0" smtClean="0">
                <a:solidFill>
                  <a:srgbClr val="FFFFFF"/>
                </a:solidFill>
                <a:effectLst>
                  <a:outerShdw blurRad="38100" dist="38100" dir="2700000" algn="tl">
                    <a:srgbClr val="000000"/>
                  </a:outerShdw>
                </a:effectLst>
                <a:latin typeface="Arial" charset="0"/>
                <a:cs typeface="Arial" charset="0"/>
              </a:rPr>
              <a:t>"</a:t>
            </a:r>
            <a:r>
              <a:rPr lang="en-US" sz="3200" b="1" dirty="0" smtClean="0">
                <a:solidFill>
                  <a:srgbClr val="FFFFFF"/>
                </a:solidFill>
                <a:effectLst>
                  <a:outerShdw blurRad="38100" dist="38100" dir="2700000" algn="tl">
                    <a:srgbClr val="000000"/>
                  </a:outerShdw>
                </a:effectLst>
                <a:latin typeface="Arial" charset="0"/>
                <a:cs typeface="Arial" charset="0"/>
              </a:rPr>
              <a:t>Kemah Allah</a:t>
            </a:r>
            <a:r>
              <a:rPr lang="ru-RU" sz="3200" b="1" dirty="0" smtClean="0">
                <a:solidFill>
                  <a:srgbClr val="FFFFFF"/>
                </a:solidFill>
                <a:effectLst>
                  <a:outerShdw blurRad="38100" dist="38100" dir="2700000" algn="tl">
                    <a:srgbClr val="000000"/>
                  </a:outerShdw>
                </a:effectLst>
                <a:latin typeface="Arial" charset="0"/>
                <a:cs typeface="Arial" charset="0"/>
              </a:rPr>
              <a:t>"</a:t>
            </a:r>
            <a:r>
              <a:rPr lang="en-US" sz="3200" b="1" dirty="0" smtClean="0">
                <a:solidFill>
                  <a:srgbClr val="FFFFFF"/>
                </a:solidFill>
                <a:effectLst>
                  <a:outerShdw blurRad="38100" dist="38100" dir="2700000" algn="tl">
                    <a:srgbClr val="000000"/>
                  </a:outerShdw>
                </a:effectLst>
                <a:latin typeface="Arial" charset="0"/>
                <a:cs typeface="Arial" charset="0"/>
              </a:rPr>
              <a:t> di </a:t>
            </a:r>
            <a:r>
              <a:rPr lang="en-US" sz="3200" b="1" dirty="0" err="1" smtClean="0">
                <a:solidFill>
                  <a:srgbClr val="FFFFFF"/>
                </a:solidFill>
                <a:effectLst>
                  <a:outerShdw blurRad="38100" dist="38100" dir="2700000" algn="tl">
                    <a:srgbClr val="000000"/>
                  </a:outerShdw>
                </a:effectLst>
                <a:latin typeface="Arial" charset="0"/>
                <a:cs typeface="Arial" charset="0"/>
              </a:rPr>
              <a:t>dalam</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surga</a:t>
            </a:r>
            <a:r>
              <a:rPr lang="en-US" sz="3200" b="1" dirty="0">
                <a:solidFill>
                  <a:srgbClr val="FFFFFF"/>
                </a:solidFill>
                <a:effectLst>
                  <a:outerShdw blurRad="38100" dist="38100" dir="2700000" algn="tl">
                    <a:srgbClr val="000000"/>
                  </a:outerShdw>
                </a:effectLst>
                <a:latin typeface="Arial" charset="0"/>
                <a:cs typeface="Arial" charset="0"/>
              </a:rPr>
              <a:t> (13:6; </a:t>
            </a:r>
            <a:r>
              <a:rPr lang="en-US" sz="3200" b="1" dirty="0" smtClean="0">
                <a:solidFill>
                  <a:srgbClr val="FFFFFF"/>
                </a:solidFill>
                <a:effectLst>
                  <a:outerShdw blurRad="38100" dist="38100" dir="2700000" algn="tl">
                    <a:srgbClr val="000000"/>
                  </a:outerShdw>
                </a:effectLst>
                <a:latin typeface="Arial" charset="0"/>
                <a:cs typeface="Arial" charset="0"/>
              </a:rPr>
              <a:t>cf. </a:t>
            </a:r>
            <a:r>
              <a:rPr lang="en-US" sz="3200" b="1" dirty="0" err="1">
                <a:solidFill>
                  <a:srgbClr val="FFFFFF"/>
                </a:solidFill>
                <a:effectLst>
                  <a:outerShdw blurRad="38100" dist="38100" dir="2700000" algn="tl">
                    <a:srgbClr val="000000"/>
                  </a:outerShdw>
                </a:effectLst>
                <a:latin typeface="Arial" charset="0"/>
                <a:cs typeface="Arial" charset="0"/>
              </a:rPr>
              <a:t>Efs</a:t>
            </a:r>
            <a:r>
              <a:rPr lang="en-US" sz="3200" b="1" dirty="0">
                <a:solidFill>
                  <a:srgbClr val="FFFFFF"/>
                </a:solidFill>
                <a:effectLst>
                  <a:outerShdw blurRad="38100" dist="38100" dir="2700000" algn="tl">
                    <a:srgbClr val="000000"/>
                  </a:outerShdw>
                </a:effectLst>
                <a:latin typeface="Arial" charset="0"/>
                <a:cs typeface="Arial" charset="0"/>
              </a:rPr>
              <a:t>. 2:21-22</a:t>
            </a:r>
            <a:r>
              <a:rPr lang="en-US" sz="3200" b="1" dirty="0" smtClean="0">
                <a:solidFill>
                  <a:srgbClr val="FFFFFF"/>
                </a:solidFill>
                <a:effectLst>
                  <a:outerShdw blurRad="38100" dist="38100" dir="2700000" algn="tl">
                    <a:srgbClr val="000000"/>
                  </a:outerShdw>
                </a:effectLst>
                <a:latin typeface="Arial" charset="0"/>
                <a:cs typeface="Arial" charset="0"/>
              </a:rPr>
              <a:t>).</a:t>
            </a:r>
            <a:endParaRPr lang="en-US" sz="3200" b="1" dirty="0">
              <a:solidFill>
                <a:srgbClr val="FFFFFF"/>
              </a:solidFill>
              <a:effectLst>
                <a:outerShdw blurRad="38100" dist="38100" dir="2700000" algn="tl">
                  <a:srgbClr val="000000"/>
                </a:outerShdw>
              </a:effectLst>
              <a:latin typeface="Arial" charset="0"/>
              <a:cs typeface="Arial" charset="0"/>
            </a:endParaRPr>
          </a:p>
        </p:txBody>
      </p:sp>
      <p:sp>
        <p:nvSpPr>
          <p:cNvPr id="154628" name="Text Box 18"/>
          <p:cNvSpPr txBox="1">
            <a:spLocks noChangeArrowheads="1"/>
          </p:cNvSpPr>
          <p:nvPr/>
        </p:nvSpPr>
        <p:spPr bwMode="auto">
          <a:xfrm>
            <a:off x="9525002" y="-781049"/>
            <a:ext cx="6463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Times New Roman" charset="0"/>
              </a:rPr>
              <a:t>209</a:t>
            </a:r>
            <a:endParaRPr lang="en-US" b="1">
              <a:solidFill>
                <a:srgbClr val="000000"/>
              </a:solidFill>
              <a:latin typeface="Times New Roman" charset="0"/>
            </a:endParaRPr>
          </a:p>
        </p:txBody>
      </p:sp>
      <p:sp>
        <p:nvSpPr>
          <p:cNvPr id="5" name="Rectangle 4"/>
          <p:cNvSpPr>
            <a:spLocks noChangeArrowheads="1"/>
          </p:cNvSpPr>
          <p:nvPr/>
        </p:nvSpPr>
        <p:spPr bwMode="auto">
          <a:xfrm>
            <a:off x="381001" y="3962400"/>
            <a:ext cx="8496300" cy="2590800"/>
          </a:xfrm>
          <a:prstGeom prst="rect">
            <a:avLst/>
          </a:prstGeom>
          <a:noFill/>
          <a:ln w="9525">
            <a:noFill/>
            <a:miter lim="800000"/>
            <a:headEnd/>
            <a:tailEnd/>
          </a:ln>
        </p:spPr>
        <p:txBody>
          <a:bodyPr/>
          <a:lstStyle/>
          <a:p>
            <a:pPr marL="742913" indent="-742913">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5.	</a:t>
            </a:r>
            <a:r>
              <a:rPr lang="en-US" sz="3200" b="1" dirty="0" err="1">
                <a:solidFill>
                  <a:srgbClr val="FFFFFF"/>
                </a:solidFill>
                <a:effectLst>
                  <a:outerShdw blurRad="38100" dist="38100" dir="2700000" algn="tl">
                    <a:srgbClr val="000000"/>
                  </a:outerShdw>
                </a:effectLst>
                <a:latin typeface="Arial" charset="0"/>
                <a:cs typeface="Arial" charset="0"/>
              </a:rPr>
              <a:t>Gereja</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tidak</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pernah</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berada</a:t>
            </a:r>
            <a:r>
              <a:rPr lang="en-US" sz="3200" b="1" dirty="0">
                <a:solidFill>
                  <a:srgbClr val="FFFFFF"/>
                </a:solidFill>
                <a:effectLst>
                  <a:outerShdw blurRad="38100" dist="38100" dir="2700000" algn="tl">
                    <a:srgbClr val="000000"/>
                  </a:outerShdw>
                </a:effectLst>
                <a:latin typeface="Arial" charset="0"/>
                <a:cs typeface="Arial" charset="0"/>
              </a:rPr>
              <a:t> di </a:t>
            </a:r>
            <a:r>
              <a:rPr lang="en-US" sz="3200" b="1" dirty="0" err="1">
                <a:solidFill>
                  <a:srgbClr val="FFFFFF"/>
                </a:solidFill>
                <a:effectLst>
                  <a:outerShdw blurRad="38100" dist="38100" dir="2700000" algn="tl">
                    <a:srgbClr val="000000"/>
                  </a:outerShdw>
                </a:effectLst>
                <a:latin typeface="Arial" charset="0"/>
                <a:cs typeface="Arial" charset="0"/>
              </a:rPr>
              <a:t>bawah</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murka</a:t>
            </a:r>
            <a:r>
              <a:rPr lang="en-US" sz="3200" b="1" dirty="0">
                <a:solidFill>
                  <a:srgbClr val="FFFFFF"/>
                </a:solidFill>
                <a:effectLst>
                  <a:outerShdw blurRad="38100" dist="38100" dir="2700000" algn="tl">
                    <a:srgbClr val="000000"/>
                  </a:outerShdw>
                </a:effectLst>
                <a:latin typeface="Arial" charset="0"/>
                <a:cs typeface="Arial" charset="0"/>
              </a:rPr>
              <a:t> Allah (</a:t>
            </a:r>
            <a:r>
              <a:rPr lang="en-US" sz="3200" b="1" dirty="0" err="1" smtClean="0">
                <a:solidFill>
                  <a:srgbClr val="FFFFFF"/>
                </a:solidFill>
                <a:effectLst>
                  <a:outerShdw blurRad="38100" dist="38100" dir="2700000" algn="tl">
                    <a:srgbClr val="000000"/>
                  </a:outerShdw>
                </a:effectLst>
                <a:latin typeface="Arial" charset="0"/>
                <a:cs typeface="Arial" charset="0"/>
              </a:rPr>
              <a:t>Yohanes</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a:solidFill>
                  <a:srgbClr val="FFFFFF"/>
                </a:solidFill>
                <a:effectLst>
                  <a:outerShdw blurRad="38100" dist="38100" dir="2700000" algn="tl">
                    <a:srgbClr val="000000"/>
                  </a:outerShdw>
                </a:effectLst>
                <a:latin typeface="Arial" charset="0"/>
                <a:cs typeface="Arial" charset="0"/>
              </a:rPr>
              <a:t>5:24, Rom. 5:9; 8:1; 1 </a:t>
            </a:r>
            <a:r>
              <a:rPr lang="en-US" sz="3200" b="1" dirty="0" err="1">
                <a:solidFill>
                  <a:srgbClr val="FFFFFF"/>
                </a:solidFill>
                <a:effectLst>
                  <a:outerShdw blurRad="38100" dist="38100" dir="2700000" algn="tl">
                    <a:srgbClr val="000000"/>
                  </a:outerShdw>
                </a:effectLst>
                <a:latin typeface="Arial" charset="0"/>
                <a:cs typeface="Arial" charset="0"/>
              </a:rPr>
              <a:t>Tes</a:t>
            </a:r>
            <a:r>
              <a:rPr lang="en-US" sz="3200" b="1" dirty="0">
                <a:solidFill>
                  <a:srgbClr val="FFFFFF"/>
                </a:solidFill>
                <a:effectLst>
                  <a:outerShdw blurRad="38100" dist="38100" dir="2700000" algn="tl">
                    <a:srgbClr val="000000"/>
                  </a:outerShdw>
                </a:effectLst>
                <a:latin typeface="Arial" charset="0"/>
                <a:cs typeface="Arial" charset="0"/>
              </a:rPr>
              <a:t>. 1:10; 5:9).  </a:t>
            </a:r>
            <a:r>
              <a:rPr lang="en-US" sz="3200" b="1" dirty="0" err="1">
                <a:solidFill>
                  <a:srgbClr val="FFFFFF"/>
                </a:solidFill>
                <a:effectLst>
                  <a:outerShdw blurRad="38100" dist="38100" dir="2700000" algn="tl">
                    <a:srgbClr val="000000"/>
                  </a:outerShdw>
                </a:effectLst>
                <a:latin typeface="Arial" charset="0"/>
                <a:cs typeface="Arial" charset="0"/>
              </a:rPr>
              <a:t>Penganiayaan</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dan</a:t>
            </a:r>
            <a:r>
              <a:rPr lang="en-US" sz="3200" b="1" dirty="0">
                <a:solidFill>
                  <a:srgbClr val="FFFFFF"/>
                </a:solidFill>
                <a:effectLst>
                  <a:outerShdw blurRad="38100" dist="38100" dir="2700000" algn="tl">
                    <a:srgbClr val="000000"/>
                  </a:outerShdw>
                </a:effectLst>
                <a:latin typeface="Arial" charset="0"/>
                <a:cs typeface="Arial" charset="0"/>
              </a:rPr>
              <a:t> </a:t>
            </a:r>
            <a:r>
              <a:rPr lang="en-US" sz="3200" b="1" dirty="0" err="1">
                <a:solidFill>
                  <a:srgbClr val="FFFFFF"/>
                </a:solidFill>
                <a:effectLst>
                  <a:outerShdw blurRad="38100" dist="38100" dir="2700000" algn="tl">
                    <a:srgbClr val="000000"/>
                  </a:outerShdw>
                </a:effectLst>
                <a:latin typeface="Arial" charset="0"/>
                <a:cs typeface="Arial" charset="0"/>
              </a:rPr>
              <a:t>m</a:t>
            </a:r>
            <a:r>
              <a:rPr lang="en-US" sz="3200" b="1" dirty="0" err="1" smtClean="0">
                <a:solidFill>
                  <a:srgbClr val="FFFFFF"/>
                </a:solidFill>
                <a:effectLst>
                  <a:outerShdw blurRad="38100" dist="38100" dir="2700000" algn="tl">
                    <a:srgbClr val="000000"/>
                  </a:outerShdw>
                </a:effectLst>
                <a:latin typeface="Arial" charset="0"/>
                <a:cs typeface="Arial" charset="0"/>
              </a:rPr>
              <a:t>urka</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a:solidFill>
                  <a:srgbClr val="FFFFFF"/>
                </a:solidFill>
                <a:effectLst>
                  <a:outerShdw blurRad="38100" dist="38100" dir="2700000" algn="tl">
                    <a:srgbClr val="000000"/>
                  </a:outerShdw>
                </a:effectLst>
                <a:latin typeface="Arial" charset="0"/>
                <a:cs typeface="Arial" charset="0"/>
              </a:rPr>
              <a:t>total </a:t>
            </a:r>
            <a:r>
              <a:rPr lang="en-US" sz="3200" b="1" dirty="0" err="1">
                <a:solidFill>
                  <a:srgbClr val="FFFFFF"/>
                </a:solidFill>
                <a:effectLst>
                  <a:outerShdw blurRad="38100" dist="38100" dir="2700000" algn="tl">
                    <a:srgbClr val="000000"/>
                  </a:outerShdw>
                </a:effectLst>
                <a:latin typeface="Arial" charset="0"/>
                <a:cs typeface="Arial" charset="0"/>
              </a:rPr>
              <a:t>berbeda</a:t>
            </a:r>
            <a:r>
              <a:rPr lang="en-US" sz="3200" b="1" dirty="0">
                <a:solidFill>
                  <a:srgbClr val="FFFFFF"/>
                </a:solidFill>
                <a:effectLst>
                  <a:outerShdw blurRad="38100" dist="38100" dir="2700000" algn="tl">
                    <a:srgbClr val="000000"/>
                  </a:outerShdw>
                </a:effectLst>
                <a:latin typeface="Arial" charset="0"/>
                <a:cs typeface="Arial" charset="0"/>
              </a:rPr>
              <a:t>!</a:t>
            </a:r>
          </a:p>
        </p:txBody>
      </p:sp>
      <p:sp>
        <p:nvSpPr>
          <p:cNvPr id="6" name="Text Box 1041"/>
          <p:cNvSpPr txBox="1">
            <a:spLocks noChangeArrowheads="1"/>
          </p:cNvSpPr>
          <p:nvPr/>
        </p:nvSpPr>
        <p:spPr bwMode="auto">
          <a:xfrm>
            <a:off x="8291211" y="77723"/>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dirty="0" smtClean="0">
                <a:solidFill>
                  <a:srgbClr val="FFFFFF"/>
                </a:solidFill>
                <a:latin typeface="Arial"/>
                <a:cs typeface="Arial"/>
              </a:rPr>
              <a:t>209</a:t>
            </a:r>
          </a:p>
        </p:txBody>
      </p:sp>
    </p:spTree>
    <p:extLst>
      <p:ext uri="{BB962C8B-B14F-4D97-AF65-F5344CB8AC3E}">
        <p14:creationId xmlns:p14="http://schemas.microsoft.com/office/powerpoint/2010/main" val="2625512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8610"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11"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12" name="Text Box 4"/>
          <p:cNvSpPr txBox="1">
            <a:spLocks noChangeArrowheads="1"/>
          </p:cNvSpPr>
          <p:nvPr/>
        </p:nvSpPr>
        <p:spPr bwMode="auto">
          <a:xfrm rot="-5400000">
            <a:off x="-654841" y="3752745"/>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FFFF"/>
                </a:solidFill>
                <a:latin typeface="Arial"/>
                <a:cs typeface="Arial"/>
              </a:rPr>
              <a:t>Masa</a:t>
            </a:r>
            <a:r>
              <a:rPr lang="en-US" sz="3600" b="1" dirty="0">
                <a:solidFill>
                  <a:srgbClr val="FFFFFF"/>
                </a:solidFill>
                <a:latin typeface="Arial"/>
                <a:cs typeface="Arial"/>
              </a:rPr>
              <a:t> </a:t>
            </a:r>
            <a:r>
              <a:rPr lang="en-US" sz="3600" b="1" dirty="0" err="1">
                <a:solidFill>
                  <a:srgbClr val="FFFFFF"/>
                </a:solidFill>
                <a:latin typeface="Arial"/>
                <a:cs typeface="Arial"/>
              </a:rPr>
              <a:t>Gereja</a:t>
            </a:r>
            <a:endParaRPr lang="en-US" sz="3600" dirty="0">
              <a:solidFill>
                <a:srgbClr val="FFFFFF"/>
              </a:solidFill>
              <a:latin typeface="Arial"/>
              <a:cs typeface="Arial"/>
            </a:endParaRPr>
          </a:p>
        </p:txBody>
      </p:sp>
      <p:sp>
        <p:nvSpPr>
          <p:cNvPr id="68613" name="Text Box 6"/>
          <p:cNvSpPr txBox="1">
            <a:spLocks noChangeArrowheads="1"/>
          </p:cNvSpPr>
          <p:nvPr/>
        </p:nvSpPr>
        <p:spPr bwMode="auto">
          <a:xfrm>
            <a:off x="343687" y="1886647"/>
            <a:ext cx="3565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00CCFF"/>
                </a:solidFill>
                <a:latin typeface="Arial"/>
                <a:cs typeface="Arial"/>
              </a:rPr>
              <a:t>Pengangkatan</a:t>
            </a:r>
            <a:endParaRPr lang="en-US" sz="3600" dirty="0">
              <a:solidFill>
                <a:srgbClr val="FFFFFF"/>
              </a:solidFill>
              <a:latin typeface="Arial"/>
              <a:cs typeface="Arial"/>
            </a:endParaRPr>
          </a:p>
        </p:txBody>
      </p:sp>
      <p:sp>
        <p:nvSpPr>
          <p:cNvPr id="68614" name="Text Box 7"/>
          <p:cNvSpPr txBox="1">
            <a:spLocks noChangeArrowheads="1"/>
          </p:cNvSpPr>
          <p:nvPr/>
        </p:nvSpPr>
        <p:spPr bwMode="auto">
          <a:xfrm>
            <a:off x="1447801" y="3276604"/>
            <a:ext cx="31806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err="1">
                <a:solidFill>
                  <a:srgbClr val="FFFFFF"/>
                </a:solidFill>
                <a:latin typeface="Arial"/>
                <a:cs typeface="Arial"/>
              </a:rPr>
              <a:t>Penganiayaan</a:t>
            </a:r>
            <a:endParaRPr lang="en-US" sz="3600" dirty="0">
              <a:solidFill>
                <a:srgbClr val="000000"/>
              </a:solidFill>
              <a:latin typeface="Arial"/>
              <a:cs typeface="Arial"/>
            </a:endParaRPr>
          </a:p>
        </p:txBody>
      </p:sp>
      <p:sp>
        <p:nvSpPr>
          <p:cNvPr id="68615" name="Text Box 8"/>
          <p:cNvSpPr txBox="1">
            <a:spLocks noChangeArrowheads="1"/>
          </p:cNvSpPr>
          <p:nvPr/>
        </p:nvSpPr>
        <p:spPr bwMode="auto">
          <a:xfrm>
            <a:off x="1905000" y="4267204"/>
            <a:ext cx="236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7 </a:t>
            </a:r>
            <a:r>
              <a:rPr lang="en-US" sz="3600" dirty="0" err="1">
                <a:solidFill>
                  <a:srgbClr val="FF66FF"/>
                </a:solidFill>
                <a:latin typeface="Arial"/>
                <a:cs typeface="Arial"/>
              </a:rPr>
              <a:t>tahun</a:t>
            </a:r>
            <a:endParaRPr lang="en-US" sz="3600" dirty="0">
              <a:solidFill>
                <a:srgbClr val="000000"/>
              </a:solidFill>
              <a:latin typeface="Arial"/>
              <a:cs typeface="Arial"/>
            </a:endParaRPr>
          </a:p>
        </p:txBody>
      </p:sp>
      <p:sp>
        <p:nvSpPr>
          <p:cNvPr id="68616" name="Text Box 9"/>
          <p:cNvSpPr txBox="1">
            <a:spLocks noChangeArrowheads="1"/>
          </p:cNvSpPr>
          <p:nvPr/>
        </p:nvSpPr>
        <p:spPr bwMode="auto">
          <a:xfrm>
            <a:off x="4724400" y="3276604"/>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err="1">
                <a:solidFill>
                  <a:srgbClr val="FFFFFF"/>
                </a:solidFill>
                <a:latin typeface="Arial"/>
                <a:cs typeface="Arial"/>
              </a:rPr>
              <a:t>Milenium</a:t>
            </a:r>
            <a:endParaRPr lang="en-US" sz="3600" dirty="0">
              <a:solidFill>
                <a:srgbClr val="000000"/>
              </a:solidFill>
              <a:latin typeface="Arial"/>
              <a:cs typeface="Arial"/>
            </a:endParaRPr>
          </a:p>
        </p:txBody>
      </p:sp>
      <p:sp>
        <p:nvSpPr>
          <p:cNvPr id="68617" name="Text Box 10"/>
          <p:cNvSpPr txBox="1">
            <a:spLocks noChangeArrowheads="1"/>
          </p:cNvSpPr>
          <p:nvPr/>
        </p:nvSpPr>
        <p:spPr bwMode="auto">
          <a:xfrm>
            <a:off x="4953000" y="4267204"/>
            <a:ext cx="2743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dirty="0">
                <a:solidFill>
                  <a:srgbClr val="FF66FF"/>
                </a:solidFill>
                <a:latin typeface="Arial"/>
                <a:cs typeface="Arial"/>
              </a:rPr>
              <a:t>1000 </a:t>
            </a:r>
            <a:r>
              <a:rPr lang="en-US" sz="3600" dirty="0" err="1">
                <a:solidFill>
                  <a:srgbClr val="FF66FF"/>
                </a:solidFill>
                <a:latin typeface="Arial"/>
                <a:cs typeface="Arial"/>
              </a:rPr>
              <a:t>tahun</a:t>
            </a:r>
            <a:endParaRPr lang="en-US" sz="3600" dirty="0">
              <a:solidFill>
                <a:srgbClr val="000000"/>
              </a:solidFill>
              <a:latin typeface="Arial"/>
              <a:cs typeface="Arial"/>
            </a:endParaRPr>
          </a:p>
        </p:txBody>
      </p:sp>
      <p:sp>
        <p:nvSpPr>
          <p:cNvPr id="68618" name="Text Box 11"/>
          <p:cNvSpPr txBox="1">
            <a:spLocks noChangeArrowheads="1"/>
          </p:cNvSpPr>
          <p:nvPr/>
        </p:nvSpPr>
        <p:spPr bwMode="auto">
          <a:xfrm rot="5400000" flipH="1">
            <a:off x="5921012" y="3944038"/>
            <a:ext cx="49514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FFCC00"/>
                </a:solidFill>
                <a:latin typeface="Arial"/>
                <a:cs typeface="Arial"/>
              </a:rPr>
              <a:t>Kerajaan</a:t>
            </a:r>
            <a:r>
              <a:rPr lang="en-US" sz="3600" b="1" dirty="0">
                <a:solidFill>
                  <a:srgbClr val="FFCC00"/>
                </a:solidFill>
                <a:latin typeface="Arial"/>
                <a:cs typeface="Arial"/>
              </a:rPr>
              <a:t> </a:t>
            </a:r>
            <a:r>
              <a:rPr lang="en-US" sz="3600" b="1" dirty="0" err="1">
                <a:solidFill>
                  <a:srgbClr val="FFCC00"/>
                </a:solidFill>
                <a:latin typeface="Arial"/>
                <a:cs typeface="Arial"/>
              </a:rPr>
              <a:t>Kekal</a:t>
            </a:r>
            <a:endParaRPr lang="en-US" sz="3600" dirty="0">
              <a:solidFill>
                <a:srgbClr val="FFCC00"/>
              </a:solidFill>
              <a:latin typeface="Arial"/>
              <a:cs typeface="Arial"/>
            </a:endParaRPr>
          </a:p>
        </p:txBody>
      </p:sp>
      <p:sp>
        <p:nvSpPr>
          <p:cNvPr id="68619" name="Text Box 12"/>
          <p:cNvSpPr txBox="1">
            <a:spLocks noChangeArrowheads="1"/>
          </p:cNvSpPr>
          <p:nvPr/>
        </p:nvSpPr>
        <p:spPr bwMode="auto">
          <a:xfrm rot="5381629">
            <a:off x="6209655" y="5600709"/>
            <a:ext cx="33426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b="1" dirty="0" err="1">
                <a:solidFill>
                  <a:srgbClr val="FF0066"/>
                </a:solidFill>
                <a:latin typeface="Arial"/>
                <a:cs typeface="Arial"/>
              </a:rPr>
              <a:t>Penghakiman</a:t>
            </a:r>
            <a:endParaRPr lang="en-US" sz="2800" b="1" dirty="0">
              <a:solidFill>
                <a:srgbClr val="000000"/>
              </a:solidFill>
              <a:latin typeface="Arial"/>
              <a:cs typeface="Arial"/>
            </a:endParaRPr>
          </a:p>
        </p:txBody>
      </p:sp>
      <p:sp>
        <p:nvSpPr>
          <p:cNvPr id="68620"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21" name="Line 14"/>
          <p:cNvSpPr>
            <a:spLocks noChangeShapeType="1"/>
          </p:cNvSpPr>
          <p:nvPr/>
        </p:nvSpPr>
        <p:spPr bwMode="auto">
          <a:xfrm flipV="1">
            <a:off x="1447800" y="3295651"/>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sz="2000">
              <a:solidFill>
                <a:srgbClr val="000000"/>
              </a:solidFill>
              <a:latin typeface="Arial"/>
              <a:cs typeface="Arial"/>
            </a:endParaRPr>
          </a:p>
        </p:txBody>
      </p:sp>
      <p:sp>
        <p:nvSpPr>
          <p:cNvPr id="68622" name="Rectangle 15"/>
          <p:cNvSpPr>
            <a:spLocks noGrp="1" noChangeArrowheads="1"/>
          </p:cNvSpPr>
          <p:nvPr>
            <p:ph type="title" idx="4294967295"/>
          </p:nvPr>
        </p:nvSpPr>
        <p:spPr>
          <a:xfrm>
            <a:off x="685800" y="533401"/>
            <a:ext cx="7772400" cy="707886"/>
          </a:xfrm>
          <a:noFill/>
        </p:spPr>
        <p:txBody>
          <a:bodyPr anchor="t">
            <a:spAutoFit/>
          </a:bodyPr>
          <a:lstStyle/>
          <a:p>
            <a:pPr>
              <a:spcBef>
                <a:spcPct val="50000"/>
              </a:spcBef>
            </a:pPr>
            <a:r>
              <a:rPr lang="en-US" altLang="ja-JP" sz="4000" b="1" dirty="0" err="1">
                <a:solidFill>
                  <a:srgbClr val="FFFF99"/>
                </a:solidFill>
                <a:ea typeface="ＭＳ Ｐゴシック" charset="0"/>
              </a:rPr>
              <a:t>Pengangkatan</a:t>
            </a:r>
            <a:r>
              <a:rPr lang="en-US" altLang="ja-JP" sz="4000" b="1" dirty="0">
                <a:solidFill>
                  <a:srgbClr val="FFFF99"/>
                </a:solidFill>
                <a:ea typeface="ＭＳ Ｐゴシック" charset="0"/>
              </a:rPr>
              <a:t> </a:t>
            </a:r>
            <a:r>
              <a:rPr lang="ru-RU" altLang="ja-JP" sz="4000" b="1" dirty="0" smtClean="0">
                <a:solidFill>
                  <a:srgbClr val="FFFF99"/>
                </a:solidFill>
                <a:ea typeface="ＭＳ Ｐゴシック" charset="0"/>
              </a:rPr>
              <a:t>"</a:t>
            </a:r>
            <a:r>
              <a:rPr lang="en-US" sz="4000" b="1" dirty="0" smtClean="0">
                <a:solidFill>
                  <a:srgbClr val="FFFF99"/>
                </a:solidFill>
                <a:ea typeface="ＭＳ Ｐゴシック" charset="0"/>
              </a:rPr>
              <a:t>Pre</a:t>
            </a:r>
            <a:r>
              <a:rPr lang="en-US" sz="4000" b="1" dirty="0">
                <a:solidFill>
                  <a:srgbClr val="FFFF99"/>
                </a:solidFill>
                <a:ea typeface="ＭＳ Ｐゴシック" charset="0"/>
              </a:rPr>
              <a:t>-</a:t>
            </a:r>
            <a:r>
              <a:rPr lang="en-US" sz="4000" b="1" dirty="0" err="1" smtClean="0">
                <a:solidFill>
                  <a:srgbClr val="FFFF99"/>
                </a:solidFill>
                <a:ea typeface="ＭＳ Ｐゴシック" charset="0"/>
              </a:rPr>
              <a:t>Trib</a:t>
            </a:r>
            <a:r>
              <a:rPr lang="ru-RU" sz="4000" b="1" dirty="0" smtClean="0">
                <a:solidFill>
                  <a:srgbClr val="FFFF99"/>
                </a:solidFill>
                <a:ea typeface="ＭＳ Ｐゴシック" charset="0"/>
              </a:rPr>
              <a:t>"</a:t>
            </a:r>
            <a:endParaRPr lang="en-US" sz="4000" b="1" dirty="0">
              <a:solidFill>
                <a:srgbClr val="FFFF99"/>
              </a:solidFill>
              <a:ea typeface="ＭＳ Ｐゴシック" charset="0"/>
            </a:endParaRPr>
          </a:p>
        </p:txBody>
      </p:sp>
      <p:sp>
        <p:nvSpPr>
          <p:cNvPr id="68624" name="Text Box 17"/>
          <p:cNvSpPr txBox="1">
            <a:spLocks noChangeArrowheads="1"/>
          </p:cNvSpPr>
          <p:nvPr/>
        </p:nvSpPr>
        <p:spPr bwMode="auto">
          <a:xfrm>
            <a:off x="3055253" y="1295403"/>
            <a:ext cx="31366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600" b="1" dirty="0" err="1">
                <a:solidFill>
                  <a:srgbClr val="00CCFF"/>
                </a:solidFill>
                <a:latin typeface="Arial"/>
                <a:cs typeface="Arial"/>
              </a:rPr>
              <a:t>Kedatangan</a:t>
            </a:r>
            <a:r>
              <a:rPr lang="en-US" sz="3600" b="1" dirty="0">
                <a:solidFill>
                  <a:srgbClr val="00CCFF"/>
                </a:solidFill>
                <a:latin typeface="Arial"/>
                <a:cs typeface="Arial"/>
              </a:rPr>
              <a:t> </a:t>
            </a:r>
            <a:r>
              <a:rPr lang="en-US" sz="3600" b="1" dirty="0" err="1">
                <a:solidFill>
                  <a:srgbClr val="00CCFF"/>
                </a:solidFill>
                <a:latin typeface="Arial"/>
                <a:cs typeface="Arial"/>
              </a:rPr>
              <a:t>Kedua</a:t>
            </a:r>
            <a:endParaRPr lang="en-US" sz="3600" dirty="0">
              <a:solidFill>
                <a:srgbClr val="000000"/>
              </a:solidFill>
              <a:latin typeface="Arial"/>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a:defRPr/>
            </a:pPr>
            <a:endParaRPr lang="en-US" sz="2000">
              <a:solidFill>
                <a:srgbClr val="000000"/>
              </a:solidFill>
              <a:latin typeface="Arial"/>
              <a:cs typeface="Arial"/>
            </a:endParaRPr>
          </a:p>
        </p:txBody>
      </p:sp>
      <p:sp>
        <p:nvSpPr>
          <p:cNvPr id="68627" name="Text Box 5"/>
          <p:cNvSpPr txBox="1">
            <a:spLocks noChangeArrowheads="1"/>
          </p:cNvSpPr>
          <p:nvPr/>
        </p:nvSpPr>
        <p:spPr bwMode="auto">
          <a:xfrm>
            <a:off x="5568286" y="1295403"/>
            <a:ext cx="3578843" cy="452431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dirty="0">
                <a:solidFill>
                  <a:srgbClr val="FFFFFF"/>
                </a:solidFill>
                <a:latin typeface="Arial"/>
                <a:cs typeface="Arial"/>
              </a:rPr>
              <a:t>5. </a:t>
            </a:r>
            <a:r>
              <a:rPr lang="en-US" sz="3200" b="1" dirty="0" err="1">
                <a:solidFill>
                  <a:srgbClr val="FFFFFF"/>
                </a:solidFill>
                <a:latin typeface="Arial"/>
                <a:cs typeface="Arial"/>
              </a:rPr>
              <a:t>Gereja</a:t>
            </a:r>
            <a:r>
              <a:rPr lang="en-US" sz="3200" b="1" dirty="0">
                <a:solidFill>
                  <a:srgbClr val="FFFFFF"/>
                </a:solidFill>
                <a:latin typeface="Arial"/>
                <a:cs typeface="Arial"/>
              </a:rPr>
              <a:t> </a:t>
            </a:r>
            <a:r>
              <a:rPr lang="en-SG" sz="3200" b="1" dirty="0" err="1">
                <a:solidFill>
                  <a:srgbClr val="FFFFFF"/>
                </a:solidFill>
                <a:latin typeface="Arial"/>
                <a:cs typeface="Arial"/>
              </a:rPr>
              <a:t>tidak</a:t>
            </a:r>
            <a:r>
              <a:rPr lang="en-SG" sz="3200" b="1" dirty="0">
                <a:solidFill>
                  <a:srgbClr val="FFFFFF"/>
                </a:solidFill>
                <a:latin typeface="Arial"/>
                <a:cs typeface="Arial"/>
              </a:rPr>
              <a:t> </a:t>
            </a:r>
            <a:r>
              <a:rPr lang="en-SG" sz="3200" b="1" dirty="0" err="1">
                <a:solidFill>
                  <a:srgbClr val="FFFFFF"/>
                </a:solidFill>
                <a:latin typeface="Arial"/>
                <a:cs typeface="Arial"/>
              </a:rPr>
              <a:t>akan</a:t>
            </a:r>
            <a:r>
              <a:rPr lang="en-SG" sz="3200" b="1" dirty="0">
                <a:solidFill>
                  <a:srgbClr val="FFFFFF"/>
                </a:solidFill>
                <a:latin typeface="Arial"/>
                <a:cs typeface="Arial"/>
              </a:rPr>
              <a:t> </a:t>
            </a:r>
            <a:r>
              <a:rPr lang="en-SG" sz="3200" b="1" dirty="0" err="1">
                <a:solidFill>
                  <a:srgbClr val="FFFFFF"/>
                </a:solidFill>
                <a:latin typeface="Arial"/>
                <a:cs typeface="Arial"/>
              </a:rPr>
              <a:t>muncul</a:t>
            </a:r>
            <a:r>
              <a:rPr lang="en-SG" sz="3200" b="1" dirty="0">
                <a:solidFill>
                  <a:srgbClr val="FFFFFF"/>
                </a:solidFill>
                <a:latin typeface="Arial"/>
                <a:cs typeface="Arial"/>
              </a:rPr>
              <a:t> </a:t>
            </a:r>
            <a:r>
              <a:rPr lang="en-SG" sz="3200" b="1" dirty="0" err="1">
                <a:solidFill>
                  <a:srgbClr val="FFFFFF"/>
                </a:solidFill>
                <a:latin typeface="Arial"/>
                <a:cs typeface="Arial"/>
              </a:rPr>
              <a:t>dari</a:t>
            </a:r>
            <a:r>
              <a:rPr lang="en-SG" sz="3200" b="1" dirty="0">
                <a:solidFill>
                  <a:srgbClr val="FFFFFF"/>
                </a:solidFill>
                <a:latin typeface="Arial"/>
                <a:cs typeface="Arial"/>
              </a:rPr>
              <a:t> </a:t>
            </a:r>
            <a:r>
              <a:rPr lang="en-SG" sz="3200" b="1" dirty="0" err="1">
                <a:solidFill>
                  <a:srgbClr val="FFFFFF"/>
                </a:solidFill>
                <a:latin typeface="Arial"/>
                <a:cs typeface="Arial"/>
              </a:rPr>
              <a:t>murka</a:t>
            </a:r>
            <a:r>
              <a:rPr lang="en-SG" sz="3200" b="1" dirty="0">
                <a:solidFill>
                  <a:srgbClr val="FFFFFF"/>
                </a:solidFill>
                <a:latin typeface="Arial"/>
                <a:cs typeface="Arial"/>
              </a:rPr>
              <a:t> </a:t>
            </a:r>
            <a:r>
              <a:rPr lang="en-SG" sz="3200" b="1" dirty="0" err="1">
                <a:solidFill>
                  <a:srgbClr val="FFFFFF"/>
                </a:solidFill>
                <a:latin typeface="Arial"/>
                <a:cs typeface="Arial"/>
              </a:rPr>
              <a:t>Tuhan</a:t>
            </a:r>
            <a:r>
              <a:rPr lang="en-US" sz="3200" b="1" dirty="0">
                <a:solidFill>
                  <a:srgbClr val="FFFFFF"/>
                </a:solidFill>
                <a:latin typeface="Arial"/>
                <a:cs typeface="Arial"/>
              </a:rPr>
              <a:t>:</a:t>
            </a:r>
            <a:r>
              <a:rPr lang="en-US" sz="3200" dirty="0">
                <a:solidFill>
                  <a:srgbClr val="FFFFFF"/>
                </a:solidFill>
                <a:latin typeface="Arial"/>
                <a:cs typeface="Arial"/>
              </a:rPr>
              <a:t/>
            </a:r>
            <a:br>
              <a:rPr lang="en-US" sz="3200" dirty="0">
                <a:solidFill>
                  <a:srgbClr val="FFFFFF"/>
                </a:solidFill>
                <a:latin typeface="Arial"/>
                <a:cs typeface="Arial"/>
              </a:rPr>
            </a:br>
            <a:r>
              <a:rPr lang="en-US" sz="3200" dirty="0">
                <a:solidFill>
                  <a:srgbClr val="FFFFFF"/>
                </a:solidFill>
                <a:latin typeface="Arial"/>
                <a:cs typeface="Arial"/>
              </a:rPr>
              <a:t>• </a:t>
            </a:r>
            <a:r>
              <a:rPr lang="en-US" sz="3200" dirty="0" err="1">
                <a:solidFill>
                  <a:srgbClr val="FFFFFF"/>
                </a:solidFill>
                <a:latin typeface="Arial"/>
                <a:cs typeface="Arial"/>
              </a:rPr>
              <a:t>Yoh</a:t>
            </a:r>
            <a:r>
              <a:rPr lang="en-US" sz="3200" dirty="0">
                <a:solidFill>
                  <a:srgbClr val="FFFFFF"/>
                </a:solidFill>
                <a:latin typeface="Arial"/>
                <a:cs typeface="Arial"/>
              </a:rPr>
              <a:t> 5:24</a:t>
            </a:r>
            <a:br>
              <a:rPr lang="en-US" sz="3200" dirty="0">
                <a:solidFill>
                  <a:srgbClr val="FFFFFF"/>
                </a:solidFill>
                <a:latin typeface="Arial"/>
                <a:cs typeface="Arial"/>
              </a:rPr>
            </a:br>
            <a:r>
              <a:rPr lang="en-US" sz="3200" dirty="0">
                <a:solidFill>
                  <a:srgbClr val="FFFFFF"/>
                </a:solidFill>
                <a:latin typeface="Arial"/>
                <a:cs typeface="Arial"/>
              </a:rPr>
              <a:t>• Rom. 5:9; 8:1</a:t>
            </a:r>
            <a:br>
              <a:rPr lang="en-US" sz="3200" dirty="0">
                <a:solidFill>
                  <a:srgbClr val="FFFFFF"/>
                </a:solidFill>
                <a:latin typeface="Arial"/>
                <a:cs typeface="Arial"/>
              </a:rPr>
            </a:br>
            <a:r>
              <a:rPr lang="en-US" sz="3200" dirty="0">
                <a:solidFill>
                  <a:srgbClr val="FFFFFF"/>
                </a:solidFill>
                <a:latin typeface="Arial"/>
                <a:cs typeface="Arial"/>
              </a:rPr>
              <a:t>• 1 </a:t>
            </a:r>
            <a:r>
              <a:rPr lang="en-US" sz="3200" dirty="0" err="1">
                <a:solidFill>
                  <a:srgbClr val="FFFFFF"/>
                </a:solidFill>
                <a:latin typeface="Arial"/>
                <a:cs typeface="Arial"/>
              </a:rPr>
              <a:t>Tes</a:t>
            </a:r>
            <a:r>
              <a:rPr lang="en-US" sz="3200" dirty="0">
                <a:solidFill>
                  <a:srgbClr val="FFFFFF"/>
                </a:solidFill>
                <a:latin typeface="Arial"/>
                <a:cs typeface="Arial"/>
              </a:rPr>
              <a:t>. 1:10; 5:9</a:t>
            </a:r>
            <a:br>
              <a:rPr lang="en-US" sz="3200" dirty="0">
                <a:solidFill>
                  <a:srgbClr val="FFFFFF"/>
                </a:solidFill>
                <a:latin typeface="Arial"/>
                <a:cs typeface="Arial"/>
              </a:rPr>
            </a:br>
            <a:r>
              <a:rPr lang="en-US" sz="3200" dirty="0">
                <a:solidFill>
                  <a:srgbClr val="FFFFFF"/>
                </a:solidFill>
                <a:latin typeface="Arial"/>
                <a:cs typeface="Arial"/>
              </a:rPr>
              <a:t>• Way. 6:15-17</a:t>
            </a:r>
            <a:br>
              <a:rPr lang="en-US" sz="3200" dirty="0">
                <a:solidFill>
                  <a:srgbClr val="FFFFFF"/>
                </a:solidFill>
                <a:latin typeface="Arial"/>
                <a:cs typeface="Arial"/>
              </a:rPr>
            </a:br>
            <a:r>
              <a:rPr lang="en-US" sz="3200" dirty="0">
                <a:solidFill>
                  <a:srgbClr val="FFFFFF"/>
                </a:solidFill>
                <a:latin typeface="Arial"/>
                <a:cs typeface="Arial"/>
              </a:rPr>
              <a:t>• Way. 11:18</a:t>
            </a:r>
            <a:br>
              <a:rPr lang="en-US" sz="3200" dirty="0">
                <a:solidFill>
                  <a:srgbClr val="FFFFFF"/>
                </a:solidFill>
                <a:latin typeface="Arial"/>
                <a:cs typeface="Arial"/>
              </a:rPr>
            </a:br>
            <a:r>
              <a:rPr lang="en-US" sz="3200" dirty="0">
                <a:solidFill>
                  <a:srgbClr val="FFFFFF"/>
                </a:solidFill>
                <a:latin typeface="Arial"/>
                <a:cs typeface="Arial"/>
              </a:rPr>
              <a:t>• Way. 14:10, 19</a:t>
            </a:r>
            <a:endParaRPr lang="en-US" sz="3200" b="1" dirty="0">
              <a:solidFill>
                <a:srgbClr val="FFFFFF"/>
              </a:solidFill>
              <a:latin typeface="Arial"/>
              <a:cs typeface="Arial"/>
            </a:endParaRPr>
          </a:p>
        </p:txBody>
      </p:sp>
      <p:sp>
        <p:nvSpPr>
          <p:cNvPr id="20" name="Text Box 1041"/>
          <p:cNvSpPr txBox="1">
            <a:spLocks noChangeArrowheads="1"/>
          </p:cNvSpPr>
          <p:nvPr/>
        </p:nvSpPr>
        <p:spPr bwMode="auto">
          <a:xfrm>
            <a:off x="9531425" y="-781048"/>
            <a:ext cx="6992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209</a:t>
            </a:r>
            <a:endParaRPr lang="en-US" b="1" dirty="0">
              <a:solidFill>
                <a:srgbClr val="000000"/>
              </a:solidFill>
              <a:latin typeface="Arial"/>
              <a:cs typeface="Arial"/>
            </a:endParaRPr>
          </a:p>
        </p:txBody>
      </p:sp>
      <p:sp>
        <p:nvSpPr>
          <p:cNvPr id="21" name="Text Box 1041"/>
          <p:cNvSpPr txBox="1">
            <a:spLocks noChangeArrowheads="1"/>
          </p:cNvSpPr>
          <p:nvPr/>
        </p:nvSpPr>
        <p:spPr bwMode="auto">
          <a:xfrm>
            <a:off x="8388424" y="92529"/>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smtClean="0">
                <a:solidFill>
                  <a:srgbClr val="FFFFFF"/>
                </a:solidFill>
                <a:latin typeface="Arial"/>
                <a:cs typeface="Arial"/>
              </a:rPr>
              <a:t>209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282865960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4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107950" y="0"/>
          <a:ext cx="9251951" cy="6858002"/>
        </p:xfrm>
        <a:graphic>
          <a:graphicData uri="http://schemas.openxmlformats.org/drawingml/2006/table">
            <a:tbl>
              <a:tblPr/>
              <a:tblGrid>
                <a:gridCol w="1872092">
                  <a:extLst>
                    <a:ext uri="{9D8B030D-6E8A-4147-A177-3AD203B41FA5}">
                      <a16:colId xmlns="" xmlns:a16="http://schemas.microsoft.com/office/drawing/2014/main" val="20000"/>
                    </a:ext>
                  </a:extLst>
                </a:gridCol>
                <a:gridCol w="1476233">
                  <a:extLst>
                    <a:ext uri="{9D8B030D-6E8A-4147-A177-3AD203B41FA5}">
                      <a16:colId xmlns="" xmlns:a16="http://schemas.microsoft.com/office/drawing/2014/main" val="20001"/>
                    </a:ext>
                  </a:extLst>
                </a:gridCol>
                <a:gridCol w="1403910">
                  <a:extLst>
                    <a:ext uri="{9D8B030D-6E8A-4147-A177-3AD203B41FA5}">
                      <a16:colId xmlns="" xmlns:a16="http://schemas.microsoft.com/office/drawing/2014/main" val="20002"/>
                    </a:ext>
                  </a:extLst>
                </a:gridCol>
                <a:gridCol w="1440071">
                  <a:extLst>
                    <a:ext uri="{9D8B030D-6E8A-4147-A177-3AD203B41FA5}">
                      <a16:colId xmlns="" xmlns:a16="http://schemas.microsoft.com/office/drawing/2014/main" val="20003"/>
                    </a:ext>
                  </a:extLst>
                </a:gridCol>
                <a:gridCol w="1548861">
                  <a:extLst>
                    <a:ext uri="{9D8B030D-6E8A-4147-A177-3AD203B41FA5}">
                      <a16:colId xmlns="" xmlns:a16="http://schemas.microsoft.com/office/drawing/2014/main" val="20004"/>
                    </a:ext>
                  </a:extLst>
                </a:gridCol>
                <a:gridCol w="1510784">
                  <a:extLst>
                    <a:ext uri="{9D8B030D-6E8A-4147-A177-3AD203B41FA5}">
                      <a16:colId xmlns="" xmlns:a16="http://schemas.microsoft.com/office/drawing/2014/main" val="20005"/>
                    </a:ext>
                  </a:extLst>
                </a:gridCol>
              </a:tblGrid>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1 Thessalonians: Preparation for the Rapture</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Innocence of Greed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Principles for Growth</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1"/>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1–3</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4–5</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Personal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Practical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Silence Slanders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Strengthen Stand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Historical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Hortatory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5"/>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Reflections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Exhortations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6"/>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Back</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Forward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9433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Commendation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1:1-10</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Conduct</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2:1-16</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Concern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2:17–3:13</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Love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4:1-12</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Eschatology</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4:13–5:11</a:t>
                      </a: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Church Life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5:12-28</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extLst>
                  <a:ext uri="{0D108BD9-81ED-4DB2-BD59-A6C34878D82A}">
                    <a16:rowId xmlns="" xmlns:a16="http://schemas.microsoft.com/office/drawing/2014/main" val="10008"/>
                  </a:ext>
                </a:extLst>
              </a:tr>
              <a:tr h="1197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"You</a:t>
                      </a:r>
                      <a:r>
                        <a:rPr kumimoji="0" lang="fr-FR"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great!"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fr-FR"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sz="1600" b="1" i="0" u="none" strike="noStrike" cap="none" normalizeH="0" baseline="0" dirty="0">
                          <a:ln>
                            <a:noFill/>
                          </a:ln>
                          <a:solidFill>
                            <a:srgbClr val="8C0000"/>
                          </a:solidFill>
                          <a:effectLst/>
                          <a:latin typeface="Arial" charset="0"/>
                          <a:ea typeface="ＭＳ Ｐゴシック" charset="0"/>
                          <a:cs typeface="Arial" charset="0"/>
                        </a:rPr>
                        <a:t>m innocent!"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care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for you"</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"Please God"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"Be comforted but watchful"</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"Live holy"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 xmlns:a16="http://schemas.microsoft.com/office/drawing/2014/main" val="10009"/>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Corinth</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0"/>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Early Summer AD 51 (on second missionary journey)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1"/>
                  </a:ext>
                </a:extLst>
              </a:tr>
            </a:tbl>
          </a:graphicData>
        </a:graphic>
      </p:graphicFrame>
      <p:sp>
        <p:nvSpPr>
          <p:cNvPr id="78906"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203</a:t>
            </a:r>
          </a:p>
        </p:txBody>
      </p:sp>
    </p:spTree>
    <p:extLst>
      <p:ext uri="{BB962C8B-B14F-4D97-AF65-F5344CB8AC3E}">
        <p14:creationId xmlns:p14="http://schemas.microsoft.com/office/powerpoint/2010/main" val="3868611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a:xfrm>
            <a:off x="685800" y="333375"/>
            <a:ext cx="7696200" cy="874713"/>
          </a:xfrm>
          <a:solidFill>
            <a:schemeClr val="accent2"/>
          </a:solidFill>
        </p:spPr>
        <p:txBody>
          <a:bodyPr/>
          <a:lstStyle/>
          <a:p>
            <a:r>
              <a:rPr lang="en-US" dirty="0" err="1" smtClean="0">
                <a:solidFill>
                  <a:schemeClr val="bg1"/>
                </a:solidFill>
                <a:latin typeface="Arial" charset="0"/>
                <a:ea typeface="ＭＳ Ｐゴシック" charset="0"/>
                <a:cs typeface="Arial" charset="0"/>
              </a:rPr>
              <a:t>Mengapa</a:t>
            </a:r>
            <a:r>
              <a:rPr lang="en-US" dirty="0" smtClean="0">
                <a:solidFill>
                  <a:schemeClr val="bg1"/>
                </a:solidFill>
                <a:latin typeface="Arial" charset="0"/>
                <a:ea typeface="ＭＳ Ｐゴシック" charset="0"/>
                <a:cs typeface="Arial" charset="0"/>
              </a:rPr>
              <a:t> </a:t>
            </a:r>
            <a:r>
              <a:rPr lang="en-US" dirty="0" err="1" smtClean="0">
                <a:solidFill>
                  <a:schemeClr val="bg1"/>
                </a:solidFill>
                <a:latin typeface="Arial" charset="0"/>
                <a:ea typeface="ＭＳ Ｐゴシック" charset="0"/>
                <a:cs typeface="Arial" charset="0"/>
              </a:rPr>
              <a:t>Saya</a:t>
            </a:r>
            <a:r>
              <a:rPr lang="en-US" dirty="0" smtClean="0">
                <a:solidFill>
                  <a:schemeClr val="bg1"/>
                </a:solidFill>
                <a:latin typeface="Arial" charset="0"/>
                <a:ea typeface="ＭＳ Ｐゴシック" charset="0"/>
                <a:cs typeface="Arial" charset="0"/>
              </a:rPr>
              <a:t> </a:t>
            </a:r>
            <a:r>
              <a:rPr lang="en-US" dirty="0" err="1" smtClean="0">
                <a:solidFill>
                  <a:schemeClr val="bg1"/>
                </a:solidFill>
                <a:latin typeface="Arial" charset="0"/>
                <a:ea typeface="ＭＳ Ｐゴシック" charset="0"/>
                <a:cs typeface="Arial" charset="0"/>
              </a:rPr>
              <a:t>Pretrib</a:t>
            </a:r>
            <a:r>
              <a:rPr lang="en-US" dirty="0">
                <a:solidFill>
                  <a:schemeClr val="bg1"/>
                </a:solidFill>
                <a:latin typeface="Arial" charset="0"/>
                <a:ea typeface="ＭＳ Ｐゴシック" charset="0"/>
                <a:cs typeface="Arial" charset="0"/>
              </a:rPr>
              <a:t>?</a:t>
            </a:r>
          </a:p>
        </p:txBody>
      </p:sp>
      <p:sp>
        <p:nvSpPr>
          <p:cNvPr id="681988" name="Rectangle 4"/>
          <p:cNvSpPr>
            <a:spLocks noChangeArrowheads="1"/>
          </p:cNvSpPr>
          <p:nvPr/>
        </p:nvSpPr>
        <p:spPr bwMode="auto">
          <a:xfrm>
            <a:off x="381000" y="1371600"/>
            <a:ext cx="8496300" cy="2133600"/>
          </a:xfrm>
          <a:prstGeom prst="rect">
            <a:avLst/>
          </a:prstGeom>
          <a:noFill/>
          <a:ln w="9525">
            <a:noFill/>
            <a:miter lim="800000"/>
            <a:headEnd/>
            <a:tailEnd/>
          </a:ln>
        </p:spPr>
        <p:txBody>
          <a:bodyPr/>
          <a:lstStyle/>
          <a:p>
            <a:pPr marL="742950" indent="-742950">
              <a:spcBef>
                <a:spcPct val="20000"/>
              </a:spcBef>
              <a:defRPr/>
            </a:pPr>
            <a:r>
              <a:rPr lang="en-US" sz="3200" b="1" dirty="0">
                <a:solidFill>
                  <a:srgbClr val="FFFFFF"/>
                </a:solidFill>
                <a:effectLst>
                  <a:outerShdw blurRad="38100" dist="38100" dir="2700000" algn="tl">
                    <a:srgbClr val="000000"/>
                  </a:outerShdw>
                </a:effectLst>
                <a:latin typeface="Arial" charset="0"/>
                <a:cs typeface="Arial" charset="0"/>
              </a:rPr>
              <a:t>6.	</a:t>
            </a:r>
            <a:r>
              <a:rPr lang="en-US" sz="3200" b="1" dirty="0" err="1" smtClean="0">
                <a:solidFill>
                  <a:srgbClr val="FFFFFF"/>
                </a:solidFill>
                <a:effectLst>
                  <a:outerShdw blurRad="38100" dist="38100" dir="2700000" algn="tl">
                    <a:srgbClr val="000000"/>
                  </a:outerShdw>
                </a:effectLst>
                <a:latin typeface="Arial" charset="0"/>
                <a:cs typeface="Arial" charset="0"/>
              </a:rPr>
              <a:t>Pengangkatan</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amatlah</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dekat</a:t>
            </a:r>
            <a:r>
              <a:rPr lang="en-US" sz="3200" b="1" dirty="0" smtClean="0">
                <a:solidFill>
                  <a:srgbClr val="FFFFFF"/>
                </a:solidFill>
                <a:effectLst>
                  <a:outerShdw blurRad="38100" dist="38100" dir="2700000" algn="tl">
                    <a:srgbClr val="000000"/>
                  </a:outerShdw>
                </a:effectLst>
                <a:latin typeface="Arial" charset="0"/>
                <a:cs typeface="Arial" charset="0"/>
              </a:rPr>
              <a:t> (</a:t>
            </a:r>
            <a:r>
              <a:rPr lang="ru-RU" sz="3200" b="1" dirty="0" smtClean="0">
                <a:solidFill>
                  <a:srgbClr val="FFFFFF"/>
                </a:solidFill>
                <a:effectLst>
                  <a:outerShdw blurRad="38100" dist="38100" dir="2700000" algn="tl">
                    <a:srgbClr val="000000"/>
                  </a:outerShdw>
                </a:effectLst>
                <a:latin typeface="Arial" charset="0"/>
                <a:cs typeface="Arial" charset="0"/>
              </a:rPr>
              <a:t>"</a:t>
            </a:r>
            <a:r>
              <a:rPr lang="en-US" sz="3200" b="1" dirty="0" err="1" smtClean="0">
                <a:solidFill>
                  <a:srgbClr val="FFFFFF"/>
                </a:solidFill>
                <a:effectLst>
                  <a:outerShdw blurRad="38100" dist="38100" dir="2700000" algn="tl">
                    <a:srgbClr val="000000"/>
                  </a:outerShdw>
                </a:effectLst>
                <a:latin typeface="Arial" charset="0"/>
                <a:cs typeface="Arial" charset="0"/>
              </a:rPr>
              <a:t>dapat</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terjadi</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kapan</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saja</a:t>
            </a:r>
            <a:r>
              <a:rPr lang="ru-RU" sz="3200" b="1" dirty="0" smtClean="0">
                <a:solidFill>
                  <a:srgbClr val="FFFFFF"/>
                </a:solidFill>
                <a:effectLst>
                  <a:outerShdw blurRad="38100" dist="38100" dir="2700000" algn="tl">
                    <a:srgbClr val="000000"/>
                  </a:outerShdw>
                </a:effectLst>
                <a:latin typeface="Arial" charset="0"/>
                <a:cs typeface="Arial" charset="0"/>
              </a:rPr>
              <a:t>"</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jadi</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juga</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seharusnya</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sebelum</a:t>
            </a:r>
            <a:r>
              <a:rPr lang="en-US" sz="3200" b="1" dirty="0" smtClean="0">
                <a:solidFill>
                  <a:srgbClr val="FFFFFF"/>
                </a:solidFill>
                <a:effectLst>
                  <a:outerShdw blurRad="38100" dist="38100" dir="2700000" algn="tl">
                    <a:srgbClr val="000000"/>
                  </a:outerShdw>
                </a:effectLst>
                <a:latin typeface="Arial" charset="0"/>
                <a:cs typeface="Arial" charset="0"/>
              </a:rPr>
              <a:t> </a:t>
            </a:r>
            <a:r>
              <a:rPr lang="en-US" sz="3200" b="1" dirty="0" err="1" smtClean="0">
                <a:solidFill>
                  <a:srgbClr val="FFFFFF"/>
                </a:solidFill>
                <a:effectLst>
                  <a:outerShdw blurRad="38100" dist="38100" dir="2700000" algn="tl">
                    <a:srgbClr val="000000"/>
                  </a:outerShdw>
                </a:effectLst>
                <a:latin typeface="Arial" charset="0"/>
                <a:cs typeface="Arial" charset="0"/>
              </a:rPr>
              <a:t>penganiayaan</a:t>
            </a:r>
            <a:r>
              <a:rPr lang="en-US" sz="3200" b="1" dirty="0" smtClean="0">
                <a:solidFill>
                  <a:srgbClr val="FFFFFF"/>
                </a:solidFill>
                <a:effectLst>
                  <a:outerShdw blurRad="38100" dist="38100" dir="2700000" algn="tl">
                    <a:srgbClr val="000000"/>
                  </a:outerShdw>
                </a:effectLst>
                <a:latin typeface="Arial" charset="0"/>
                <a:cs typeface="Arial" charset="0"/>
              </a:rPr>
              <a:t>:</a:t>
            </a:r>
            <a:endParaRPr lang="en-US" sz="3200" b="1" dirty="0">
              <a:solidFill>
                <a:srgbClr val="FFFFFF"/>
              </a:solidFill>
              <a:effectLst>
                <a:outerShdw blurRad="38100" dist="38100" dir="2700000" algn="tl">
                  <a:srgbClr val="000000"/>
                </a:outerShdw>
              </a:effectLst>
              <a:latin typeface="Arial" charset="0"/>
              <a:cs typeface="Arial" charset="0"/>
            </a:endParaRPr>
          </a:p>
        </p:txBody>
      </p:sp>
      <p:sp>
        <p:nvSpPr>
          <p:cNvPr id="5" name="Rectangle 4"/>
          <p:cNvSpPr>
            <a:spLocks noChangeArrowheads="1"/>
          </p:cNvSpPr>
          <p:nvPr/>
        </p:nvSpPr>
        <p:spPr bwMode="auto">
          <a:xfrm>
            <a:off x="1066800" y="3213100"/>
            <a:ext cx="7810500" cy="990600"/>
          </a:xfrm>
          <a:prstGeom prst="rect">
            <a:avLst/>
          </a:prstGeom>
          <a:noFill/>
          <a:ln w="9525">
            <a:noFill/>
            <a:miter lim="800000"/>
            <a:headEnd/>
            <a:tailEnd/>
          </a:ln>
        </p:spPr>
        <p:txBody>
          <a:bodyPr/>
          <a:lstStyle/>
          <a:p>
            <a:pPr marL="742950" indent="-742950">
              <a:spcBef>
                <a:spcPct val="20000"/>
              </a:spcBef>
            </a:pPr>
            <a:r>
              <a:rPr lang="en-US" sz="2800" b="1" dirty="0">
                <a:solidFill>
                  <a:srgbClr val="FFFFFF"/>
                </a:solidFill>
                <a:effectLst>
                  <a:outerShdw blurRad="38100" dist="38100" dir="2700000" algn="tl">
                    <a:srgbClr val="000000"/>
                  </a:outerShdw>
                </a:effectLst>
                <a:latin typeface="Arial" charset="0"/>
                <a:cs typeface="Arial" charset="0"/>
              </a:rPr>
              <a:t>a.	</a:t>
            </a:r>
            <a:r>
              <a:rPr lang="ru-RU" sz="2800" b="1" dirty="0" smtClean="0">
                <a:solidFill>
                  <a:srgbClr val="FFFFFF"/>
                </a:solidFill>
                <a:effectLst>
                  <a:outerShdw blurRad="38100" dist="38100" dir="2700000" algn="tl">
                    <a:srgbClr val="000000"/>
                  </a:outerShdw>
                </a:effectLst>
                <a:latin typeface="Arial" charset="0"/>
                <a:cs typeface="Arial" charset="0"/>
              </a:rPr>
              <a:t>"</a:t>
            </a:r>
            <a:r>
              <a:rPr lang="en-US" sz="2800" b="1" dirty="0" smtClean="0">
                <a:solidFill>
                  <a:srgbClr val="FFFFFF"/>
                </a:solidFill>
                <a:effectLst>
                  <a:outerShdw blurRad="38100" dist="38100" dir="2700000" algn="tl">
                    <a:srgbClr val="000000"/>
                  </a:outerShdw>
                </a:effectLst>
                <a:latin typeface="Arial" charset="0"/>
                <a:cs typeface="Arial" charset="0"/>
              </a:rPr>
              <a:t>…</a:t>
            </a:r>
            <a:r>
              <a:rPr lang="en-US" sz="2800" b="1" dirty="0" err="1" smtClean="0">
                <a:solidFill>
                  <a:srgbClr val="FFFFFF"/>
                </a:solidFill>
                <a:effectLst>
                  <a:outerShdw blurRad="38100" dist="38100" dir="2700000" algn="tl">
                    <a:srgbClr val="000000"/>
                  </a:outerShdw>
                </a:effectLst>
                <a:latin typeface="Arial" charset="0"/>
                <a:cs typeface="Arial" charset="0"/>
              </a:rPr>
              <a:t>bahwa</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hari</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Tuhan</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datang</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seperti</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pencuri</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pada</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malam</a:t>
            </a:r>
            <a:r>
              <a:rPr lang="ru-RU" sz="2800" b="1" dirty="0" smtClean="0">
                <a:solidFill>
                  <a:srgbClr val="FFFFFF"/>
                </a:solidFill>
                <a:effectLst>
                  <a:outerShdw blurRad="38100" dist="38100" dir="2700000" algn="tl">
                    <a:srgbClr val="000000"/>
                  </a:outerShdw>
                </a:effectLst>
                <a:latin typeface="Arial" charset="0"/>
                <a:cs typeface="Arial" charset="0"/>
              </a:rPr>
              <a:t>"</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(1 </a:t>
            </a:r>
            <a:r>
              <a:rPr lang="en-US" sz="2800" b="1" dirty="0" err="1" smtClean="0">
                <a:solidFill>
                  <a:srgbClr val="FFFFFF"/>
                </a:solidFill>
                <a:effectLst>
                  <a:outerShdw blurRad="38100" dist="38100" dir="2700000" algn="tl">
                    <a:srgbClr val="000000"/>
                  </a:outerShdw>
                </a:effectLst>
                <a:latin typeface="Arial" charset="0"/>
                <a:cs typeface="Arial" charset="0"/>
              </a:rPr>
              <a:t>Tes</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5:2)</a:t>
            </a:r>
          </a:p>
        </p:txBody>
      </p:sp>
      <p:sp>
        <p:nvSpPr>
          <p:cNvPr id="6" name="Rectangle 5"/>
          <p:cNvSpPr>
            <a:spLocks noChangeArrowheads="1"/>
          </p:cNvSpPr>
          <p:nvPr/>
        </p:nvSpPr>
        <p:spPr bwMode="auto">
          <a:xfrm>
            <a:off x="1066800" y="4241800"/>
            <a:ext cx="8013700" cy="14097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b.	</a:t>
            </a:r>
            <a:r>
              <a:rPr lang="ru-RU" sz="2800" b="1" dirty="0" smtClean="0">
                <a:solidFill>
                  <a:srgbClr val="FFFFFF"/>
                </a:solidFill>
                <a:effectLst>
                  <a:outerShdw blurRad="38100" dist="38100" dir="2700000" algn="tl">
                    <a:srgbClr val="000000"/>
                  </a:outerShdw>
                </a:effectLst>
                <a:latin typeface="Arial" charset="0"/>
                <a:cs typeface="Arial" charset="0"/>
              </a:rPr>
              <a:t>"</a:t>
            </a:r>
            <a:r>
              <a:rPr lang="en-US" sz="2800" b="1" dirty="0" err="1" smtClean="0">
                <a:solidFill>
                  <a:srgbClr val="FFFFFF"/>
                </a:solidFill>
                <a:effectLst>
                  <a:outerShdw blurRad="38100" dist="38100" dir="2700000" algn="tl">
                    <a:srgbClr val="000000"/>
                  </a:outerShdw>
                </a:effectLst>
                <a:latin typeface="Arial" charset="0"/>
                <a:cs typeface="Arial" charset="0"/>
              </a:rPr>
              <a:t>Aku</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akan</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datang</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kembali</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dan</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membawa</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kamu</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ke</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tempat</a:t>
            </a:r>
            <a:r>
              <a:rPr lang="en-US" sz="2800" b="1" dirty="0" smtClean="0">
                <a:solidFill>
                  <a:srgbClr val="FFFFFF"/>
                </a:solidFill>
                <a:effectLst>
                  <a:outerShdw blurRad="38100" dist="38100" dir="2700000" algn="tl">
                    <a:srgbClr val="000000"/>
                  </a:outerShdw>
                </a:effectLst>
                <a:latin typeface="Arial" charset="0"/>
                <a:cs typeface="Arial" charset="0"/>
              </a:rPr>
              <a:t>-Ku</a:t>
            </a:r>
            <a:r>
              <a:rPr lang="ru-RU" sz="2800" b="1" dirty="0" smtClean="0">
                <a:solidFill>
                  <a:srgbClr val="FFFFFF"/>
                </a:solidFill>
                <a:effectLst>
                  <a:outerShdw blurRad="38100" dist="38100" dir="2700000" algn="tl">
                    <a:srgbClr val="000000"/>
                  </a:outerShdw>
                </a:effectLst>
                <a:latin typeface="Arial" charset="0"/>
                <a:cs typeface="Arial" charset="0"/>
              </a:rPr>
              <a:t>"</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Yohanes</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14:3) = </a:t>
            </a:r>
            <a:r>
              <a:rPr lang="ru-RU" sz="2800" b="1" dirty="0" smtClean="0">
                <a:solidFill>
                  <a:srgbClr val="FFFFFF"/>
                </a:solidFill>
                <a:effectLst>
                  <a:outerShdw blurRad="38100" dist="38100" dir="2700000" algn="tl">
                    <a:srgbClr val="000000"/>
                  </a:outerShdw>
                </a:effectLst>
                <a:latin typeface="Arial" charset="0"/>
                <a:cs typeface="Arial" charset="0"/>
              </a:rPr>
              <a:t>"</a:t>
            </a:r>
            <a:r>
              <a:rPr lang="en-US" sz="2800" b="1" dirty="0" err="1" smtClean="0">
                <a:solidFill>
                  <a:srgbClr val="FFFFFF"/>
                </a:solidFill>
                <a:effectLst>
                  <a:outerShdw blurRad="38100" dist="38100" dir="2700000" algn="tl">
                    <a:srgbClr val="000000"/>
                  </a:outerShdw>
                </a:effectLst>
                <a:latin typeface="Arial" charset="0"/>
                <a:cs typeface="Arial" charset="0"/>
              </a:rPr>
              <a:t>Saya</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datang</a:t>
            </a:r>
            <a:r>
              <a:rPr lang="ru-RU" sz="2800" b="1" dirty="0" smtClean="0">
                <a:solidFill>
                  <a:srgbClr val="FFFFFF"/>
                </a:solidFill>
                <a:effectLst>
                  <a:outerShdw blurRad="38100" dist="38100" dir="2700000" algn="tl">
                    <a:srgbClr val="000000"/>
                  </a:outerShdw>
                </a:effectLst>
                <a:latin typeface="Arial" charset="0"/>
                <a:cs typeface="Arial" charset="0"/>
              </a:rPr>
              <a:t>"</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segera</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tanpa</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err="1" smtClean="0">
                <a:solidFill>
                  <a:srgbClr val="FFFFFF"/>
                </a:solidFill>
                <a:effectLst>
                  <a:outerShdw blurRad="38100" dist="38100" dir="2700000" algn="tl">
                    <a:srgbClr val="000000"/>
                  </a:outerShdw>
                </a:effectLst>
                <a:latin typeface="Arial" charset="0"/>
                <a:cs typeface="Arial" charset="0"/>
              </a:rPr>
              <a:t>tanda</a:t>
            </a:r>
            <a:endParaRPr lang="en-US" sz="2800" b="1" dirty="0">
              <a:solidFill>
                <a:srgbClr val="FFFFFF"/>
              </a:solidFill>
              <a:effectLst>
                <a:outerShdw blurRad="38100" dist="38100" dir="2700000" algn="tl">
                  <a:srgbClr val="000000"/>
                </a:outerShdw>
              </a:effectLst>
              <a:latin typeface="Arial" charset="0"/>
              <a:cs typeface="Arial" charset="0"/>
            </a:endParaRPr>
          </a:p>
        </p:txBody>
      </p:sp>
      <p:sp>
        <p:nvSpPr>
          <p:cNvPr id="7" name="Rectangle 6"/>
          <p:cNvSpPr>
            <a:spLocks noChangeArrowheads="1"/>
          </p:cNvSpPr>
          <p:nvPr/>
        </p:nvSpPr>
        <p:spPr bwMode="auto">
          <a:xfrm>
            <a:off x="1066799" y="5651500"/>
            <a:ext cx="8309675" cy="990600"/>
          </a:xfrm>
          <a:prstGeom prst="rect">
            <a:avLst/>
          </a:prstGeom>
          <a:noFill/>
          <a:ln w="9525">
            <a:noFill/>
            <a:miter lim="800000"/>
            <a:headEnd/>
            <a:tailEnd/>
          </a:ln>
        </p:spPr>
        <p:txBody>
          <a:bodyPr/>
          <a:lstStyle/>
          <a:p>
            <a:pPr marL="742950" indent="-742950">
              <a:spcBef>
                <a:spcPct val="20000"/>
              </a:spcBef>
              <a:defRPr/>
            </a:pPr>
            <a:r>
              <a:rPr lang="en-US" sz="2800" b="1" dirty="0">
                <a:solidFill>
                  <a:srgbClr val="FFFFFF"/>
                </a:solidFill>
                <a:effectLst>
                  <a:outerShdw blurRad="38100" dist="38100" dir="2700000" algn="tl">
                    <a:srgbClr val="000000"/>
                  </a:outerShdw>
                </a:effectLst>
                <a:latin typeface="Arial" charset="0"/>
                <a:cs typeface="Arial" charset="0"/>
              </a:rPr>
              <a:t>c.	</a:t>
            </a:r>
            <a:r>
              <a:rPr lang="en-US" sz="2800" b="1" dirty="0" err="1" smtClean="0">
                <a:solidFill>
                  <a:srgbClr val="FFFFFF"/>
                </a:solidFill>
                <a:effectLst>
                  <a:outerShdw blurRad="38100" dist="38100" dir="2700000" algn="tl">
                    <a:srgbClr val="000000"/>
                  </a:outerShdw>
                </a:effectLst>
                <a:latin typeface="Arial" charset="0"/>
                <a:cs typeface="Arial" charset="0"/>
              </a:rPr>
              <a:t>Yakobus</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5:8-9; Tit. 2:13; </a:t>
            </a:r>
            <a:r>
              <a:rPr lang="en-US" sz="2800" b="1" dirty="0" err="1" smtClean="0">
                <a:solidFill>
                  <a:srgbClr val="FFFFFF"/>
                </a:solidFill>
                <a:effectLst>
                  <a:outerShdw blurRad="38100" dist="38100" dir="2700000" algn="tl">
                    <a:srgbClr val="000000"/>
                  </a:outerShdw>
                </a:effectLst>
                <a:latin typeface="Arial" charset="0"/>
                <a:cs typeface="Arial" charset="0"/>
              </a:rPr>
              <a:t>Ibr</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9:28; 1 Pet. 1:6-7; 1 </a:t>
            </a:r>
            <a:r>
              <a:rPr lang="en-US" sz="2800" b="1" dirty="0" err="1" smtClean="0">
                <a:solidFill>
                  <a:srgbClr val="FFFFFF"/>
                </a:solidFill>
                <a:effectLst>
                  <a:outerShdw blurRad="38100" dist="38100" dir="2700000" algn="tl">
                    <a:srgbClr val="000000"/>
                  </a:outerShdw>
                </a:effectLst>
                <a:latin typeface="Arial" charset="0"/>
                <a:cs typeface="Arial" charset="0"/>
              </a:rPr>
              <a:t>Yoh</a:t>
            </a:r>
            <a:r>
              <a:rPr lang="en-US" sz="2800" b="1" dirty="0" smtClean="0">
                <a:solidFill>
                  <a:srgbClr val="FFFFFF"/>
                </a:solidFill>
                <a:effectLst>
                  <a:outerShdw blurRad="38100" dist="38100" dir="2700000" algn="tl">
                    <a:srgbClr val="000000"/>
                  </a:outerShdw>
                </a:effectLst>
                <a:latin typeface="Arial" charset="0"/>
                <a:cs typeface="Arial" charset="0"/>
              </a:rPr>
              <a:t>. </a:t>
            </a:r>
            <a:r>
              <a:rPr lang="en-US" sz="2800" b="1" dirty="0">
                <a:solidFill>
                  <a:srgbClr val="FFFFFF"/>
                </a:solidFill>
                <a:effectLst>
                  <a:outerShdw blurRad="38100" dist="38100" dir="2700000" algn="tl">
                    <a:srgbClr val="000000"/>
                  </a:outerShdw>
                </a:effectLst>
                <a:latin typeface="Arial" charset="0"/>
                <a:cs typeface="Arial" charset="0"/>
              </a:rPr>
              <a:t>2:28; 3:2-3; </a:t>
            </a:r>
            <a:r>
              <a:rPr lang="en-US" sz="2800" b="1" dirty="0" smtClean="0">
                <a:solidFill>
                  <a:srgbClr val="FFFFFF"/>
                </a:solidFill>
                <a:effectLst>
                  <a:outerShdw blurRad="38100" dist="38100" dir="2700000" algn="tl">
                    <a:srgbClr val="000000"/>
                  </a:outerShdw>
                </a:effectLst>
                <a:latin typeface="Arial" charset="0"/>
                <a:cs typeface="Arial" charset="0"/>
              </a:rPr>
              <a:t>Why 22</a:t>
            </a:r>
            <a:r>
              <a:rPr lang="en-US" sz="2800" b="1" dirty="0">
                <a:solidFill>
                  <a:srgbClr val="FFFFFF"/>
                </a:solidFill>
                <a:effectLst>
                  <a:outerShdw blurRad="38100" dist="38100" dir="2700000" algn="tl">
                    <a:srgbClr val="000000"/>
                  </a:outerShdw>
                </a:effectLst>
                <a:latin typeface="Arial" charset="0"/>
                <a:cs typeface="Arial" charset="0"/>
              </a:rPr>
              <a:t>:10, 12	</a:t>
            </a:r>
          </a:p>
        </p:txBody>
      </p:sp>
      <p:sp>
        <p:nvSpPr>
          <p:cNvPr id="144391" name="Text Box 18"/>
          <p:cNvSpPr txBox="1">
            <a:spLocks noChangeArrowheads="1"/>
          </p:cNvSpPr>
          <p:nvPr/>
        </p:nvSpPr>
        <p:spPr bwMode="auto">
          <a:xfrm>
            <a:off x="8382000" y="115888"/>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smtClean="0">
                <a:solidFill>
                  <a:srgbClr val="FFFFFF"/>
                </a:solidFill>
                <a:latin typeface="Arial" charset="0"/>
                <a:cs typeface="Arial" charset="0"/>
              </a:rPr>
              <a:t>209</a:t>
            </a:r>
            <a:endParaRPr lang="en-US" b="1" smtClean="0">
              <a:solidFill>
                <a:srgbClr val="000000"/>
              </a:solidFill>
              <a:latin typeface="Arial" charset="0"/>
              <a:cs typeface="Arial" charset="0"/>
            </a:endParaRPr>
          </a:p>
        </p:txBody>
      </p:sp>
    </p:spTree>
    <p:extLst>
      <p:ext uri="{BB962C8B-B14F-4D97-AF65-F5344CB8AC3E}">
        <p14:creationId xmlns:p14="http://schemas.microsoft.com/office/powerpoint/2010/main" val="294340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dissolve">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250825" y="0"/>
            <a:ext cx="8207375"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sp>
        <p:nvSpPr>
          <p:cNvPr id="77827"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210</a:t>
            </a:r>
            <a:endParaRPr lang="en-US" b="1"/>
          </a:p>
        </p:txBody>
      </p:sp>
      <p:graphicFrame>
        <p:nvGraphicFramePr>
          <p:cNvPr id="6" name="Table 5"/>
          <p:cNvGraphicFramePr>
            <a:graphicFrameLocks noGrp="1"/>
          </p:cNvGraphicFramePr>
          <p:nvPr/>
        </p:nvGraphicFramePr>
        <p:xfrm>
          <a:off x="152400" y="838200"/>
          <a:ext cx="8915400" cy="6797675"/>
        </p:xfrm>
        <a:graphic>
          <a:graphicData uri="http://schemas.openxmlformats.org/drawingml/2006/table">
            <a:tbl>
              <a:tblPr/>
              <a:tblGrid>
                <a:gridCol w="381000">
                  <a:extLst>
                    <a:ext uri="{9D8B030D-6E8A-4147-A177-3AD203B41FA5}">
                      <a16:colId xmlns="" xmlns:a16="http://schemas.microsoft.com/office/drawing/2014/main" val="20000"/>
                    </a:ext>
                  </a:extLst>
                </a:gridCol>
                <a:gridCol w="4038600">
                  <a:extLst>
                    <a:ext uri="{9D8B030D-6E8A-4147-A177-3AD203B41FA5}">
                      <a16:colId xmlns="" xmlns:a16="http://schemas.microsoft.com/office/drawing/2014/main" val="20001"/>
                    </a:ext>
                  </a:extLst>
                </a:gridCol>
                <a:gridCol w="4495800">
                  <a:extLst>
                    <a:ext uri="{9D8B030D-6E8A-4147-A177-3AD203B41FA5}">
                      <a16:colId xmlns="" xmlns:a16="http://schemas.microsoft.com/office/drawing/2014/main" val="20002"/>
                    </a:ext>
                  </a:extLst>
                </a:gridCol>
              </a:tblGrid>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Pengangkatan/Repture</a:t>
                      </a: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4" marB="45724"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60965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Pre-</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tribulasi (Wah. 3:10)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Post-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tribulasi (Wah. 19:11-21)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 xmlns:a16="http://schemas.microsoft.com/office/drawing/2014/main" val="10001"/>
                  </a:ext>
                </a:extLst>
              </a:tr>
              <a:tr h="121931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2</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akan datang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di udara(1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Tes. 4:16)</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akan datang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 bumi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kaki-Nya akan berpijak di Bukit Zaitun (Zak 14:4)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2"/>
                  </a:ext>
                </a:extLst>
              </a:tr>
              <a:tr h="121931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3</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Kedatangan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untuk</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 kudus (Yoh 14:1-2; 1 Tes. 4:15-17)</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Kedatangan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bersama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 kudus(Mat. 25:31; 1 Tes. 3:13; Wah. 19:14)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 xmlns:a16="http://schemas.microsoft.com/office/drawing/2014/main" val="10003"/>
                  </a:ext>
                </a:extLst>
              </a:tr>
              <a:tr h="213379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4</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Orang-orang Kudus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(yg mati atau hidup) akan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diangkat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(“raptured”) dari bumi bertemu Tuhan di udara dan diangkat ke surga (1 Tes. 4:16-17)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Orang-orang Kudus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yang sudah ada di bumi akan menetap di bumi(tidak ada pengangkatan) masuk ke dalam Kerajaan Seribu Tahun  (Kis 15:16; Wah. 5:10; bd. Mat. 6:10; ps. 24)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4"/>
                  </a:ext>
                </a:extLst>
              </a:tr>
              <a:tr h="121931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5</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Menimbulkan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kedamaian dan harapan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(1 Tes. 4:18)</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Menimbulkan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ketakutan dan tuduhan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(Mat. 24:27-31; Luk 21:20-28; Wah. 6:15-17)</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 xmlns:a16="http://schemas.microsoft.com/office/drawing/2014/main" val="10005"/>
                  </a:ext>
                </a:extLst>
              </a:tr>
            </a:tbl>
          </a:graphicData>
        </a:graphic>
      </p:graphicFrame>
    </p:spTree>
  </p:cSld>
  <p:clrMapOvr>
    <a:masterClrMapping/>
  </p:clrMapOvr>
  <p:transition xmlns:p14="http://schemas.microsoft.com/office/powerpoint/2010/main" spd="med">
    <p:randomBar dir="vert"/>
  </p:transition>
</p:sld>
</file>

<file path=ppt/slides/slide9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179388" y="0"/>
            <a:ext cx="8278812" cy="70802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graphicFrame>
        <p:nvGraphicFramePr>
          <p:cNvPr id="6" name="Table 5"/>
          <p:cNvGraphicFramePr>
            <a:graphicFrameLocks noGrp="1"/>
          </p:cNvGraphicFramePr>
          <p:nvPr/>
        </p:nvGraphicFramePr>
        <p:xfrm>
          <a:off x="152400" y="838200"/>
          <a:ext cx="8915400" cy="5738813"/>
        </p:xfrm>
        <a:graphic>
          <a:graphicData uri="http://schemas.openxmlformats.org/drawingml/2006/table">
            <a:tbl>
              <a:tblPr/>
              <a:tblGrid>
                <a:gridCol w="381000">
                  <a:extLst>
                    <a:ext uri="{9D8B030D-6E8A-4147-A177-3AD203B41FA5}">
                      <a16:colId xmlns="" xmlns:a16="http://schemas.microsoft.com/office/drawing/2014/main" val="20000"/>
                    </a:ext>
                  </a:extLst>
                </a:gridCol>
                <a:gridCol w="4038600">
                  <a:extLst>
                    <a:ext uri="{9D8B030D-6E8A-4147-A177-3AD203B41FA5}">
                      <a16:colId xmlns="" xmlns:a16="http://schemas.microsoft.com/office/drawing/2014/main" val="20001"/>
                    </a:ext>
                  </a:extLst>
                </a:gridCol>
                <a:gridCol w="4495800">
                  <a:extLst>
                    <a:ext uri="{9D8B030D-6E8A-4147-A177-3AD203B41FA5}">
                      <a16:colId xmlns="" xmlns:a16="http://schemas.microsoft.com/office/drawing/2014/main" val="20002"/>
                    </a:ext>
                  </a:extLst>
                </a:gridCol>
              </a:tblGrid>
              <a:tr h="396284">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Penyataan/Revelation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1219335">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6</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Misteri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kebenaran hanya dinyatakan dalam masa Perjanjian Baru (1 Kor. 15:51)</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Pusat</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 dalam nubuat PL di buat jelas dalam PB (Yr. 30:7; Zak 14:1-3; Mat. 24:30; Kol. 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 xmlns:a16="http://schemas.microsoft.com/office/drawing/2014/main" val="10001"/>
                  </a:ext>
                </a:extLst>
              </a:tr>
              <a:tr h="152416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Tubuh jemaat kudus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dimuliakan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 Kor. 15:51-58; Flp. 3:20-21) dan dibawah ke surga (1 Tess. 4:17)</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Bodies of tribulation saints left in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mortal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state to continue to live on the earth in the millennium (Matt. 25:31-34)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2"/>
                  </a:ext>
                </a:extLst>
              </a:tr>
              <a:tr h="168452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8</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Iminen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tidak ada tanda (1 Thess. 4:16)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Tidak iminen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tetapi didahului dengantanda-tanda spektakuler di langit dan di (Mat. 24:29-31; Luk 21:25-28; Kis 2:19-21; Wah. 1:7; ps. 6-19)</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 xmlns:a16="http://schemas.microsoft.com/office/drawing/2014/main" val="10003"/>
                  </a:ext>
                </a:extLst>
              </a:tr>
              <a:tr h="914501">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9</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Tujuan utama adalah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membebaskan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 kudus dari dunia ini(1 Thes. 1:10)</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Tujuan utama adalah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menghakimi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orang-orang yang tidak(Matt. 25:31-46)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sp>
        <p:nvSpPr>
          <p:cNvPr id="79894"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210</a:t>
            </a:r>
            <a:endParaRPr lang="en-US" b="1"/>
          </a:p>
        </p:txBody>
      </p:sp>
    </p:spTree>
  </p:cSld>
  <p:clrMapOvr>
    <a:masterClrMapping/>
  </p:clrMapOvr>
  <p:transition xmlns:p14="http://schemas.microsoft.com/office/powerpoint/2010/main" spd="med">
    <p:randomBar dir="vert"/>
  </p:transition>
</p:sld>
</file>

<file path=ppt/slides/slide9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646113"/>
          </a:xfrm>
        </p:spPr>
        <p:txBody>
          <a:bodyPr anchor="t">
            <a:spAutoFit/>
          </a:bodyPr>
          <a:lstStyle/>
          <a:p>
            <a:pPr>
              <a:spcBef>
                <a:spcPct val="50000"/>
              </a:spcBef>
              <a:defRPr/>
            </a:pPr>
            <a:r>
              <a:rPr lang="en-US" sz="36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graphicFrame>
        <p:nvGraphicFramePr>
          <p:cNvPr id="6" name="Table 5"/>
          <p:cNvGraphicFramePr>
            <a:graphicFrameLocks noGrp="1"/>
          </p:cNvGraphicFramePr>
          <p:nvPr/>
        </p:nvGraphicFramePr>
        <p:xfrm>
          <a:off x="152400" y="838200"/>
          <a:ext cx="8915400" cy="5883275"/>
        </p:xfrm>
        <a:graphic>
          <a:graphicData uri="http://schemas.openxmlformats.org/drawingml/2006/table">
            <a:tbl>
              <a:tblPr/>
              <a:tblGrid>
                <a:gridCol w="603250">
                  <a:extLst>
                    <a:ext uri="{9D8B030D-6E8A-4147-A177-3AD203B41FA5}">
                      <a16:colId xmlns="" xmlns:a16="http://schemas.microsoft.com/office/drawing/2014/main" val="20000"/>
                    </a:ext>
                  </a:extLst>
                </a:gridCol>
                <a:gridCol w="4103688">
                  <a:extLst>
                    <a:ext uri="{9D8B030D-6E8A-4147-A177-3AD203B41FA5}">
                      <a16:colId xmlns="" xmlns:a16="http://schemas.microsoft.com/office/drawing/2014/main" val="20001"/>
                    </a:ext>
                  </a:extLst>
                </a:gridCol>
                <a:gridCol w="4208462">
                  <a:extLst>
                    <a:ext uri="{9D8B030D-6E8A-4147-A177-3AD203B41FA5}">
                      <a16:colId xmlns="" xmlns:a16="http://schemas.microsoft.com/office/drawing/2014/main" val="20002"/>
                    </a:ext>
                  </a:extLst>
                </a:gridCol>
              </a:tblGrid>
              <a:tr h="39628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Pengangkatan/Rapture</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5" marB="45725"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213383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Tidak terlihat dan pribadi</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hanya orang percaya yang dapat melihat Kristus dan Allah mengirim penyesatan yang luar biasa melalui Antikristus. (2 Tes. 2:11)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Tampak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dan bersifat umum. “setiap mata akan melihat DIA”  (Wah. 1:7)</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 xmlns:a16="http://schemas.microsoft.com/office/drawing/2014/main" val="10001"/>
                  </a:ext>
                </a:extLst>
              </a:tr>
              <a:tr h="182899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11</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Pemenuhan janji kepada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Gereja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dimana tidak ada pembedaan Yahudi-Gentile (non-Yahudi) (1 Tes. 4:15; bd. Yoh 14:1-3; Ef. 2:11-16)</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Pemenuhan janji dari Perjanjian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yang dibuat dalam Perjanjian Lama(Kej. 12:1-3; Mzm. 89; Yes. 11:11-14; bd. Rom. 11:26-27)</a:t>
                      </a: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2"/>
                  </a:ext>
                </a:extLst>
              </a:tr>
              <a:tr h="914499">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12</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Kejahatan meningkat(2 Tes. 2:1-12)</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Kejahatan ditahan (2 Tes. 1:7; Mzm. 37:9-10)</a:t>
                      </a: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 xmlns:a16="http://schemas.microsoft.com/office/drawing/2014/main" val="10003"/>
                  </a:ext>
                </a:extLst>
              </a:tr>
              <a:tr h="609666">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Gereja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diangkat (1 Tes. 4:13-18)</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Setan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dilenyapkan (Rev. 20:1-3)</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sp>
        <p:nvSpPr>
          <p:cNvPr id="81942"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210</a:t>
            </a:r>
            <a:endParaRPr lang="en-US" b="1"/>
          </a:p>
        </p:txBody>
      </p:sp>
    </p:spTree>
  </p:cSld>
  <p:clrMapOvr>
    <a:masterClrMapping/>
  </p:clrMapOvr>
  <p:transition xmlns:p14="http://schemas.microsoft.com/office/powerpoint/2010/main" spd="med">
    <p:randomBar dir="vert"/>
  </p:transition>
</p:sld>
</file>

<file path=ppt/slides/slide9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243727" name="Rectangle 15"/>
          <p:cNvSpPr>
            <a:spLocks noGrp="1" noChangeArrowheads="1"/>
          </p:cNvSpPr>
          <p:nvPr>
            <p:ph type="title" idx="4294967295"/>
          </p:nvPr>
        </p:nvSpPr>
        <p:spPr>
          <a:xfrm>
            <a:off x="685800" y="0"/>
            <a:ext cx="7772400" cy="1323975"/>
          </a:xfrm>
        </p:spPr>
        <p:txBody>
          <a:bodyPr anchor="t">
            <a:spAutoFit/>
          </a:bodyPr>
          <a:lstStyle/>
          <a:p>
            <a:pPr>
              <a:spcBef>
                <a:spcPct val="50000"/>
              </a:spcBef>
              <a:defRPr/>
            </a:pPr>
            <a:r>
              <a:rPr lang="en-US" sz="4000" b="1">
                <a:solidFill>
                  <a:srgbClr val="FFFF99"/>
                </a:solidFill>
                <a:effectLst>
                  <a:outerShdw blurRad="38100" dist="38100" dir="2700000" algn="tl">
                    <a:srgbClr val="000000"/>
                  </a:outerShdw>
                </a:effectLst>
                <a:latin typeface="Arial" charset="0"/>
                <a:ea typeface="ＭＳ Ｐゴシック" charset="0"/>
                <a:cs typeface="Arial" charset="0"/>
              </a:rPr>
              <a:t>Tahap-tahap Kedatangan Kedua</a:t>
            </a:r>
          </a:p>
        </p:txBody>
      </p:sp>
      <p:graphicFrame>
        <p:nvGraphicFramePr>
          <p:cNvPr id="6" name="Table 5"/>
          <p:cNvGraphicFramePr>
            <a:graphicFrameLocks noGrp="1"/>
          </p:cNvGraphicFramePr>
          <p:nvPr/>
        </p:nvGraphicFramePr>
        <p:xfrm>
          <a:off x="152400" y="838200"/>
          <a:ext cx="8915400" cy="5273676"/>
        </p:xfrm>
        <a:graphic>
          <a:graphicData uri="http://schemas.openxmlformats.org/drawingml/2006/table">
            <a:tbl>
              <a:tblPr/>
              <a:tblGrid>
                <a:gridCol w="603250">
                  <a:extLst>
                    <a:ext uri="{9D8B030D-6E8A-4147-A177-3AD203B41FA5}">
                      <a16:colId xmlns="" xmlns:a16="http://schemas.microsoft.com/office/drawing/2014/main" val="20000"/>
                    </a:ext>
                  </a:extLst>
                </a:gridCol>
                <a:gridCol w="4032250">
                  <a:extLst>
                    <a:ext uri="{9D8B030D-6E8A-4147-A177-3AD203B41FA5}">
                      <a16:colId xmlns="" xmlns:a16="http://schemas.microsoft.com/office/drawing/2014/main" val="20001"/>
                    </a:ext>
                  </a:extLst>
                </a:gridCol>
                <a:gridCol w="4279900">
                  <a:extLst>
                    <a:ext uri="{9D8B030D-6E8A-4147-A177-3AD203B41FA5}">
                      <a16:colId xmlns="" xmlns:a16="http://schemas.microsoft.com/office/drawing/2014/main" val="20002"/>
                    </a:ext>
                  </a:extLst>
                </a:gridCol>
              </a:tblGrid>
              <a:tr h="39628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latin typeface="Arial" charset="0"/>
                        <a:ea typeface="ＭＳ Ｐゴシック" charset="0"/>
                        <a:cs typeface="Arial" charset="0"/>
                      </a:endParaRP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Pengangkatan/Repture</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Penyataan</a:t>
                      </a:r>
                    </a:p>
                  </a:txBody>
                  <a:tcPr marT="45726" marB="45726" horzOverflow="overflow">
                    <a:lnL>
                      <a:noFill/>
                    </a:lnL>
                    <a:lnR>
                      <a:noFill/>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 xmlns:a16="http://schemas.microsoft.com/office/drawing/2014/main" val="10000"/>
                  </a:ext>
                </a:extLst>
              </a:tr>
              <a:tr h="121934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14</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dipandang sebagai Kepala Gereja dan segala sesuatu (Ef. 1:10, 22; 4:15; Kol. 1:18; 2:10)</a:t>
                      </a: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Kristus  sebagai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Mesias</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utk Israel (Za. 14:3-4; bd. Kis 1:6 dg v. 11)</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tx1"/>
                      </a:solidFill>
                      <a:prstDash val="solid"/>
                      <a:round/>
                      <a:headEnd type="none" w="med" len="med"/>
                      <a:tailEnd type="none" w="med" len="med"/>
                    </a:lnT>
                    <a:lnB>
                      <a:noFill/>
                    </a:lnB>
                    <a:lnTlToBr>
                      <a:noFill/>
                    </a:lnTlToBr>
                    <a:lnBlToTr>
                      <a:noFill/>
                    </a:lnBlToTr>
                    <a:solidFill>
                      <a:srgbClr val="E7E7E7"/>
                    </a:solidFill>
                  </a:tcPr>
                </a:tc>
                <a:extLst>
                  <a:ext uri="{0D108BD9-81ED-4DB2-BD59-A6C34878D82A}">
                    <a16:rowId xmlns="" xmlns:a16="http://schemas.microsoft.com/office/drawing/2014/main" val="10001"/>
                  </a:ext>
                </a:extLst>
              </a:tr>
              <a:tr h="1524184">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15</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Penghakiman Tahta Kristus utk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orang percaya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(2 Kor. 5:10; 1 Kor. 3:13)  </a:t>
                      </a:r>
                    </a:p>
                  </a:txBody>
                  <a:tcPr marL="50800" marR="50800" marT="0" marB="0" horzOverflow="overflow">
                    <a:lnL>
                      <a:noFill/>
                    </a:lnL>
                    <a:lnR>
                      <a:noFill/>
                    </a:lnR>
                    <a:lnT>
                      <a:noFill/>
                    </a:lnT>
                    <a:lnB>
                      <a:noFill/>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Penghakiman untuk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Israel dan orang tidak percaya</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(Yeh. 20:34-38; Mat. 25; Za. 14:4; bd.hal. 160)</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bg1"/>
                    </a:solidFill>
                  </a:tcPr>
                </a:tc>
                <a:extLst>
                  <a:ext uri="{0D108BD9-81ED-4DB2-BD59-A6C34878D82A}">
                    <a16:rowId xmlns="" xmlns:a16="http://schemas.microsoft.com/office/drawing/2014/main" val="10002"/>
                  </a:ext>
                </a:extLst>
              </a:tr>
              <a:tr h="914510">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16</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Tuhan</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sudah dekat (Flp. 4:5)</a:t>
                      </a:r>
                    </a:p>
                  </a:txBody>
                  <a:tcPr marL="50800" marR="50800" marT="0" marB="0" horzOverflow="overflow">
                    <a:lnL>
                      <a:noFill/>
                    </a:lnL>
                    <a:lnR>
                      <a:noFill/>
                    </a:lnR>
                    <a:lnT>
                      <a:noFill/>
                    </a:lnT>
                    <a:lnB>
                      <a:noFill/>
                    </a:lnB>
                    <a:lnTlToBr>
                      <a:noFill/>
                    </a:lnTlToBr>
                    <a:lnBlToTr>
                      <a:noFill/>
                    </a:lnBlToTr>
                    <a:solidFill>
                      <a:srgbClr val="E7E7E7"/>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sng" strike="noStrike" cap="none" normalizeH="0" baseline="0">
                          <a:ln>
                            <a:noFill/>
                          </a:ln>
                          <a:solidFill>
                            <a:srgbClr val="000000"/>
                          </a:solidFill>
                          <a:effectLst/>
                          <a:latin typeface="Arial" charset="0"/>
                          <a:ea typeface="ＭＳ Ｐゴシック" charset="0"/>
                          <a:cs typeface="Times New Roman" charset="0"/>
                        </a:rPr>
                        <a:t>Kerajaan Surga </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sudah dekat (Mat. 24:14)</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E7E7E7"/>
                    </a:solidFill>
                  </a:tcPr>
                </a:tc>
                <a:extLst>
                  <a:ext uri="{0D108BD9-81ED-4DB2-BD59-A6C34878D82A}">
                    <a16:rowId xmlns="" xmlns:a16="http://schemas.microsoft.com/office/drawing/2014/main" val="10003"/>
                  </a:ext>
                </a:extLst>
              </a:tr>
              <a:tr h="1219347">
                <a:tc>
                  <a:txBody>
                    <a:bodyPr/>
                    <a:lstStyle/>
                    <a:p>
                      <a:pPr marL="0" marR="0" lvl="0" indent="0" algn="ctr" defTabSz="457200" rtl="0" eaLnBrk="1" fontAlgn="base" latinLnBrk="0" hangingPunct="1">
                        <a:lnSpc>
                          <a:spcPct val="100000"/>
                        </a:lnSpc>
                        <a:spcBef>
                          <a:spcPts val="120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17</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ruined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(Why. 6–16)</a:t>
                      </a: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1270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Arial" charset="0"/>
                          <a:ea typeface="ＭＳ Ｐゴシック" charset="0"/>
                          <a:cs typeface="Times New Roman" charset="0"/>
                        </a:rPr>
                        <a:t>Nature subsequently </a:t>
                      </a:r>
                      <a:r>
                        <a:rPr kumimoji="0" lang="en-US" sz="2000" b="1" i="0" u="sng" strike="noStrike" cap="none" normalizeH="0" baseline="0">
                          <a:ln>
                            <a:noFill/>
                          </a:ln>
                          <a:solidFill>
                            <a:srgbClr val="000000"/>
                          </a:solidFill>
                          <a:effectLst/>
                          <a:latin typeface="Arial" charset="0"/>
                          <a:ea typeface="ＭＳ Ｐゴシック" charset="0"/>
                          <a:cs typeface="Times New Roman" charset="0"/>
                        </a:rPr>
                        <a:t>restored</a:t>
                      </a:r>
                      <a:r>
                        <a:rPr kumimoji="0" lang="en-US" sz="2000" b="1" i="0" u="none" strike="noStrike" cap="none" normalizeH="0" baseline="0">
                          <a:ln>
                            <a:noFill/>
                          </a:ln>
                          <a:solidFill>
                            <a:srgbClr val="000000"/>
                          </a:solidFill>
                          <a:effectLst/>
                          <a:latin typeface="Arial" charset="0"/>
                          <a:ea typeface="ＭＳ Ｐゴシック" charset="0"/>
                          <a:cs typeface="Times New Roman" charset="0"/>
                        </a:rPr>
                        <a:t> (Rom. 8:19-22; Yes. 11:6-9; 35:9; 65:25)</a:t>
                      </a:r>
                    </a:p>
                    <a:p>
                      <a:pPr marL="1270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Times New Roman" charset="0"/>
                      </a:endParaRPr>
                    </a:p>
                  </a:txBody>
                  <a:tcPr marL="50800" marR="50800" marT="0" marB="0" horzOverflow="overflow">
                    <a:lnL>
                      <a:noFill/>
                    </a:lnL>
                    <a:lnR>
                      <a:noFill/>
                    </a:lnR>
                    <a:lnT>
                      <a:noFill/>
                    </a:lnT>
                    <a:lnB w="254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 xmlns:a16="http://schemas.microsoft.com/office/drawing/2014/main" val="10004"/>
                  </a:ext>
                </a:extLst>
              </a:tr>
            </a:tbl>
          </a:graphicData>
        </a:graphic>
      </p:graphicFrame>
      <p:sp>
        <p:nvSpPr>
          <p:cNvPr id="83990" name="Text Box 16"/>
          <p:cNvSpPr txBox="1">
            <a:spLocks noChangeArrowheads="1"/>
          </p:cNvSpPr>
          <p:nvPr/>
        </p:nvSpPr>
        <p:spPr bwMode="auto">
          <a:xfrm>
            <a:off x="8458200" y="71438"/>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210</a:t>
            </a:r>
            <a:endParaRPr lang="en-US" b="1"/>
          </a:p>
        </p:txBody>
      </p:sp>
    </p:spTree>
  </p:cSld>
  <p:clrMapOvr>
    <a:masterClrMapping/>
  </p:clrMapOvr>
  <p:transition xmlns:p14="http://schemas.microsoft.com/office/powerpoint/2010/mai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86018"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6020" name="Text Box 4"/>
          <p:cNvSpPr txBox="1">
            <a:spLocks noChangeArrowheads="1"/>
          </p:cNvSpPr>
          <p:nvPr/>
        </p:nvSpPr>
        <p:spPr bwMode="auto">
          <a:xfrm rot="-5400000">
            <a:off x="-673894" y="3725069"/>
            <a:ext cx="31162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rPr>
              <a:t>Masa Gereja</a:t>
            </a:r>
            <a:endParaRPr lang="en-US" sz="4000">
              <a:solidFill>
                <a:schemeClr val="bg1"/>
              </a:solidFill>
            </a:endParaRPr>
          </a:p>
        </p:txBody>
      </p:sp>
      <p:sp>
        <p:nvSpPr>
          <p:cNvPr id="40965" name="Text Box 5"/>
          <p:cNvSpPr txBox="1">
            <a:spLocks noChangeArrowheads="1"/>
          </p:cNvSpPr>
          <p:nvPr/>
        </p:nvSpPr>
        <p:spPr bwMode="auto">
          <a:xfrm>
            <a:off x="3429000" y="12954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CCFF"/>
                </a:solidFill>
              </a:rPr>
              <a:t>Kedtgn Kedua</a:t>
            </a:r>
            <a:endParaRPr lang="en-US" sz="4000"/>
          </a:p>
        </p:txBody>
      </p:sp>
      <p:sp>
        <p:nvSpPr>
          <p:cNvPr id="40966" name="Text Box 6"/>
          <p:cNvSpPr txBox="1">
            <a:spLocks noChangeArrowheads="1"/>
          </p:cNvSpPr>
          <p:nvPr/>
        </p:nvSpPr>
        <p:spPr bwMode="auto">
          <a:xfrm>
            <a:off x="755650" y="1812925"/>
            <a:ext cx="2749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rgbClr val="00CCFF"/>
                </a:solidFill>
              </a:rPr>
              <a:t>Pengangkatan</a:t>
            </a:r>
            <a:endParaRPr lang="en-US" sz="3200">
              <a:solidFill>
                <a:schemeClr val="bg1"/>
              </a:solidFill>
            </a:endParaRPr>
          </a:p>
        </p:txBody>
      </p:sp>
      <p:sp>
        <p:nvSpPr>
          <p:cNvPr id="40967" name="Text Box 7"/>
          <p:cNvSpPr txBox="1">
            <a:spLocks noChangeArrowheads="1"/>
          </p:cNvSpPr>
          <p:nvPr/>
        </p:nvSpPr>
        <p:spPr bwMode="auto">
          <a:xfrm>
            <a:off x="1828800" y="3276600"/>
            <a:ext cx="25146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Tribulasi</a:t>
            </a:r>
            <a:endParaRPr lang="en-US" sz="4000"/>
          </a:p>
        </p:txBody>
      </p:sp>
      <p:sp>
        <p:nvSpPr>
          <p:cNvPr id="40968" name="Text Box 8"/>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7 tahun</a:t>
            </a:r>
            <a:endParaRPr lang="en-US" sz="4000"/>
          </a:p>
        </p:txBody>
      </p:sp>
      <p:sp>
        <p:nvSpPr>
          <p:cNvPr id="40969" name="Text Box 9"/>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Milenium</a:t>
            </a:r>
            <a:endParaRPr lang="en-US" sz="4000"/>
          </a:p>
        </p:txBody>
      </p:sp>
      <p:sp>
        <p:nvSpPr>
          <p:cNvPr id="40970" name="Text Box 10"/>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1000 tahun</a:t>
            </a:r>
            <a:endParaRPr lang="en-US" sz="4000"/>
          </a:p>
        </p:txBody>
      </p:sp>
      <p:sp>
        <p:nvSpPr>
          <p:cNvPr id="40972" name="Text Box 12"/>
          <p:cNvSpPr txBox="1">
            <a:spLocks noChangeArrowheads="1"/>
          </p:cNvSpPr>
          <p:nvPr/>
        </p:nvSpPr>
        <p:spPr bwMode="auto">
          <a:xfrm rot="5400000" flipH="1">
            <a:off x="5868194" y="3886994"/>
            <a:ext cx="495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CC00"/>
                </a:solidFill>
              </a:rPr>
              <a:t>Kerajaan Kekal</a:t>
            </a:r>
            <a:endParaRPr lang="en-US" sz="4000">
              <a:solidFill>
                <a:srgbClr val="FFCC00"/>
              </a:solidFill>
            </a:endParaRPr>
          </a:p>
        </p:txBody>
      </p:sp>
      <p:sp>
        <p:nvSpPr>
          <p:cNvPr id="40973" name="Text Box 13"/>
          <p:cNvSpPr txBox="1">
            <a:spLocks noChangeArrowheads="1"/>
          </p:cNvSpPr>
          <p:nvPr/>
        </p:nvSpPr>
        <p:spPr bwMode="auto">
          <a:xfrm rot="5381629">
            <a:off x="6621463" y="5186362"/>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b="1">
                <a:solidFill>
                  <a:srgbClr val="FF0066"/>
                </a:solidFill>
              </a:rPr>
              <a:t>Penghakiman</a:t>
            </a:r>
            <a:endParaRPr lang="en-US" sz="2800" b="1"/>
          </a:p>
        </p:txBody>
      </p:sp>
      <p:sp>
        <p:nvSpPr>
          <p:cNvPr id="40974" name="Line 14"/>
          <p:cNvSpPr>
            <a:spLocks noChangeShapeType="1"/>
          </p:cNvSpPr>
          <p:nvPr/>
        </p:nvSpPr>
        <p:spPr bwMode="auto">
          <a:xfrm>
            <a:off x="31257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5" name="Line 15"/>
          <p:cNvSpPr>
            <a:spLocks noChangeShapeType="1"/>
          </p:cNvSpPr>
          <p:nvPr/>
        </p:nvSpPr>
        <p:spPr bwMode="auto">
          <a:xfrm flipV="1">
            <a:off x="31242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0976" name="Rectangle 16"/>
          <p:cNvSpPr>
            <a:spLocks noChangeArrowheads="1"/>
          </p:cNvSpPr>
          <p:nvPr/>
        </p:nvSpPr>
        <p:spPr bwMode="auto">
          <a:xfrm>
            <a:off x="457200" y="2514600"/>
            <a:ext cx="25146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32" name="Rectangle 17"/>
          <p:cNvSpPr>
            <a:spLocks noGrp="1" noChangeArrowheads="1"/>
          </p:cNvSpPr>
          <p:nvPr>
            <p:ph type="title" idx="4294967295"/>
          </p:nvPr>
        </p:nvSpPr>
        <p:spPr>
          <a:xfrm>
            <a:off x="762000" y="533400"/>
            <a:ext cx="7772400" cy="762000"/>
          </a:xfrm>
          <a:noFill/>
        </p:spPr>
        <p:txBody>
          <a:bodyPr anchor="t">
            <a:spAutoFit/>
          </a:bodyPr>
          <a:lstStyle/>
          <a:p>
            <a:pPr>
              <a:spcBef>
                <a:spcPct val="50000"/>
              </a:spcBef>
            </a:pPr>
            <a:r>
              <a:rPr lang="en-US" b="1">
                <a:solidFill>
                  <a:srgbClr val="FFFF99"/>
                </a:solidFill>
                <a:latin typeface="Times New Roman" charset="0"/>
                <a:ea typeface="ＭＳ Ｐゴシック" charset="0"/>
                <a:cs typeface="ＭＳ Ｐゴシック" charset="0"/>
              </a:rPr>
              <a:t>Pengangkatan “Mid-Trib”</a:t>
            </a:r>
          </a:p>
        </p:txBody>
      </p:sp>
      <p:sp>
        <p:nvSpPr>
          <p:cNvPr id="86033"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208</a:t>
            </a:r>
            <a:endParaRPr lang="en-US"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0976"/>
                                        </p:tgtEl>
                                        <p:attrNameLst>
                                          <p:attrName>style.visibility</p:attrName>
                                        </p:attrNameLst>
                                      </p:cBhvr>
                                      <p:to>
                                        <p:strVal val="visible"/>
                                      </p:to>
                                    </p:set>
                                    <p:anim calcmode="lin" valueType="num">
                                      <p:cBhvr additive="base">
                                        <p:cTn id="7" dur="500" fill="hold"/>
                                        <p:tgtEl>
                                          <p:spTgt spid="40976"/>
                                        </p:tgtEl>
                                        <p:attrNameLst>
                                          <p:attrName>ppt_x</p:attrName>
                                        </p:attrNameLst>
                                      </p:cBhvr>
                                      <p:tavLst>
                                        <p:tav tm="0">
                                          <p:val>
                                            <p:strVal val="0-#ppt_w/2"/>
                                          </p:val>
                                        </p:tav>
                                        <p:tav tm="100000">
                                          <p:val>
                                            <p:strVal val="#ppt_x"/>
                                          </p:val>
                                        </p:tav>
                                      </p:tavLst>
                                    </p:anim>
                                    <p:anim calcmode="lin" valueType="num">
                                      <p:cBhvr additive="base">
                                        <p:cTn id="8" dur="500" fill="hold"/>
                                        <p:tgtEl>
                                          <p:spTgt spid="409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40967"/>
                                        </p:tgtEl>
                                        <p:attrNameLst>
                                          <p:attrName>style.visibility</p:attrName>
                                        </p:attrNameLst>
                                      </p:cBhvr>
                                      <p:to>
                                        <p:strVal val="visible"/>
                                      </p:to>
                                    </p:set>
                                    <p:anim calcmode="lin" valueType="num">
                                      <p:cBhvr>
                                        <p:cTn id="12" dur="500" fill="hold"/>
                                        <p:tgtEl>
                                          <p:spTgt spid="40967"/>
                                        </p:tgtEl>
                                        <p:attrNameLst>
                                          <p:attrName>ppt_w</p:attrName>
                                        </p:attrNameLst>
                                      </p:cBhvr>
                                      <p:tavLst>
                                        <p:tav tm="0">
                                          <p:val>
                                            <p:fltVal val="0"/>
                                          </p:val>
                                        </p:tav>
                                        <p:tav tm="100000">
                                          <p:val>
                                            <p:strVal val="#ppt_w"/>
                                          </p:val>
                                        </p:tav>
                                      </p:tavLst>
                                    </p:anim>
                                    <p:anim calcmode="lin" valueType="num">
                                      <p:cBhvr>
                                        <p:cTn id="13" dur="500" fill="hold"/>
                                        <p:tgtEl>
                                          <p:spTgt spid="4096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40968"/>
                                        </p:tgtEl>
                                        <p:attrNameLst>
                                          <p:attrName>style.visibility</p:attrName>
                                        </p:attrNameLst>
                                      </p:cBhvr>
                                      <p:to>
                                        <p:strVal val="visible"/>
                                      </p:to>
                                    </p:set>
                                    <p:anim calcmode="lin" valueType="num">
                                      <p:cBhvr>
                                        <p:cTn id="17" dur="500" fill="hold"/>
                                        <p:tgtEl>
                                          <p:spTgt spid="40968"/>
                                        </p:tgtEl>
                                        <p:attrNameLst>
                                          <p:attrName>ppt_w</p:attrName>
                                        </p:attrNameLst>
                                      </p:cBhvr>
                                      <p:tavLst>
                                        <p:tav tm="0">
                                          <p:val>
                                            <p:fltVal val="0"/>
                                          </p:val>
                                        </p:tav>
                                        <p:tav tm="100000">
                                          <p:val>
                                            <p:strVal val="#ppt_w"/>
                                          </p:val>
                                        </p:tav>
                                      </p:tavLst>
                                    </p:anim>
                                    <p:anim calcmode="lin" valueType="num">
                                      <p:cBhvr>
                                        <p:cTn id="18" dur="500" fill="hold"/>
                                        <p:tgtEl>
                                          <p:spTgt spid="40968"/>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2000"/>
                                  </p:stCondLst>
                                  <p:childTnLst>
                                    <p:set>
                                      <p:cBhvr>
                                        <p:cTn id="21" dur="1" fill="hold">
                                          <p:stCondLst>
                                            <p:cond delay="0"/>
                                          </p:stCondLst>
                                        </p:cTn>
                                        <p:tgtEl>
                                          <p:spTgt spid="40966"/>
                                        </p:tgtEl>
                                        <p:attrNameLst>
                                          <p:attrName>style.visibility</p:attrName>
                                        </p:attrNameLst>
                                      </p:cBhvr>
                                      <p:to>
                                        <p:strVal val="visible"/>
                                      </p:to>
                                    </p:set>
                                    <p:animEffect transition="in" filter="box(out)">
                                      <p:cBhvr>
                                        <p:cTn id="22" dur="500"/>
                                        <p:tgtEl>
                                          <p:spTgt spid="40966"/>
                                        </p:tgtEl>
                                      </p:cBhvr>
                                    </p:animEffect>
                                  </p:childTnLst>
                                </p:cTn>
                              </p:par>
                            </p:childTnLst>
                          </p:cTn>
                        </p:par>
                        <p:par>
                          <p:cTn id="23" fill="hold" nodeType="afterGroup">
                            <p:stCondLst>
                              <p:cond delay="6000"/>
                            </p:stCondLst>
                            <p:childTnLst>
                              <p:par>
                                <p:cTn id="24" presetID="2" presetClass="entr" presetSubtype="1" fill="hold" grpId="0" nodeType="afterEffect">
                                  <p:stCondLst>
                                    <p:cond delay="1000"/>
                                  </p:stCondLst>
                                  <p:childTnLst>
                                    <p:set>
                                      <p:cBhvr>
                                        <p:cTn id="25" dur="1" fill="hold">
                                          <p:stCondLst>
                                            <p:cond delay="0"/>
                                          </p:stCondLst>
                                        </p:cTn>
                                        <p:tgtEl>
                                          <p:spTgt spid="40974"/>
                                        </p:tgtEl>
                                        <p:attrNameLst>
                                          <p:attrName>style.visibility</p:attrName>
                                        </p:attrNameLst>
                                      </p:cBhvr>
                                      <p:to>
                                        <p:strVal val="visible"/>
                                      </p:to>
                                    </p:set>
                                    <p:anim calcmode="lin" valueType="num">
                                      <p:cBhvr additive="base">
                                        <p:cTn id="26" dur="500" fill="hold"/>
                                        <p:tgtEl>
                                          <p:spTgt spid="40974"/>
                                        </p:tgtEl>
                                        <p:attrNameLst>
                                          <p:attrName>ppt_x</p:attrName>
                                        </p:attrNameLst>
                                      </p:cBhvr>
                                      <p:tavLst>
                                        <p:tav tm="0">
                                          <p:val>
                                            <p:strVal val="#ppt_x"/>
                                          </p:val>
                                        </p:tav>
                                        <p:tav tm="100000">
                                          <p:val>
                                            <p:strVal val="#ppt_x"/>
                                          </p:val>
                                        </p:tav>
                                      </p:tavLst>
                                    </p:anim>
                                    <p:anim calcmode="lin" valueType="num">
                                      <p:cBhvr additive="base">
                                        <p:cTn id="27" dur="500" fill="hold"/>
                                        <p:tgtEl>
                                          <p:spTgt spid="40974"/>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7500"/>
                            </p:stCondLst>
                            <p:childTnLst>
                              <p:par>
                                <p:cTn id="29" presetID="2" presetClass="entr" presetSubtype="4" fill="hold" grpId="0" nodeType="afterEffect">
                                  <p:stCondLst>
                                    <p:cond delay="0"/>
                                  </p:stCondLst>
                                  <p:childTnLst>
                                    <p:set>
                                      <p:cBhvr>
                                        <p:cTn id="30" dur="1" fill="hold">
                                          <p:stCondLst>
                                            <p:cond delay="0"/>
                                          </p:stCondLst>
                                        </p:cTn>
                                        <p:tgtEl>
                                          <p:spTgt spid="40975"/>
                                        </p:tgtEl>
                                        <p:attrNameLst>
                                          <p:attrName>style.visibility</p:attrName>
                                        </p:attrNameLst>
                                      </p:cBhvr>
                                      <p:to>
                                        <p:strVal val="visible"/>
                                      </p:to>
                                    </p:set>
                                    <p:anim calcmode="lin" valueType="num">
                                      <p:cBhvr additive="base">
                                        <p:cTn id="31" dur="500" fill="hold"/>
                                        <p:tgtEl>
                                          <p:spTgt spid="40975"/>
                                        </p:tgtEl>
                                        <p:attrNameLst>
                                          <p:attrName>ppt_x</p:attrName>
                                        </p:attrNameLst>
                                      </p:cBhvr>
                                      <p:tavLst>
                                        <p:tav tm="0">
                                          <p:val>
                                            <p:strVal val="#ppt_x"/>
                                          </p:val>
                                        </p:tav>
                                        <p:tav tm="100000">
                                          <p:val>
                                            <p:strVal val="#ppt_x"/>
                                          </p:val>
                                        </p:tav>
                                      </p:tavLst>
                                    </p:anim>
                                    <p:anim calcmode="lin" valueType="num">
                                      <p:cBhvr additive="base">
                                        <p:cTn id="32" dur="500" fill="hold"/>
                                        <p:tgtEl>
                                          <p:spTgt spid="40975"/>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8000"/>
                            </p:stCondLst>
                            <p:childTnLst>
                              <p:par>
                                <p:cTn id="34" presetID="2" presetClass="entr" presetSubtype="1" fill="hold" grpId="0" nodeType="afterEffect">
                                  <p:stCondLst>
                                    <p:cond delay="2000"/>
                                  </p:stCondLst>
                                  <p:childTnLst>
                                    <p:set>
                                      <p:cBhvr>
                                        <p:cTn id="35" dur="1" fill="hold">
                                          <p:stCondLst>
                                            <p:cond delay="0"/>
                                          </p:stCondLst>
                                        </p:cTn>
                                        <p:tgtEl>
                                          <p:spTgt spid="40965"/>
                                        </p:tgtEl>
                                        <p:attrNameLst>
                                          <p:attrName>style.visibility</p:attrName>
                                        </p:attrNameLst>
                                      </p:cBhvr>
                                      <p:to>
                                        <p:strVal val="visible"/>
                                      </p:to>
                                    </p:set>
                                    <p:anim calcmode="lin" valueType="num">
                                      <p:cBhvr additive="base">
                                        <p:cTn id="36" dur="500" fill="hold"/>
                                        <p:tgtEl>
                                          <p:spTgt spid="40965"/>
                                        </p:tgtEl>
                                        <p:attrNameLst>
                                          <p:attrName>ppt_x</p:attrName>
                                        </p:attrNameLst>
                                      </p:cBhvr>
                                      <p:tavLst>
                                        <p:tav tm="0">
                                          <p:val>
                                            <p:strVal val="#ppt_x"/>
                                          </p:val>
                                        </p:tav>
                                        <p:tav tm="100000">
                                          <p:val>
                                            <p:strVal val="#ppt_x"/>
                                          </p:val>
                                        </p:tav>
                                      </p:tavLst>
                                    </p:anim>
                                    <p:anim calcmode="lin" valueType="num">
                                      <p:cBhvr additive="base">
                                        <p:cTn id="37" dur="500" fill="hold"/>
                                        <p:tgtEl>
                                          <p:spTgt spid="40965"/>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0500"/>
                            </p:stCondLst>
                            <p:childTnLst>
                              <p:par>
                                <p:cTn id="39" presetID="2" presetClass="entr" presetSubtype="1" fill="hold" grpId="0" nodeType="afterEffect">
                                  <p:stCondLst>
                                    <p:cond delay="0"/>
                                  </p:stCondLst>
                                  <p:childTnLst>
                                    <p:set>
                                      <p:cBhvr>
                                        <p:cTn id="40" dur="1" fill="hold">
                                          <p:stCondLst>
                                            <p:cond delay="0"/>
                                          </p:stCondLst>
                                        </p:cTn>
                                        <p:tgtEl>
                                          <p:spTgt spid="40963"/>
                                        </p:tgtEl>
                                        <p:attrNameLst>
                                          <p:attrName>style.visibility</p:attrName>
                                        </p:attrNameLst>
                                      </p:cBhvr>
                                      <p:to>
                                        <p:strVal val="visible"/>
                                      </p:to>
                                    </p:set>
                                    <p:anim calcmode="lin" valueType="num">
                                      <p:cBhvr additive="base">
                                        <p:cTn id="41" dur="500" fill="hold"/>
                                        <p:tgtEl>
                                          <p:spTgt spid="40963"/>
                                        </p:tgtEl>
                                        <p:attrNameLst>
                                          <p:attrName>ppt_x</p:attrName>
                                        </p:attrNameLst>
                                      </p:cBhvr>
                                      <p:tavLst>
                                        <p:tav tm="0">
                                          <p:val>
                                            <p:strVal val="#ppt_x"/>
                                          </p:val>
                                        </p:tav>
                                        <p:tav tm="100000">
                                          <p:val>
                                            <p:strVal val="#ppt_x"/>
                                          </p:val>
                                        </p:tav>
                                      </p:tavLst>
                                    </p:anim>
                                    <p:anim calcmode="lin" valueType="num">
                                      <p:cBhvr additive="base">
                                        <p:cTn id="42" dur="500" fill="hold"/>
                                        <p:tgtEl>
                                          <p:spTgt spid="40963"/>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1000"/>
                            </p:stCondLst>
                            <p:childTnLst>
                              <p:par>
                                <p:cTn id="44" presetID="23" presetClass="entr" presetSubtype="16" fill="hold" grpId="0" nodeType="afterEffect">
                                  <p:stCondLst>
                                    <p:cond delay="1000"/>
                                  </p:stCondLst>
                                  <p:childTnLst>
                                    <p:set>
                                      <p:cBhvr>
                                        <p:cTn id="45" dur="1" fill="hold">
                                          <p:stCondLst>
                                            <p:cond delay="0"/>
                                          </p:stCondLst>
                                        </p:cTn>
                                        <p:tgtEl>
                                          <p:spTgt spid="40969"/>
                                        </p:tgtEl>
                                        <p:attrNameLst>
                                          <p:attrName>style.visibility</p:attrName>
                                        </p:attrNameLst>
                                      </p:cBhvr>
                                      <p:to>
                                        <p:strVal val="visible"/>
                                      </p:to>
                                    </p:set>
                                    <p:anim calcmode="lin" valueType="num">
                                      <p:cBhvr>
                                        <p:cTn id="46" dur="500" fill="hold"/>
                                        <p:tgtEl>
                                          <p:spTgt spid="40969"/>
                                        </p:tgtEl>
                                        <p:attrNameLst>
                                          <p:attrName>ppt_w</p:attrName>
                                        </p:attrNameLst>
                                      </p:cBhvr>
                                      <p:tavLst>
                                        <p:tav tm="0">
                                          <p:val>
                                            <p:fltVal val="0"/>
                                          </p:val>
                                        </p:tav>
                                        <p:tav tm="100000">
                                          <p:val>
                                            <p:strVal val="#ppt_w"/>
                                          </p:val>
                                        </p:tav>
                                      </p:tavLst>
                                    </p:anim>
                                    <p:anim calcmode="lin" valueType="num">
                                      <p:cBhvr>
                                        <p:cTn id="47" dur="500" fill="hold"/>
                                        <p:tgtEl>
                                          <p:spTgt spid="40969"/>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2500"/>
                            </p:stCondLst>
                            <p:childTnLst>
                              <p:par>
                                <p:cTn id="49" presetID="23" presetClass="entr" presetSubtype="16" fill="hold" grpId="0" nodeType="afterEffect">
                                  <p:stCondLst>
                                    <p:cond delay="0"/>
                                  </p:stCondLst>
                                  <p:childTnLst>
                                    <p:set>
                                      <p:cBhvr>
                                        <p:cTn id="50" dur="1" fill="hold">
                                          <p:stCondLst>
                                            <p:cond delay="0"/>
                                          </p:stCondLst>
                                        </p:cTn>
                                        <p:tgtEl>
                                          <p:spTgt spid="40970"/>
                                        </p:tgtEl>
                                        <p:attrNameLst>
                                          <p:attrName>style.visibility</p:attrName>
                                        </p:attrNameLst>
                                      </p:cBhvr>
                                      <p:to>
                                        <p:strVal val="visible"/>
                                      </p:to>
                                    </p:set>
                                    <p:anim calcmode="lin" valueType="num">
                                      <p:cBhvr>
                                        <p:cTn id="51" dur="500" fill="hold"/>
                                        <p:tgtEl>
                                          <p:spTgt spid="40970"/>
                                        </p:tgtEl>
                                        <p:attrNameLst>
                                          <p:attrName>ppt_w</p:attrName>
                                        </p:attrNameLst>
                                      </p:cBhvr>
                                      <p:tavLst>
                                        <p:tav tm="0">
                                          <p:val>
                                            <p:fltVal val="0"/>
                                          </p:val>
                                        </p:tav>
                                        <p:tav tm="100000">
                                          <p:val>
                                            <p:strVal val="#ppt_w"/>
                                          </p:val>
                                        </p:tav>
                                      </p:tavLst>
                                    </p:anim>
                                    <p:anim calcmode="lin" valueType="num">
                                      <p:cBhvr>
                                        <p:cTn id="52" dur="500" fill="hold"/>
                                        <p:tgtEl>
                                          <p:spTgt spid="40970"/>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3000"/>
                            </p:stCondLst>
                            <p:childTnLst>
                              <p:par>
                                <p:cTn id="54" presetID="2" presetClass="entr" presetSubtype="4" fill="hold" grpId="0" nodeType="afterEffect">
                                  <p:stCondLst>
                                    <p:cond delay="1000"/>
                                  </p:stCondLst>
                                  <p:childTnLst>
                                    <p:set>
                                      <p:cBhvr>
                                        <p:cTn id="55" dur="1" fill="hold">
                                          <p:stCondLst>
                                            <p:cond delay="0"/>
                                          </p:stCondLst>
                                        </p:cTn>
                                        <p:tgtEl>
                                          <p:spTgt spid="40973"/>
                                        </p:tgtEl>
                                        <p:attrNameLst>
                                          <p:attrName>style.visibility</p:attrName>
                                        </p:attrNameLst>
                                      </p:cBhvr>
                                      <p:to>
                                        <p:strVal val="visible"/>
                                      </p:to>
                                    </p:set>
                                    <p:anim calcmode="lin" valueType="num">
                                      <p:cBhvr additive="base">
                                        <p:cTn id="56" dur="500" fill="hold"/>
                                        <p:tgtEl>
                                          <p:spTgt spid="40973"/>
                                        </p:tgtEl>
                                        <p:attrNameLst>
                                          <p:attrName>ppt_x</p:attrName>
                                        </p:attrNameLst>
                                      </p:cBhvr>
                                      <p:tavLst>
                                        <p:tav tm="0">
                                          <p:val>
                                            <p:strVal val="#ppt_x"/>
                                          </p:val>
                                        </p:tav>
                                        <p:tav tm="100000">
                                          <p:val>
                                            <p:strVal val="#ppt_x"/>
                                          </p:val>
                                        </p:tav>
                                      </p:tavLst>
                                    </p:anim>
                                    <p:anim calcmode="lin" valueType="num">
                                      <p:cBhvr additive="base">
                                        <p:cTn id="57" dur="500" fill="hold"/>
                                        <p:tgtEl>
                                          <p:spTgt spid="40973"/>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4500"/>
                            </p:stCondLst>
                            <p:childTnLst>
                              <p:par>
                                <p:cTn id="59" presetID="2" presetClass="entr" presetSubtype="2" fill="hold" grpId="0" nodeType="afterEffect">
                                  <p:stCondLst>
                                    <p:cond delay="1000"/>
                                  </p:stCondLst>
                                  <p:childTnLst>
                                    <p:set>
                                      <p:cBhvr>
                                        <p:cTn id="60" dur="1" fill="hold">
                                          <p:stCondLst>
                                            <p:cond delay="0"/>
                                          </p:stCondLst>
                                        </p:cTn>
                                        <p:tgtEl>
                                          <p:spTgt spid="40972"/>
                                        </p:tgtEl>
                                        <p:attrNameLst>
                                          <p:attrName>style.visibility</p:attrName>
                                        </p:attrNameLst>
                                      </p:cBhvr>
                                      <p:to>
                                        <p:strVal val="visible"/>
                                      </p:to>
                                    </p:set>
                                    <p:anim calcmode="lin" valueType="num">
                                      <p:cBhvr additive="base">
                                        <p:cTn id="61" dur="500" fill="hold"/>
                                        <p:tgtEl>
                                          <p:spTgt spid="40972"/>
                                        </p:tgtEl>
                                        <p:attrNameLst>
                                          <p:attrName>ppt_x</p:attrName>
                                        </p:attrNameLst>
                                      </p:cBhvr>
                                      <p:tavLst>
                                        <p:tav tm="0">
                                          <p:val>
                                            <p:strVal val="1+#ppt_w/2"/>
                                          </p:val>
                                        </p:tav>
                                        <p:tav tm="100000">
                                          <p:val>
                                            <p:strVal val="#ppt_x"/>
                                          </p:val>
                                        </p:tav>
                                      </p:tavLst>
                                    </p:anim>
                                    <p:anim calcmode="lin" valueType="num">
                                      <p:cBhvr additive="base">
                                        <p:cTn id="62" dur="500" fill="hold"/>
                                        <p:tgtEl>
                                          <p:spTgt spid="409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5" grpId="0" autoUpdateAnimBg="0"/>
      <p:bldP spid="40966" grpId="0" autoUpdateAnimBg="0"/>
      <p:bldP spid="40967" grpId="0" animBg="1" autoUpdateAnimBg="0"/>
      <p:bldP spid="40968" grpId="0" autoUpdateAnimBg="0"/>
      <p:bldP spid="40969" grpId="0" animBg="1" autoUpdateAnimBg="0"/>
      <p:bldP spid="40970" grpId="0" autoUpdateAnimBg="0"/>
      <p:bldP spid="40972" grpId="0" autoUpdateAnimBg="0"/>
      <p:bldP spid="40973" grpId="0" autoUpdateAnimBg="0"/>
      <p:bldP spid="40974" grpId="0" animBg="1"/>
      <p:bldP spid="40975" grpId="0" animBg="1"/>
      <p:bldP spid="4097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88066" name="Line 1026"/>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47"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68" name="Text Box 1028"/>
          <p:cNvSpPr txBox="1">
            <a:spLocks noChangeArrowheads="1"/>
          </p:cNvSpPr>
          <p:nvPr/>
        </p:nvSpPr>
        <p:spPr bwMode="auto">
          <a:xfrm rot="-5400000">
            <a:off x="-677068" y="3721894"/>
            <a:ext cx="3119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rPr>
              <a:t>Masa Gereja</a:t>
            </a:r>
            <a:endParaRPr lang="en-US" sz="4000">
              <a:solidFill>
                <a:schemeClr val="bg1"/>
              </a:solidFill>
            </a:endParaRPr>
          </a:p>
        </p:txBody>
      </p:sp>
      <p:sp>
        <p:nvSpPr>
          <p:cNvPr id="236549" name="Line 1029"/>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50" name="Line 1030"/>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51" name="Text Box 1031"/>
          <p:cNvSpPr txBox="1">
            <a:spLocks noChangeArrowheads="1"/>
          </p:cNvSpPr>
          <p:nvPr/>
        </p:nvSpPr>
        <p:spPr bwMode="auto">
          <a:xfrm>
            <a:off x="4343400" y="12954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CCFF"/>
                </a:solidFill>
              </a:rPr>
              <a:t>Kedtgn Kedua</a:t>
            </a:r>
            <a:endParaRPr lang="en-US" sz="4000"/>
          </a:p>
        </p:txBody>
      </p:sp>
      <p:sp>
        <p:nvSpPr>
          <p:cNvPr id="236552" name="Text Box 1032"/>
          <p:cNvSpPr txBox="1">
            <a:spLocks noChangeArrowheads="1"/>
          </p:cNvSpPr>
          <p:nvPr/>
        </p:nvSpPr>
        <p:spPr bwMode="auto">
          <a:xfrm>
            <a:off x="1187450" y="1905000"/>
            <a:ext cx="3308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3200" b="1">
                <a:solidFill>
                  <a:srgbClr val="00CCFF"/>
                </a:solidFill>
              </a:rPr>
              <a:t>Pengangkatan</a:t>
            </a:r>
            <a:endParaRPr lang="en-US" sz="3200">
              <a:solidFill>
                <a:schemeClr val="bg1"/>
              </a:solidFill>
            </a:endParaRPr>
          </a:p>
        </p:txBody>
      </p:sp>
      <p:sp>
        <p:nvSpPr>
          <p:cNvPr id="236553" name="Text Box 1033"/>
          <p:cNvSpPr txBox="1">
            <a:spLocks noChangeArrowheads="1"/>
          </p:cNvSpPr>
          <p:nvPr/>
        </p:nvSpPr>
        <p:spPr bwMode="auto">
          <a:xfrm>
            <a:off x="1828800" y="3276600"/>
            <a:ext cx="25146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Tribulasi</a:t>
            </a:r>
            <a:endParaRPr lang="en-US" sz="4000"/>
          </a:p>
        </p:txBody>
      </p:sp>
      <p:sp>
        <p:nvSpPr>
          <p:cNvPr id="236554" name="Text Box 1034"/>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7 tahun</a:t>
            </a:r>
            <a:endParaRPr lang="en-US" sz="4000"/>
          </a:p>
        </p:txBody>
      </p:sp>
      <p:sp>
        <p:nvSpPr>
          <p:cNvPr id="236555" name="Text Box 1035"/>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Milenium</a:t>
            </a:r>
            <a:endParaRPr lang="en-US" sz="4000"/>
          </a:p>
        </p:txBody>
      </p:sp>
      <p:sp>
        <p:nvSpPr>
          <p:cNvPr id="236556"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1000 tahun</a:t>
            </a:r>
            <a:endParaRPr lang="en-US" sz="4000"/>
          </a:p>
        </p:txBody>
      </p:sp>
      <p:sp>
        <p:nvSpPr>
          <p:cNvPr id="236557" name="Text Box 1037"/>
          <p:cNvSpPr txBox="1">
            <a:spLocks noChangeArrowheads="1"/>
          </p:cNvSpPr>
          <p:nvPr/>
        </p:nvSpPr>
        <p:spPr bwMode="auto">
          <a:xfrm rot="5400000" flipH="1">
            <a:off x="5865019" y="3883819"/>
            <a:ext cx="495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CC00"/>
                </a:solidFill>
              </a:rPr>
              <a:t>Kerajaan Kekal</a:t>
            </a:r>
            <a:endParaRPr lang="en-US" sz="4000">
              <a:solidFill>
                <a:srgbClr val="FFCC00"/>
              </a:solidFill>
            </a:endParaRPr>
          </a:p>
        </p:txBody>
      </p:sp>
      <p:sp>
        <p:nvSpPr>
          <p:cNvPr id="236558" name="Text Box 1038"/>
          <p:cNvSpPr txBox="1">
            <a:spLocks noChangeArrowheads="1"/>
          </p:cNvSpPr>
          <p:nvPr/>
        </p:nvSpPr>
        <p:spPr bwMode="auto">
          <a:xfrm rot="5381629">
            <a:off x="6473825" y="5281613"/>
            <a:ext cx="2844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0066"/>
                </a:solidFill>
              </a:rPr>
              <a:t>Penghakiman</a:t>
            </a:r>
            <a:endParaRPr lang="en-US" sz="3200" b="1"/>
          </a:p>
        </p:txBody>
      </p:sp>
      <p:sp>
        <p:nvSpPr>
          <p:cNvPr id="236559" name="Rectangle 1039"/>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8080" name="Rectangle 1040"/>
          <p:cNvSpPr>
            <a:spLocks noGrp="1" noChangeArrowheads="1"/>
          </p:cNvSpPr>
          <p:nvPr>
            <p:ph type="title" idx="4294967295"/>
          </p:nvPr>
        </p:nvSpPr>
        <p:spPr>
          <a:xfrm>
            <a:off x="685800" y="533400"/>
            <a:ext cx="7772400" cy="769938"/>
          </a:xfrm>
          <a:noFill/>
        </p:spPr>
        <p:txBody>
          <a:bodyPr anchor="t">
            <a:spAutoFit/>
          </a:bodyPr>
          <a:lstStyle/>
          <a:p>
            <a:pPr>
              <a:spcBef>
                <a:spcPct val="50000"/>
              </a:spcBef>
            </a:pPr>
            <a:r>
              <a:rPr lang="en-US" b="1">
                <a:solidFill>
                  <a:srgbClr val="FFFF99"/>
                </a:solidFill>
                <a:latin typeface="Times New Roman" charset="0"/>
                <a:ea typeface="ＭＳ Ｐゴシック" charset="0"/>
                <a:cs typeface="ＭＳ Ｐゴシック" charset="0"/>
              </a:rPr>
              <a:t>Pengangkatan “Parsial”</a:t>
            </a:r>
          </a:p>
        </p:txBody>
      </p:sp>
      <p:sp>
        <p:nvSpPr>
          <p:cNvPr id="236561" name="Line 1041"/>
          <p:cNvSpPr>
            <a:spLocks noChangeShapeType="1"/>
          </p:cNvSpPr>
          <p:nvPr/>
        </p:nvSpPr>
        <p:spPr bwMode="auto">
          <a:xfrm>
            <a:off x="14493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2" name="Line 1042"/>
          <p:cNvSpPr>
            <a:spLocks noChangeShapeType="1"/>
          </p:cNvSpPr>
          <p:nvPr/>
        </p:nvSpPr>
        <p:spPr bwMode="auto">
          <a:xfrm flipV="1">
            <a:off x="14478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3" name="Line 1043"/>
          <p:cNvSpPr>
            <a:spLocks noChangeShapeType="1"/>
          </p:cNvSpPr>
          <p:nvPr/>
        </p:nvSpPr>
        <p:spPr bwMode="auto">
          <a:xfrm>
            <a:off x="21351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4" name="Line 1044"/>
          <p:cNvSpPr>
            <a:spLocks noChangeShapeType="1"/>
          </p:cNvSpPr>
          <p:nvPr/>
        </p:nvSpPr>
        <p:spPr bwMode="auto">
          <a:xfrm flipV="1">
            <a:off x="21336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5" name="Line 1045"/>
          <p:cNvSpPr>
            <a:spLocks noChangeShapeType="1"/>
          </p:cNvSpPr>
          <p:nvPr/>
        </p:nvSpPr>
        <p:spPr bwMode="auto">
          <a:xfrm>
            <a:off x="27447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6" name="Line 1046"/>
          <p:cNvSpPr>
            <a:spLocks noChangeShapeType="1"/>
          </p:cNvSpPr>
          <p:nvPr/>
        </p:nvSpPr>
        <p:spPr bwMode="auto">
          <a:xfrm flipV="1">
            <a:off x="27432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7" name="Line 1047"/>
          <p:cNvSpPr>
            <a:spLocks noChangeShapeType="1"/>
          </p:cNvSpPr>
          <p:nvPr/>
        </p:nvSpPr>
        <p:spPr bwMode="auto">
          <a:xfrm>
            <a:off x="3430588" y="25717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8" name="Line 1048"/>
          <p:cNvSpPr>
            <a:spLocks noChangeShapeType="1"/>
          </p:cNvSpPr>
          <p:nvPr/>
        </p:nvSpPr>
        <p:spPr bwMode="auto">
          <a:xfrm flipV="1">
            <a:off x="3429000" y="33528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69" name="Line 1049"/>
          <p:cNvSpPr>
            <a:spLocks noChangeShapeType="1"/>
          </p:cNvSpPr>
          <p:nvPr/>
        </p:nvSpPr>
        <p:spPr bwMode="auto">
          <a:xfrm>
            <a:off x="7773988" y="24955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6570" name="Line 1050"/>
          <p:cNvSpPr>
            <a:spLocks noChangeShapeType="1"/>
          </p:cNvSpPr>
          <p:nvPr/>
        </p:nvSpPr>
        <p:spPr bwMode="auto">
          <a:xfrm flipV="1">
            <a:off x="7772400" y="3276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88091"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208</a:t>
            </a:r>
            <a:endParaRPr lang="en-US"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6559"/>
                                        </p:tgtEl>
                                        <p:attrNameLst>
                                          <p:attrName>style.visibility</p:attrName>
                                        </p:attrNameLst>
                                      </p:cBhvr>
                                      <p:to>
                                        <p:strVal val="visible"/>
                                      </p:to>
                                    </p:set>
                                    <p:anim calcmode="lin" valueType="num">
                                      <p:cBhvr additive="base">
                                        <p:cTn id="7" dur="500" fill="hold"/>
                                        <p:tgtEl>
                                          <p:spTgt spid="236559"/>
                                        </p:tgtEl>
                                        <p:attrNameLst>
                                          <p:attrName>ppt_x</p:attrName>
                                        </p:attrNameLst>
                                      </p:cBhvr>
                                      <p:tavLst>
                                        <p:tav tm="0">
                                          <p:val>
                                            <p:strVal val="0-#ppt_w/2"/>
                                          </p:val>
                                        </p:tav>
                                        <p:tav tm="100000">
                                          <p:val>
                                            <p:strVal val="#ppt_x"/>
                                          </p:val>
                                        </p:tav>
                                      </p:tavLst>
                                    </p:anim>
                                    <p:anim calcmode="lin" valueType="num">
                                      <p:cBhvr additive="base">
                                        <p:cTn id="8" dur="500" fill="hold"/>
                                        <p:tgtEl>
                                          <p:spTgt spid="23655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236553"/>
                                        </p:tgtEl>
                                        <p:attrNameLst>
                                          <p:attrName>style.visibility</p:attrName>
                                        </p:attrNameLst>
                                      </p:cBhvr>
                                      <p:to>
                                        <p:strVal val="visible"/>
                                      </p:to>
                                    </p:set>
                                    <p:anim calcmode="lin" valueType="num">
                                      <p:cBhvr>
                                        <p:cTn id="12" dur="500" fill="hold"/>
                                        <p:tgtEl>
                                          <p:spTgt spid="236553"/>
                                        </p:tgtEl>
                                        <p:attrNameLst>
                                          <p:attrName>ppt_w</p:attrName>
                                        </p:attrNameLst>
                                      </p:cBhvr>
                                      <p:tavLst>
                                        <p:tav tm="0">
                                          <p:val>
                                            <p:fltVal val="0"/>
                                          </p:val>
                                        </p:tav>
                                        <p:tav tm="100000">
                                          <p:val>
                                            <p:strVal val="#ppt_w"/>
                                          </p:val>
                                        </p:tav>
                                      </p:tavLst>
                                    </p:anim>
                                    <p:anim calcmode="lin" valueType="num">
                                      <p:cBhvr>
                                        <p:cTn id="13" dur="500" fill="hold"/>
                                        <p:tgtEl>
                                          <p:spTgt spid="236553"/>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236554"/>
                                        </p:tgtEl>
                                        <p:attrNameLst>
                                          <p:attrName>style.visibility</p:attrName>
                                        </p:attrNameLst>
                                      </p:cBhvr>
                                      <p:to>
                                        <p:strVal val="visible"/>
                                      </p:to>
                                    </p:set>
                                    <p:anim calcmode="lin" valueType="num">
                                      <p:cBhvr>
                                        <p:cTn id="17" dur="500" fill="hold"/>
                                        <p:tgtEl>
                                          <p:spTgt spid="236554"/>
                                        </p:tgtEl>
                                        <p:attrNameLst>
                                          <p:attrName>ppt_w</p:attrName>
                                        </p:attrNameLst>
                                      </p:cBhvr>
                                      <p:tavLst>
                                        <p:tav tm="0">
                                          <p:val>
                                            <p:fltVal val="0"/>
                                          </p:val>
                                        </p:tav>
                                        <p:tav tm="100000">
                                          <p:val>
                                            <p:strVal val="#ppt_w"/>
                                          </p:val>
                                        </p:tav>
                                      </p:tavLst>
                                    </p:anim>
                                    <p:anim calcmode="lin" valueType="num">
                                      <p:cBhvr>
                                        <p:cTn id="18" dur="500" fill="hold"/>
                                        <p:tgtEl>
                                          <p:spTgt spid="236554"/>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236552"/>
                                        </p:tgtEl>
                                        <p:attrNameLst>
                                          <p:attrName>style.visibility</p:attrName>
                                        </p:attrNameLst>
                                      </p:cBhvr>
                                      <p:to>
                                        <p:strVal val="visible"/>
                                      </p:to>
                                    </p:set>
                                    <p:animEffect transition="in" filter="box(out)">
                                      <p:cBhvr>
                                        <p:cTn id="22" dur="500"/>
                                        <p:tgtEl>
                                          <p:spTgt spid="236552"/>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236549"/>
                                        </p:tgtEl>
                                        <p:attrNameLst>
                                          <p:attrName>style.visibility</p:attrName>
                                        </p:attrNameLst>
                                      </p:cBhvr>
                                      <p:to>
                                        <p:strVal val="visible"/>
                                      </p:to>
                                    </p:set>
                                    <p:anim calcmode="lin" valueType="num">
                                      <p:cBhvr additive="base">
                                        <p:cTn id="26" dur="500" fill="hold"/>
                                        <p:tgtEl>
                                          <p:spTgt spid="236549"/>
                                        </p:tgtEl>
                                        <p:attrNameLst>
                                          <p:attrName>ppt_x</p:attrName>
                                        </p:attrNameLst>
                                      </p:cBhvr>
                                      <p:tavLst>
                                        <p:tav tm="0">
                                          <p:val>
                                            <p:strVal val="#ppt_x"/>
                                          </p:val>
                                        </p:tav>
                                        <p:tav tm="100000">
                                          <p:val>
                                            <p:strVal val="#ppt_x"/>
                                          </p:val>
                                        </p:tav>
                                      </p:tavLst>
                                    </p:anim>
                                    <p:anim calcmode="lin" valueType="num">
                                      <p:cBhvr additive="base">
                                        <p:cTn id="27" dur="500" fill="hold"/>
                                        <p:tgtEl>
                                          <p:spTgt spid="236549"/>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236550"/>
                                        </p:tgtEl>
                                        <p:attrNameLst>
                                          <p:attrName>style.visibility</p:attrName>
                                        </p:attrNameLst>
                                      </p:cBhvr>
                                      <p:to>
                                        <p:strVal val="visible"/>
                                      </p:to>
                                    </p:set>
                                    <p:anim calcmode="lin" valueType="num">
                                      <p:cBhvr additive="base">
                                        <p:cTn id="31" dur="500" fill="hold"/>
                                        <p:tgtEl>
                                          <p:spTgt spid="236550"/>
                                        </p:tgtEl>
                                        <p:attrNameLst>
                                          <p:attrName>ppt_x</p:attrName>
                                        </p:attrNameLst>
                                      </p:cBhvr>
                                      <p:tavLst>
                                        <p:tav tm="0">
                                          <p:val>
                                            <p:strVal val="#ppt_x"/>
                                          </p:val>
                                        </p:tav>
                                        <p:tav tm="100000">
                                          <p:val>
                                            <p:strVal val="#ppt_x"/>
                                          </p:val>
                                        </p:tav>
                                      </p:tavLst>
                                    </p:anim>
                                    <p:anim calcmode="lin" valueType="num">
                                      <p:cBhvr additive="base">
                                        <p:cTn id="32" dur="500" fill="hold"/>
                                        <p:tgtEl>
                                          <p:spTgt spid="236550"/>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236551"/>
                                        </p:tgtEl>
                                        <p:attrNameLst>
                                          <p:attrName>style.visibility</p:attrName>
                                        </p:attrNameLst>
                                      </p:cBhvr>
                                      <p:to>
                                        <p:strVal val="visible"/>
                                      </p:to>
                                    </p:set>
                                    <p:anim calcmode="lin" valueType="num">
                                      <p:cBhvr additive="base">
                                        <p:cTn id="36" dur="500" fill="hold"/>
                                        <p:tgtEl>
                                          <p:spTgt spid="236551"/>
                                        </p:tgtEl>
                                        <p:attrNameLst>
                                          <p:attrName>ppt_x</p:attrName>
                                        </p:attrNameLst>
                                      </p:cBhvr>
                                      <p:tavLst>
                                        <p:tav tm="0">
                                          <p:val>
                                            <p:strVal val="#ppt_x"/>
                                          </p:val>
                                        </p:tav>
                                        <p:tav tm="100000">
                                          <p:val>
                                            <p:strVal val="#ppt_x"/>
                                          </p:val>
                                        </p:tav>
                                      </p:tavLst>
                                    </p:anim>
                                    <p:anim calcmode="lin" valueType="num">
                                      <p:cBhvr additive="base">
                                        <p:cTn id="37" dur="500" fill="hold"/>
                                        <p:tgtEl>
                                          <p:spTgt spid="236551"/>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236547"/>
                                        </p:tgtEl>
                                        <p:attrNameLst>
                                          <p:attrName>style.visibility</p:attrName>
                                        </p:attrNameLst>
                                      </p:cBhvr>
                                      <p:to>
                                        <p:strVal val="visible"/>
                                      </p:to>
                                    </p:set>
                                    <p:anim calcmode="lin" valueType="num">
                                      <p:cBhvr additive="base">
                                        <p:cTn id="41" dur="500" fill="hold"/>
                                        <p:tgtEl>
                                          <p:spTgt spid="236547"/>
                                        </p:tgtEl>
                                        <p:attrNameLst>
                                          <p:attrName>ppt_x</p:attrName>
                                        </p:attrNameLst>
                                      </p:cBhvr>
                                      <p:tavLst>
                                        <p:tav tm="0">
                                          <p:val>
                                            <p:strVal val="#ppt_x"/>
                                          </p:val>
                                        </p:tav>
                                        <p:tav tm="100000">
                                          <p:val>
                                            <p:strVal val="#ppt_x"/>
                                          </p:val>
                                        </p:tav>
                                      </p:tavLst>
                                    </p:anim>
                                    <p:anim calcmode="lin" valueType="num">
                                      <p:cBhvr additive="base">
                                        <p:cTn id="42" dur="500" fill="hold"/>
                                        <p:tgtEl>
                                          <p:spTgt spid="236547"/>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236555"/>
                                        </p:tgtEl>
                                        <p:attrNameLst>
                                          <p:attrName>style.visibility</p:attrName>
                                        </p:attrNameLst>
                                      </p:cBhvr>
                                      <p:to>
                                        <p:strVal val="visible"/>
                                      </p:to>
                                    </p:set>
                                    <p:anim calcmode="lin" valueType="num">
                                      <p:cBhvr>
                                        <p:cTn id="46" dur="500" fill="hold"/>
                                        <p:tgtEl>
                                          <p:spTgt spid="236555"/>
                                        </p:tgtEl>
                                        <p:attrNameLst>
                                          <p:attrName>ppt_w</p:attrName>
                                        </p:attrNameLst>
                                      </p:cBhvr>
                                      <p:tavLst>
                                        <p:tav tm="0">
                                          <p:val>
                                            <p:fltVal val="0"/>
                                          </p:val>
                                        </p:tav>
                                        <p:tav tm="100000">
                                          <p:val>
                                            <p:strVal val="#ppt_w"/>
                                          </p:val>
                                        </p:tav>
                                      </p:tavLst>
                                    </p:anim>
                                    <p:anim calcmode="lin" valueType="num">
                                      <p:cBhvr>
                                        <p:cTn id="47" dur="500" fill="hold"/>
                                        <p:tgtEl>
                                          <p:spTgt spid="236555"/>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236556"/>
                                        </p:tgtEl>
                                        <p:attrNameLst>
                                          <p:attrName>style.visibility</p:attrName>
                                        </p:attrNameLst>
                                      </p:cBhvr>
                                      <p:to>
                                        <p:strVal val="visible"/>
                                      </p:to>
                                    </p:set>
                                    <p:anim calcmode="lin" valueType="num">
                                      <p:cBhvr>
                                        <p:cTn id="51" dur="500" fill="hold"/>
                                        <p:tgtEl>
                                          <p:spTgt spid="236556"/>
                                        </p:tgtEl>
                                        <p:attrNameLst>
                                          <p:attrName>ppt_w</p:attrName>
                                        </p:attrNameLst>
                                      </p:cBhvr>
                                      <p:tavLst>
                                        <p:tav tm="0">
                                          <p:val>
                                            <p:fltVal val="0"/>
                                          </p:val>
                                        </p:tav>
                                        <p:tav tm="100000">
                                          <p:val>
                                            <p:strVal val="#ppt_w"/>
                                          </p:val>
                                        </p:tav>
                                      </p:tavLst>
                                    </p:anim>
                                    <p:anim calcmode="lin" valueType="num">
                                      <p:cBhvr>
                                        <p:cTn id="52" dur="500" fill="hold"/>
                                        <p:tgtEl>
                                          <p:spTgt spid="236556"/>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236558"/>
                                        </p:tgtEl>
                                        <p:attrNameLst>
                                          <p:attrName>style.visibility</p:attrName>
                                        </p:attrNameLst>
                                      </p:cBhvr>
                                      <p:to>
                                        <p:strVal val="visible"/>
                                      </p:to>
                                    </p:set>
                                    <p:anim calcmode="lin" valueType="num">
                                      <p:cBhvr additive="base">
                                        <p:cTn id="56" dur="500" fill="hold"/>
                                        <p:tgtEl>
                                          <p:spTgt spid="236558"/>
                                        </p:tgtEl>
                                        <p:attrNameLst>
                                          <p:attrName>ppt_x</p:attrName>
                                        </p:attrNameLst>
                                      </p:cBhvr>
                                      <p:tavLst>
                                        <p:tav tm="0">
                                          <p:val>
                                            <p:strVal val="#ppt_x"/>
                                          </p:val>
                                        </p:tav>
                                        <p:tav tm="100000">
                                          <p:val>
                                            <p:strVal val="#ppt_x"/>
                                          </p:val>
                                        </p:tav>
                                      </p:tavLst>
                                    </p:anim>
                                    <p:anim calcmode="lin" valueType="num">
                                      <p:cBhvr additive="base">
                                        <p:cTn id="57" dur="500" fill="hold"/>
                                        <p:tgtEl>
                                          <p:spTgt spid="236558"/>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236557"/>
                                        </p:tgtEl>
                                        <p:attrNameLst>
                                          <p:attrName>style.visibility</p:attrName>
                                        </p:attrNameLst>
                                      </p:cBhvr>
                                      <p:to>
                                        <p:strVal val="visible"/>
                                      </p:to>
                                    </p:set>
                                    <p:anim calcmode="lin" valueType="num">
                                      <p:cBhvr additive="base">
                                        <p:cTn id="61" dur="500" fill="hold"/>
                                        <p:tgtEl>
                                          <p:spTgt spid="236557"/>
                                        </p:tgtEl>
                                        <p:attrNameLst>
                                          <p:attrName>ppt_x</p:attrName>
                                        </p:attrNameLst>
                                      </p:cBhvr>
                                      <p:tavLst>
                                        <p:tav tm="0">
                                          <p:val>
                                            <p:strVal val="1+#ppt_w/2"/>
                                          </p:val>
                                        </p:tav>
                                        <p:tav tm="100000">
                                          <p:val>
                                            <p:strVal val="#ppt_x"/>
                                          </p:val>
                                        </p:tav>
                                      </p:tavLst>
                                    </p:anim>
                                    <p:anim calcmode="lin" valueType="num">
                                      <p:cBhvr additive="base">
                                        <p:cTn id="62" dur="500" fill="hold"/>
                                        <p:tgtEl>
                                          <p:spTgt spid="236557"/>
                                        </p:tgtEl>
                                        <p:attrNameLst>
                                          <p:attrName>ppt_y</p:attrName>
                                        </p:attrNameLst>
                                      </p:cBhvr>
                                      <p:tavLst>
                                        <p:tav tm="0">
                                          <p:val>
                                            <p:strVal val="#ppt_y"/>
                                          </p:val>
                                        </p:tav>
                                        <p:tav tm="100000">
                                          <p:val>
                                            <p:strVal val="#ppt_y"/>
                                          </p:val>
                                        </p:tav>
                                      </p:tavLst>
                                    </p:anim>
                                  </p:childTnLst>
                                </p:cTn>
                              </p:par>
                            </p:childTnLst>
                          </p:cTn>
                        </p:par>
                        <p:par>
                          <p:cTn id="63" fill="hold" nodeType="afterGroup">
                            <p:stCondLst>
                              <p:cond delay="19000"/>
                            </p:stCondLst>
                            <p:childTnLst>
                              <p:par>
                                <p:cTn id="64" presetID="2" presetClass="entr" presetSubtype="1" fill="hold" grpId="0" nodeType="afterEffect">
                                  <p:stCondLst>
                                    <p:cond delay="1000"/>
                                  </p:stCondLst>
                                  <p:childTnLst>
                                    <p:set>
                                      <p:cBhvr>
                                        <p:cTn id="65" dur="1" fill="hold">
                                          <p:stCondLst>
                                            <p:cond delay="0"/>
                                          </p:stCondLst>
                                        </p:cTn>
                                        <p:tgtEl>
                                          <p:spTgt spid="236561"/>
                                        </p:tgtEl>
                                        <p:attrNameLst>
                                          <p:attrName>style.visibility</p:attrName>
                                        </p:attrNameLst>
                                      </p:cBhvr>
                                      <p:to>
                                        <p:strVal val="visible"/>
                                      </p:to>
                                    </p:set>
                                    <p:anim calcmode="lin" valueType="num">
                                      <p:cBhvr additive="base">
                                        <p:cTn id="66" dur="500" fill="hold"/>
                                        <p:tgtEl>
                                          <p:spTgt spid="236561"/>
                                        </p:tgtEl>
                                        <p:attrNameLst>
                                          <p:attrName>ppt_x</p:attrName>
                                        </p:attrNameLst>
                                      </p:cBhvr>
                                      <p:tavLst>
                                        <p:tav tm="0">
                                          <p:val>
                                            <p:strVal val="#ppt_x"/>
                                          </p:val>
                                        </p:tav>
                                        <p:tav tm="100000">
                                          <p:val>
                                            <p:strVal val="#ppt_x"/>
                                          </p:val>
                                        </p:tav>
                                      </p:tavLst>
                                    </p:anim>
                                    <p:anim calcmode="lin" valueType="num">
                                      <p:cBhvr additive="base">
                                        <p:cTn id="67" dur="500" fill="hold"/>
                                        <p:tgtEl>
                                          <p:spTgt spid="236561"/>
                                        </p:tgtEl>
                                        <p:attrNameLst>
                                          <p:attrName>ppt_y</p:attrName>
                                        </p:attrNameLst>
                                      </p:cBhvr>
                                      <p:tavLst>
                                        <p:tav tm="0">
                                          <p:val>
                                            <p:strVal val="0-#ppt_h/2"/>
                                          </p:val>
                                        </p:tav>
                                        <p:tav tm="100000">
                                          <p:val>
                                            <p:strVal val="#ppt_y"/>
                                          </p:val>
                                        </p:tav>
                                      </p:tavLst>
                                    </p:anim>
                                  </p:childTnLst>
                                </p:cTn>
                              </p:par>
                            </p:childTnLst>
                          </p:cTn>
                        </p:par>
                        <p:par>
                          <p:cTn id="68" fill="hold" nodeType="afterGroup">
                            <p:stCondLst>
                              <p:cond delay="20500"/>
                            </p:stCondLst>
                            <p:childTnLst>
                              <p:par>
                                <p:cTn id="69" presetID="2" presetClass="entr" presetSubtype="4" fill="hold" grpId="0" nodeType="afterEffect">
                                  <p:stCondLst>
                                    <p:cond delay="0"/>
                                  </p:stCondLst>
                                  <p:childTnLst>
                                    <p:set>
                                      <p:cBhvr>
                                        <p:cTn id="70" dur="1" fill="hold">
                                          <p:stCondLst>
                                            <p:cond delay="0"/>
                                          </p:stCondLst>
                                        </p:cTn>
                                        <p:tgtEl>
                                          <p:spTgt spid="236562"/>
                                        </p:tgtEl>
                                        <p:attrNameLst>
                                          <p:attrName>style.visibility</p:attrName>
                                        </p:attrNameLst>
                                      </p:cBhvr>
                                      <p:to>
                                        <p:strVal val="visible"/>
                                      </p:to>
                                    </p:set>
                                    <p:anim calcmode="lin" valueType="num">
                                      <p:cBhvr additive="base">
                                        <p:cTn id="71" dur="500" fill="hold"/>
                                        <p:tgtEl>
                                          <p:spTgt spid="236562"/>
                                        </p:tgtEl>
                                        <p:attrNameLst>
                                          <p:attrName>ppt_x</p:attrName>
                                        </p:attrNameLst>
                                      </p:cBhvr>
                                      <p:tavLst>
                                        <p:tav tm="0">
                                          <p:val>
                                            <p:strVal val="#ppt_x"/>
                                          </p:val>
                                        </p:tav>
                                        <p:tav tm="100000">
                                          <p:val>
                                            <p:strVal val="#ppt_x"/>
                                          </p:val>
                                        </p:tav>
                                      </p:tavLst>
                                    </p:anim>
                                    <p:anim calcmode="lin" valueType="num">
                                      <p:cBhvr additive="base">
                                        <p:cTn id="72" dur="500" fill="hold"/>
                                        <p:tgtEl>
                                          <p:spTgt spid="236562"/>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21000"/>
                            </p:stCondLst>
                            <p:childTnLst>
                              <p:par>
                                <p:cTn id="74" presetID="2" presetClass="entr" presetSubtype="1" fill="hold" grpId="0" nodeType="afterEffect">
                                  <p:stCondLst>
                                    <p:cond delay="1000"/>
                                  </p:stCondLst>
                                  <p:childTnLst>
                                    <p:set>
                                      <p:cBhvr>
                                        <p:cTn id="75" dur="1" fill="hold">
                                          <p:stCondLst>
                                            <p:cond delay="0"/>
                                          </p:stCondLst>
                                        </p:cTn>
                                        <p:tgtEl>
                                          <p:spTgt spid="236563"/>
                                        </p:tgtEl>
                                        <p:attrNameLst>
                                          <p:attrName>style.visibility</p:attrName>
                                        </p:attrNameLst>
                                      </p:cBhvr>
                                      <p:to>
                                        <p:strVal val="visible"/>
                                      </p:to>
                                    </p:set>
                                    <p:anim calcmode="lin" valueType="num">
                                      <p:cBhvr additive="base">
                                        <p:cTn id="76" dur="500" fill="hold"/>
                                        <p:tgtEl>
                                          <p:spTgt spid="236563"/>
                                        </p:tgtEl>
                                        <p:attrNameLst>
                                          <p:attrName>ppt_x</p:attrName>
                                        </p:attrNameLst>
                                      </p:cBhvr>
                                      <p:tavLst>
                                        <p:tav tm="0">
                                          <p:val>
                                            <p:strVal val="#ppt_x"/>
                                          </p:val>
                                        </p:tav>
                                        <p:tav tm="100000">
                                          <p:val>
                                            <p:strVal val="#ppt_x"/>
                                          </p:val>
                                        </p:tav>
                                      </p:tavLst>
                                    </p:anim>
                                    <p:anim calcmode="lin" valueType="num">
                                      <p:cBhvr additive="base">
                                        <p:cTn id="77" dur="500" fill="hold"/>
                                        <p:tgtEl>
                                          <p:spTgt spid="236563"/>
                                        </p:tgtEl>
                                        <p:attrNameLst>
                                          <p:attrName>ppt_y</p:attrName>
                                        </p:attrNameLst>
                                      </p:cBhvr>
                                      <p:tavLst>
                                        <p:tav tm="0">
                                          <p:val>
                                            <p:strVal val="0-#ppt_h/2"/>
                                          </p:val>
                                        </p:tav>
                                        <p:tav tm="100000">
                                          <p:val>
                                            <p:strVal val="#ppt_y"/>
                                          </p:val>
                                        </p:tav>
                                      </p:tavLst>
                                    </p:anim>
                                  </p:childTnLst>
                                </p:cTn>
                              </p:par>
                            </p:childTnLst>
                          </p:cTn>
                        </p:par>
                        <p:par>
                          <p:cTn id="78" fill="hold" nodeType="afterGroup">
                            <p:stCondLst>
                              <p:cond delay="22500"/>
                            </p:stCondLst>
                            <p:childTnLst>
                              <p:par>
                                <p:cTn id="79" presetID="2" presetClass="entr" presetSubtype="4" fill="hold" grpId="0" nodeType="afterEffect">
                                  <p:stCondLst>
                                    <p:cond delay="0"/>
                                  </p:stCondLst>
                                  <p:childTnLst>
                                    <p:set>
                                      <p:cBhvr>
                                        <p:cTn id="80" dur="1" fill="hold">
                                          <p:stCondLst>
                                            <p:cond delay="0"/>
                                          </p:stCondLst>
                                        </p:cTn>
                                        <p:tgtEl>
                                          <p:spTgt spid="236564"/>
                                        </p:tgtEl>
                                        <p:attrNameLst>
                                          <p:attrName>style.visibility</p:attrName>
                                        </p:attrNameLst>
                                      </p:cBhvr>
                                      <p:to>
                                        <p:strVal val="visible"/>
                                      </p:to>
                                    </p:set>
                                    <p:anim calcmode="lin" valueType="num">
                                      <p:cBhvr additive="base">
                                        <p:cTn id="81" dur="500" fill="hold"/>
                                        <p:tgtEl>
                                          <p:spTgt spid="236564"/>
                                        </p:tgtEl>
                                        <p:attrNameLst>
                                          <p:attrName>ppt_x</p:attrName>
                                        </p:attrNameLst>
                                      </p:cBhvr>
                                      <p:tavLst>
                                        <p:tav tm="0">
                                          <p:val>
                                            <p:strVal val="#ppt_x"/>
                                          </p:val>
                                        </p:tav>
                                        <p:tav tm="100000">
                                          <p:val>
                                            <p:strVal val="#ppt_x"/>
                                          </p:val>
                                        </p:tav>
                                      </p:tavLst>
                                    </p:anim>
                                    <p:anim calcmode="lin" valueType="num">
                                      <p:cBhvr additive="base">
                                        <p:cTn id="82" dur="500" fill="hold"/>
                                        <p:tgtEl>
                                          <p:spTgt spid="236564"/>
                                        </p:tgtEl>
                                        <p:attrNameLst>
                                          <p:attrName>ppt_y</p:attrName>
                                        </p:attrNameLst>
                                      </p:cBhvr>
                                      <p:tavLst>
                                        <p:tav tm="0">
                                          <p:val>
                                            <p:strVal val="1+#ppt_h/2"/>
                                          </p:val>
                                        </p:tav>
                                        <p:tav tm="100000">
                                          <p:val>
                                            <p:strVal val="#ppt_y"/>
                                          </p:val>
                                        </p:tav>
                                      </p:tavLst>
                                    </p:anim>
                                  </p:childTnLst>
                                </p:cTn>
                              </p:par>
                            </p:childTnLst>
                          </p:cTn>
                        </p:par>
                        <p:par>
                          <p:cTn id="83" fill="hold" nodeType="afterGroup">
                            <p:stCondLst>
                              <p:cond delay="23000"/>
                            </p:stCondLst>
                            <p:childTnLst>
                              <p:par>
                                <p:cTn id="84" presetID="2" presetClass="entr" presetSubtype="1" fill="hold" grpId="0" nodeType="afterEffect">
                                  <p:stCondLst>
                                    <p:cond delay="1000"/>
                                  </p:stCondLst>
                                  <p:childTnLst>
                                    <p:set>
                                      <p:cBhvr>
                                        <p:cTn id="85" dur="1" fill="hold">
                                          <p:stCondLst>
                                            <p:cond delay="0"/>
                                          </p:stCondLst>
                                        </p:cTn>
                                        <p:tgtEl>
                                          <p:spTgt spid="236565"/>
                                        </p:tgtEl>
                                        <p:attrNameLst>
                                          <p:attrName>style.visibility</p:attrName>
                                        </p:attrNameLst>
                                      </p:cBhvr>
                                      <p:to>
                                        <p:strVal val="visible"/>
                                      </p:to>
                                    </p:set>
                                    <p:anim calcmode="lin" valueType="num">
                                      <p:cBhvr additive="base">
                                        <p:cTn id="86" dur="500" fill="hold"/>
                                        <p:tgtEl>
                                          <p:spTgt spid="236565"/>
                                        </p:tgtEl>
                                        <p:attrNameLst>
                                          <p:attrName>ppt_x</p:attrName>
                                        </p:attrNameLst>
                                      </p:cBhvr>
                                      <p:tavLst>
                                        <p:tav tm="0">
                                          <p:val>
                                            <p:strVal val="#ppt_x"/>
                                          </p:val>
                                        </p:tav>
                                        <p:tav tm="100000">
                                          <p:val>
                                            <p:strVal val="#ppt_x"/>
                                          </p:val>
                                        </p:tav>
                                      </p:tavLst>
                                    </p:anim>
                                    <p:anim calcmode="lin" valueType="num">
                                      <p:cBhvr additive="base">
                                        <p:cTn id="87" dur="500" fill="hold"/>
                                        <p:tgtEl>
                                          <p:spTgt spid="236565"/>
                                        </p:tgtEl>
                                        <p:attrNameLst>
                                          <p:attrName>ppt_y</p:attrName>
                                        </p:attrNameLst>
                                      </p:cBhvr>
                                      <p:tavLst>
                                        <p:tav tm="0">
                                          <p:val>
                                            <p:strVal val="0-#ppt_h/2"/>
                                          </p:val>
                                        </p:tav>
                                        <p:tav tm="100000">
                                          <p:val>
                                            <p:strVal val="#ppt_y"/>
                                          </p:val>
                                        </p:tav>
                                      </p:tavLst>
                                    </p:anim>
                                  </p:childTnLst>
                                </p:cTn>
                              </p:par>
                            </p:childTnLst>
                          </p:cTn>
                        </p:par>
                        <p:par>
                          <p:cTn id="88" fill="hold" nodeType="afterGroup">
                            <p:stCondLst>
                              <p:cond delay="24500"/>
                            </p:stCondLst>
                            <p:childTnLst>
                              <p:par>
                                <p:cTn id="89" presetID="2" presetClass="entr" presetSubtype="4" fill="hold" grpId="0" nodeType="afterEffect">
                                  <p:stCondLst>
                                    <p:cond delay="0"/>
                                  </p:stCondLst>
                                  <p:childTnLst>
                                    <p:set>
                                      <p:cBhvr>
                                        <p:cTn id="90" dur="1" fill="hold">
                                          <p:stCondLst>
                                            <p:cond delay="0"/>
                                          </p:stCondLst>
                                        </p:cTn>
                                        <p:tgtEl>
                                          <p:spTgt spid="236566"/>
                                        </p:tgtEl>
                                        <p:attrNameLst>
                                          <p:attrName>style.visibility</p:attrName>
                                        </p:attrNameLst>
                                      </p:cBhvr>
                                      <p:to>
                                        <p:strVal val="visible"/>
                                      </p:to>
                                    </p:set>
                                    <p:anim calcmode="lin" valueType="num">
                                      <p:cBhvr additive="base">
                                        <p:cTn id="91" dur="500" fill="hold"/>
                                        <p:tgtEl>
                                          <p:spTgt spid="236566"/>
                                        </p:tgtEl>
                                        <p:attrNameLst>
                                          <p:attrName>ppt_x</p:attrName>
                                        </p:attrNameLst>
                                      </p:cBhvr>
                                      <p:tavLst>
                                        <p:tav tm="0">
                                          <p:val>
                                            <p:strVal val="#ppt_x"/>
                                          </p:val>
                                        </p:tav>
                                        <p:tav tm="100000">
                                          <p:val>
                                            <p:strVal val="#ppt_x"/>
                                          </p:val>
                                        </p:tav>
                                      </p:tavLst>
                                    </p:anim>
                                    <p:anim calcmode="lin" valueType="num">
                                      <p:cBhvr additive="base">
                                        <p:cTn id="92" dur="500" fill="hold"/>
                                        <p:tgtEl>
                                          <p:spTgt spid="236566"/>
                                        </p:tgtEl>
                                        <p:attrNameLst>
                                          <p:attrName>ppt_y</p:attrName>
                                        </p:attrNameLst>
                                      </p:cBhvr>
                                      <p:tavLst>
                                        <p:tav tm="0">
                                          <p:val>
                                            <p:strVal val="1+#ppt_h/2"/>
                                          </p:val>
                                        </p:tav>
                                        <p:tav tm="100000">
                                          <p:val>
                                            <p:strVal val="#ppt_y"/>
                                          </p:val>
                                        </p:tav>
                                      </p:tavLst>
                                    </p:anim>
                                  </p:childTnLst>
                                </p:cTn>
                              </p:par>
                            </p:childTnLst>
                          </p:cTn>
                        </p:par>
                        <p:par>
                          <p:cTn id="93" fill="hold" nodeType="afterGroup">
                            <p:stCondLst>
                              <p:cond delay="25000"/>
                            </p:stCondLst>
                            <p:childTnLst>
                              <p:par>
                                <p:cTn id="94" presetID="2" presetClass="entr" presetSubtype="1" fill="hold" grpId="0" nodeType="afterEffect">
                                  <p:stCondLst>
                                    <p:cond delay="1000"/>
                                  </p:stCondLst>
                                  <p:childTnLst>
                                    <p:set>
                                      <p:cBhvr>
                                        <p:cTn id="95" dur="1" fill="hold">
                                          <p:stCondLst>
                                            <p:cond delay="0"/>
                                          </p:stCondLst>
                                        </p:cTn>
                                        <p:tgtEl>
                                          <p:spTgt spid="236567"/>
                                        </p:tgtEl>
                                        <p:attrNameLst>
                                          <p:attrName>style.visibility</p:attrName>
                                        </p:attrNameLst>
                                      </p:cBhvr>
                                      <p:to>
                                        <p:strVal val="visible"/>
                                      </p:to>
                                    </p:set>
                                    <p:anim calcmode="lin" valueType="num">
                                      <p:cBhvr additive="base">
                                        <p:cTn id="96" dur="500" fill="hold"/>
                                        <p:tgtEl>
                                          <p:spTgt spid="236567"/>
                                        </p:tgtEl>
                                        <p:attrNameLst>
                                          <p:attrName>ppt_x</p:attrName>
                                        </p:attrNameLst>
                                      </p:cBhvr>
                                      <p:tavLst>
                                        <p:tav tm="0">
                                          <p:val>
                                            <p:strVal val="#ppt_x"/>
                                          </p:val>
                                        </p:tav>
                                        <p:tav tm="100000">
                                          <p:val>
                                            <p:strVal val="#ppt_x"/>
                                          </p:val>
                                        </p:tav>
                                      </p:tavLst>
                                    </p:anim>
                                    <p:anim calcmode="lin" valueType="num">
                                      <p:cBhvr additive="base">
                                        <p:cTn id="97" dur="500" fill="hold"/>
                                        <p:tgtEl>
                                          <p:spTgt spid="236567"/>
                                        </p:tgtEl>
                                        <p:attrNameLst>
                                          <p:attrName>ppt_y</p:attrName>
                                        </p:attrNameLst>
                                      </p:cBhvr>
                                      <p:tavLst>
                                        <p:tav tm="0">
                                          <p:val>
                                            <p:strVal val="0-#ppt_h/2"/>
                                          </p:val>
                                        </p:tav>
                                        <p:tav tm="100000">
                                          <p:val>
                                            <p:strVal val="#ppt_y"/>
                                          </p:val>
                                        </p:tav>
                                      </p:tavLst>
                                    </p:anim>
                                  </p:childTnLst>
                                </p:cTn>
                              </p:par>
                            </p:childTnLst>
                          </p:cTn>
                        </p:par>
                        <p:par>
                          <p:cTn id="98" fill="hold" nodeType="afterGroup">
                            <p:stCondLst>
                              <p:cond delay="26500"/>
                            </p:stCondLst>
                            <p:childTnLst>
                              <p:par>
                                <p:cTn id="99" presetID="2" presetClass="entr" presetSubtype="4" fill="hold" grpId="0" nodeType="afterEffect">
                                  <p:stCondLst>
                                    <p:cond delay="0"/>
                                  </p:stCondLst>
                                  <p:childTnLst>
                                    <p:set>
                                      <p:cBhvr>
                                        <p:cTn id="100" dur="1" fill="hold">
                                          <p:stCondLst>
                                            <p:cond delay="0"/>
                                          </p:stCondLst>
                                        </p:cTn>
                                        <p:tgtEl>
                                          <p:spTgt spid="236568"/>
                                        </p:tgtEl>
                                        <p:attrNameLst>
                                          <p:attrName>style.visibility</p:attrName>
                                        </p:attrNameLst>
                                      </p:cBhvr>
                                      <p:to>
                                        <p:strVal val="visible"/>
                                      </p:to>
                                    </p:set>
                                    <p:anim calcmode="lin" valueType="num">
                                      <p:cBhvr additive="base">
                                        <p:cTn id="101" dur="500" fill="hold"/>
                                        <p:tgtEl>
                                          <p:spTgt spid="236568"/>
                                        </p:tgtEl>
                                        <p:attrNameLst>
                                          <p:attrName>ppt_x</p:attrName>
                                        </p:attrNameLst>
                                      </p:cBhvr>
                                      <p:tavLst>
                                        <p:tav tm="0">
                                          <p:val>
                                            <p:strVal val="#ppt_x"/>
                                          </p:val>
                                        </p:tav>
                                        <p:tav tm="100000">
                                          <p:val>
                                            <p:strVal val="#ppt_x"/>
                                          </p:val>
                                        </p:tav>
                                      </p:tavLst>
                                    </p:anim>
                                    <p:anim calcmode="lin" valueType="num">
                                      <p:cBhvr additive="base">
                                        <p:cTn id="102" dur="500" fill="hold"/>
                                        <p:tgtEl>
                                          <p:spTgt spid="236568"/>
                                        </p:tgtEl>
                                        <p:attrNameLst>
                                          <p:attrName>ppt_y</p:attrName>
                                        </p:attrNameLst>
                                      </p:cBhvr>
                                      <p:tavLst>
                                        <p:tav tm="0">
                                          <p:val>
                                            <p:strVal val="1+#ppt_h/2"/>
                                          </p:val>
                                        </p:tav>
                                        <p:tav tm="100000">
                                          <p:val>
                                            <p:strVal val="#ppt_y"/>
                                          </p:val>
                                        </p:tav>
                                      </p:tavLst>
                                    </p:anim>
                                  </p:childTnLst>
                                </p:cTn>
                              </p:par>
                            </p:childTnLst>
                          </p:cTn>
                        </p:par>
                        <p:par>
                          <p:cTn id="103" fill="hold" nodeType="afterGroup">
                            <p:stCondLst>
                              <p:cond delay="27000"/>
                            </p:stCondLst>
                            <p:childTnLst>
                              <p:par>
                                <p:cTn id="104" presetID="2" presetClass="entr" presetSubtype="1" fill="hold" grpId="0" nodeType="afterEffect">
                                  <p:stCondLst>
                                    <p:cond delay="1000"/>
                                  </p:stCondLst>
                                  <p:childTnLst>
                                    <p:set>
                                      <p:cBhvr>
                                        <p:cTn id="105" dur="1" fill="hold">
                                          <p:stCondLst>
                                            <p:cond delay="0"/>
                                          </p:stCondLst>
                                        </p:cTn>
                                        <p:tgtEl>
                                          <p:spTgt spid="236569"/>
                                        </p:tgtEl>
                                        <p:attrNameLst>
                                          <p:attrName>style.visibility</p:attrName>
                                        </p:attrNameLst>
                                      </p:cBhvr>
                                      <p:to>
                                        <p:strVal val="visible"/>
                                      </p:to>
                                    </p:set>
                                    <p:anim calcmode="lin" valueType="num">
                                      <p:cBhvr additive="base">
                                        <p:cTn id="106" dur="500" fill="hold"/>
                                        <p:tgtEl>
                                          <p:spTgt spid="236569"/>
                                        </p:tgtEl>
                                        <p:attrNameLst>
                                          <p:attrName>ppt_x</p:attrName>
                                        </p:attrNameLst>
                                      </p:cBhvr>
                                      <p:tavLst>
                                        <p:tav tm="0">
                                          <p:val>
                                            <p:strVal val="#ppt_x"/>
                                          </p:val>
                                        </p:tav>
                                        <p:tav tm="100000">
                                          <p:val>
                                            <p:strVal val="#ppt_x"/>
                                          </p:val>
                                        </p:tav>
                                      </p:tavLst>
                                    </p:anim>
                                    <p:anim calcmode="lin" valueType="num">
                                      <p:cBhvr additive="base">
                                        <p:cTn id="107" dur="500" fill="hold"/>
                                        <p:tgtEl>
                                          <p:spTgt spid="236569"/>
                                        </p:tgtEl>
                                        <p:attrNameLst>
                                          <p:attrName>ppt_y</p:attrName>
                                        </p:attrNameLst>
                                      </p:cBhvr>
                                      <p:tavLst>
                                        <p:tav tm="0">
                                          <p:val>
                                            <p:strVal val="0-#ppt_h/2"/>
                                          </p:val>
                                        </p:tav>
                                        <p:tav tm="100000">
                                          <p:val>
                                            <p:strVal val="#ppt_y"/>
                                          </p:val>
                                        </p:tav>
                                      </p:tavLst>
                                    </p:anim>
                                  </p:childTnLst>
                                </p:cTn>
                              </p:par>
                            </p:childTnLst>
                          </p:cTn>
                        </p:par>
                        <p:par>
                          <p:cTn id="108" fill="hold" nodeType="afterGroup">
                            <p:stCondLst>
                              <p:cond delay="28500"/>
                            </p:stCondLst>
                            <p:childTnLst>
                              <p:par>
                                <p:cTn id="109" presetID="2" presetClass="entr" presetSubtype="4" fill="hold" grpId="0" nodeType="afterEffect">
                                  <p:stCondLst>
                                    <p:cond delay="0"/>
                                  </p:stCondLst>
                                  <p:childTnLst>
                                    <p:set>
                                      <p:cBhvr>
                                        <p:cTn id="110" dur="1" fill="hold">
                                          <p:stCondLst>
                                            <p:cond delay="0"/>
                                          </p:stCondLst>
                                        </p:cTn>
                                        <p:tgtEl>
                                          <p:spTgt spid="236570"/>
                                        </p:tgtEl>
                                        <p:attrNameLst>
                                          <p:attrName>style.visibility</p:attrName>
                                        </p:attrNameLst>
                                      </p:cBhvr>
                                      <p:to>
                                        <p:strVal val="visible"/>
                                      </p:to>
                                    </p:set>
                                    <p:anim calcmode="lin" valueType="num">
                                      <p:cBhvr additive="base">
                                        <p:cTn id="111" dur="500" fill="hold"/>
                                        <p:tgtEl>
                                          <p:spTgt spid="236570"/>
                                        </p:tgtEl>
                                        <p:attrNameLst>
                                          <p:attrName>ppt_x</p:attrName>
                                        </p:attrNameLst>
                                      </p:cBhvr>
                                      <p:tavLst>
                                        <p:tav tm="0">
                                          <p:val>
                                            <p:strVal val="#ppt_x"/>
                                          </p:val>
                                        </p:tav>
                                        <p:tav tm="100000">
                                          <p:val>
                                            <p:strVal val="#ppt_x"/>
                                          </p:val>
                                        </p:tav>
                                      </p:tavLst>
                                    </p:anim>
                                    <p:anim calcmode="lin" valueType="num">
                                      <p:cBhvr additive="base">
                                        <p:cTn id="112" dur="500" fill="hold"/>
                                        <p:tgtEl>
                                          <p:spTgt spid="2365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nimBg="1"/>
      <p:bldP spid="236549" grpId="0" animBg="1"/>
      <p:bldP spid="236550" grpId="0" animBg="1"/>
      <p:bldP spid="236551" grpId="0" autoUpdateAnimBg="0"/>
      <p:bldP spid="236552" grpId="0" autoUpdateAnimBg="0"/>
      <p:bldP spid="236553" grpId="0" animBg="1" autoUpdateAnimBg="0"/>
      <p:bldP spid="236554" grpId="0" autoUpdateAnimBg="0"/>
      <p:bldP spid="236555" grpId="0" animBg="1" autoUpdateAnimBg="0"/>
      <p:bldP spid="236556" grpId="0" autoUpdateAnimBg="0"/>
      <p:bldP spid="236557" grpId="0" autoUpdateAnimBg="0"/>
      <p:bldP spid="236558" grpId="0" autoUpdateAnimBg="0"/>
      <p:bldP spid="236559" grpId="0" animBg="1"/>
      <p:bldP spid="236561" grpId="0" animBg="1"/>
      <p:bldP spid="236562" grpId="0" animBg="1"/>
      <p:bldP spid="236563" grpId="0" animBg="1"/>
      <p:bldP spid="236564" grpId="0" animBg="1"/>
      <p:bldP spid="236565" grpId="0" animBg="1"/>
      <p:bldP spid="236566" grpId="0" animBg="1"/>
      <p:bldP spid="236567" grpId="0" animBg="1"/>
      <p:bldP spid="236568" grpId="0" animBg="1"/>
      <p:bldP spid="236569" grpId="0" animBg="1"/>
      <p:bldP spid="23657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90114"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39"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0116" name="Text Box 4"/>
          <p:cNvSpPr txBox="1">
            <a:spLocks noChangeArrowheads="1"/>
          </p:cNvSpPr>
          <p:nvPr/>
        </p:nvSpPr>
        <p:spPr bwMode="auto">
          <a:xfrm rot="-5400000">
            <a:off x="-677068" y="3721894"/>
            <a:ext cx="3119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rPr>
              <a:t>Masa Gereja</a:t>
            </a:r>
            <a:endParaRPr lang="en-US" sz="4000">
              <a:solidFill>
                <a:schemeClr val="bg1"/>
              </a:solidFil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943" name="Text Box 7"/>
          <p:cNvSpPr txBox="1">
            <a:spLocks noChangeArrowheads="1"/>
          </p:cNvSpPr>
          <p:nvPr/>
        </p:nvSpPr>
        <p:spPr bwMode="auto">
          <a:xfrm>
            <a:off x="4343400" y="12954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CCFF"/>
                </a:solidFill>
              </a:rPr>
              <a:t>Kedtgn Kedua</a:t>
            </a:r>
            <a:endParaRPr lang="en-US" sz="4000"/>
          </a:p>
        </p:txBody>
      </p:sp>
      <p:sp>
        <p:nvSpPr>
          <p:cNvPr id="39944" name="Text Box 8"/>
          <p:cNvSpPr txBox="1">
            <a:spLocks noChangeArrowheads="1"/>
          </p:cNvSpPr>
          <p:nvPr/>
        </p:nvSpPr>
        <p:spPr bwMode="auto">
          <a:xfrm>
            <a:off x="1042988" y="1905000"/>
            <a:ext cx="34528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CCFF"/>
                </a:solidFill>
              </a:rPr>
              <a:t>Pengangkatan</a:t>
            </a:r>
            <a:endParaRPr lang="en-US" sz="4000">
              <a:solidFill>
                <a:schemeClr val="bg1"/>
              </a:solidFill>
            </a:endParaRPr>
          </a:p>
        </p:txBody>
      </p:sp>
      <p:sp>
        <p:nvSpPr>
          <p:cNvPr id="39945" name="Text Box 9"/>
          <p:cNvSpPr txBox="1">
            <a:spLocks noChangeArrowheads="1"/>
          </p:cNvSpPr>
          <p:nvPr/>
        </p:nvSpPr>
        <p:spPr bwMode="auto">
          <a:xfrm>
            <a:off x="1828800" y="3276600"/>
            <a:ext cx="25146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Tribulasi</a:t>
            </a:r>
            <a:endParaRPr lang="en-US" sz="4000"/>
          </a:p>
        </p:txBody>
      </p:sp>
      <p:sp>
        <p:nvSpPr>
          <p:cNvPr id="39946" name="Text Box 10"/>
          <p:cNvSpPr txBox="1">
            <a:spLocks noChangeArrowheads="1"/>
          </p:cNvSpPr>
          <p:nvPr/>
        </p:nvSpPr>
        <p:spPr bwMode="auto">
          <a:xfrm>
            <a:off x="1905000" y="4267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7 tahun</a:t>
            </a:r>
            <a:endParaRPr lang="en-US" sz="4000"/>
          </a:p>
        </p:txBody>
      </p:sp>
      <p:sp>
        <p:nvSpPr>
          <p:cNvPr id="39947" name="Text Box 11"/>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Milenium</a:t>
            </a:r>
            <a:endParaRPr lang="en-US" sz="4000"/>
          </a:p>
        </p:txBody>
      </p:sp>
      <p:sp>
        <p:nvSpPr>
          <p:cNvPr id="39948" name="Text Box 12"/>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1000 tahun</a:t>
            </a:r>
            <a:endParaRPr lang="en-US" sz="4000"/>
          </a:p>
        </p:txBody>
      </p:sp>
      <p:sp>
        <p:nvSpPr>
          <p:cNvPr id="39950" name="Text Box 14"/>
          <p:cNvSpPr txBox="1">
            <a:spLocks noChangeArrowheads="1"/>
          </p:cNvSpPr>
          <p:nvPr/>
        </p:nvSpPr>
        <p:spPr bwMode="auto">
          <a:xfrm rot="5400000" flipH="1">
            <a:off x="5865019" y="3883819"/>
            <a:ext cx="4951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CC00"/>
                </a:solidFill>
              </a:rPr>
              <a:t>Kerajaan Kekal</a:t>
            </a:r>
            <a:endParaRPr lang="en-US" sz="4000">
              <a:solidFill>
                <a:srgbClr val="FFCC00"/>
              </a:solidFill>
            </a:endParaRPr>
          </a:p>
        </p:txBody>
      </p:sp>
      <p:sp>
        <p:nvSpPr>
          <p:cNvPr id="39951" name="Text Box 15"/>
          <p:cNvSpPr txBox="1">
            <a:spLocks noChangeArrowheads="1"/>
          </p:cNvSpPr>
          <p:nvPr/>
        </p:nvSpPr>
        <p:spPr bwMode="auto">
          <a:xfrm rot="5381629">
            <a:off x="6545263" y="5232400"/>
            <a:ext cx="2667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3200" b="1">
                <a:solidFill>
                  <a:srgbClr val="FF0066"/>
                </a:solidFill>
              </a:rPr>
              <a:t>Penghakiman</a:t>
            </a:r>
            <a:endParaRPr lang="en-US" sz="3200" b="1"/>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0128" name="Rectangle 17"/>
          <p:cNvSpPr>
            <a:spLocks noGrp="1" noChangeArrowheads="1"/>
          </p:cNvSpPr>
          <p:nvPr>
            <p:ph type="title" idx="4294967295"/>
          </p:nvPr>
        </p:nvSpPr>
        <p:spPr>
          <a:xfrm>
            <a:off x="685800" y="533400"/>
            <a:ext cx="7772400" cy="762000"/>
          </a:xfrm>
          <a:noFill/>
        </p:spPr>
        <p:txBody>
          <a:bodyPr anchor="t">
            <a:spAutoFit/>
          </a:bodyPr>
          <a:lstStyle/>
          <a:p>
            <a:pPr>
              <a:spcBef>
                <a:spcPct val="50000"/>
              </a:spcBef>
            </a:pPr>
            <a:r>
              <a:rPr lang="en-US" b="1">
                <a:solidFill>
                  <a:srgbClr val="FFFF99"/>
                </a:solidFill>
                <a:latin typeface="Times New Roman" charset="0"/>
                <a:ea typeface="ＭＳ Ｐゴシック" charset="0"/>
                <a:cs typeface="ＭＳ Ｐゴシック" charset="0"/>
              </a:rPr>
              <a:t>Pengangkatan “Post-Trib”</a:t>
            </a:r>
          </a:p>
        </p:txBody>
      </p:sp>
      <p:sp>
        <p:nvSpPr>
          <p:cNvPr id="90129"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208</a:t>
            </a:r>
            <a:endParaRPr lang="en-US"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1000"/>
                                  </p:stCondLst>
                                  <p:childTnLst>
                                    <p:set>
                                      <p:cBhvr>
                                        <p:cTn id="11" dur="1" fill="hold">
                                          <p:stCondLst>
                                            <p:cond delay="0"/>
                                          </p:stCondLst>
                                        </p:cTn>
                                        <p:tgtEl>
                                          <p:spTgt spid="39945"/>
                                        </p:tgtEl>
                                        <p:attrNameLst>
                                          <p:attrName>style.visibility</p:attrName>
                                        </p:attrNameLst>
                                      </p:cBhvr>
                                      <p:to>
                                        <p:strVal val="visible"/>
                                      </p:to>
                                    </p:set>
                                    <p:anim calcmode="lin" valueType="num">
                                      <p:cBhvr>
                                        <p:cTn id="12" dur="500" fill="hold"/>
                                        <p:tgtEl>
                                          <p:spTgt spid="39945"/>
                                        </p:tgtEl>
                                        <p:attrNameLst>
                                          <p:attrName>ppt_w</p:attrName>
                                        </p:attrNameLst>
                                      </p:cBhvr>
                                      <p:tavLst>
                                        <p:tav tm="0">
                                          <p:val>
                                            <p:fltVal val="0"/>
                                          </p:val>
                                        </p:tav>
                                        <p:tav tm="100000">
                                          <p:val>
                                            <p:strVal val="#ppt_w"/>
                                          </p:val>
                                        </p:tav>
                                      </p:tavLst>
                                    </p:anim>
                                    <p:anim calcmode="lin" valueType="num">
                                      <p:cBhvr>
                                        <p:cTn id="13" dur="500" fill="hold"/>
                                        <p:tgtEl>
                                          <p:spTgt spid="39945"/>
                                        </p:tgtEl>
                                        <p:attrNameLst>
                                          <p:attrName>ppt_h</p:attrName>
                                        </p:attrNameLst>
                                      </p:cBhvr>
                                      <p:tavLst>
                                        <p:tav tm="0">
                                          <p:val>
                                            <p:fltVal val="0"/>
                                          </p:val>
                                        </p:tav>
                                        <p:tav tm="100000">
                                          <p:val>
                                            <p:strVal val="#ppt_h"/>
                                          </p:val>
                                        </p:tav>
                                      </p:tavLst>
                                    </p:anim>
                                  </p:childTnLst>
                                </p:cTn>
                              </p:par>
                            </p:childTnLst>
                          </p:cTn>
                        </p:par>
                        <p:par>
                          <p:cTn id="14" fill="hold" nodeType="afterGroup">
                            <p:stCondLst>
                              <p:cond delay="3000"/>
                            </p:stCondLst>
                            <p:childTnLst>
                              <p:par>
                                <p:cTn id="15" presetID="23" presetClass="entr" presetSubtype="16" fill="hold" grpId="0" nodeType="afterEffect">
                                  <p:stCondLst>
                                    <p:cond delay="0"/>
                                  </p:stCondLst>
                                  <p:childTnLst>
                                    <p:set>
                                      <p:cBhvr>
                                        <p:cTn id="16" dur="1" fill="hold">
                                          <p:stCondLst>
                                            <p:cond delay="0"/>
                                          </p:stCondLst>
                                        </p:cTn>
                                        <p:tgtEl>
                                          <p:spTgt spid="39946"/>
                                        </p:tgtEl>
                                        <p:attrNameLst>
                                          <p:attrName>style.visibility</p:attrName>
                                        </p:attrNameLst>
                                      </p:cBhvr>
                                      <p:to>
                                        <p:strVal val="visible"/>
                                      </p:to>
                                    </p:set>
                                    <p:anim calcmode="lin" valueType="num">
                                      <p:cBhvr>
                                        <p:cTn id="17" dur="500" fill="hold"/>
                                        <p:tgtEl>
                                          <p:spTgt spid="39946"/>
                                        </p:tgtEl>
                                        <p:attrNameLst>
                                          <p:attrName>ppt_w</p:attrName>
                                        </p:attrNameLst>
                                      </p:cBhvr>
                                      <p:tavLst>
                                        <p:tav tm="0">
                                          <p:val>
                                            <p:fltVal val="0"/>
                                          </p:val>
                                        </p:tav>
                                        <p:tav tm="100000">
                                          <p:val>
                                            <p:strVal val="#ppt_w"/>
                                          </p:val>
                                        </p:tav>
                                      </p:tavLst>
                                    </p:anim>
                                    <p:anim calcmode="lin" valueType="num">
                                      <p:cBhvr>
                                        <p:cTn id="18" dur="500" fill="hold"/>
                                        <p:tgtEl>
                                          <p:spTgt spid="39946"/>
                                        </p:tgtEl>
                                        <p:attrNameLst>
                                          <p:attrName>ppt_h</p:attrName>
                                        </p:attrNameLst>
                                      </p:cBhvr>
                                      <p:tavLst>
                                        <p:tav tm="0">
                                          <p:val>
                                            <p:fltVal val="0"/>
                                          </p:val>
                                        </p:tav>
                                        <p:tav tm="100000">
                                          <p:val>
                                            <p:strVal val="#ppt_h"/>
                                          </p:val>
                                        </p:tav>
                                      </p:tavLst>
                                    </p:anim>
                                  </p:childTnLst>
                                </p:cTn>
                              </p:par>
                            </p:childTnLst>
                          </p:cTn>
                        </p:par>
                        <p:par>
                          <p:cTn id="19" fill="hold" nodeType="afterGroup">
                            <p:stCondLst>
                              <p:cond delay="3500"/>
                            </p:stCondLst>
                            <p:childTnLst>
                              <p:par>
                                <p:cTn id="20" presetID="4" presetClass="entr" presetSubtype="32" fill="hold" grpId="0" nodeType="afterEffect">
                                  <p:stCondLst>
                                    <p:cond delay="5000"/>
                                  </p:stCondLst>
                                  <p:childTnLst>
                                    <p:set>
                                      <p:cBhvr>
                                        <p:cTn id="21" dur="1" fill="hold">
                                          <p:stCondLst>
                                            <p:cond delay="0"/>
                                          </p:stCondLst>
                                        </p:cTn>
                                        <p:tgtEl>
                                          <p:spTgt spid="39944"/>
                                        </p:tgtEl>
                                        <p:attrNameLst>
                                          <p:attrName>style.visibility</p:attrName>
                                        </p:attrNameLst>
                                      </p:cBhvr>
                                      <p:to>
                                        <p:strVal val="visible"/>
                                      </p:to>
                                    </p:set>
                                    <p:animEffect transition="in" filter="box(out)">
                                      <p:cBhvr>
                                        <p:cTn id="22" dur="500"/>
                                        <p:tgtEl>
                                          <p:spTgt spid="39944"/>
                                        </p:tgtEl>
                                      </p:cBhvr>
                                    </p:animEffect>
                                  </p:childTnLst>
                                </p:cTn>
                              </p:par>
                            </p:childTnLst>
                          </p:cTn>
                        </p:par>
                        <p:par>
                          <p:cTn id="23" fill="hold" nodeType="afterGroup">
                            <p:stCondLst>
                              <p:cond delay="9000"/>
                            </p:stCondLst>
                            <p:childTnLst>
                              <p:par>
                                <p:cTn id="24" presetID="2" presetClass="entr" presetSubtype="1" fill="hold" grpId="0" nodeType="afterEffect">
                                  <p:stCondLst>
                                    <p:cond delay="1000"/>
                                  </p:stCondLst>
                                  <p:childTnLst>
                                    <p:set>
                                      <p:cBhvr>
                                        <p:cTn id="25" dur="1" fill="hold">
                                          <p:stCondLst>
                                            <p:cond delay="0"/>
                                          </p:stCondLst>
                                        </p:cTn>
                                        <p:tgtEl>
                                          <p:spTgt spid="39941"/>
                                        </p:tgtEl>
                                        <p:attrNameLst>
                                          <p:attrName>style.visibility</p:attrName>
                                        </p:attrNameLst>
                                      </p:cBhvr>
                                      <p:to>
                                        <p:strVal val="visible"/>
                                      </p:to>
                                    </p:set>
                                    <p:anim calcmode="lin" valueType="num">
                                      <p:cBhvr additive="base">
                                        <p:cTn id="26" dur="500" fill="hold"/>
                                        <p:tgtEl>
                                          <p:spTgt spid="39941"/>
                                        </p:tgtEl>
                                        <p:attrNameLst>
                                          <p:attrName>ppt_x</p:attrName>
                                        </p:attrNameLst>
                                      </p:cBhvr>
                                      <p:tavLst>
                                        <p:tav tm="0">
                                          <p:val>
                                            <p:strVal val="#ppt_x"/>
                                          </p:val>
                                        </p:tav>
                                        <p:tav tm="100000">
                                          <p:val>
                                            <p:strVal val="#ppt_x"/>
                                          </p:val>
                                        </p:tav>
                                      </p:tavLst>
                                    </p:anim>
                                    <p:anim calcmode="lin" valueType="num">
                                      <p:cBhvr additive="base">
                                        <p:cTn id="27" dur="500" fill="hold"/>
                                        <p:tgtEl>
                                          <p:spTgt spid="39941"/>
                                        </p:tgtEl>
                                        <p:attrNameLst>
                                          <p:attrName>ppt_y</p:attrName>
                                        </p:attrNameLst>
                                      </p:cBhvr>
                                      <p:tavLst>
                                        <p:tav tm="0">
                                          <p:val>
                                            <p:strVal val="0-#ppt_h/2"/>
                                          </p:val>
                                        </p:tav>
                                        <p:tav tm="100000">
                                          <p:val>
                                            <p:strVal val="#ppt_y"/>
                                          </p:val>
                                        </p:tav>
                                      </p:tavLst>
                                    </p:anim>
                                  </p:childTnLst>
                                </p:cTn>
                              </p:par>
                            </p:childTnLst>
                          </p:cTn>
                        </p:par>
                        <p:par>
                          <p:cTn id="28" fill="hold" nodeType="afterGroup">
                            <p:stCondLst>
                              <p:cond delay="10500"/>
                            </p:stCondLst>
                            <p:childTnLst>
                              <p:par>
                                <p:cTn id="29" presetID="2" presetClass="entr" presetSubtype="4" fill="hold" grpId="0" nodeType="afterEffect">
                                  <p:stCondLst>
                                    <p:cond delay="0"/>
                                  </p:stCondLst>
                                  <p:childTnLst>
                                    <p:set>
                                      <p:cBhvr>
                                        <p:cTn id="30" dur="1" fill="hold">
                                          <p:stCondLst>
                                            <p:cond delay="0"/>
                                          </p:stCondLst>
                                        </p:cTn>
                                        <p:tgtEl>
                                          <p:spTgt spid="39942"/>
                                        </p:tgtEl>
                                        <p:attrNameLst>
                                          <p:attrName>style.visibility</p:attrName>
                                        </p:attrNameLst>
                                      </p:cBhvr>
                                      <p:to>
                                        <p:strVal val="visible"/>
                                      </p:to>
                                    </p:set>
                                    <p:anim calcmode="lin" valueType="num">
                                      <p:cBhvr additive="base">
                                        <p:cTn id="31" dur="500" fill="hold"/>
                                        <p:tgtEl>
                                          <p:spTgt spid="39942"/>
                                        </p:tgtEl>
                                        <p:attrNameLst>
                                          <p:attrName>ppt_x</p:attrName>
                                        </p:attrNameLst>
                                      </p:cBhvr>
                                      <p:tavLst>
                                        <p:tav tm="0">
                                          <p:val>
                                            <p:strVal val="#ppt_x"/>
                                          </p:val>
                                        </p:tav>
                                        <p:tav tm="100000">
                                          <p:val>
                                            <p:strVal val="#ppt_x"/>
                                          </p:val>
                                        </p:tav>
                                      </p:tavLst>
                                    </p:anim>
                                    <p:anim calcmode="lin" valueType="num">
                                      <p:cBhvr additive="base">
                                        <p:cTn id="32" dur="500" fill="hold"/>
                                        <p:tgtEl>
                                          <p:spTgt spid="39942"/>
                                        </p:tgtEl>
                                        <p:attrNameLst>
                                          <p:attrName>ppt_y</p:attrName>
                                        </p:attrNameLst>
                                      </p:cBhvr>
                                      <p:tavLst>
                                        <p:tav tm="0">
                                          <p:val>
                                            <p:strVal val="1+#ppt_h/2"/>
                                          </p:val>
                                        </p:tav>
                                        <p:tav tm="100000">
                                          <p:val>
                                            <p:strVal val="#ppt_y"/>
                                          </p:val>
                                        </p:tav>
                                      </p:tavLst>
                                    </p:anim>
                                  </p:childTnLst>
                                </p:cTn>
                              </p:par>
                            </p:childTnLst>
                          </p:cTn>
                        </p:par>
                        <p:par>
                          <p:cTn id="33" fill="hold" nodeType="afterGroup">
                            <p:stCondLst>
                              <p:cond delay="11000"/>
                            </p:stCondLst>
                            <p:childTnLst>
                              <p:par>
                                <p:cTn id="34" presetID="2" presetClass="entr" presetSubtype="1" fill="hold" grpId="0" nodeType="afterEffect">
                                  <p:stCondLst>
                                    <p:cond delay="2000"/>
                                  </p:stCondLst>
                                  <p:childTnLst>
                                    <p:set>
                                      <p:cBhvr>
                                        <p:cTn id="35" dur="1" fill="hold">
                                          <p:stCondLst>
                                            <p:cond delay="0"/>
                                          </p:stCondLst>
                                        </p:cTn>
                                        <p:tgtEl>
                                          <p:spTgt spid="39943"/>
                                        </p:tgtEl>
                                        <p:attrNameLst>
                                          <p:attrName>style.visibility</p:attrName>
                                        </p:attrNameLst>
                                      </p:cBhvr>
                                      <p:to>
                                        <p:strVal val="visible"/>
                                      </p:to>
                                    </p:set>
                                    <p:anim calcmode="lin" valueType="num">
                                      <p:cBhvr additive="base">
                                        <p:cTn id="36" dur="500" fill="hold"/>
                                        <p:tgtEl>
                                          <p:spTgt spid="39943"/>
                                        </p:tgtEl>
                                        <p:attrNameLst>
                                          <p:attrName>ppt_x</p:attrName>
                                        </p:attrNameLst>
                                      </p:cBhvr>
                                      <p:tavLst>
                                        <p:tav tm="0">
                                          <p:val>
                                            <p:strVal val="#ppt_x"/>
                                          </p:val>
                                        </p:tav>
                                        <p:tav tm="100000">
                                          <p:val>
                                            <p:strVal val="#ppt_x"/>
                                          </p:val>
                                        </p:tav>
                                      </p:tavLst>
                                    </p:anim>
                                    <p:anim calcmode="lin" valueType="num">
                                      <p:cBhvr additive="base">
                                        <p:cTn id="37" dur="500" fill="hold"/>
                                        <p:tgtEl>
                                          <p:spTgt spid="39943"/>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3500"/>
                            </p:stCondLst>
                            <p:childTnLst>
                              <p:par>
                                <p:cTn id="39" presetID="2" presetClass="entr" presetSubtype="1" fill="hold" grpId="0" nodeType="afterEffect">
                                  <p:stCondLst>
                                    <p:cond delay="0"/>
                                  </p:stCondLst>
                                  <p:childTnLst>
                                    <p:set>
                                      <p:cBhvr>
                                        <p:cTn id="40" dur="1" fill="hold">
                                          <p:stCondLst>
                                            <p:cond delay="0"/>
                                          </p:stCondLst>
                                        </p:cTn>
                                        <p:tgtEl>
                                          <p:spTgt spid="39939"/>
                                        </p:tgtEl>
                                        <p:attrNameLst>
                                          <p:attrName>style.visibility</p:attrName>
                                        </p:attrNameLst>
                                      </p:cBhvr>
                                      <p:to>
                                        <p:strVal val="visible"/>
                                      </p:to>
                                    </p:set>
                                    <p:anim calcmode="lin" valueType="num">
                                      <p:cBhvr additive="base">
                                        <p:cTn id="41" dur="500" fill="hold"/>
                                        <p:tgtEl>
                                          <p:spTgt spid="39939"/>
                                        </p:tgtEl>
                                        <p:attrNameLst>
                                          <p:attrName>ppt_x</p:attrName>
                                        </p:attrNameLst>
                                      </p:cBhvr>
                                      <p:tavLst>
                                        <p:tav tm="0">
                                          <p:val>
                                            <p:strVal val="#ppt_x"/>
                                          </p:val>
                                        </p:tav>
                                        <p:tav tm="100000">
                                          <p:val>
                                            <p:strVal val="#ppt_x"/>
                                          </p:val>
                                        </p:tav>
                                      </p:tavLst>
                                    </p:anim>
                                    <p:anim calcmode="lin" valueType="num">
                                      <p:cBhvr additive="base">
                                        <p:cTn id="42" dur="500" fill="hold"/>
                                        <p:tgtEl>
                                          <p:spTgt spid="39939"/>
                                        </p:tgtEl>
                                        <p:attrNameLst>
                                          <p:attrName>ppt_y</p:attrName>
                                        </p:attrNameLst>
                                      </p:cBhvr>
                                      <p:tavLst>
                                        <p:tav tm="0">
                                          <p:val>
                                            <p:strVal val="0-#ppt_h/2"/>
                                          </p:val>
                                        </p:tav>
                                        <p:tav tm="100000">
                                          <p:val>
                                            <p:strVal val="#ppt_y"/>
                                          </p:val>
                                        </p:tav>
                                      </p:tavLst>
                                    </p:anim>
                                  </p:childTnLst>
                                </p:cTn>
                              </p:par>
                            </p:childTnLst>
                          </p:cTn>
                        </p:par>
                        <p:par>
                          <p:cTn id="43" fill="hold" nodeType="afterGroup">
                            <p:stCondLst>
                              <p:cond delay="14000"/>
                            </p:stCondLst>
                            <p:childTnLst>
                              <p:par>
                                <p:cTn id="44" presetID="23" presetClass="entr" presetSubtype="16" fill="hold" grpId="0" nodeType="afterEffect">
                                  <p:stCondLst>
                                    <p:cond delay="1000"/>
                                  </p:stCondLst>
                                  <p:childTnLst>
                                    <p:set>
                                      <p:cBhvr>
                                        <p:cTn id="45" dur="1" fill="hold">
                                          <p:stCondLst>
                                            <p:cond delay="0"/>
                                          </p:stCondLst>
                                        </p:cTn>
                                        <p:tgtEl>
                                          <p:spTgt spid="39947"/>
                                        </p:tgtEl>
                                        <p:attrNameLst>
                                          <p:attrName>style.visibility</p:attrName>
                                        </p:attrNameLst>
                                      </p:cBhvr>
                                      <p:to>
                                        <p:strVal val="visible"/>
                                      </p:to>
                                    </p:set>
                                    <p:anim calcmode="lin" valueType="num">
                                      <p:cBhvr>
                                        <p:cTn id="46" dur="500" fill="hold"/>
                                        <p:tgtEl>
                                          <p:spTgt spid="39947"/>
                                        </p:tgtEl>
                                        <p:attrNameLst>
                                          <p:attrName>ppt_w</p:attrName>
                                        </p:attrNameLst>
                                      </p:cBhvr>
                                      <p:tavLst>
                                        <p:tav tm="0">
                                          <p:val>
                                            <p:fltVal val="0"/>
                                          </p:val>
                                        </p:tav>
                                        <p:tav tm="100000">
                                          <p:val>
                                            <p:strVal val="#ppt_w"/>
                                          </p:val>
                                        </p:tav>
                                      </p:tavLst>
                                    </p:anim>
                                    <p:anim calcmode="lin" valueType="num">
                                      <p:cBhvr>
                                        <p:cTn id="47" dur="500" fill="hold"/>
                                        <p:tgtEl>
                                          <p:spTgt spid="39947"/>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5500"/>
                            </p:stCondLst>
                            <p:childTnLst>
                              <p:par>
                                <p:cTn id="49" presetID="23" presetClass="entr" presetSubtype="16" fill="hold" grpId="0" nodeType="afterEffect">
                                  <p:stCondLst>
                                    <p:cond delay="0"/>
                                  </p:stCondLst>
                                  <p:childTnLst>
                                    <p:set>
                                      <p:cBhvr>
                                        <p:cTn id="50" dur="1" fill="hold">
                                          <p:stCondLst>
                                            <p:cond delay="0"/>
                                          </p:stCondLst>
                                        </p:cTn>
                                        <p:tgtEl>
                                          <p:spTgt spid="39948"/>
                                        </p:tgtEl>
                                        <p:attrNameLst>
                                          <p:attrName>style.visibility</p:attrName>
                                        </p:attrNameLst>
                                      </p:cBhvr>
                                      <p:to>
                                        <p:strVal val="visible"/>
                                      </p:to>
                                    </p:set>
                                    <p:anim calcmode="lin" valueType="num">
                                      <p:cBhvr>
                                        <p:cTn id="51" dur="500" fill="hold"/>
                                        <p:tgtEl>
                                          <p:spTgt spid="39948"/>
                                        </p:tgtEl>
                                        <p:attrNameLst>
                                          <p:attrName>ppt_w</p:attrName>
                                        </p:attrNameLst>
                                      </p:cBhvr>
                                      <p:tavLst>
                                        <p:tav tm="0">
                                          <p:val>
                                            <p:fltVal val="0"/>
                                          </p:val>
                                        </p:tav>
                                        <p:tav tm="100000">
                                          <p:val>
                                            <p:strVal val="#ppt_w"/>
                                          </p:val>
                                        </p:tav>
                                      </p:tavLst>
                                    </p:anim>
                                    <p:anim calcmode="lin" valueType="num">
                                      <p:cBhvr>
                                        <p:cTn id="52" dur="500" fill="hold"/>
                                        <p:tgtEl>
                                          <p:spTgt spid="39948"/>
                                        </p:tgtEl>
                                        <p:attrNameLst>
                                          <p:attrName>ppt_h</p:attrName>
                                        </p:attrNameLst>
                                      </p:cBhvr>
                                      <p:tavLst>
                                        <p:tav tm="0">
                                          <p:val>
                                            <p:fltVal val="0"/>
                                          </p:val>
                                        </p:tav>
                                        <p:tav tm="100000">
                                          <p:val>
                                            <p:strVal val="#ppt_h"/>
                                          </p:val>
                                        </p:tav>
                                      </p:tavLst>
                                    </p:anim>
                                  </p:childTnLst>
                                </p:cTn>
                              </p:par>
                            </p:childTnLst>
                          </p:cTn>
                        </p:par>
                        <p:par>
                          <p:cTn id="53" fill="hold" nodeType="afterGroup">
                            <p:stCondLst>
                              <p:cond delay="16000"/>
                            </p:stCondLst>
                            <p:childTnLst>
                              <p:par>
                                <p:cTn id="54" presetID="2" presetClass="entr" presetSubtype="4" fill="hold" grpId="0" nodeType="afterEffect">
                                  <p:stCondLst>
                                    <p:cond delay="1000"/>
                                  </p:stCondLst>
                                  <p:childTnLst>
                                    <p:set>
                                      <p:cBhvr>
                                        <p:cTn id="55" dur="1" fill="hold">
                                          <p:stCondLst>
                                            <p:cond delay="0"/>
                                          </p:stCondLst>
                                        </p:cTn>
                                        <p:tgtEl>
                                          <p:spTgt spid="39951"/>
                                        </p:tgtEl>
                                        <p:attrNameLst>
                                          <p:attrName>style.visibility</p:attrName>
                                        </p:attrNameLst>
                                      </p:cBhvr>
                                      <p:to>
                                        <p:strVal val="visible"/>
                                      </p:to>
                                    </p:set>
                                    <p:anim calcmode="lin" valueType="num">
                                      <p:cBhvr additive="base">
                                        <p:cTn id="56" dur="500" fill="hold"/>
                                        <p:tgtEl>
                                          <p:spTgt spid="39951"/>
                                        </p:tgtEl>
                                        <p:attrNameLst>
                                          <p:attrName>ppt_x</p:attrName>
                                        </p:attrNameLst>
                                      </p:cBhvr>
                                      <p:tavLst>
                                        <p:tav tm="0">
                                          <p:val>
                                            <p:strVal val="#ppt_x"/>
                                          </p:val>
                                        </p:tav>
                                        <p:tav tm="100000">
                                          <p:val>
                                            <p:strVal val="#ppt_x"/>
                                          </p:val>
                                        </p:tav>
                                      </p:tavLst>
                                    </p:anim>
                                    <p:anim calcmode="lin" valueType="num">
                                      <p:cBhvr additive="base">
                                        <p:cTn id="57" dur="500" fill="hold"/>
                                        <p:tgtEl>
                                          <p:spTgt spid="39951"/>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7500"/>
                            </p:stCondLst>
                            <p:childTnLst>
                              <p:par>
                                <p:cTn id="59" presetID="2" presetClass="entr" presetSubtype="2" fill="hold" grpId="0" nodeType="afterEffect">
                                  <p:stCondLst>
                                    <p:cond delay="1000"/>
                                  </p:stCondLst>
                                  <p:childTnLst>
                                    <p:set>
                                      <p:cBhvr>
                                        <p:cTn id="60" dur="1" fill="hold">
                                          <p:stCondLst>
                                            <p:cond delay="0"/>
                                          </p:stCondLst>
                                        </p:cTn>
                                        <p:tgtEl>
                                          <p:spTgt spid="39950"/>
                                        </p:tgtEl>
                                        <p:attrNameLst>
                                          <p:attrName>style.visibility</p:attrName>
                                        </p:attrNameLst>
                                      </p:cBhvr>
                                      <p:to>
                                        <p:strVal val="visible"/>
                                      </p:to>
                                    </p:set>
                                    <p:anim calcmode="lin" valueType="num">
                                      <p:cBhvr additive="base">
                                        <p:cTn id="61" dur="500" fill="hold"/>
                                        <p:tgtEl>
                                          <p:spTgt spid="39950"/>
                                        </p:tgtEl>
                                        <p:attrNameLst>
                                          <p:attrName>ppt_x</p:attrName>
                                        </p:attrNameLst>
                                      </p:cBhvr>
                                      <p:tavLst>
                                        <p:tav tm="0">
                                          <p:val>
                                            <p:strVal val="1+#ppt_w/2"/>
                                          </p:val>
                                        </p:tav>
                                        <p:tav tm="100000">
                                          <p:val>
                                            <p:strVal val="#ppt_x"/>
                                          </p:val>
                                        </p:tav>
                                      </p:tavLst>
                                    </p:anim>
                                    <p:anim calcmode="lin" valueType="num">
                                      <p:cBhvr additive="base">
                                        <p:cTn id="6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5" grpId="0" animBg="1" autoUpdateAnimBg="0"/>
      <p:bldP spid="39946" grpId="0" autoUpdateAnimBg="0"/>
      <p:bldP spid="39947" grpId="0" animBg="1" autoUpdateAnimBg="0"/>
      <p:bldP spid="39948" grpId="0" autoUpdateAnimBg="0"/>
      <p:bldP spid="39950" grpId="0" autoUpdateAnimBg="0"/>
      <p:bldP spid="39951" grpId="0" autoUpdateAnimBg="0"/>
      <p:bldP spid="3995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pattFill prst="pct90">
          <a:fgClr>
            <a:srgbClr val="660033"/>
          </a:fgClr>
          <a:bgClr>
            <a:schemeClr val="accent2"/>
          </a:bgClr>
        </a:patt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84213" y="260350"/>
            <a:ext cx="7772400" cy="874713"/>
          </a:xfrm>
          <a:solidFill>
            <a:schemeClr val="accent2"/>
          </a:solidFill>
        </p:spPr>
        <p:txBody>
          <a:bodyPr/>
          <a:lstStyle/>
          <a:p>
            <a:r>
              <a:rPr lang="en-US">
                <a:solidFill>
                  <a:schemeClr val="bg1"/>
                </a:solidFill>
                <a:latin typeface="Arial" charset="0"/>
                <a:ea typeface="ＭＳ Ｐゴシック" charset="0"/>
                <a:cs typeface="Arial" charset="0"/>
              </a:rPr>
              <a:t>Mengapa Saya Pretrib?</a:t>
            </a:r>
            <a:endParaRPr lang="en-US" i="1">
              <a:solidFill>
                <a:schemeClr val="bg1"/>
              </a:solidFill>
              <a:latin typeface="Arial" charset="0"/>
              <a:ea typeface="ＭＳ Ｐゴシック" charset="0"/>
              <a:cs typeface="Arial" charset="0"/>
            </a:endParaRPr>
          </a:p>
        </p:txBody>
      </p:sp>
      <p:sp>
        <p:nvSpPr>
          <p:cNvPr id="681988" name="Rectangle 4"/>
          <p:cNvSpPr>
            <a:spLocks noChangeArrowheads="1"/>
          </p:cNvSpPr>
          <p:nvPr/>
        </p:nvSpPr>
        <p:spPr bwMode="auto">
          <a:xfrm>
            <a:off x="395288" y="1196975"/>
            <a:ext cx="8497887" cy="1871663"/>
          </a:xfrm>
          <a:prstGeom prst="rect">
            <a:avLst/>
          </a:prstGeom>
          <a:noFill/>
          <a:ln w="9525">
            <a:noFill/>
            <a:miter lim="800000"/>
            <a:headEnd/>
            <a:tailEnd/>
          </a:ln>
        </p:spPr>
        <p:txBody>
          <a:bodyPr/>
          <a:lstStyle/>
          <a:p>
            <a:pPr marL="742950" indent="-742950">
              <a:spcBef>
                <a:spcPct val="20000"/>
              </a:spcBef>
              <a:defRPr/>
            </a:pPr>
            <a:r>
              <a:rPr lang="en-US" sz="3200">
                <a:solidFill>
                  <a:schemeClr val="bg1"/>
                </a:solidFill>
                <a:effectLst>
                  <a:outerShdw blurRad="38100" dist="38100" dir="2700000" algn="tl">
                    <a:srgbClr val="000000"/>
                  </a:outerShdw>
                </a:effectLst>
                <a:latin typeface="Arial" charset="0"/>
                <a:cs typeface="Arial" charset="0"/>
              </a:rPr>
              <a:t>8.	Jika post-trib, maka domba baru akan dipisahkan dari kambing (Mat. 25:31-46).</a:t>
            </a:r>
          </a:p>
        </p:txBody>
      </p:sp>
      <p:sp>
        <p:nvSpPr>
          <p:cNvPr id="92164"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209</a:t>
            </a:r>
            <a:endParaRPr lang="en-US" b="1"/>
          </a:p>
        </p:txBody>
      </p:sp>
      <p:sp>
        <p:nvSpPr>
          <p:cNvPr id="5" name="Rectangle 4"/>
          <p:cNvSpPr>
            <a:spLocks noChangeArrowheads="1"/>
          </p:cNvSpPr>
          <p:nvPr/>
        </p:nvSpPr>
        <p:spPr bwMode="auto">
          <a:xfrm>
            <a:off x="395288" y="2565400"/>
            <a:ext cx="8458200" cy="3733800"/>
          </a:xfrm>
          <a:prstGeom prst="rect">
            <a:avLst/>
          </a:prstGeom>
          <a:noFill/>
          <a:ln w="9525">
            <a:noFill/>
            <a:miter lim="800000"/>
            <a:headEnd/>
            <a:tailEnd/>
          </a:ln>
        </p:spPr>
        <p:txBody>
          <a:bodyPr/>
          <a:lstStyle/>
          <a:p>
            <a:pPr marL="742950" indent="-742950">
              <a:spcBef>
                <a:spcPct val="20000"/>
              </a:spcBef>
              <a:defRPr/>
            </a:pPr>
            <a:r>
              <a:rPr lang="en-US" sz="3200">
                <a:solidFill>
                  <a:schemeClr val="bg1"/>
                </a:solidFill>
                <a:effectLst>
                  <a:outerShdw blurRad="38100" dist="38100" dir="2700000" algn="tl">
                    <a:srgbClr val="000000"/>
                  </a:outerShdw>
                </a:effectLst>
                <a:latin typeface="Arial" charset="0"/>
                <a:cs typeface="Arial" charset="0"/>
              </a:rPr>
              <a:t>9.	Beberapa orang dalam Kerajaan 1000 tahun akan mati (Yes. 65:20), tetapi seorang post-trib percaya tubuh kemuliaan utk semua orang percaya; oleh karena itu, beberapa orang harus percaya Kristus dalam masa Sengsara/Aniaya dan masuk ke dalam Kerajaan dengan tubuh fana mereka.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1988">
                                            <p:txEl>
                                              <p:pRg st="0" end="0"/>
                                            </p:txEl>
                                          </p:spTgt>
                                        </p:tgtEl>
                                        <p:attrNameLst>
                                          <p:attrName>style.visibility</p:attrName>
                                        </p:attrNameLst>
                                      </p:cBhvr>
                                      <p:to>
                                        <p:strVal val="visible"/>
                                      </p:to>
                                    </p:set>
                                    <p:animEffect transition="in" filter="dissolve">
                                      <p:cBhvr>
                                        <p:cTn id="7" dur="500"/>
                                        <p:tgtEl>
                                          <p:spTgt spid="6819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build="p"/>
      <p:bldP spid="5"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94210" name="Line 1026"/>
          <p:cNvSpPr>
            <a:spLocks noChangeShapeType="1"/>
          </p:cNvSpPr>
          <p:nvPr/>
        </p:nvSpPr>
        <p:spPr bwMode="auto">
          <a:xfrm>
            <a:off x="1143000" y="4114800"/>
            <a:ext cx="7010400" cy="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4499" name="Line 1027"/>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12" name="Text Box 1028"/>
          <p:cNvSpPr txBox="1">
            <a:spLocks noChangeArrowheads="1"/>
          </p:cNvSpPr>
          <p:nvPr/>
        </p:nvSpPr>
        <p:spPr bwMode="auto">
          <a:xfrm rot="-5400000">
            <a:off x="-676274" y="3722687"/>
            <a:ext cx="31178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chemeClr val="bg1"/>
                </a:solidFill>
              </a:rPr>
              <a:t>Masa Gereja</a:t>
            </a:r>
            <a:endParaRPr lang="en-US" sz="4000">
              <a:solidFill>
                <a:schemeClr val="bg1"/>
              </a:solidFill>
            </a:endParaRPr>
          </a:p>
        </p:txBody>
      </p:sp>
      <p:sp>
        <p:nvSpPr>
          <p:cNvPr id="234503" name="Text Box 1031"/>
          <p:cNvSpPr txBox="1">
            <a:spLocks noChangeArrowheads="1"/>
          </p:cNvSpPr>
          <p:nvPr/>
        </p:nvSpPr>
        <p:spPr bwMode="auto">
          <a:xfrm>
            <a:off x="4343400" y="1295400"/>
            <a:ext cx="2057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00CCFF"/>
                </a:solidFill>
              </a:rPr>
              <a:t>Kedtgn Kedua</a:t>
            </a:r>
            <a:endParaRPr lang="en-US" sz="4000"/>
          </a:p>
        </p:txBody>
      </p:sp>
      <p:sp>
        <p:nvSpPr>
          <p:cNvPr id="234504" name="Text Box 1032"/>
          <p:cNvSpPr txBox="1">
            <a:spLocks noChangeArrowheads="1"/>
          </p:cNvSpPr>
          <p:nvPr/>
        </p:nvSpPr>
        <p:spPr bwMode="auto">
          <a:xfrm>
            <a:off x="1403350" y="1412875"/>
            <a:ext cx="3048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800" b="1">
                <a:solidFill>
                  <a:srgbClr val="00CCFF"/>
                </a:solidFill>
              </a:rPr>
              <a:t>PengangkatanPra-Murka</a:t>
            </a:r>
            <a:endParaRPr lang="en-US" sz="2800">
              <a:solidFill>
                <a:schemeClr val="bg1"/>
              </a:solidFill>
            </a:endParaRPr>
          </a:p>
        </p:txBody>
      </p:sp>
      <p:sp>
        <p:nvSpPr>
          <p:cNvPr id="234505" name="Text Box 1033"/>
          <p:cNvSpPr txBox="1">
            <a:spLocks noChangeArrowheads="1"/>
          </p:cNvSpPr>
          <p:nvPr/>
        </p:nvSpPr>
        <p:spPr bwMode="auto">
          <a:xfrm>
            <a:off x="2362200" y="2667000"/>
            <a:ext cx="914400" cy="1323975"/>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bg1"/>
                </a:solidFill>
              </a:rPr>
              <a:t>Masa Sengsara Besar</a:t>
            </a:r>
            <a:endParaRPr lang="en-US" sz="2000"/>
          </a:p>
        </p:txBody>
      </p:sp>
      <p:sp>
        <p:nvSpPr>
          <p:cNvPr id="234506" name="Text Box 1034"/>
          <p:cNvSpPr txBox="1">
            <a:spLocks noChangeArrowheads="1"/>
          </p:cNvSpPr>
          <p:nvPr/>
        </p:nvSpPr>
        <p:spPr bwMode="auto">
          <a:xfrm>
            <a:off x="1905000" y="5791200"/>
            <a:ext cx="2362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7 tahun</a:t>
            </a:r>
            <a:endParaRPr lang="en-US" sz="4000"/>
          </a:p>
        </p:txBody>
      </p:sp>
      <p:sp>
        <p:nvSpPr>
          <p:cNvPr id="234507" name="Text Box 1035"/>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chemeClr val="bg1"/>
                </a:solidFill>
              </a:rPr>
              <a:t>Milenium</a:t>
            </a:r>
            <a:endParaRPr lang="en-US" sz="4000"/>
          </a:p>
        </p:txBody>
      </p:sp>
      <p:sp>
        <p:nvSpPr>
          <p:cNvPr id="234508" name="Text Box 1036"/>
          <p:cNvSpPr txBox="1">
            <a:spLocks noChangeArrowheads="1"/>
          </p:cNvSpPr>
          <p:nvPr/>
        </p:nvSpPr>
        <p:spPr bwMode="auto">
          <a:xfrm>
            <a:off x="4953000" y="4267200"/>
            <a:ext cx="2743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a:solidFill>
                  <a:srgbClr val="FF66FF"/>
                </a:solidFill>
              </a:rPr>
              <a:t>1000 tahun</a:t>
            </a:r>
            <a:endParaRPr lang="en-US" sz="4000"/>
          </a:p>
        </p:txBody>
      </p:sp>
      <p:sp>
        <p:nvSpPr>
          <p:cNvPr id="234509" name="Text Box 1037"/>
          <p:cNvSpPr txBox="1">
            <a:spLocks noChangeArrowheads="1"/>
          </p:cNvSpPr>
          <p:nvPr/>
        </p:nvSpPr>
        <p:spPr bwMode="auto">
          <a:xfrm rot="5400000" flipH="1">
            <a:off x="5866607" y="3885406"/>
            <a:ext cx="4951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4000" b="1">
                <a:solidFill>
                  <a:srgbClr val="FFCC00"/>
                </a:solidFill>
              </a:rPr>
              <a:t>Kerajaan Kekal</a:t>
            </a:r>
            <a:endParaRPr lang="en-US" sz="4000">
              <a:solidFill>
                <a:srgbClr val="FFCC00"/>
              </a:solidFill>
            </a:endParaRPr>
          </a:p>
        </p:txBody>
      </p:sp>
      <p:sp>
        <p:nvSpPr>
          <p:cNvPr id="234510" name="Text Box 1038"/>
          <p:cNvSpPr txBox="1">
            <a:spLocks noChangeArrowheads="1"/>
          </p:cNvSpPr>
          <p:nvPr/>
        </p:nvSpPr>
        <p:spPr bwMode="auto">
          <a:xfrm rot="5381629">
            <a:off x="6621463" y="5186362"/>
            <a:ext cx="2514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b="1">
                <a:solidFill>
                  <a:srgbClr val="FF0066"/>
                </a:solidFill>
              </a:rPr>
              <a:t>Penghakiman</a:t>
            </a:r>
            <a:endParaRPr lang="en-US" sz="2800" b="1"/>
          </a:p>
        </p:txBody>
      </p:sp>
      <p:sp>
        <p:nvSpPr>
          <p:cNvPr id="234511" name="Rectangle 1039"/>
          <p:cNvSpPr>
            <a:spLocks noChangeArrowheads="1"/>
          </p:cNvSpPr>
          <p:nvPr/>
        </p:nvSpPr>
        <p:spPr bwMode="auto">
          <a:xfrm>
            <a:off x="457200" y="2590800"/>
            <a:ext cx="3962400" cy="32004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4222" name="Rectangle 1040"/>
          <p:cNvSpPr>
            <a:spLocks noGrp="1" noChangeArrowheads="1"/>
          </p:cNvSpPr>
          <p:nvPr>
            <p:ph type="title" idx="4294967295"/>
          </p:nvPr>
        </p:nvSpPr>
        <p:spPr>
          <a:xfrm>
            <a:off x="685800" y="533400"/>
            <a:ext cx="7772400" cy="646113"/>
          </a:xfrm>
          <a:noFill/>
        </p:spPr>
        <p:txBody>
          <a:bodyPr anchor="t">
            <a:spAutoFit/>
          </a:bodyPr>
          <a:lstStyle/>
          <a:p>
            <a:pPr>
              <a:spcBef>
                <a:spcPct val="50000"/>
              </a:spcBef>
            </a:pPr>
            <a:r>
              <a:rPr lang="en-US" sz="3600" b="1">
                <a:solidFill>
                  <a:srgbClr val="FFFF99"/>
                </a:solidFill>
                <a:latin typeface="Times New Roman" charset="0"/>
                <a:ea typeface="ＭＳ Ｐゴシック" charset="0"/>
                <a:cs typeface="ＭＳ Ｐゴシック" charset="0"/>
              </a:rPr>
              <a:t>Pengangkatan“Pra-Murka Besar”</a:t>
            </a:r>
          </a:p>
        </p:txBody>
      </p:sp>
      <p:sp>
        <p:nvSpPr>
          <p:cNvPr id="234519" name="Line 1047"/>
          <p:cNvSpPr>
            <a:spLocks noChangeShapeType="1"/>
          </p:cNvSpPr>
          <p:nvPr/>
        </p:nvSpPr>
        <p:spPr bwMode="auto">
          <a:xfrm>
            <a:off x="3352800"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4520" name="Line 1048"/>
          <p:cNvSpPr>
            <a:spLocks noChangeShapeType="1"/>
          </p:cNvSpPr>
          <p:nvPr/>
        </p:nvSpPr>
        <p:spPr bwMode="auto">
          <a:xfrm flipV="1">
            <a:off x="3351213"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4524" name="Text Box 1052"/>
          <p:cNvSpPr txBox="1">
            <a:spLocks noChangeArrowheads="1"/>
          </p:cNvSpPr>
          <p:nvPr/>
        </p:nvSpPr>
        <p:spPr bwMode="auto">
          <a:xfrm>
            <a:off x="3429000" y="2514600"/>
            <a:ext cx="914400" cy="1323975"/>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bg1"/>
                </a:solidFill>
              </a:rPr>
              <a:t>Murka Allah</a:t>
            </a:r>
            <a:br>
              <a:rPr lang="en-US" sz="2000">
                <a:solidFill>
                  <a:schemeClr val="bg1"/>
                </a:solidFill>
              </a:rPr>
            </a:br>
            <a:r>
              <a:rPr lang="en-US" sz="2000">
                <a:solidFill>
                  <a:schemeClr val="bg1"/>
                </a:solidFill>
              </a:rPr>
              <a:t>(Hari Tuhan)</a:t>
            </a:r>
            <a:endParaRPr lang="en-US" sz="2000"/>
          </a:p>
        </p:txBody>
      </p:sp>
      <p:sp>
        <p:nvSpPr>
          <p:cNvPr id="234525" name="Text Box 1053"/>
          <p:cNvSpPr txBox="1">
            <a:spLocks noChangeArrowheads="1"/>
          </p:cNvSpPr>
          <p:nvPr/>
        </p:nvSpPr>
        <p:spPr bwMode="auto">
          <a:xfrm>
            <a:off x="1219200" y="2667000"/>
            <a:ext cx="914400" cy="1631950"/>
          </a:xfrm>
          <a:prstGeom prst="rect">
            <a:avLst/>
          </a:prstGeom>
          <a:noFill/>
          <a:ln w="9525">
            <a:solidFill>
              <a:srgbClr val="FF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bg1"/>
                </a:solidFill>
              </a:rPr>
              <a:t>Permulaan Masa Sengsara</a:t>
            </a:r>
            <a:endParaRPr lang="en-US" sz="2000"/>
          </a:p>
        </p:txBody>
      </p:sp>
      <p:sp>
        <p:nvSpPr>
          <p:cNvPr id="234527" name="Text Box 1055"/>
          <p:cNvSpPr txBox="1">
            <a:spLocks noChangeArrowheads="1"/>
          </p:cNvSpPr>
          <p:nvPr/>
        </p:nvSpPr>
        <p:spPr bwMode="auto">
          <a:xfrm>
            <a:off x="1066800" y="4114800"/>
            <a:ext cx="121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bg1"/>
                </a:solidFill>
              </a:rPr>
              <a:t>Karena engkau telah menjaga firman-Ku</a:t>
            </a:r>
            <a:endParaRPr lang="en-US" sz="2000"/>
          </a:p>
        </p:txBody>
      </p:sp>
      <p:sp>
        <p:nvSpPr>
          <p:cNvPr id="234528" name="Text Box 1056"/>
          <p:cNvSpPr txBox="1">
            <a:spLocks noChangeArrowheads="1"/>
          </p:cNvSpPr>
          <p:nvPr/>
        </p:nvSpPr>
        <p:spPr bwMode="auto">
          <a:xfrm>
            <a:off x="2133600" y="4114800"/>
            <a:ext cx="1219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bg1"/>
                </a:solidFill>
              </a:rPr>
              <a:t>Aku akan menjaga engkau dari  masa ini </a:t>
            </a:r>
            <a:endParaRPr lang="en-US" sz="2000"/>
          </a:p>
        </p:txBody>
      </p:sp>
      <p:sp>
        <p:nvSpPr>
          <p:cNvPr id="234529" name="Text Box 1057"/>
          <p:cNvSpPr txBox="1">
            <a:spLocks noChangeArrowheads="1"/>
          </p:cNvSpPr>
          <p:nvPr/>
        </p:nvSpPr>
        <p:spPr bwMode="auto">
          <a:xfrm>
            <a:off x="3276600" y="4175125"/>
            <a:ext cx="121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2000">
                <a:solidFill>
                  <a:schemeClr val="bg1"/>
                </a:solidFill>
              </a:rPr>
              <a:t>Murka Allah &amp; Hari Tuhan setelah ujian</a:t>
            </a:r>
            <a:endParaRPr lang="en-US" sz="2000"/>
          </a:p>
        </p:txBody>
      </p:sp>
      <p:sp>
        <p:nvSpPr>
          <p:cNvPr id="94230" name="Text Box 18"/>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chemeClr val="bg1"/>
                </a:solidFill>
              </a:rPr>
              <a:t>208</a:t>
            </a:r>
            <a:endParaRPr lang="en-US" b="1"/>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34511"/>
                                        </p:tgtEl>
                                        <p:attrNameLst>
                                          <p:attrName>style.visibility</p:attrName>
                                        </p:attrNameLst>
                                      </p:cBhvr>
                                      <p:to>
                                        <p:strVal val="visible"/>
                                      </p:to>
                                    </p:set>
                                    <p:anim calcmode="lin" valueType="num">
                                      <p:cBhvr additive="base">
                                        <p:cTn id="7" dur="500" fill="hold"/>
                                        <p:tgtEl>
                                          <p:spTgt spid="234511"/>
                                        </p:tgtEl>
                                        <p:attrNameLst>
                                          <p:attrName>ppt_x</p:attrName>
                                        </p:attrNameLst>
                                      </p:cBhvr>
                                      <p:tavLst>
                                        <p:tav tm="0">
                                          <p:val>
                                            <p:strVal val="0-#ppt_w/2"/>
                                          </p:val>
                                        </p:tav>
                                        <p:tav tm="100000">
                                          <p:val>
                                            <p:strVal val="#ppt_x"/>
                                          </p:val>
                                        </p:tav>
                                      </p:tavLst>
                                    </p:anim>
                                    <p:anim calcmode="lin" valueType="num">
                                      <p:cBhvr additive="base">
                                        <p:cTn id="8" dur="500" fill="hold"/>
                                        <p:tgtEl>
                                          <p:spTgt spid="2345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234506"/>
                                        </p:tgtEl>
                                        <p:attrNameLst>
                                          <p:attrName>style.visibility</p:attrName>
                                        </p:attrNameLst>
                                      </p:cBhvr>
                                      <p:to>
                                        <p:strVal val="visible"/>
                                      </p:to>
                                    </p:set>
                                    <p:anim calcmode="lin" valueType="num">
                                      <p:cBhvr>
                                        <p:cTn id="12" dur="500" fill="hold"/>
                                        <p:tgtEl>
                                          <p:spTgt spid="234506"/>
                                        </p:tgtEl>
                                        <p:attrNameLst>
                                          <p:attrName>ppt_w</p:attrName>
                                        </p:attrNameLst>
                                      </p:cBhvr>
                                      <p:tavLst>
                                        <p:tav tm="0">
                                          <p:val>
                                            <p:fltVal val="0"/>
                                          </p:val>
                                        </p:tav>
                                        <p:tav tm="100000">
                                          <p:val>
                                            <p:strVal val="#ppt_w"/>
                                          </p:val>
                                        </p:tav>
                                      </p:tavLst>
                                    </p:anim>
                                    <p:anim calcmode="lin" valueType="num">
                                      <p:cBhvr>
                                        <p:cTn id="13" dur="500" fill="hold"/>
                                        <p:tgtEl>
                                          <p:spTgt spid="234506"/>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34527"/>
                                        </p:tgtEl>
                                        <p:attrNameLst>
                                          <p:attrName>style.visibility</p:attrName>
                                        </p:attrNameLst>
                                      </p:cBhvr>
                                      <p:to>
                                        <p:strVal val="visible"/>
                                      </p:to>
                                    </p:set>
                                    <p:anim calcmode="lin" valueType="num">
                                      <p:cBhvr>
                                        <p:cTn id="18" dur="500" fill="hold"/>
                                        <p:tgtEl>
                                          <p:spTgt spid="234527"/>
                                        </p:tgtEl>
                                        <p:attrNameLst>
                                          <p:attrName>ppt_w</p:attrName>
                                        </p:attrNameLst>
                                      </p:cBhvr>
                                      <p:tavLst>
                                        <p:tav tm="0">
                                          <p:val>
                                            <p:fltVal val="0"/>
                                          </p:val>
                                        </p:tav>
                                        <p:tav tm="100000">
                                          <p:val>
                                            <p:strVal val="#ppt_w"/>
                                          </p:val>
                                        </p:tav>
                                      </p:tavLst>
                                    </p:anim>
                                    <p:anim calcmode="lin" valueType="num">
                                      <p:cBhvr>
                                        <p:cTn id="19" dur="500" fill="hold"/>
                                        <p:tgtEl>
                                          <p:spTgt spid="234527"/>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4525"/>
                                        </p:tgtEl>
                                        <p:attrNameLst>
                                          <p:attrName>style.visibility</p:attrName>
                                        </p:attrNameLst>
                                      </p:cBhvr>
                                      <p:to>
                                        <p:strVal val="visible"/>
                                      </p:to>
                                    </p:set>
                                    <p:anim calcmode="lin" valueType="num">
                                      <p:cBhvr>
                                        <p:cTn id="24" dur="500" fill="hold"/>
                                        <p:tgtEl>
                                          <p:spTgt spid="234525"/>
                                        </p:tgtEl>
                                        <p:attrNameLst>
                                          <p:attrName>ppt_w</p:attrName>
                                        </p:attrNameLst>
                                      </p:cBhvr>
                                      <p:tavLst>
                                        <p:tav tm="0">
                                          <p:val>
                                            <p:fltVal val="0"/>
                                          </p:val>
                                        </p:tav>
                                        <p:tav tm="100000">
                                          <p:val>
                                            <p:strVal val="#ppt_w"/>
                                          </p:val>
                                        </p:tav>
                                      </p:tavLst>
                                    </p:anim>
                                    <p:anim calcmode="lin" valueType="num">
                                      <p:cBhvr>
                                        <p:cTn id="25" dur="500" fill="hold"/>
                                        <p:tgtEl>
                                          <p:spTgt spid="23452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234528"/>
                                        </p:tgtEl>
                                        <p:attrNameLst>
                                          <p:attrName>style.visibility</p:attrName>
                                        </p:attrNameLst>
                                      </p:cBhvr>
                                      <p:to>
                                        <p:strVal val="visible"/>
                                      </p:to>
                                    </p:set>
                                    <p:anim calcmode="lin" valueType="num">
                                      <p:cBhvr>
                                        <p:cTn id="30" dur="500" fill="hold"/>
                                        <p:tgtEl>
                                          <p:spTgt spid="234528"/>
                                        </p:tgtEl>
                                        <p:attrNameLst>
                                          <p:attrName>ppt_w</p:attrName>
                                        </p:attrNameLst>
                                      </p:cBhvr>
                                      <p:tavLst>
                                        <p:tav tm="0">
                                          <p:val>
                                            <p:fltVal val="0"/>
                                          </p:val>
                                        </p:tav>
                                        <p:tav tm="100000">
                                          <p:val>
                                            <p:strVal val="#ppt_w"/>
                                          </p:val>
                                        </p:tav>
                                      </p:tavLst>
                                    </p:anim>
                                    <p:anim calcmode="lin" valueType="num">
                                      <p:cBhvr>
                                        <p:cTn id="31" dur="500" fill="hold"/>
                                        <p:tgtEl>
                                          <p:spTgt spid="234528"/>
                                        </p:tgtEl>
                                        <p:attrNameLst>
                                          <p:attrName>ppt_h</p:attrName>
                                        </p:attrNameLst>
                                      </p:cBhvr>
                                      <p:tavLst>
                                        <p:tav tm="0">
                                          <p:val>
                                            <p:fltVal val="0"/>
                                          </p:val>
                                        </p:tav>
                                        <p:tav tm="100000">
                                          <p:val>
                                            <p:strVal val="#ppt_h"/>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234505"/>
                                        </p:tgtEl>
                                        <p:attrNameLst>
                                          <p:attrName>style.visibility</p:attrName>
                                        </p:attrNameLst>
                                      </p:cBhvr>
                                      <p:to>
                                        <p:strVal val="visible"/>
                                      </p:to>
                                    </p:set>
                                    <p:anim calcmode="lin" valueType="num">
                                      <p:cBhvr>
                                        <p:cTn id="36" dur="500" fill="hold"/>
                                        <p:tgtEl>
                                          <p:spTgt spid="234505"/>
                                        </p:tgtEl>
                                        <p:attrNameLst>
                                          <p:attrName>ppt_w</p:attrName>
                                        </p:attrNameLst>
                                      </p:cBhvr>
                                      <p:tavLst>
                                        <p:tav tm="0">
                                          <p:val>
                                            <p:fltVal val="0"/>
                                          </p:val>
                                        </p:tav>
                                        <p:tav tm="100000">
                                          <p:val>
                                            <p:strVal val="#ppt_w"/>
                                          </p:val>
                                        </p:tav>
                                      </p:tavLst>
                                    </p:anim>
                                    <p:anim calcmode="lin" valueType="num">
                                      <p:cBhvr>
                                        <p:cTn id="37" dur="500" fill="hold"/>
                                        <p:tgtEl>
                                          <p:spTgt spid="234505"/>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234504"/>
                                        </p:tgtEl>
                                        <p:attrNameLst>
                                          <p:attrName>style.visibility</p:attrName>
                                        </p:attrNameLst>
                                      </p:cBhvr>
                                      <p:to>
                                        <p:strVal val="visible"/>
                                      </p:to>
                                    </p:set>
                                    <p:animEffect transition="in" filter="box(out)">
                                      <p:cBhvr>
                                        <p:cTn id="42" dur="500"/>
                                        <p:tgtEl>
                                          <p:spTgt spid="234504"/>
                                        </p:tgtEl>
                                      </p:cBhvr>
                                    </p:animEffect>
                                  </p:childTnLst>
                                </p:cTn>
                              </p:par>
                            </p:childTnLst>
                          </p:cTn>
                        </p:par>
                        <p:par>
                          <p:cTn id="43" fill="hold" nodeType="afterGroup">
                            <p:stCondLst>
                              <p:cond delay="500"/>
                            </p:stCondLst>
                            <p:childTnLst>
                              <p:par>
                                <p:cTn id="44" presetID="2" presetClass="entr" presetSubtype="1" fill="hold" grpId="0" nodeType="afterEffect">
                                  <p:stCondLst>
                                    <p:cond delay="1000"/>
                                  </p:stCondLst>
                                  <p:childTnLst>
                                    <p:set>
                                      <p:cBhvr>
                                        <p:cTn id="45" dur="1" fill="hold">
                                          <p:stCondLst>
                                            <p:cond delay="0"/>
                                          </p:stCondLst>
                                        </p:cTn>
                                        <p:tgtEl>
                                          <p:spTgt spid="234519"/>
                                        </p:tgtEl>
                                        <p:attrNameLst>
                                          <p:attrName>style.visibility</p:attrName>
                                        </p:attrNameLst>
                                      </p:cBhvr>
                                      <p:to>
                                        <p:strVal val="visible"/>
                                      </p:to>
                                    </p:set>
                                    <p:anim calcmode="lin" valueType="num">
                                      <p:cBhvr additive="base">
                                        <p:cTn id="46" dur="500" fill="hold"/>
                                        <p:tgtEl>
                                          <p:spTgt spid="234519"/>
                                        </p:tgtEl>
                                        <p:attrNameLst>
                                          <p:attrName>ppt_x</p:attrName>
                                        </p:attrNameLst>
                                      </p:cBhvr>
                                      <p:tavLst>
                                        <p:tav tm="0">
                                          <p:val>
                                            <p:strVal val="#ppt_x"/>
                                          </p:val>
                                        </p:tav>
                                        <p:tav tm="100000">
                                          <p:val>
                                            <p:strVal val="#ppt_x"/>
                                          </p:val>
                                        </p:tav>
                                      </p:tavLst>
                                    </p:anim>
                                    <p:anim calcmode="lin" valueType="num">
                                      <p:cBhvr additive="base">
                                        <p:cTn id="47" dur="500" fill="hold"/>
                                        <p:tgtEl>
                                          <p:spTgt spid="234519"/>
                                        </p:tgtEl>
                                        <p:attrNameLst>
                                          <p:attrName>ppt_y</p:attrName>
                                        </p:attrNameLst>
                                      </p:cBhvr>
                                      <p:tavLst>
                                        <p:tav tm="0">
                                          <p:val>
                                            <p:strVal val="0-#ppt_h/2"/>
                                          </p:val>
                                        </p:tav>
                                        <p:tav tm="100000">
                                          <p:val>
                                            <p:strVal val="#ppt_y"/>
                                          </p:val>
                                        </p:tav>
                                      </p:tavLst>
                                    </p:anim>
                                  </p:childTnLst>
                                </p:cTn>
                              </p:par>
                            </p:childTnLst>
                          </p:cTn>
                        </p:par>
                        <p:par>
                          <p:cTn id="48" fill="hold" nodeType="afterGroup">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234520"/>
                                        </p:tgtEl>
                                        <p:attrNameLst>
                                          <p:attrName>style.visibility</p:attrName>
                                        </p:attrNameLst>
                                      </p:cBhvr>
                                      <p:to>
                                        <p:strVal val="visible"/>
                                      </p:to>
                                    </p:set>
                                    <p:anim calcmode="lin" valueType="num">
                                      <p:cBhvr additive="base">
                                        <p:cTn id="51" dur="500" fill="hold"/>
                                        <p:tgtEl>
                                          <p:spTgt spid="234520"/>
                                        </p:tgtEl>
                                        <p:attrNameLst>
                                          <p:attrName>ppt_x</p:attrName>
                                        </p:attrNameLst>
                                      </p:cBhvr>
                                      <p:tavLst>
                                        <p:tav tm="0">
                                          <p:val>
                                            <p:strVal val="#ppt_x"/>
                                          </p:val>
                                        </p:tav>
                                        <p:tav tm="100000">
                                          <p:val>
                                            <p:strVal val="#ppt_x"/>
                                          </p:val>
                                        </p:tav>
                                      </p:tavLst>
                                    </p:anim>
                                    <p:anim calcmode="lin" valueType="num">
                                      <p:cBhvr additive="base">
                                        <p:cTn id="52" dur="500" fill="hold"/>
                                        <p:tgtEl>
                                          <p:spTgt spid="234520"/>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234524"/>
                                        </p:tgtEl>
                                        <p:attrNameLst>
                                          <p:attrName>style.visibility</p:attrName>
                                        </p:attrNameLst>
                                      </p:cBhvr>
                                      <p:to>
                                        <p:strVal val="visible"/>
                                      </p:to>
                                    </p:set>
                                    <p:anim calcmode="lin" valueType="num">
                                      <p:cBhvr>
                                        <p:cTn id="57" dur="500" fill="hold"/>
                                        <p:tgtEl>
                                          <p:spTgt spid="234524"/>
                                        </p:tgtEl>
                                        <p:attrNameLst>
                                          <p:attrName>ppt_w</p:attrName>
                                        </p:attrNameLst>
                                      </p:cBhvr>
                                      <p:tavLst>
                                        <p:tav tm="0">
                                          <p:val>
                                            <p:fltVal val="0"/>
                                          </p:val>
                                        </p:tav>
                                        <p:tav tm="100000">
                                          <p:val>
                                            <p:strVal val="#ppt_w"/>
                                          </p:val>
                                        </p:tav>
                                      </p:tavLst>
                                    </p:anim>
                                    <p:anim calcmode="lin" valueType="num">
                                      <p:cBhvr>
                                        <p:cTn id="58" dur="500" fill="hold"/>
                                        <p:tgtEl>
                                          <p:spTgt spid="234524"/>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34529"/>
                                        </p:tgtEl>
                                        <p:attrNameLst>
                                          <p:attrName>style.visibility</p:attrName>
                                        </p:attrNameLst>
                                      </p:cBhvr>
                                      <p:to>
                                        <p:strVal val="visible"/>
                                      </p:to>
                                    </p:set>
                                    <p:anim calcmode="lin" valueType="num">
                                      <p:cBhvr>
                                        <p:cTn id="63" dur="500" fill="hold"/>
                                        <p:tgtEl>
                                          <p:spTgt spid="234529"/>
                                        </p:tgtEl>
                                        <p:attrNameLst>
                                          <p:attrName>ppt_w</p:attrName>
                                        </p:attrNameLst>
                                      </p:cBhvr>
                                      <p:tavLst>
                                        <p:tav tm="0">
                                          <p:val>
                                            <p:fltVal val="0"/>
                                          </p:val>
                                        </p:tav>
                                        <p:tav tm="100000">
                                          <p:val>
                                            <p:strVal val="#ppt_w"/>
                                          </p:val>
                                        </p:tav>
                                      </p:tavLst>
                                    </p:anim>
                                    <p:anim calcmode="lin" valueType="num">
                                      <p:cBhvr>
                                        <p:cTn id="64" dur="500" fill="hold"/>
                                        <p:tgtEl>
                                          <p:spTgt spid="234529"/>
                                        </p:tgtEl>
                                        <p:attrNameLst>
                                          <p:attrName>ppt_h</p:attrName>
                                        </p:attrNameLst>
                                      </p:cBhvr>
                                      <p:tavLst>
                                        <p:tav tm="0">
                                          <p:val>
                                            <p:fltVal val="0"/>
                                          </p:val>
                                        </p:tav>
                                        <p:tav tm="100000">
                                          <p:val>
                                            <p:strVal val="#ppt_h"/>
                                          </p:val>
                                        </p:tav>
                                      </p:tavLst>
                                    </p:anim>
                                  </p:childTnLst>
                                </p:cTn>
                              </p:par>
                            </p:childTnLst>
                          </p:cTn>
                        </p:par>
                        <p:par>
                          <p:cTn id="65" fill="hold" nodeType="afterGroup">
                            <p:stCondLst>
                              <p:cond delay="500"/>
                            </p:stCondLst>
                            <p:childTnLst>
                              <p:par>
                                <p:cTn id="66" presetID="2" presetClass="entr" presetSubtype="1" fill="hold" grpId="0" nodeType="afterEffect">
                                  <p:stCondLst>
                                    <p:cond delay="2000"/>
                                  </p:stCondLst>
                                  <p:childTnLst>
                                    <p:set>
                                      <p:cBhvr>
                                        <p:cTn id="67" dur="1" fill="hold">
                                          <p:stCondLst>
                                            <p:cond delay="0"/>
                                          </p:stCondLst>
                                        </p:cTn>
                                        <p:tgtEl>
                                          <p:spTgt spid="234503"/>
                                        </p:tgtEl>
                                        <p:attrNameLst>
                                          <p:attrName>style.visibility</p:attrName>
                                        </p:attrNameLst>
                                      </p:cBhvr>
                                      <p:to>
                                        <p:strVal val="visible"/>
                                      </p:to>
                                    </p:set>
                                    <p:anim calcmode="lin" valueType="num">
                                      <p:cBhvr additive="base">
                                        <p:cTn id="68" dur="500" fill="hold"/>
                                        <p:tgtEl>
                                          <p:spTgt spid="234503"/>
                                        </p:tgtEl>
                                        <p:attrNameLst>
                                          <p:attrName>ppt_x</p:attrName>
                                        </p:attrNameLst>
                                      </p:cBhvr>
                                      <p:tavLst>
                                        <p:tav tm="0">
                                          <p:val>
                                            <p:strVal val="#ppt_x"/>
                                          </p:val>
                                        </p:tav>
                                        <p:tav tm="100000">
                                          <p:val>
                                            <p:strVal val="#ppt_x"/>
                                          </p:val>
                                        </p:tav>
                                      </p:tavLst>
                                    </p:anim>
                                    <p:anim calcmode="lin" valueType="num">
                                      <p:cBhvr additive="base">
                                        <p:cTn id="69" dur="500" fill="hold"/>
                                        <p:tgtEl>
                                          <p:spTgt spid="234503"/>
                                        </p:tgtEl>
                                        <p:attrNameLst>
                                          <p:attrName>ppt_y</p:attrName>
                                        </p:attrNameLst>
                                      </p:cBhvr>
                                      <p:tavLst>
                                        <p:tav tm="0">
                                          <p:val>
                                            <p:strVal val="0-#ppt_h/2"/>
                                          </p:val>
                                        </p:tav>
                                        <p:tav tm="100000">
                                          <p:val>
                                            <p:strVal val="#ppt_y"/>
                                          </p:val>
                                        </p:tav>
                                      </p:tavLst>
                                    </p:anim>
                                  </p:childTnLst>
                                </p:cTn>
                              </p:par>
                            </p:childTnLst>
                          </p:cTn>
                        </p:par>
                        <p:par>
                          <p:cTn id="70" fill="hold" nodeType="afterGroup">
                            <p:stCondLst>
                              <p:cond delay="3000"/>
                            </p:stCondLst>
                            <p:childTnLst>
                              <p:par>
                                <p:cTn id="71" presetID="2" presetClass="entr" presetSubtype="1" fill="hold" grpId="0" nodeType="afterEffect">
                                  <p:stCondLst>
                                    <p:cond delay="0"/>
                                  </p:stCondLst>
                                  <p:childTnLst>
                                    <p:set>
                                      <p:cBhvr>
                                        <p:cTn id="72" dur="1" fill="hold">
                                          <p:stCondLst>
                                            <p:cond delay="0"/>
                                          </p:stCondLst>
                                        </p:cTn>
                                        <p:tgtEl>
                                          <p:spTgt spid="234499"/>
                                        </p:tgtEl>
                                        <p:attrNameLst>
                                          <p:attrName>style.visibility</p:attrName>
                                        </p:attrNameLst>
                                      </p:cBhvr>
                                      <p:to>
                                        <p:strVal val="visible"/>
                                      </p:to>
                                    </p:set>
                                    <p:anim calcmode="lin" valueType="num">
                                      <p:cBhvr additive="base">
                                        <p:cTn id="73" dur="500" fill="hold"/>
                                        <p:tgtEl>
                                          <p:spTgt spid="234499"/>
                                        </p:tgtEl>
                                        <p:attrNameLst>
                                          <p:attrName>ppt_x</p:attrName>
                                        </p:attrNameLst>
                                      </p:cBhvr>
                                      <p:tavLst>
                                        <p:tav tm="0">
                                          <p:val>
                                            <p:strVal val="#ppt_x"/>
                                          </p:val>
                                        </p:tav>
                                        <p:tav tm="100000">
                                          <p:val>
                                            <p:strVal val="#ppt_x"/>
                                          </p:val>
                                        </p:tav>
                                      </p:tavLst>
                                    </p:anim>
                                    <p:anim calcmode="lin" valueType="num">
                                      <p:cBhvr additive="base">
                                        <p:cTn id="74" dur="500" fill="hold"/>
                                        <p:tgtEl>
                                          <p:spTgt spid="234499"/>
                                        </p:tgtEl>
                                        <p:attrNameLst>
                                          <p:attrName>ppt_y</p:attrName>
                                        </p:attrNameLst>
                                      </p:cBhvr>
                                      <p:tavLst>
                                        <p:tav tm="0">
                                          <p:val>
                                            <p:strVal val="0-#ppt_h/2"/>
                                          </p:val>
                                        </p:tav>
                                        <p:tav tm="100000">
                                          <p:val>
                                            <p:strVal val="#ppt_y"/>
                                          </p:val>
                                        </p:tav>
                                      </p:tavLst>
                                    </p:anim>
                                  </p:childTnLst>
                                </p:cTn>
                              </p:par>
                            </p:childTnLst>
                          </p:cTn>
                        </p:par>
                        <p:par>
                          <p:cTn id="75" fill="hold" nodeType="afterGroup">
                            <p:stCondLst>
                              <p:cond delay="3500"/>
                            </p:stCondLst>
                            <p:childTnLst>
                              <p:par>
                                <p:cTn id="76" presetID="23" presetClass="entr" presetSubtype="16" fill="hold" grpId="0" nodeType="afterEffect">
                                  <p:stCondLst>
                                    <p:cond delay="1000"/>
                                  </p:stCondLst>
                                  <p:childTnLst>
                                    <p:set>
                                      <p:cBhvr>
                                        <p:cTn id="77" dur="1" fill="hold">
                                          <p:stCondLst>
                                            <p:cond delay="0"/>
                                          </p:stCondLst>
                                        </p:cTn>
                                        <p:tgtEl>
                                          <p:spTgt spid="234507"/>
                                        </p:tgtEl>
                                        <p:attrNameLst>
                                          <p:attrName>style.visibility</p:attrName>
                                        </p:attrNameLst>
                                      </p:cBhvr>
                                      <p:to>
                                        <p:strVal val="visible"/>
                                      </p:to>
                                    </p:set>
                                    <p:anim calcmode="lin" valueType="num">
                                      <p:cBhvr>
                                        <p:cTn id="78" dur="500" fill="hold"/>
                                        <p:tgtEl>
                                          <p:spTgt spid="234507"/>
                                        </p:tgtEl>
                                        <p:attrNameLst>
                                          <p:attrName>ppt_w</p:attrName>
                                        </p:attrNameLst>
                                      </p:cBhvr>
                                      <p:tavLst>
                                        <p:tav tm="0">
                                          <p:val>
                                            <p:fltVal val="0"/>
                                          </p:val>
                                        </p:tav>
                                        <p:tav tm="100000">
                                          <p:val>
                                            <p:strVal val="#ppt_w"/>
                                          </p:val>
                                        </p:tav>
                                      </p:tavLst>
                                    </p:anim>
                                    <p:anim calcmode="lin" valueType="num">
                                      <p:cBhvr>
                                        <p:cTn id="79" dur="500" fill="hold"/>
                                        <p:tgtEl>
                                          <p:spTgt spid="234507"/>
                                        </p:tgtEl>
                                        <p:attrNameLst>
                                          <p:attrName>ppt_h</p:attrName>
                                        </p:attrNameLst>
                                      </p:cBhvr>
                                      <p:tavLst>
                                        <p:tav tm="0">
                                          <p:val>
                                            <p:fltVal val="0"/>
                                          </p:val>
                                        </p:tav>
                                        <p:tav tm="100000">
                                          <p:val>
                                            <p:strVal val="#ppt_h"/>
                                          </p:val>
                                        </p:tav>
                                      </p:tavLst>
                                    </p:anim>
                                  </p:childTnLst>
                                </p:cTn>
                              </p:par>
                            </p:childTnLst>
                          </p:cTn>
                        </p:par>
                        <p:par>
                          <p:cTn id="80" fill="hold" nodeType="afterGroup">
                            <p:stCondLst>
                              <p:cond delay="5000"/>
                            </p:stCondLst>
                            <p:childTnLst>
                              <p:par>
                                <p:cTn id="81" presetID="23" presetClass="entr" presetSubtype="16" fill="hold" grpId="0" nodeType="afterEffect">
                                  <p:stCondLst>
                                    <p:cond delay="0"/>
                                  </p:stCondLst>
                                  <p:childTnLst>
                                    <p:set>
                                      <p:cBhvr>
                                        <p:cTn id="82" dur="1" fill="hold">
                                          <p:stCondLst>
                                            <p:cond delay="0"/>
                                          </p:stCondLst>
                                        </p:cTn>
                                        <p:tgtEl>
                                          <p:spTgt spid="234508"/>
                                        </p:tgtEl>
                                        <p:attrNameLst>
                                          <p:attrName>style.visibility</p:attrName>
                                        </p:attrNameLst>
                                      </p:cBhvr>
                                      <p:to>
                                        <p:strVal val="visible"/>
                                      </p:to>
                                    </p:set>
                                    <p:anim calcmode="lin" valueType="num">
                                      <p:cBhvr>
                                        <p:cTn id="83" dur="500" fill="hold"/>
                                        <p:tgtEl>
                                          <p:spTgt spid="234508"/>
                                        </p:tgtEl>
                                        <p:attrNameLst>
                                          <p:attrName>ppt_w</p:attrName>
                                        </p:attrNameLst>
                                      </p:cBhvr>
                                      <p:tavLst>
                                        <p:tav tm="0">
                                          <p:val>
                                            <p:fltVal val="0"/>
                                          </p:val>
                                        </p:tav>
                                        <p:tav tm="100000">
                                          <p:val>
                                            <p:strVal val="#ppt_w"/>
                                          </p:val>
                                        </p:tav>
                                      </p:tavLst>
                                    </p:anim>
                                    <p:anim calcmode="lin" valueType="num">
                                      <p:cBhvr>
                                        <p:cTn id="84" dur="500" fill="hold"/>
                                        <p:tgtEl>
                                          <p:spTgt spid="234508"/>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500"/>
                            </p:stCondLst>
                            <p:childTnLst>
                              <p:par>
                                <p:cTn id="86" presetID="2" presetClass="entr" presetSubtype="4" fill="hold" grpId="0" nodeType="afterEffect">
                                  <p:stCondLst>
                                    <p:cond delay="1000"/>
                                  </p:stCondLst>
                                  <p:childTnLst>
                                    <p:set>
                                      <p:cBhvr>
                                        <p:cTn id="87" dur="1" fill="hold">
                                          <p:stCondLst>
                                            <p:cond delay="0"/>
                                          </p:stCondLst>
                                        </p:cTn>
                                        <p:tgtEl>
                                          <p:spTgt spid="234510"/>
                                        </p:tgtEl>
                                        <p:attrNameLst>
                                          <p:attrName>style.visibility</p:attrName>
                                        </p:attrNameLst>
                                      </p:cBhvr>
                                      <p:to>
                                        <p:strVal val="visible"/>
                                      </p:to>
                                    </p:set>
                                    <p:anim calcmode="lin" valueType="num">
                                      <p:cBhvr additive="base">
                                        <p:cTn id="88" dur="500" fill="hold"/>
                                        <p:tgtEl>
                                          <p:spTgt spid="234510"/>
                                        </p:tgtEl>
                                        <p:attrNameLst>
                                          <p:attrName>ppt_x</p:attrName>
                                        </p:attrNameLst>
                                      </p:cBhvr>
                                      <p:tavLst>
                                        <p:tav tm="0">
                                          <p:val>
                                            <p:strVal val="#ppt_x"/>
                                          </p:val>
                                        </p:tav>
                                        <p:tav tm="100000">
                                          <p:val>
                                            <p:strVal val="#ppt_x"/>
                                          </p:val>
                                        </p:tav>
                                      </p:tavLst>
                                    </p:anim>
                                    <p:anim calcmode="lin" valueType="num">
                                      <p:cBhvr additive="base">
                                        <p:cTn id="89" dur="500" fill="hold"/>
                                        <p:tgtEl>
                                          <p:spTgt spid="234510"/>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7000"/>
                            </p:stCondLst>
                            <p:childTnLst>
                              <p:par>
                                <p:cTn id="91" presetID="2" presetClass="entr" presetSubtype="2" fill="hold" grpId="0" nodeType="afterEffect">
                                  <p:stCondLst>
                                    <p:cond delay="1000"/>
                                  </p:stCondLst>
                                  <p:childTnLst>
                                    <p:set>
                                      <p:cBhvr>
                                        <p:cTn id="92" dur="1" fill="hold">
                                          <p:stCondLst>
                                            <p:cond delay="0"/>
                                          </p:stCondLst>
                                        </p:cTn>
                                        <p:tgtEl>
                                          <p:spTgt spid="234509"/>
                                        </p:tgtEl>
                                        <p:attrNameLst>
                                          <p:attrName>style.visibility</p:attrName>
                                        </p:attrNameLst>
                                      </p:cBhvr>
                                      <p:to>
                                        <p:strVal val="visible"/>
                                      </p:to>
                                    </p:set>
                                    <p:anim calcmode="lin" valueType="num">
                                      <p:cBhvr additive="base">
                                        <p:cTn id="93" dur="500" fill="hold"/>
                                        <p:tgtEl>
                                          <p:spTgt spid="234509"/>
                                        </p:tgtEl>
                                        <p:attrNameLst>
                                          <p:attrName>ppt_x</p:attrName>
                                        </p:attrNameLst>
                                      </p:cBhvr>
                                      <p:tavLst>
                                        <p:tav tm="0">
                                          <p:val>
                                            <p:strVal val="1+#ppt_w/2"/>
                                          </p:val>
                                        </p:tav>
                                        <p:tav tm="100000">
                                          <p:val>
                                            <p:strVal val="#ppt_x"/>
                                          </p:val>
                                        </p:tav>
                                      </p:tavLst>
                                    </p:anim>
                                    <p:anim calcmode="lin" valueType="num">
                                      <p:cBhvr additive="base">
                                        <p:cTn id="94" dur="500" fill="hold"/>
                                        <p:tgtEl>
                                          <p:spTgt spid="234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nimBg="1"/>
      <p:bldP spid="234503" grpId="0" autoUpdateAnimBg="0"/>
      <p:bldP spid="234504" grpId="0" autoUpdateAnimBg="0"/>
      <p:bldP spid="234505" grpId="0" animBg="1" autoUpdateAnimBg="0"/>
      <p:bldP spid="234506" grpId="0" autoUpdateAnimBg="0"/>
      <p:bldP spid="234507" grpId="0" animBg="1" autoUpdateAnimBg="0"/>
      <p:bldP spid="234508" grpId="0" autoUpdateAnimBg="0"/>
      <p:bldP spid="234509" grpId="0" autoUpdateAnimBg="0"/>
      <p:bldP spid="234510" grpId="0" autoUpdateAnimBg="0"/>
      <p:bldP spid="234511" grpId="0" animBg="1"/>
      <p:bldP spid="234519" grpId="0" animBg="1"/>
      <p:bldP spid="234520" grpId="0" animBg="1"/>
      <p:bldP spid="234524" grpId="0" animBg="1" autoUpdateAnimBg="0"/>
      <p:bldP spid="234525" grpId="0" animBg="1" autoUpdateAnimBg="0"/>
      <p:bldP spid="234527" grpId="0"/>
      <p:bldP spid="234528" grpId="0"/>
      <p:bldP spid="234529" grpId="0"/>
    </p:bld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FFFF99"/>
        </a:accent1>
        <a:accent2>
          <a:srgbClr val="3333CC"/>
        </a:accent2>
        <a:accent3>
          <a:srgbClr val="FFFFFF"/>
        </a:accent3>
        <a:accent4>
          <a:srgbClr val="000000"/>
        </a:accent4>
        <a:accent5>
          <a:srgbClr val="FFFFCA"/>
        </a:accent5>
        <a:accent6>
          <a:srgbClr val="2D2DB9"/>
        </a:accent6>
        <a:hlink>
          <a:srgbClr val="0000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Light Fountain">
  <a:themeElements>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fontScheme name="Light Fountain">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ight Fountain 1">
        <a:dk1>
          <a:srgbClr val="003366"/>
        </a:dk1>
        <a:lt1>
          <a:srgbClr val="FFFF66"/>
        </a:lt1>
        <a:dk2>
          <a:srgbClr val="B9152F"/>
        </a:dk2>
        <a:lt2>
          <a:srgbClr val="FFFF66"/>
        </a:lt2>
        <a:accent1>
          <a:srgbClr val="3366CC"/>
        </a:accent1>
        <a:accent2>
          <a:srgbClr val="CA314F"/>
        </a:accent2>
        <a:accent3>
          <a:srgbClr val="D9AAAD"/>
        </a:accent3>
        <a:accent4>
          <a:srgbClr val="DADA56"/>
        </a:accent4>
        <a:accent5>
          <a:srgbClr val="ADB8E2"/>
        </a:accent5>
        <a:accent6>
          <a:srgbClr val="B72B47"/>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2412</TotalTime>
  <Words>6353</Words>
  <Application>Microsoft Macintosh PowerPoint</Application>
  <PresentationFormat>On-screen Show (4:3)</PresentationFormat>
  <Paragraphs>1073</Paragraphs>
  <Slides>146</Slides>
  <Notes>90</Notes>
  <HiddenSlides>60</HiddenSlides>
  <MMClips>1</MMClips>
  <ScaleCrop>false</ScaleCrop>
  <HeadingPairs>
    <vt:vector size="4" baseType="variant">
      <vt:variant>
        <vt:lpstr>Theme</vt:lpstr>
      </vt:variant>
      <vt:variant>
        <vt:i4>38</vt:i4>
      </vt:variant>
      <vt:variant>
        <vt:lpstr>Slide Titles</vt:lpstr>
      </vt:variant>
      <vt:variant>
        <vt:i4>146</vt:i4>
      </vt:variant>
    </vt:vector>
  </HeadingPairs>
  <TitlesOfParts>
    <vt:vector size="184" baseType="lpstr">
      <vt:lpstr>Default Design</vt:lpstr>
      <vt:lpstr>Blank Presentation</vt:lpstr>
      <vt:lpstr>1_Blank Presentation</vt:lpstr>
      <vt:lpstr>1_Default Design</vt:lpstr>
      <vt:lpstr>2_Default Design</vt:lpstr>
      <vt:lpstr>Orbit</vt:lpstr>
      <vt:lpstr>1_Orbit</vt:lpstr>
      <vt:lpstr>49_Blank Presentation</vt:lpstr>
      <vt:lpstr>1_Office Theme</vt:lpstr>
      <vt:lpstr>Slit</vt:lpstr>
      <vt:lpstr>Office Theme</vt:lpstr>
      <vt:lpstr>2_Blank Presentation</vt:lpstr>
      <vt:lpstr>3_Default Design</vt:lpstr>
      <vt:lpstr>10_Blank Presentation</vt:lpstr>
      <vt:lpstr>4_Default Design</vt:lpstr>
      <vt:lpstr>3_Blank Presentation</vt:lpstr>
      <vt:lpstr>5_Default Design</vt:lpstr>
      <vt:lpstr>Globe</vt:lpstr>
      <vt:lpstr>6_Default Design</vt:lpstr>
      <vt:lpstr>4_Blank Presentation</vt:lpstr>
      <vt:lpstr>2_Orbit</vt:lpstr>
      <vt:lpstr>10_Default Design</vt:lpstr>
      <vt:lpstr>7_Default Design</vt:lpstr>
      <vt:lpstr>8_Default Design</vt:lpstr>
      <vt:lpstr>4_Office Theme</vt:lpstr>
      <vt:lpstr>5_Blank Presentation</vt:lpstr>
      <vt:lpstr>Beam</vt:lpstr>
      <vt:lpstr>1_Light Fountain</vt:lpstr>
      <vt:lpstr>3_Orbit</vt:lpstr>
      <vt:lpstr>15_Default Design</vt:lpstr>
      <vt:lpstr>28_Blank Presentation</vt:lpstr>
      <vt:lpstr>9_Default Design</vt:lpstr>
      <vt:lpstr>22_Blank Presentation</vt:lpstr>
      <vt:lpstr>21_Blank Presentation</vt:lpstr>
      <vt:lpstr>32_Blank Presentation</vt:lpstr>
      <vt:lpstr>6_Blank Presentation</vt:lpstr>
      <vt:lpstr>43_Blank Presentation</vt:lpstr>
      <vt:lpstr>7_Blank Presentation</vt:lpstr>
      <vt:lpstr>1 Thessalonians</vt:lpstr>
      <vt:lpstr>Kata Kunci</vt:lpstr>
      <vt:lpstr>Ayat Kunci</vt:lpstr>
      <vt:lpstr>Summary Statement</vt:lpstr>
      <vt:lpstr>1 Thessalonians Kingdom Statement</vt:lpstr>
      <vt:lpstr>Covenant in 1 Thessalonians</vt:lpstr>
      <vt:lpstr>Redemption in 1 Thessalonians</vt:lpstr>
      <vt:lpstr>Prophecy in 1 Thessalonians (Lord, Deity) </vt:lpstr>
      <vt:lpstr>Book Chart</vt:lpstr>
      <vt:lpstr>PowerPoint Presentation</vt:lpstr>
      <vt:lpstr>PowerPoint Presentation</vt:lpstr>
      <vt:lpstr>1 Tesalonika</vt:lpstr>
      <vt:lpstr>Tinjauan PB (Surat-Surat Paulus)</vt:lpstr>
      <vt:lpstr>PowerPoint Presentation</vt:lpstr>
      <vt:lpstr>PowerPoint Presentation</vt:lpstr>
      <vt:lpstr>PowerPoint Presentation</vt:lpstr>
      <vt:lpstr>Thessalonica Arches</vt:lpstr>
      <vt:lpstr>PowerPoint Presentation</vt:lpstr>
      <vt:lpstr>PowerPoint Presentation</vt:lpstr>
      <vt:lpstr>PowerPoint Presentation</vt:lpstr>
      <vt:lpstr>PowerPoint Presentation</vt:lpstr>
      <vt:lpstr>PowerPoint Presentation</vt:lpstr>
      <vt:lpstr>Book Chart</vt:lpstr>
      <vt:lpstr>Metode Suzuki</vt:lpstr>
      <vt:lpstr>How can we strengthen others?</vt:lpstr>
      <vt:lpstr>Slides on  1 Tesalonika 1</vt:lpstr>
      <vt:lpstr>Beberapa Informasi Geografis</vt:lpstr>
      <vt:lpstr>PowerPoint Presentation</vt:lpstr>
      <vt:lpstr>PowerPoint Presentation</vt:lpstr>
      <vt:lpstr>PowerPoint Presentation</vt:lpstr>
      <vt:lpstr>PowerPoint Presentation</vt:lpstr>
      <vt:lpstr>Paul's Advice to Troubled Thessalonians: Focus on God!</vt:lpstr>
      <vt:lpstr>Slides on  1 Tesalonika 2</vt:lpstr>
      <vt:lpstr>I. Go in person (2:17-20).</vt:lpstr>
      <vt:lpstr>Paul Tried to Go in Person</vt:lpstr>
      <vt:lpstr>Paul's greatest blessing = People!</vt:lpstr>
      <vt:lpstr>The best way to show people how valuable they are is in person </vt:lpstr>
      <vt:lpstr>SINGAPORE BIBLE COLLEGE</vt:lpstr>
      <vt:lpstr>I. Go in person (2:17-20).</vt:lpstr>
      <vt:lpstr>Slides on  1 Tesalonika 3</vt:lpstr>
      <vt:lpstr>II. Bring others into their lives (3:1-9). </vt:lpstr>
      <vt:lpstr>Paul sent Timothy  to strengthen the church (3:1-5)</vt:lpstr>
      <vt:lpstr>Paul sent Timothy  to strengthen the church (3:1-5)</vt:lpstr>
      <vt:lpstr>Paul was encouraged (3:6-9)</vt:lpstr>
      <vt:lpstr>Send others when you can't go</vt:lpstr>
      <vt:lpstr>Send Others Through Good Books</vt:lpstr>
      <vt:lpstr>Link survey PB di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I. Go in person (2:17-20).</vt:lpstr>
      <vt:lpstr>II. Bring others into their lives (3:1-9). </vt:lpstr>
      <vt:lpstr>PowerPoint Presentation</vt:lpstr>
      <vt:lpstr>III. Pray for them (3:10-13).</vt:lpstr>
      <vt:lpstr>III. Pray for them (3:10-13).</vt:lpstr>
      <vt:lpstr>PowerPoint Presentation</vt:lpstr>
      <vt:lpstr>Dorongan</vt:lpstr>
      <vt:lpstr>PowerPoint Presentation</vt:lpstr>
      <vt:lpstr>PowerPoint Presentation</vt:lpstr>
      <vt:lpstr>Nasehat/Teguran</vt:lpstr>
      <vt:lpstr>Nasehat?</vt:lpstr>
      <vt:lpstr>Defenisi “Dorongan”</vt:lpstr>
      <vt:lpstr>Seperti apa dorongan itu?</vt:lpstr>
      <vt:lpstr>PowerPoint Presentation</vt:lpstr>
      <vt:lpstr>Slides on  1 Tesalonika 4</vt:lpstr>
      <vt:lpstr>1 Tesalonika</vt:lpstr>
      <vt:lpstr>Pengangkatan</vt:lpstr>
      <vt:lpstr>Pengangkatan</vt:lpstr>
      <vt:lpstr>Pengangkatan</vt:lpstr>
      <vt:lpstr>Premilenialisme</vt:lpstr>
      <vt:lpstr>Pembebasan dari Kesengsaraan</vt:lpstr>
      <vt:lpstr>Kapan Pengangkatan Terjadi?</vt:lpstr>
      <vt:lpstr>Pengangkatan “Pre-Trib” </vt:lpstr>
      <vt:lpstr>Mengapa Saya Pretrib?</vt:lpstr>
      <vt:lpstr>Christ promises honor before enemies (Rev 3:9). </vt:lpstr>
      <vt:lpstr>Philadelphia (Rev. 3:7-13)</vt:lpstr>
      <vt:lpstr>Pengangkatan “Pre-Trib” </vt:lpstr>
      <vt:lpstr>Pembebasan dari Kesengsaraan</vt:lpstr>
      <vt:lpstr>Preposisi Bahasa Yunani</vt:lpstr>
      <vt:lpstr>Pengangkatan "Pre-Trib"</vt:lpstr>
      <vt:lpstr>Satu-satunya kemunculan "Melindungi Dari" (tereso ek) di PB</vt:lpstr>
      <vt:lpstr>PowerPoint Presentation</vt:lpstr>
      <vt:lpstr>Mengapa Saya Pretrib?</vt:lpstr>
      <vt:lpstr>Mengapa Saya Pretrib?</vt:lpstr>
      <vt:lpstr>Pengangkatan "Pre-Trib"</vt:lpstr>
      <vt:lpstr>Mengapa Saya Pretrib?</vt:lpstr>
      <vt:lpstr>Tahap-tahap Kedatangan Kedua</vt:lpstr>
      <vt:lpstr>Tahap-tahap Kedatangan Kedua</vt:lpstr>
      <vt:lpstr>Tahap-tahap Kedatangan Kedua</vt:lpstr>
      <vt:lpstr>Tahap-tahap Kedatangan Kedua</vt:lpstr>
      <vt:lpstr>Pengangkatan “Mid-Trib”</vt:lpstr>
      <vt:lpstr>Pengangkatan “Parsial”</vt:lpstr>
      <vt:lpstr>Pengangkatan “Post-Trib”</vt:lpstr>
      <vt:lpstr>Mengapa Saya Pretrib?</vt:lpstr>
      <vt:lpstr>Pengangkatan“Pra-Murka Besar”</vt:lpstr>
      <vt:lpstr>“Kita akan dibangkitkan untuk bertemu dengan-Nya”</vt:lpstr>
      <vt:lpstr>The Marriage Supper of the Lamb</vt:lpstr>
      <vt:lpstr>Kita akan berjumpa dengan DIA di awan-awan</vt:lpstr>
      <vt:lpstr>Marriage Backgrounds in Jewish Literature</vt:lpstr>
      <vt:lpstr>The First Century Wedding Procession</vt:lpstr>
      <vt:lpstr>Marriage &amp; the Church Timeline</vt:lpstr>
      <vt:lpstr>Sistine Chapel</vt:lpstr>
      <vt:lpstr>The Invitation in Revelation 19:7-9</vt:lpstr>
      <vt:lpstr>Pengangkatan "Post-Trib"</vt:lpstr>
      <vt:lpstr>The Marriage &amp; Supper Contrasts (19:7-9)</vt:lpstr>
      <vt:lpstr>We will join him in the clouds</vt:lpstr>
      <vt:lpstr>Slides on  1 Tesalonika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 Shall Behold Him"</vt:lpstr>
      <vt:lpstr>The sky shall unfold…</vt:lpstr>
      <vt:lpstr>…preparing His entrance</vt:lpstr>
      <vt:lpstr>The stars shall applaud Him  with thunders of praise</vt:lpstr>
      <vt:lpstr>The sweet light in His eyes shall enhance those awaiting</vt:lpstr>
      <vt:lpstr>And we shall behold Him then face to face</vt:lpstr>
      <vt:lpstr>We shall behold Him </vt:lpstr>
      <vt:lpstr>…face to face  in all of His glory</vt:lpstr>
      <vt:lpstr>We shall behold Him</vt:lpstr>
      <vt:lpstr>…face to face, our Savior and Lord</vt:lpstr>
      <vt:lpstr>The angels shall sound the shout of His coming</vt:lpstr>
      <vt:lpstr>The sleeping shall rise from their slumbering place</vt:lpstr>
      <vt:lpstr>And those who remain shall be changed in a moment</vt:lpstr>
      <vt:lpstr>And we shall behold Him  then face to face</vt:lpstr>
      <vt:lpstr>We shall behold Him </vt:lpstr>
      <vt:lpstr>…face to face  in all of His glory</vt:lpstr>
      <vt:lpstr>We shall behold Him </vt:lpstr>
      <vt:lpstr>…face to face, our Savior and Lord</vt:lpstr>
      <vt:lpstr>We shall behold Him, our Savior and Lord!</vt:lpstr>
      <vt:lpstr>...our Savior and Lord!</vt:lpstr>
      <vt:lpstr>PowerPoint Presentation</vt:lpstr>
      <vt:lpstr>Black</vt:lpstr>
      <vt:lpstr>Link survey PB di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jimaia wong</dc:creator>
  <cp:lastModifiedBy>Rick Griffith</cp:lastModifiedBy>
  <cp:revision>196</cp:revision>
  <dcterms:created xsi:type="dcterms:W3CDTF">2009-02-26T08:23:52Z</dcterms:created>
  <dcterms:modified xsi:type="dcterms:W3CDTF">2017-09-14T06:45:29Z</dcterms:modified>
</cp:coreProperties>
</file>