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theme/theme13.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4.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5.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6.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7.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8.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9.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20.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21.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22.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23.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4.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25.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6.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7.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8.xml" ContentType="application/vnd.openxmlformats-officedocument.theme+xml"/>
  <Override PartName="/ppt/slideLayouts/slideLayout275.xml" ContentType="application/vnd.openxmlformats-officedocument.presentationml.slideLayout+xml"/>
  <Override PartName="/ppt/theme/theme29.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30.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31.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32.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33.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4.xml" ContentType="application/vnd.openxmlformats-officedocument.theme+xml"/>
  <Override PartName="/ppt/slideLayouts/slideLayout322.xml" ContentType="application/vnd.openxmlformats-officedocument.presentationml.slideLayout+xml"/>
  <Override PartName="/ppt/theme/theme35.xml" ContentType="application/vnd.openxmlformats-officedocument.theme+xml"/>
  <Override PartName="/ppt/theme/theme3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1.bin" ContentType="audio/unknown"/>
  <Override PartName="/ppt/media/audio2.bin" ContentType="audio/unknown"/>
  <Override PartName="/ppt/notesSlides/notesSlide4.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embeddings/oleObject5.bin" ContentType="application/vnd.openxmlformats-officedocument.oleObject"/>
  <Override PartName="/ppt/embeddings/oleObject6.bin" ContentType="application/vnd.openxmlformats-officedocument.oleObject"/>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theme/themeOverride2.xml" ContentType="application/vnd.openxmlformats-officedocument.themeOverride+xml"/>
  <Override PartName="/ppt/embeddings/oleObject7.bin" ContentType="application/vnd.openxmlformats-officedocument.oleObject"/>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53" r:id="rId2"/>
    <p:sldMasterId id="2147483675" r:id="rId3"/>
    <p:sldMasterId id="2147483687" r:id="rId4"/>
    <p:sldMasterId id="2147483699" r:id="rId5"/>
    <p:sldMasterId id="2147483711" r:id="rId6"/>
    <p:sldMasterId id="2147483725" r:id="rId7"/>
    <p:sldMasterId id="2147483737" r:id="rId8"/>
    <p:sldMasterId id="2147483751" r:id="rId9"/>
    <p:sldMasterId id="2147483763" r:id="rId10"/>
    <p:sldMasterId id="2147483765" r:id="rId11"/>
    <p:sldMasterId id="2147483777" r:id="rId12"/>
    <p:sldMasterId id="2147483789" r:id="rId13"/>
    <p:sldMasterId id="2147483791" r:id="rId14"/>
    <p:sldMasterId id="2147483803" r:id="rId15"/>
    <p:sldMasterId id="2147483816" r:id="rId16"/>
    <p:sldMasterId id="2147483828" r:id="rId17"/>
    <p:sldMasterId id="2147483840" r:id="rId18"/>
    <p:sldMasterId id="2147483852" r:id="rId19"/>
    <p:sldMasterId id="2147483864" r:id="rId20"/>
    <p:sldMasterId id="2147483867" r:id="rId21"/>
    <p:sldMasterId id="2147483880" r:id="rId22"/>
    <p:sldMasterId id="2147483892" r:id="rId23"/>
    <p:sldMasterId id="2147483895" r:id="rId24"/>
    <p:sldMasterId id="2147483907" r:id="rId25"/>
    <p:sldMasterId id="2147483919" r:id="rId26"/>
    <p:sldMasterId id="2147483931" r:id="rId27"/>
    <p:sldMasterId id="2147483943" r:id="rId28"/>
    <p:sldMasterId id="2147483955" r:id="rId29"/>
    <p:sldMasterId id="2147483957" r:id="rId30"/>
    <p:sldMasterId id="2147483969" r:id="rId31"/>
    <p:sldMasterId id="2147483972" r:id="rId32"/>
    <p:sldMasterId id="2147483984" r:id="rId33"/>
    <p:sldMasterId id="2147483996" r:id="rId34"/>
    <p:sldMasterId id="2147484008" r:id="rId35"/>
  </p:sldMasterIdLst>
  <p:notesMasterIdLst>
    <p:notesMasterId r:id="rId246"/>
  </p:notesMasterIdLst>
  <p:sldIdLst>
    <p:sldId id="334" r:id="rId36"/>
    <p:sldId id="335" r:id="rId37"/>
    <p:sldId id="336" r:id="rId38"/>
    <p:sldId id="508" r:id="rId39"/>
    <p:sldId id="338" r:id="rId40"/>
    <p:sldId id="339" r:id="rId41"/>
    <p:sldId id="340" r:id="rId42"/>
    <p:sldId id="341" r:id="rId43"/>
    <p:sldId id="506" r:id="rId44"/>
    <p:sldId id="343" r:id="rId45"/>
    <p:sldId id="509" r:id="rId46"/>
    <p:sldId id="280" r:id="rId47"/>
    <p:sldId id="345" r:id="rId48"/>
    <p:sldId id="281" r:id="rId49"/>
    <p:sldId id="282" r:id="rId50"/>
    <p:sldId id="263" r:id="rId51"/>
    <p:sldId id="346" r:id="rId52"/>
    <p:sldId id="257" r:id="rId53"/>
    <p:sldId id="258" r:id="rId54"/>
    <p:sldId id="259" r:id="rId55"/>
    <p:sldId id="260" r:id="rId56"/>
    <p:sldId id="505" r:id="rId57"/>
    <p:sldId id="264" r:id="rId58"/>
    <p:sldId id="265" r:id="rId59"/>
    <p:sldId id="266" r:id="rId60"/>
    <p:sldId id="277" r:id="rId61"/>
    <p:sldId id="278" r:id="rId62"/>
    <p:sldId id="268" r:id="rId63"/>
    <p:sldId id="270" r:id="rId64"/>
    <p:sldId id="271" r:id="rId65"/>
    <p:sldId id="312" r:id="rId66"/>
    <p:sldId id="313" r:id="rId67"/>
    <p:sldId id="314" r:id="rId68"/>
    <p:sldId id="315" r:id="rId69"/>
    <p:sldId id="348" r:id="rId70"/>
    <p:sldId id="347" r:id="rId71"/>
    <p:sldId id="317" r:id="rId72"/>
    <p:sldId id="350" r:id="rId73"/>
    <p:sldId id="318" r:id="rId74"/>
    <p:sldId id="351" r:id="rId75"/>
    <p:sldId id="507" r:id="rId76"/>
    <p:sldId id="353" r:id="rId77"/>
    <p:sldId id="354" r:id="rId78"/>
    <p:sldId id="355" r:id="rId79"/>
    <p:sldId id="356" r:id="rId80"/>
    <p:sldId id="357" r:id="rId81"/>
    <p:sldId id="358" r:id="rId82"/>
    <p:sldId id="359" r:id="rId83"/>
    <p:sldId id="360" r:id="rId84"/>
    <p:sldId id="361" r:id="rId85"/>
    <p:sldId id="362" r:id="rId86"/>
    <p:sldId id="363" r:id="rId87"/>
    <p:sldId id="364" r:id="rId88"/>
    <p:sldId id="365" r:id="rId89"/>
    <p:sldId id="366" r:id="rId90"/>
    <p:sldId id="367" r:id="rId91"/>
    <p:sldId id="368" r:id="rId92"/>
    <p:sldId id="369" r:id="rId93"/>
    <p:sldId id="370" r:id="rId94"/>
    <p:sldId id="371" r:id="rId95"/>
    <p:sldId id="372" r:id="rId96"/>
    <p:sldId id="373" r:id="rId97"/>
    <p:sldId id="374" r:id="rId98"/>
    <p:sldId id="375" r:id="rId99"/>
    <p:sldId id="376" r:id="rId100"/>
    <p:sldId id="377" r:id="rId101"/>
    <p:sldId id="378" r:id="rId102"/>
    <p:sldId id="379" r:id="rId103"/>
    <p:sldId id="380" r:id="rId104"/>
    <p:sldId id="381" r:id="rId105"/>
    <p:sldId id="382" r:id="rId106"/>
    <p:sldId id="383" r:id="rId107"/>
    <p:sldId id="384" r:id="rId108"/>
    <p:sldId id="385" r:id="rId109"/>
    <p:sldId id="386" r:id="rId110"/>
    <p:sldId id="387" r:id="rId111"/>
    <p:sldId id="388" r:id="rId112"/>
    <p:sldId id="389" r:id="rId113"/>
    <p:sldId id="390" r:id="rId114"/>
    <p:sldId id="391" r:id="rId115"/>
    <p:sldId id="392" r:id="rId116"/>
    <p:sldId id="393" r:id="rId117"/>
    <p:sldId id="394" r:id="rId118"/>
    <p:sldId id="395" r:id="rId119"/>
    <p:sldId id="396" r:id="rId120"/>
    <p:sldId id="397" r:id="rId121"/>
    <p:sldId id="398" r:id="rId122"/>
    <p:sldId id="399" r:id="rId123"/>
    <p:sldId id="400" r:id="rId124"/>
    <p:sldId id="401" r:id="rId125"/>
    <p:sldId id="402" r:id="rId126"/>
    <p:sldId id="403" r:id="rId127"/>
    <p:sldId id="404" r:id="rId128"/>
    <p:sldId id="405" r:id="rId129"/>
    <p:sldId id="406" r:id="rId130"/>
    <p:sldId id="407" r:id="rId131"/>
    <p:sldId id="330" r:id="rId132"/>
    <p:sldId id="408" r:id="rId133"/>
    <p:sldId id="319" r:id="rId134"/>
    <p:sldId id="409" r:id="rId135"/>
    <p:sldId id="410" r:id="rId136"/>
    <p:sldId id="411" r:id="rId137"/>
    <p:sldId id="412" r:id="rId138"/>
    <p:sldId id="321" r:id="rId139"/>
    <p:sldId id="413" r:id="rId140"/>
    <p:sldId id="414" r:id="rId141"/>
    <p:sldId id="320" r:id="rId142"/>
    <p:sldId id="415" r:id="rId143"/>
    <p:sldId id="322" r:id="rId144"/>
    <p:sldId id="416" r:id="rId145"/>
    <p:sldId id="417" r:id="rId146"/>
    <p:sldId id="418" r:id="rId147"/>
    <p:sldId id="419" r:id="rId148"/>
    <p:sldId id="420" r:id="rId149"/>
    <p:sldId id="421" r:id="rId150"/>
    <p:sldId id="422" r:id="rId151"/>
    <p:sldId id="423" r:id="rId152"/>
    <p:sldId id="424" r:id="rId153"/>
    <p:sldId id="425" r:id="rId154"/>
    <p:sldId id="426" r:id="rId155"/>
    <p:sldId id="427" r:id="rId156"/>
    <p:sldId id="428" r:id="rId157"/>
    <p:sldId id="429" r:id="rId158"/>
    <p:sldId id="430" r:id="rId159"/>
    <p:sldId id="431" r:id="rId160"/>
    <p:sldId id="432" r:id="rId161"/>
    <p:sldId id="433" r:id="rId162"/>
    <p:sldId id="434" r:id="rId163"/>
    <p:sldId id="435" r:id="rId164"/>
    <p:sldId id="436" r:id="rId165"/>
    <p:sldId id="437" r:id="rId166"/>
    <p:sldId id="438" r:id="rId167"/>
    <p:sldId id="439" r:id="rId168"/>
    <p:sldId id="440" r:id="rId169"/>
    <p:sldId id="441" r:id="rId170"/>
    <p:sldId id="442" r:id="rId171"/>
    <p:sldId id="443" r:id="rId172"/>
    <p:sldId id="444" r:id="rId173"/>
    <p:sldId id="445" r:id="rId174"/>
    <p:sldId id="446" r:id="rId175"/>
    <p:sldId id="447" r:id="rId176"/>
    <p:sldId id="448" r:id="rId177"/>
    <p:sldId id="449" r:id="rId178"/>
    <p:sldId id="450" r:id="rId179"/>
    <p:sldId id="451" r:id="rId180"/>
    <p:sldId id="452" r:id="rId181"/>
    <p:sldId id="453" r:id="rId182"/>
    <p:sldId id="454" r:id="rId183"/>
    <p:sldId id="455" r:id="rId184"/>
    <p:sldId id="456" r:id="rId185"/>
    <p:sldId id="457" r:id="rId186"/>
    <p:sldId id="458" r:id="rId187"/>
    <p:sldId id="459" r:id="rId188"/>
    <p:sldId id="460" r:id="rId189"/>
    <p:sldId id="461" r:id="rId190"/>
    <p:sldId id="331" r:id="rId191"/>
    <p:sldId id="462" r:id="rId192"/>
    <p:sldId id="463" r:id="rId193"/>
    <p:sldId id="464" r:id="rId194"/>
    <p:sldId id="465" r:id="rId195"/>
    <p:sldId id="466" r:id="rId196"/>
    <p:sldId id="467" r:id="rId197"/>
    <p:sldId id="468" r:id="rId198"/>
    <p:sldId id="469" r:id="rId199"/>
    <p:sldId id="470" r:id="rId200"/>
    <p:sldId id="471" r:id="rId201"/>
    <p:sldId id="472" r:id="rId202"/>
    <p:sldId id="473" r:id="rId203"/>
    <p:sldId id="474" r:id="rId204"/>
    <p:sldId id="475" r:id="rId205"/>
    <p:sldId id="476" r:id="rId206"/>
    <p:sldId id="477" r:id="rId207"/>
    <p:sldId id="478" r:id="rId208"/>
    <p:sldId id="479" r:id="rId209"/>
    <p:sldId id="480" r:id="rId210"/>
    <p:sldId id="481" r:id="rId211"/>
    <p:sldId id="482" r:id="rId212"/>
    <p:sldId id="483" r:id="rId213"/>
    <p:sldId id="484" r:id="rId214"/>
    <p:sldId id="485" r:id="rId215"/>
    <p:sldId id="486" r:id="rId216"/>
    <p:sldId id="487" r:id="rId217"/>
    <p:sldId id="488" r:id="rId218"/>
    <p:sldId id="489" r:id="rId219"/>
    <p:sldId id="490" r:id="rId220"/>
    <p:sldId id="491" r:id="rId221"/>
    <p:sldId id="492" r:id="rId222"/>
    <p:sldId id="493" r:id="rId223"/>
    <p:sldId id="494" r:id="rId224"/>
    <p:sldId id="495" r:id="rId225"/>
    <p:sldId id="496" r:id="rId226"/>
    <p:sldId id="497" r:id="rId227"/>
    <p:sldId id="498" r:id="rId228"/>
    <p:sldId id="499" r:id="rId229"/>
    <p:sldId id="500" r:id="rId230"/>
    <p:sldId id="501" r:id="rId231"/>
    <p:sldId id="502" r:id="rId232"/>
    <p:sldId id="323" r:id="rId233"/>
    <p:sldId id="324" r:id="rId234"/>
    <p:sldId id="503" r:id="rId235"/>
    <p:sldId id="325" r:id="rId236"/>
    <p:sldId id="326" r:id="rId237"/>
    <p:sldId id="327" r:id="rId238"/>
    <p:sldId id="504" r:id="rId239"/>
    <p:sldId id="316" r:id="rId240"/>
    <p:sldId id="273" r:id="rId241"/>
    <p:sldId id="272" r:id="rId242"/>
    <p:sldId id="332" r:id="rId243"/>
    <p:sldId id="333" r:id="rId244"/>
    <p:sldId id="328" r:id="rId245"/>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mn-cs"/>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mn-cs"/>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mn-cs"/>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mn-cs"/>
      </a:defRPr>
    </a:lvl5pPr>
    <a:lvl6pPr marL="2286000" algn="l" defTabSz="457200" rtl="0" eaLnBrk="1" latinLnBrk="0" hangingPunct="1">
      <a:defRPr sz="2400" kern="1200">
        <a:solidFill>
          <a:schemeClr val="tx1"/>
        </a:solidFill>
        <a:latin typeface="Times New Roman" charset="0"/>
        <a:ea typeface="ＭＳ Ｐゴシック" charset="0"/>
        <a:cs typeface="+mn-cs"/>
      </a:defRPr>
    </a:lvl6pPr>
    <a:lvl7pPr marL="2743200" algn="l" defTabSz="457200" rtl="0" eaLnBrk="1" latinLnBrk="0" hangingPunct="1">
      <a:defRPr sz="2400" kern="1200">
        <a:solidFill>
          <a:schemeClr val="tx1"/>
        </a:solidFill>
        <a:latin typeface="Times New Roman" charset="0"/>
        <a:ea typeface="ＭＳ Ｐゴシック" charset="0"/>
        <a:cs typeface="+mn-cs"/>
      </a:defRPr>
    </a:lvl7pPr>
    <a:lvl8pPr marL="3200400" algn="l" defTabSz="457200" rtl="0" eaLnBrk="1" latinLnBrk="0" hangingPunct="1">
      <a:defRPr sz="2400" kern="1200">
        <a:solidFill>
          <a:schemeClr val="tx1"/>
        </a:solidFill>
        <a:latin typeface="Times New Roman" charset="0"/>
        <a:ea typeface="ＭＳ Ｐゴシック" charset="0"/>
        <a:cs typeface="+mn-cs"/>
      </a:defRPr>
    </a:lvl8pPr>
    <a:lvl9pPr marL="3657600" algn="l" defTabSz="457200" rtl="0" eaLnBrk="1" latinLnBrk="0" hangingPunct="1">
      <a:defRPr sz="2400" kern="1200">
        <a:solidFill>
          <a:schemeClr val="tx1"/>
        </a:solidFill>
        <a:latin typeface="Times New Roman" charset="0"/>
        <a:ea typeface="ＭＳ Ｐゴシック" charset="0"/>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FFFFCC"/>
    <a:srgbClr val="FFCC99"/>
    <a:srgbClr val="C0C0C0"/>
    <a:srgbClr val="CCFFFF"/>
    <a:srgbClr val="FFFFFF"/>
    <a:srgbClr val="CCFFCC"/>
    <a:srgbClr val="CC00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0"/>
    <p:restoredTop sz="94660"/>
  </p:normalViewPr>
  <p:slideViewPr>
    <p:cSldViewPr>
      <p:cViewPr varScale="1">
        <p:scale>
          <a:sx n="94" d="100"/>
          <a:sy n="94" d="100"/>
        </p:scale>
        <p:origin x="-112" y="-1248"/>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06" Type="http://schemas.openxmlformats.org/officeDocument/2006/relationships/slide" Target="slides/slide71.xml"/><Relationship Id="rId107" Type="http://schemas.openxmlformats.org/officeDocument/2006/relationships/slide" Target="slides/slide72.xml"/><Relationship Id="rId108" Type="http://schemas.openxmlformats.org/officeDocument/2006/relationships/slide" Target="slides/slide73.xml"/><Relationship Id="rId109" Type="http://schemas.openxmlformats.org/officeDocument/2006/relationships/slide" Target="slides/slide74.xml"/><Relationship Id="rId70" Type="http://schemas.openxmlformats.org/officeDocument/2006/relationships/slide" Target="slides/slide35.xml"/><Relationship Id="rId71" Type="http://schemas.openxmlformats.org/officeDocument/2006/relationships/slide" Target="slides/slide36.xml"/><Relationship Id="rId72" Type="http://schemas.openxmlformats.org/officeDocument/2006/relationships/slide" Target="slides/slide37.xml"/><Relationship Id="rId73" Type="http://schemas.openxmlformats.org/officeDocument/2006/relationships/slide" Target="slides/slide38.xml"/><Relationship Id="rId74" Type="http://schemas.openxmlformats.org/officeDocument/2006/relationships/slide" Target="slides/slide39.xml"/><Relationship Id="rId75" Type="http://schemas.openxmlformats.org/officeDocument/2006/relationships/slide" Target="slides/slide40.xml"/><Relationship Id="rId76" Type="http://schemas.openxmlformats.org/officeDocument/2006/relationships/slide" Target="slides/slide41.xml"/><Relationship Id="rId77" Type="http://schemas.openxmlformats.org/officeDocument/2006/relationships/slide" Target="slides/slide42.xml"/><Relationship Id="rId78" Type="http://schemas.openxmlformats.org/officeDocument/2006/relationships/slide" Target="slides/slide43.xml"/><Relationship Id="rId79" Type="http://schemas.openxmlformats.org/officeDocument/2006/relationships/slide" Target="slides/slide44.xml"/><Relationship Id="rId170" Type="http://schemas.openxmlformats.org/officeDocument/2006/relationships/slide" Target="slides/slide135.xml"/><Relationship Id="rId171" Type="http://schemas.openxmlformats.org/officeDocument/2006/relationships/slide" Target="slides/slide136.xml"/><Relationship Id="rId172" Type="http://schemas.openxmlformats.org/officeDocument/2006/relationships/slide" Target="slides/slide137.xml"/><Relationship Id="rId173" Type="http://schemas.openxmlformats.org/officeDocument/2006/relationships/slide" Target="slides/slide138.xml"/><Relationship Id="rId174" Type="http://schemas.openxmlformats.org/officeDocument/2006/relationships/slide" Target="slides/slide139.xml"/><Relationship Id="rId175" Type="http://schemas.openxmlformats.org/officeDocument/2006/relationships/slide" Target="slides/slide140.xml"/><Relationship Id="rId176" Type="http://schemas.openxmlformats.org/officeDocument/2006/relationships/slide" Target="slides/slide141.xml"/><Relationship Id="rId177" Type="http://schemas.openxmlformats.org/officeDocument/2006/relationships/slide" Target="slides/slide142.xml"/><Relationship Id="rId178" Type="http://schemas.openxmlformats.org/officeDocument/2006/relationships/slide" Target="slides/slide143.xml"/><Relationship Id="rId179" Type="http://schemas.openxmlformats.org/officeDocument/2006/relationships/slide" Target="slides/slide144.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110" Type="http://schemas.openxmlformats.org/officeDocument/2006/relationships/slide" Target="slides/slide75.xml"/><Relationship Id="rId111" Type="http://schemas.openxmlformats.org/officeDocument/2006/relationships/slide" Target="slides/slide76.xml"/><Relationship Id="rId112" Type="http://schemas.openxmlformats.org/officeDocument/2006/relationships/slide" Target="slides/slide77.xml"/><Relationship Id="rId113" Type="http://schemas.openxmlformats.org/officeDocument/2006/relationships/slide" Target="slides/slide78.xml"/><Relationship Id="rId114" Type="http://schemas.openxmlformats.org/officeDocument/2006/relationships/slide" Target="slides/slide79.xml"/><Relationship Id="rId115" Type="http://schemas.openxmlformats.org/officeDocument/2006/relationships/slide" Target="slides/slide80.xml"/><Relationship Id="rId116" Type="http://schemas.openxmlformats.org/officeDocument/2006/relationships/slide" Target="slides/slide81.xml"/><Relationship Id="rId117" Type="http://schemas.openxmlformats.org/officeDocument/2006/relationships/slide" Target="slides/slide82.xml"/><Relationship Id="rId118" Type="http://schemas.openxmlformats.org/officeDocument/2006/relationships/slide" Target="slides/slide83.xml"/><Relationship Id="rId119" Type="http://schemas.openxmlformats.org/officeDocument/2006/relationships/slide" Target="slides/slide84.xml"/><Relationship Id="rId200" Type="http://schemas.openxmlformats.org/officeDocument/2006/relationships/slide" Target="slides/slide165.xml"/><Relationship Id="rId201" Type="http://schemas.openxmlformats.org/officeDocument/2006/relationships/slide" Target="slides/slide166.xml"/><Relationship Id="rId202" Type="http://schemas.openxmlformats.org/officeDocument/2006/relationships/slide" Target="slides/slide167.xml"/><Relationship Id="rId203" Type="http://schemas.openxmlformats.org/officeDocument/2006/relationships/slide" Target="slides/slide168.xml"/><Relationship Id="rId204" Type="http://schemas.openxmlformats.org/officeDocument/2006/relationships/slide" Target="slides/slide169.xml"/><Relationship Id="rId205" Type="http://schemas.openxmlformats.org/officeDocument/2006/relationships/slide" Target="slides/slide170.xml"/><Relationship Id="rId206" Type="http://schemas.openxmlformats.org/officeDocument/2006/relationships/slide" Target="slides/slide171.xml"/><Relationship Id="rId207" Type="http://schemas.openxmlformats.org/officeDocument/2006/relationships/slide" Target="slides/slide172.xml"/><Relationship Id="rId208" Type="http://schemas.openxmlformats.org/officeDocument/2006/relationships/slide" Target="slides/slide173.xml"/><Relationship Id="rId209" Type="http://schemas.openxmlformats.org/officeDocument/2006/relationships/slide" Target="slides/slide17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80" Type="http://schemas.openxmlformats.org/officeDocument/2006/relationships/slide" Target="slides/slide45.xml"/><Relationship Id="rId81" Type="http://schemas.openxmlformats.org/officeDocument/2006/relationships/slide" Target="slides/slide46.xml"/><Relationship Id="rId82" Type="http://schemas.openxmlformats.org/officeDocument/2006/relationships/slide" Target="slides/slide47.xml"/><Relationship Id="rId83" Type="http://schemas.openxmlformats.org/officeDocument/2006/relationships/slide" Target="slides/slide48.xml"/><Relationship Id="rId84" Type="http://schemas.openxmlformats.org/officeDocument/2006/relationships/slide" Target="slides/slide49.xml"/><Relationship Id="rId85" Type="http://schemas.openxmlformats.org/officeDocument/2006/relationships/slide" Target="slides/slide50.xml"/><Relationship Id="rId86" Type="http://schemas.openxmlformats.org/officeDocument/2006/relationships/slide" Target="slides/slide51.xml"/><Relationship Id="rId87" Type="http://schemas.openxmlformats.org/officeDocument/2006/relationships/slide" Target="slides/slide52.xml"/><Relationship Id="rId88" Type="http://schemas.openxmlformats.org/officeDocument/2006/relationships/slide" Target="slides/slide53.xml"/><Relationship Id="rId89" Type="http://schemas.openxmlformats.org/officeDocument/2006/relationships/slide" Target="slides/slide54.xml"/><Relationship Id="rId180" Type="http://schemas.openxmlformats.org/officeDocument/2006/relationships/slide" Target="slides/slide145.xml"/><Relationship Id="rId181" Type="http://schemas.openxmlformats.org/officeDocument/2006/relationships/slide" Target="slides/slide146.xml"/><Relationship Id="rId182" Type="http://schemas.openxmlformats.org/officeDocument/2006/relationships/slide" Target="slides/slide147.xml"/><Relationship Id="rId183" Type="http://schemas.openxmlformats.org/officeDocument/2006/relationships/slide" Target="slides/slide148.xml"/><Relationship Id="rId184" Type="http://schemas.openxmlformats.org/officeDocument/2006/relationships/slide" Target="slides/slide149.xml"/><Relationship Id="rId185" Type="http://schemas.openxmlformats.org/officeDocument/2006/relationships/slide" Target="slides/slide150.xml"/><Relationship Id="rId186" Type="http://schemas.openxmlformats.org/officeDocument/2006/relationships/slide" Target="slides/slide151.xml"/><Relationship Id="rId187" Type="http://schemas.openxmlformats.org/officeDocument/2006/relationships/slide" Target="slides/slide152.xml"/><Relationship Id="rId188" Type="http://schemas.openxmlformats.org/officeDocument/2006/relationships/slide" Target="slides/slide153.xml"/><Relationship Id="rId189" Type="http://schemas.openxmlformats.org/officeDocument/2006/relationships/slide" Target="slides/slide154.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20" Type="http://schemas.openxmlformats.org/officeDocument/2006/relationships/slide" Target="slides/slide85.xml"/><Relationship Id="rId121" Type="http://schemas.openxmlformats.org/officeDocument/2006/relationships/slide" Target="slides/slide86.xml"/><Relationship Id="rId122" Type="http://schemas.openxmlformats.org/officeDocument/2006/relationships/slide" Target="slides/slide87.xml"/><Relationship Id="rId123" Type="http://schemas.openxmlformats.org/officeDocument/2006/relationships/slide" Target="slides/slide88.xml"/><Relationship Id="rId124" Type="http://schemas.openxmlformats.org/officeDocument/2006/relationships/slide" Target="slides/slide89.xml"/><Relationship Id="rId125" Type="http://schemas.openxmlformats.org/officeDocument/2006/relationships/slide" Target="slides/slide90.xml"/><Relationship Id="rId126" Type="http://schemas.openxmlformats.org/officeDocument/2006/relationships/slide" Target="slides/slide91.xml"/><Relationship Id="rId127" Type="http://schemas.openxmlformats.org/officeDocument/2006/relationships/slide" Target="slides/slide92.xml"/><Relationship Id="rId128" Type="http://schemas.openxmlformats.org/officeDocument/2006/relationships/slide" Target="slides/slide93.xml"/><Relationship Id="rId129" Type="http://schemas.openxmlformats.org/officeDocument/2006/relationships/slide" Target="slides/slide94.xml"/><Relationship Id="rId210" Type="http://schemas.openxmlformats.org/officeDocument/2006/relationships/slide" Target="slides/slide175.xml"/><Relationship Id="rId211" Type="http://schemas.openxmlformats.org/officeDocument/2006/relationships/slide" Target="slides/slide176.xml"/><Relationship Id="rId212" Type="http://schemas.openxmlformats.org/officeDocument/2006/relationships/slide" Target="slides/slide177.xml"/><Relationship Id="rId213" Type="http://schemas.openxmlformats.org/officeDocument/2006/relationships/slide" Target="slides/slide178.xml"/><Relationship Id="rId214" Type="http://schemas.openxmlformats.org/officeDocument/2006/relationships/slide" Target="slides/slide179.xml"/><Relationship Id="rId215" Type="http://schemas.openxmlformats.org/officeDocument/2006/relationships/slide" Target="slides/slide180.xml"/><Relationship Id="rId216" Type="http://schemas.openxmlformats.org/officeDocument/2006/relationships/slide" Target="slides/slide181.xml"/><Relationship Id="rId217" Type="http://schemas.openxmlformats.org/officeDocument/2006/relationships/slide" Target="slides/slide182.xml"/><Relationship Id="rId218" Type="http://schemas.openxmlformats.org/officeDocument/2006/relationships/slide" Target="slides/slide183.xml"/><Relationship Id="rId219" Type="http://schemas.openxmlformats.org/officeDocument/2006/relationships/slide" Target="slides/slide184.xml"/><Relationship Id="rId90" Type="http://schemas.openxmlformats.org/officeDocument/2006/relationships/slide" Target="slides/slide55.xml"/><Relationship Id="rId91" Type="http://schemas.openxmlformats.org/officeDocument/2006/relationships/slide" Target="slides/slide56.xml"/><Relationship Id="rId92" Type="http://schemas.openxmlformats.org/officeDocument/2006/relationships/slide" Target="slides/slide57.xml"/><Relationship Id="rId93" Type="http://schemas.openxmlformats.org/officeDocument/2006/relationships/slide" Target="slides/slide58.xml"/><Relationship Id="rId94" Type="http://schemas.openxmlformats.org/officeDocument/2006/relationships/slide" Target="slides/slide59.xml"/><Relationship Id="rId95" Type="http://schemas.openxmlformats.org/officeDocument/2006/relationships/slide" Target="slides/slide60.xml"/><Relationship Id="rId96" Type="http://schemas.openxmlformats.org/officeDocument/2006/relationships/slide" Target="slides/slide61.xml"/><Relationship Id="rId97" Type="http://schemas.openxmlformats.org/officeDocument/2006/relationships/slide" Target="slides/slide62.xml"/><Relationship Id="rId98" Type="http://schemas.openxmlformats.org/officeDocument/2006/relationships/slide" Target="slides/slide63.xml"/><Relationship Id="rId99" Type="http://schemas.openxmlformats.org/officeDocument/2006/relationships/slide" Target="slides/slide64.xml"/><Relationship Id="rId190" Type="http://schemas.openxmlformats.org/officeDocument/2006/relationships/slide" Target="slides/slide155.xml"/><Relationship Id="rId191" Type="http://schemas.openxmlformats.org/officeDocument/2006/relationships/slide" Target="slides/slide156.xml"/><Relationship Id="rId192" Type="http://schemas.openxmlformats.org/officeDocument/2006/relationships/slide" Target="slides/slide157.xml"/><Relationship Id="rId193" Type="http://schemas.openxmlformats.org/officeDocument/2006/relationships/slide" Target="slides/slide158.xml"/><Relationship Id="rId194" Type="http://schemas.openxmlformats.org/officeDocument/2006/relationships/slide" Target="slides/slide159.xml"/><Relationship Id="rId195" Type="http://schemas.openxmlformats.org/officeDocument/2006/relationships/slide" Target="slides/slide160.xml"/><Relationship Id="rId196" Type="http://schemas.openxmlformats.org/officeDocument/2006/relationships/slide" Target="slides/slide161.xml"/><Relationship Id="rId197" Type="http://schemas.openxmlformats.org/officeDocument/2006/relationships/slide" Target="slides/slide162.xml"/><Relationship Id="rId198" Type="http://schemas.openxmlformats.org/officeDocument/2006/relationships/slide" Target="slides/slide163.xml"/><Relationship Id="rId199" Type="http://schemas.openxmlformats.org/officeDocument/2006/relationships/slide" Target="slides/slide164.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 Target="slides/slide1.xml"/><Relationship Id="rId37" Type="http://schemas.openxmlformats.org/officeDocument/2006/relationships/slide" Target="slides/slide2.xml"/><Relationship Id="rId38" Type="http://schemas.openxmlformats.org/officeDocument/2006/relationships/slide" Target="slides/slide3.xml"/><Relationship Id="rId39" Type="http://schemas.openxmlformats.org/officeDocument/2006/relationships/slide" Target="slides/slide4.xml"/><Relationship Id="rId130" Type="http://schemas.openxmlformats.org/officeDocument/2006/relationships/slide" Target="slides/slide95.xml"/><Relationship Id="rId131" Type="http://schemas.openxmlformats.org/officeDocument/2006/relationships/slide" Target="slides/slide96.xml"/><Relationship Id="rId132" Type="http://schemas.openxmlformats.org/officeDocument/2006/relationships/slide" Target="slides/slide97.xml"/><Relationship Id="rId133" Type="http://schemas.openxmlformats.org/officeDocument/2006/relationships/slide" Target="slides/slide98.xml"/><Relationship Id="rId220" Type="http://schemas.openxmlformats.org/officeDocument/2006/relationships/slide" Target="slides/slide185.xml"/><Relationship Id="rId221" Type="http://schemas.openxmlformats.org/officeDocument/2006/relationships/slide" Target="slides/slide186.xml"/><Relationship Id="rId222" Type="http://schemas.openxmlformats.org/officeDocument/2006/relationships/slide" Target="slides/slide187.xml"/><Relationship Id="rId223" Type="http://schemas.openxmlformats.org/officeDocument/2006/relationships/slide" Target="slides/slide188.xml"/><Relationship Id="rId224" Type="http://schemas.openxmlformats.org/officeDocument/2006/relationships/slide" Target="slides/slide189.xml"/><Relationship Id="rId225" Type="http://schemas.openxmlformats.org/officeDocument/2006/relationships/slide" Target="slides/slide190.xml"/><Relationship Id="rId226" Type="http://schemas.openxmlformats.org/officeDocument/2006/relationships/slide" Target="slides/slide191.xml"/><Relationship Id="rId227" Type="http://schemas.openxmlformats.org/officeDocument/2006/relationships/slide" Target="slides/slide192.xml"/><Relationship Id="rId228" Type="http://schemas.openxmlformats.org/officeDocument/2006/relationships/slide" Target="slides/slide193.xml"/><Relationship Id="rId229" Type="http://schemas.openxmlformats.org/officeDocument/2006/relationships/slide" Target="slides/slide194.xml"/><Relationship Id="rId134" Type="http://schemas.openxmlformats.org/officeDocument/2006/relationships/slide" Target="slides/slide99.xml"/><Relationship Id="rId135" Type="http://schemas.openxmlformats.org/officeDocument/2006/relationships/slide" Target="slides/slide100.xml"/><Relationship Id="rId136" Type="http://schemas.openxmlformats.org/officeDocument/2006/relationships/slide" Target="slides/slide101.xml"/><Relationship Id="rId137" Type="http://schemas.openxmlformats.org/officeDocument/2006/relationships/slide" Target="slides/slide102.xml"/><Relationship Id="rId138" Type="http://schemas.openxmlformats.org/officeDocument/2006/relationships/slide" Target="slides/slide103.xml"/><Relationship Id="rId139" Type="http://schemas.openxmlformats.org/officeDocument/2006/relationships/slide" Target="slides/slide104.xml"/><Relationship Id="rId40" Type="http://schemas.openxmlformats.org/officeDocument/2006/relationships/slide" Target="slides/slide5.xml"/><Relationship Id="rId41" Type="http://schemas.openxmlformats.org/officeDocument/2006/relationships/slide" Target="slides/slide6.xml"/><Relationship Id="rId42" Type="http://schemas.openxmlformats.org/officeDocument/2006/relationships/slide" Target="slides/slide7.xml"/><Relationship Id="rId43" Type="http://schemas.openxmlformats.org/officeDocument/2006/relationships/slide" Target="slides/slide8.xml"/><Relationship Id="rId44" Type="http://schemas.openxmlformats.org/officeDocument/2006/relationships/slide" Target="slides/slide9.xml"/><Relationship Id="rId45" Type="http://schemas.openxmlformats.org/officeDocument/2006/relationships/slide" Target="slides/slide10.xml"/><Relationship Id="rId46" Type="http://schemas.openxmlformats.org/officeDocument/2006/relationships/slide" Target="slides/slide11.xml"/><Relationship Id="rId47" Type="http://schemas.openxmlformats.org/officeDocument/2006/relationships/slide" Target="slides/slide12.xml"/><Relationship Id="rId48" Type="http://schemas.openxmlformats.org/officeDocument/2006/relationships/slide" Target="slides/slide13.xml"/><Relationship Id="rId49" Type="http://schemas.openxmlformats.org/officeDocument/2006/relationships/slide" Target="slides/slide14.xml"/><Relationship Id="rId140" Type="http://schemas.openxmlformats.org/officeDocument/2006/relationships/slide" Target="slides/slide105.xml"/><Relationship Id="rId141" Type="http://schemas.openxmlformats.org/officeDocument/2006/relationships/slide" Target="slides/slide106.xml"/><Relationship Id="rId142" Type="http://schemas.openxmlformats.org/officeDocument/2006/relationships/slide" Target="slides/slide107.xml"/><Relationship Id="rId143" Type="http://schemas.openxmlformats.org/officeDocument/2006/relationships/slide" Target="slides/slide108.xml"/><Relationship Id="rId144" Type="http://schemas.openxmlformats.org/officeDocument/2006/relationships/slide" Target="slides/slide109.xml"/><Relationship Id="rId145" Type="http://schemas.openxmlformats.org/officeDocument/2006/relationships/slide" Target="slides/slide110.xml"/><Relationship Id="rId146" Type="http://schemas.openxmlformats.org/officeDocument/2006/relationships/slide" Target="slides/slide111.xml"/><Relationship Id="rId147" Type="http://schemas.openxmlformats.org/officeDocument/2006/relationships/slide" Target="slides/slide112.xml"/><Relationship Id="rId148" Type="http://schemas.openxmlformats.org/officeDocument/2006/relationships/slide" Target="slides/slide113.xml"/><Relationship Id="rId149" Type="http://schemas.openxmlformats.org/officeDocument/2006/relationships/slide" Target="slides/slide114.xml"/><Relationship Id="rId230" Type="http://schemas.openxmlformats.org/officeDocument/2006/relationships/slide" Target="slides/slide195.xml"/><Relationship Id="rId231" Type="http://schemas.openxmlformats.org/officeDocument/2006/relationships/slide" Target="slides/slide196.xml"/><Relationship Id="rId232" Type="http://schemas.openxmlformats.org/officeDocument/2006/relationships/slide" Target="slides/slide197.xml"/><Relationship Id="rId233" Type="http://schemas.openxmlformats.org/officeDocument/2006/relationships/slide" Target="slides/slide198.xml"/><Relationship Id="rId234" Type="http://schemas.openxmlformats.org/officeDocument/2006/relationships/slide" Target="slides/slide199.xml"/><Relationship Id="rId235" Type="http://schemas.openxmlformats.org/officeDocument/2006/relationships/slide" Target="slides/slide200.xml"/><Relationship Id="rId236" Type="http://schemas.openxmlformats.org/officeDocument/2006/relationships/slide" Target="slides/slide201.xml"/><Relationship Id="rId237" Type="http://schemas.openxmlformats.org/officeDocument/2006/relationships/slide" Target="slides/slide202.xml"/><Relationship Id="rId238" Type="http://schemas.openxmlformats.org/officeDocument/2006/relationships/slide" Target="slides/slide203.xml"/><Relationship Id="rId239" Type="http://schemas.openxmlformats.org/officeDocument/2006/relationships/slide" Target="slides/slide204.xml"/><Relationship Id="rId50" Type="http://schemas.openxmlformats.org/officeDocument/2006/relationships/slide" Target="slides/slide15.xml"/><Relationship Id="rId51" Type="http://schemas.openxmlformats.org/officeDocument/2006/relationships/slide" Target="slides/slide16.xml"/><Relationship Id="rId52" Type="http://schemas.openxmlformats.org/officeDocument/2006/relationships/slide" Target="slides/slide17.xml"/><Relationship Id="rId53" Type="http://schemas.openxmlformats.org/officeDocument/2006/relationships/slide" Target="slides/slide18.xml"/><Relationship Id="rId54" Type="http://schemas.openxmlformats.org/officeDocument/2006/relationships/slide" Target="slides/slide19.xml"/><Relationship Id="rId55" Type="http://schemas.openxmlformats.org/officeDocument/2006/relationships/slide" Target="slides/slide20.xml"/><Relationship Id="rId56" Type="http://schemas.openxmlformats.org/officeDocument/2006/relationships/slide" Target="slides/slide21.xml"/><Relationship Id="rId57" Type="http://schemas.openxmlformats.org/officeDocument/2006/relationships/slide" Target="slides/slide22.xml"/><Relationship Id="rId58" Type="http://schemas.openxmlformats.org/officeDocument/2006/relationships/slide" Target="slides/slide23.xml"/><Relationship Id="rId59" Type="http://schemas.openxmlformats.org/officeDocument/2006/relationships/slide" Target="slides/slide24.xml"/><Relationship Id="rId150" Type="http://schemas.openxmlformats.org/officeDocument/2006/relationships/slide" Target="slides/slide115.xml"/><Relationship Id="rId151" Type="http://schemas.openxmlformats.org/officeDocument/2006/relationships/slide" Target="slides/slide116.xml"/><Relationship Id="rId152" Type="http://schemas.openxmlformats.org/officeDocument/2006/relationships/slide" Target="slides/slide117.xml"/><Relationship Id="rId153" Type="http://schemas.openxmlformats.org/officeDocument/2006/relationships/slide" Target="slides/slide118.xml"/><Relationship Id="rId154" Type="http://schemas.openxmlformats.org/officeDocument/2006/relationships/slide" Target="slides/slide119.xml"/><Relationship Id="rId155" Type="http://schemas.openxmlformats.org/officeDocument/2006/relationships/slide" Target="slides/slide120.xml"/><Relationship Id="rId156" Type="http://schemas.openxmlformats.org/officeDocument/2006/relationships/slide" Target="slides/slide121.xml"/><Relationship Id="rId157" Type="http://schemas.openxmlformats.org/officeDocument/2006/relationships/slide" Target="slides/slide122.xml"/><Relationship Id="rId158" Type="http://schemas.openxmlformats.org/officeDocument/2006/relationships/slide" Target="slides/slide123.xml"/><Relationship Id="rId159" Type="http://schemas.openxmlformats.org/officeDocument/2006/relationships/slide" Target="slides/slide124.xml"/><Relationship Id="rId240" Type="http://schemas.openxmlformats.org/officeDocument/2006/relationships/slide" Target="slides/slide205.xml"/><Relationship Id="rId241" Type="http://schemas.openxmlformats.org/officeDocument/2006/relationships/slide" Target="slides/slide206.xml"/><Relationship Id="rId242" Type="http://schemas.openxmlformats.org/officeDocument/2006/relationships/slide" Target="slides/slide207.xml"/><Relationship Id="rId243" Type="http://schemas.openxmlformats.org/officeDocument/2006/relationships/slide" Target="slides/slide208.xml"/><Relationship Id="rId244" Type="http://schemas.openxmlformats.org/officeDocument/2006/relationships/slide" Target="slides/slide209.xml"/><Relationship Id="rId245" Type="http://schemas.openxmlformats.org/officeDocument/2006/relationships/slide" Target="slides/slide210.xml"/><Relationship Id="rId246" Type="http://schemas.openxmlformats.org/officeDocument/2006/relationships/notesMaster" Target="notesMasters/notesMaster1.xml"/><Relationship Id="rId247" Type="http://schemas.openxmlformats.org/officeDocument/2006/relationships/printerSettings" Target="printerSettings/printerSettings1.bin"/><Relationship Id="rId248" Type="http://schemas.openxmlformats.org/officeDocument/2006/relationships/presProps" Target="presProps.xml"/><Relationship Id="rId249" Type="http://schemas.openxmlformats.org/officeDocument/2006/relationships/viewProps" Target="viewProps.xml"/><Relationship Id="rId60" Type="http://schemas.openxmlformats.org/officeDocument/2006/relationships/slide" Target="slides/slide25.xml"/><Relationship Id="rId61" Type="http://schemas.openxmlformats.org/officeDocument/2006/relationships/slide" Target="slides/slide26.xml"/><Relationship Id="rId62" Type="http://schemas.openxmlformats.org/officeDocument/2006/relationships/slide" Target="slides/slide27.xml"/><Relationship Id="rId63" Type="http://schemas.openxmlformats.org/officeDocument/2006/relationships/slide" Target="slides/slide28.xml"/><Relationship Id="rId64" Type="http://schemas.openxmlformats.org/officeDocument/2006/relationships/slide" Target="slides/slide29.xml"/><Relationship Id="rId65" Type="http://schemas.openxmlformats.org/officeDocument/2006/relationships/slide" Target="slides/slide30.xml"/><Relationship Id="rId66" Type="http://schemas.openxmlformats.org/officeDocument/2006/relationships/slide" Target="slides/slide31.xml"/><Relationship Id="rId67" Type="http://schemas.openxmlformats.org/officeDocument/2006/relationships/slide" Target="slides/slide32.xml"/><Relationship Id="rId68" Type="http://schemas.openxmlformats.org/officeDocument/2006/relationships/slide" Target="slides/slide33.xml"/><Relationship Id="rId69" Type="http://schemas.openxmlformats.org/officeDocument/2006/relationships/slide" Target="slides/slide34.xml"/><Relationship Id="rId160" Type="http://schemas.openxmlformats.org/officeDocument/2006/relationships/slide" Target="slides/slide125.xml"/><Relationship Id="rId161" Type="http://schemas.openxmlformats.org/officeDocument/2006/relationships/slide" Target="slides/slide126.xml"/><Relationship Id="rId162" Type="http://schemas.openxmlformats.org/officeDocument/2006/relationships/slide" Target="slides/slide127.xml"/><Relationship Id="rId163" Type="http://schemas.openxmlformats.org/officeDocument/2006/relationships/slide" Target="slides/slide128.xml"/><Relationship Id="rId164" Type="http://schemas.openxmlformats.org/officeDocument/2006/relationships/slide" Target="slides/slide129.xml"/><Relationship Id="rId165" Type="http://schemas.openxmlformats.org/officeDocument/2006/relationships/slide" Target="slides/slide130.xml"/><Relationship Id="rId166" Type="http://schemas.openxmlformats.org/officeDocument/2006/relationships/slide" Target="slides/slide131.xml"/><Relationship Id="rId167" Type="http://schemas.openxmlformats.org/officeDocument/2006/relationships/slide" Target="slides/slide132.xml"/><Relationship Id="rId168" Type="http://schemas.openxmlformats.org/officeDocument/2006/relationships/slide" Target="slides/slide133.xml"/><Relationship Id="rId169" Type="http://schemas.openxmlformats.org/officeDocument/2006/relationships/slide" Target="slides/slide134.xml"/><Relationship Id="rId250" Type="http://schemas.openxmlformats.org/officeDocument/2006/relationships/theme" Target="theme/theme1.xml"/><Relationship Id="rId251" Type="http://schemas.openxmlformats.org/officeDocument/2006/relationships/tableStyles" Target="tableStyles.xml"/><Relationship Id="rId252" Type="http://schemas.microsoft.com/office/2015/10/relationships/revisionInfo" Target="revisionInfo.xml"/><Relationship Id="rId100" Type="http://schemas.openxmlformats.org/officeDocument/2006/relationships/slide" Target="slides/slide65.xml"/><Relationship Id="rId101" Type="http://schemas.openxmlformats.org/officeDocument/2006/relationships/slide" Target="slides/slide66.xml"/><Relationship Id="rId102" Type="http://schemas.openxmlformats.org/officeDocument/2006/relationships/slide" Target="slides/slide67.xml"/><Relationship Id="rId103" Type="http://schemas.openxmlformats.org/officeDocument/2006/relationships/slide" Target="slides/slide68.xml"/><Relationship Id="rId104" Type="http://schemas.openxmlformats.org/officeDocument/2006/relationships/slide" Target="slides/slide69.xml"/><Relationship Id="rId105" Type="http://schemas.openxmlformats.org/officeDocument/2006/relationships/slide" Target="slides/slide70.xml"/></Relationships>
</file>

<file path=ppt/_rels/viewProps.xml.rels><?xml version="1.0" encoding="UTF-8" standalone="yes"?>
<Relationships xmlns="http://schemas.openxmlformats.org/package/2006/relationships"><Relationship Id="rId1" Type="http://schemas.openxmlformats.org/officeDocument/2006/relationships/slide" Target="slides/slide17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86.emf"/><Relationship Id="rId2" Type="http://schemas.openxmlformats.org/officeDocument/2006/relationships/image" Target="../media/image187.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1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B7C782-E7B5-2B41-BF48-41D9A6683BF0}" type="datetimeFigureOut">
              <a:t>15/9/17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B08CA3-D580-3B4E-AA35-F1F632BB0459}" type="slidenum">
              <a:t>‹#›</a:t>
            </a:fld>
            <a:endParaRPr lang="en-US"/>
          </a:p>
        </p:txBody>
      </p:sp>
    </p:spTree>
    <p:extLst>
      <p:ext uri="{BB962C8B-B14F-4D97-AF65-F5344CB8AC3E}">
        <p14:creationId xmlns:p14="http://schemas.microsoft.com/office/powerpoint/2010/main" val="342276374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2.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6.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8.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9.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0.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5.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6.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7.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048715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41DA38-1AC7-C048-B610-CB9588C80DD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3538" name="Rectangle 2"/>
          <p:cNvSpPr>
            <a:spLocks noGrp="1" noRot="1" noChangeAspect="1" noChangeArrowheads="1"/>
          </p:cNvSpPr>
          <p:nvPr>
            <p:ph type="sldImg"/>
          </p:nvPr>
        </p:nvSpPr>
        <p:spPr>
          <a:solidFill>
            <a:srgbClr val="FFFFFF"/>
          </a:solidFill>
          <a:ln/>
        </p:spPr>
      </p:sp>
      <p:sp>
        <p:nvSpPr>
          <p:cNvPr id="1935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67780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51D456-DDEE-D646-8C19-FFD7DD17693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5586" name="Rectangle 2"/>
          <p:cNvSpPr>
            <a:spLocks noGrp="1" noRot="1" noChangeAspect="1" noChangeArrowheads="1" noTextEdit="1"/>
          </p:cNvSpPr>
          <p:nvPr>
            <p:ph type="sldImg"/>
          </p:nvPr>
        </p:nvSpPr>
        <p:spPr>
          <a:solidFill>
            <a:srgbClr val="FFFFFF"/>
          </a:solidFill>
          <a:ln/>
        </p:spPr>
      </p:sp>
      <p:sp>
        <p:nvSpPr>
          <p:cNvPr id="1955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48820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531D44-D068-D944-A9A8-C22191F781B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7634" name="Rectangle 2"/>
          <p:cNvSpPr>
            <a:spLocks noGrp="1" noRot="1" noChangeAspect="1" noChangeArrowheads="1" noTextEdit="1"/>
          </p:cNvSpPr>
          <p:nvPr>
            <p:ph type="sldImg"/>
          </p:nvPr>
        </p:nvSpPr>
        <p:spPr>
          <a:solidFill>
            <a:srgbClr val="FFFFFF"/>
          </a:solidFill>
          <a:ln/>
        </p:spPr>
      </p:sp>
      <p:sp>
        <p:nvSpPr>
          <p:cNvPr id="1976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03343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82428C9-966D-3B4D-ABDC-D6891584320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488885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D25EEB1-454C-9C4D-AFFF-EC856E40BCB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0512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750BAE-FA91-1F4C-95D2-49C4BB3D6AE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321654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094211-B9E1-C04C-9E30-442E9209B12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5826" name="Rectangle 2"/>
          <p:cNvSpPr>
            <a:spLocks noGrp="1" noRot="1" noChangeAspect="1" noChangeArrowheads="1"/>
          </p:cNvSpPr>
          <p:nvPr>
            <p:ph type="sldImg"/>
          </p:nvPr>
        </p:nvSpPr>
        <p:spPr>
          <a:solidFill>
            <a:srgbClr val="FFFFFF"/>
          </a:solidFill>
          <a:ln/>
        </p:spPr>
      </p:sp>
      <p:sp>
        <p:nvSpPr>
          <p:cNvPr id="2058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528011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57098C2-B083-BE4C-94C7-AB2D74B3201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7874" name="Rectangle 2"/>
          <p:cNvSpPr>
            <a:spLocks noGrp="1" noRot="1" noChangeAspect="1" noChangeArrowheads="1" noTextEdit="1"/>
          </p:cNvSpPr>
          <p:nvPr>
            <p:ph type="sldImg"/>
          </p:nvPr>
        </p:nvSpPr>
        <p:spPr>
          <a:solidFill>
            <a:srgbClr val="FFFFFF"/>
          </a:solidFill>
          <a:ln/>
        </p:spPr>
      </p:sp>
      <p:sp>
        <p:nvSpPr>
          <p:cNvPr id="2078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77001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10E7520-5186-F641-B1E0-699D700DA2D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857275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F6A010-670B-AA49-A7D0-E5ACF0E8AD1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18" name="Rectangle 2"/>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625" tIns="44838" rIns="91625" bIns="44838"/>
          <a:lstStyle/>
          <a:p>
            <a:pPr>
              <a:spcBef>
                <a:spcPct val="0"/>
              </a:spcBef>
              <a:defRPr/>
            </a:pPr>
            <a:endParaRPr lang="en-US" sz="2400">
              <a:latin typeface="Arial" charset="0"/>
            </a:endParaRPr>
          </a:p>
        </p:txBody>
      </p:sp>
      <p:sp>
        <p:nvSpPr>
          <p:cNvPr id="211971" name="Rectangle 3"/>
          <p:cNvSpPr>
            <a:spLocks noGrp="1" noRot="1" noChangeAspect="1" noChangeArrowheads="1" noTextEdit="1"/>
          </p:cNvSpPr>
          <p:nvPr>
            <p:ph type="sldImg"/>
          </p:nvPr>
        </p:nvSpPr>
        <p:spPr>
          <a:xfrm>
            <a:off x="1158875" y="698500"/>
            <a:ext cx="4540250" cy="3405188"/>
          </a:xfrm>
          <a:ln w="12700" cap="flat">
            <a:solidFill>
              <a:schemeClr val="tx1"/>
            </a:solidFill>
          </a:ln>
        </p:spPr>
      </p:sp>
    </p:spTree>
    <p:extLst>
      <p:ext uri="{BB962C8B-B14F-4D97-AF65-F5344CB8AC3E}">
        <p14:creationId xmlns:p14="http://schemas.microsoft.com/office/powerpoint/2010/main" val="999312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7875194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7492161-F812-1E4E-835E-ED62B305AF8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950422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B07756B-B6E5-404F-ADF9-25C54D11FA8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735646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FFFB47-BD17-0B42-B289-C1754A614B0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598321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75A386D-5598-7C4B-B801-930DB470E40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0162" name="Rectangle 2"/>
          <p:cNvSpPr>
            <a:spLocks noGrp="1" noRot="1" noChangeAspect="1" noChangeArrowheads="1"/>
          </p:cNvSpPr>
          <p:nvPr>
            <p:ph type="sldImg"/>
          </p:nvPr>
        </p:nvSpPr>
        <p:spPr>
          <a:solidFill>
            <a:srgbClr val="FFFFFF"/>
          </a:solidFill>
          <a:ln/>
        </p:spPr>
      </p:sp>
      <p:sp>
        <p:nvSpPr>
          <p:cNvPr id="2201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878269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287D66-D3EA-5A48-85AD-7E8F8CAF2EB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2210" name="Rectangle 2"/>
          <p:cNvSpPr>
            <a:spLocks noGrp="1" noRot="1" noChangeAspect="1" noChangeArrowheads="1"/>
          </p:cNvSpPr>
          <p:nvPr>
            <p:ph type="sldImg"/>
          </p:nvPr>
        </p:nvSpPr>
        <p:spPr>
          <a:solidFill>
            <a:srgbClr val="FFFFFF"/>
          </a:solidFill>
          <a:ln/>
        </p:spPr>
      </p:sp>
      <p:sp>
        <p:nvSpPr>
          <p:cNvPr id="2222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563938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E84EA2-1CC8-7A4F-B80D-5403AC297F5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688938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89289E-3163-914B-8B08-C686CB062B9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291569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54B364-5D22-794A-8749-DF5439E027D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717345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536726-8CFB-1B42-B599-AFE7E9630B5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0402" name="Rectangle 2"/>
          <p:cNvSpPr>
            <a:spLocks noGrp="1" noRot="1" noChangeAspect="1" noChangeArrowheads="1"/>
          </p:cNvSpPr>
          <p:nvPr>
            <p:ph type="sldImg"/>
          </p:nvPr>
        </p:nvSpPr>
        <p:spPr>
          <a:solidFill>
            <a:srgbClr val="FFFFFF"/>
          </a:solidFill>
          <a:ln/>
        </p:spPr>
      </p:sp>
      <p:sp>
        <p:nvSpPr>
          <p:cNvPr id="2304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730452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5ACF6F-C7D7-1347-B38A-FE435104EC7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2450" name="Rectangle 2"/>
          <p:cNvSpPr>
            <a:spLocks noGrp="1" noRot="1" noChangeAspect="1" noChangeArrowheads="1"/>
          </p:cNvSpPr>
          <p:nvPr>
            <p:ph type="sldImg"/>
          </p:nvPr>
        </p:nvSpPr>
        <p:spPr>
          <a:solidFill>
            <a:srgbClr val="FFFFFF"/>
          </a:solidFill>
          <a:ln/>
        </p:spPr>
      </p:sp>
      <p:sp>
        <p:nvSpPr>
          <p:cNvPr id="232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22247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F736D4-F857-E842-B294-35ACA8A2A02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190212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422348-15F9-B649-A38F-5440B214292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052154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B8AA76-8CB2-8E4F-B8AB-16461BD3132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964533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A41D24-8BDE-6843-8980-85D9254FD6D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858356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1F8435-9C20-1640-974E-E19EC3CAFCD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580885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3799FD-455E-A244-815D-5EC067D0ADAE}" type="slidenum">
              <a:rPr kumimoji="0" lang="en-US" sz="1200" b="0" i="0" u="none" strike="noStrike" kern="1200" cap="none" spc="0" normalizeH="0" baseline="0" noProof="0">
                <a:ln>
                  <a:noFill/>
                </a:ln>
                <a:solidFill>
                  <a:prstClr val="black"/>
                </a:solidFill>
                <a:effectLst/>
                <a:uLnTx/>
                <a:uFillTx/>
                <a:latin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Arial" charset="0"/>
            </a:endParaRPr>
          </a:p>
        </p:txBody>
      </p:sp>
      <p:sp>
        <p:nvSpPr>
          <p:cNvPr id="237570" name="Rectangle 1026"/>
          <p:cNvSpPr>
            <a:spLocks noGrp="1" noRot="1" noChangeAspect="1" noChangeArrowheads="1"/>
          </p:cNvSpPr>
          <p:nvPr>
            <p:ph type="sldImg"/>
          </p:nvPr>
        </p:nvSpPr>
        <p:spPr>
          <a:solidFill>
            <a:srgbClr val="FFFFFF"/>
          </a:solidFill>
          <a:ln/>
        </p:spPr>
      </p:sp>
      <p:sp>
        <p:nvSpPr>
          <p:cNvPr id="2375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extLst>
      <p:ext uri="{BB962C8B-B14F-4D97-AF65-F5344CB8AC3E}">
        <p14:creationId xmlns:p14="http://schemas.microsoft.com/office/powerpoint/2010/main" val="39693615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62712C-6A53-9443-8DD8-8CDFB8627E43}"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01091" name="Rectangle 2"/>
          <p:cNvSpPr>
            <a:spLocks noGrp="1" noRot="1" noChangeAspect="1" noChangeArrowheads="1" noTextEdit="1"/>
          </p:cNvSpPr>
          <p:nvPr>
            <p:ph type="sldImg"/>
          </p:nvPr>
        </p:nvSpPr>
        <p:spPr>
          <a:ln/>
        </p:spPr>
      </p:sp>
      <p:sp>
        <p:nvSpPr>
          <p:cNvPr id="601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ヒラギノ角ゴ Pro W3" charset="0"/>
              <a:cs typeface="ヒラギノ角ゴ Pro W3" charset="0"/>
            </a:endParaRPr>
          </a:p>
        </p:txBody>
      </p:sp>
    </p:spTree>
    <p:extLst>
      <p:ext uri="{BB962C8B-B14F-4D97-AF65-F5344CB8AC3E}">
        <p14:creationId xmlns:p14="http://schemas.microsoft.com/office/powerpoint/2010/main" val="22513772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8B142B-DB1A-FA45-9C0A-22CAAA72898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7179154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31BA66D-E8BC-5642-B1A4-610CCA8B30C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82946" name="Rectangle 2"/>
          <p:cNvSpPr>
            <a:spLocks noGrp="1" noRot="1" noChangeAspect="1" noChangeArrowheads="1"/>
          </p:cNvSpPr>
          <p:nvPr>
            <p:ph type="sldImg"/>
          </p:nvPr>
        </p:nvSpPr>
        <p:spPr>
          <a:xfrm>
            <a:off x="1103313" y="676275"/>
            <a:ext cx="4603750" cy="3452813"/>
          </a:xfrm>
          <a:solidFill>
            <a:srgbClr val="FFFFFF"/>
          </a:solidFill>
          <a:ln/>
        </p:spPr>
      </p:sp>
      <p:sp>
        <p:nvSpPr>
          <p:cNvPr id="82947"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val="1"/>
            </a:ext>
          </a:extLst>
        </p:spPr>
        <p:txBody>
          <a:bodyPr lIns="89950" tIns="44975" rIns="89950" bIns="44975"/>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143401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CD470A-CD55-2749-8912-7F85A8EDD7C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84994" name="Rectangle 2"/>
          <p:cNvSpPr>
            <a:spLocks noGrp="1" noRot="1" noChangeAspect="1" noChangeArrowheads="1"/>
          </p:cNvSpPr>
          <p:nvPr>
            <p:ph type="sldImg"/>
          </p:nvPr>
        </p:nvSpPr>
        <p:spPr>
          <a:solidFill>
            <a:srgbClr val="FFFFFF"/>
          </a:solidFill>
          <a:ln/>
        </p:spPr>
      </p:sp>
      <p:sp>
        <p:nvSpPr>
          <p:cNvPr id="84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7428776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983F86-B418-514A-A813-E3B01F8F0A2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8704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0945A86-5D7B-C34F-A8D7-11131DF5748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87043" name="Rectangle 2"/>
          <p:cNvSpPr>
            <a:spLocks noGrp="1" noRot="1" noChangeAspect="1" noChangeArrowheads="1" noTextEdit="1"/>
          </p:cNvSpPr>
          <p:nvPr>
            <p:ph type="sldImg"/>
          </p:nvPr>
        </p:nvSpPr>
        <p:spPr>
          <a:solidFill>
            <a:srgbClr val="FFFFFF"/>
          </a:solidFill>
          <a:ln/>
        </p:spPr>
      </p:sp>
      <p:sp>
        <p:nvSpPr>
          <p:cNvPr id="8704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524498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lide Image Placeholder 1"/>
          <p:cNvSpPr>
            <a:spLocks noGrp="1" noRot="1" noChangeAspect="1"/>
          </p:cNvSpPr>
          <p:nvPr>
            <p:ph type="sldImg"/>
          </p:nvPr>
        </p:nvSpPr>
        <p:spPr>
          <a:ln/>
        </p:spPr>
      </p:sp>
      <p:sp>
        <p:nvSpPr>
          <p:cNvPr id="147458"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147459"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AC37611-BC68-4445-9992-A3EB15AFB2D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3396560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A98F2C-F1AD-6947-B118-6B315A1D636C}"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8909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F3B16FD-C565-B74B-B568-D2A915637B3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89091" name="Rectangle 2"/>
          <p:cNvSpPr>
            <a:spLocks noGrp="1" noRot="1" noChangeAspect="1" noChangeArrowheads="1" noTextEdit="1"/>
          </p:cNvSpPr>
          <p:nvPr>
            <p:ph type="sldImg"/>
          </p:nvPr>
        </p:nvSpPr>
        <p:spPr>
          <a:solidFill>
            <a:srgbClr val="FFFFFF"/>
          </a:solidFill>
          <a:ln/>
        </p:spPr>
      </p:sp>
      <p:sp>
        <p:nvSpPr>
          <p:cNvPr id="8909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777141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471289-8018-C847-88A6-2C89DC5D53F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9113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C725A34-E89F-164B-A0A3-0DB9551BD87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91139" name="Rectangle 2"/>
          <p:cNvSpPr>
            <a:spLocks noGrp="1" noRot="1" noChangeAspect="1" noChangeArrowheads="1" noTextEdit="1"/>
          </p:cNvSpPr>
          <p:nvPr>
            <p:ph type="sldImg"/>
          </p:nvPr>
        </p:nvSpPr>
        <p:spPr>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6738454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3D2F14-F2B0-3D4C-9068-B6C8EC63BB0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931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7416F8A-22E6-C043-A770-E9BF670745B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93187" name="Rectangle 2"/>
          <p:cNvSpPr>
            <a:spLocks noGrp="1" noRot="1" noChangeAspect="1" noChangeArrowheads="1" noTextEdit="1"/>
          </p:cNvSpPr>
          <p:nvPr>
            <p:ph type="sldImg"/>
          </p:nvPr>
        </p:nvSpPr>
        <p:spPr>
          <a:solidFill>
            <a:srgbClr val="FFFFFF"/>
          </a:solidFill>
          <a:ln/>
        </p:spPr>
      </p:sp>
      <p:sp>
        <p:nvSpPr>
          <p:cNvPr id="9318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0090438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79068D5-8AAA-9149-9900-A8F4B6DF34B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95234" name="Rectangle 2"/>
          <p:cNvSpPr>
            <a:spLocks noGrp="1" noRot="1" noChangeAspect="1" noChangeArrowheads="1"/>
          </p:cNvSpPr>
          <p:nvPr>
            <p:ph type="sldImg"/>
          </p:nvPr>
        </p:nvSpPr>
        <p:spPr>
          <a:solidFill>
            <a:srgbClr val="FFFFFF"/>
          </a:solidFill>
          <a:ln/>
        </p:spPr>
      </p:sp>
      <p:sp>
        <p:nvSpPr>
          <p:cNvPr id="95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951475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F47A3CD-F9BA-5A45-BE9D-3FA6D4CFB2A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97282" name="Rectangle 2"/>
          <p:cNvSpPr>
            <a:spLocks noGrp="1" noRot="1" noChangeAspect="1" noChangeArrowheads="1"/>
          </p:cNvSpPr>
          <p:nvPr>
            <p:ph type="sldImg"/>
          </p:nvPr>
        </p:nvSpPr>
        <p:spPr>
          <a:xfrm>
            <a:off x="1103313" y="674688"/>
            <a:ext cx="4603750" cy="3452812"/>
          </a:xfrm>
          <a:solidFill>
            <a:srgbClr val="FFFFFF"/>
          </a:solidFill>
          <a:ln/>
        </p:spPr>
      </p:sp>
      <p:sp>
        <p:nvSpPr>
          <p:cNvPr id="97283"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val="1"/>
            </a:ext>
          </a:extLst>
        </p:spPr>
        <p:txBody>
          <a:bodyPr lIns="89940" tIns="44970" rIns="89940" bIns="44970"/>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1940410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94E197-464C-1D45-A30A-02BCBE622C4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9933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5C6276A-CA3D-2442-BDF8-BAAD9349265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99331" name="Rectangle 2"/>
          <p:cNvSpPr>
            <a:spLocks noGrp="1" noRot="1" noChangeAspect="1" noChangeArrowheads="1" noTextEdit="1"/>
          </p:cNvSpPr>
          <p:nvPr>
            <p:ph type="sldImg"/>
          </p:nvPr>
        </p:nvSpPr>
        <p:spPr>
          <a:solidFill>
            <a:srgbClr val="FFFFFF"/>
          </a:solidFill>
          <a:ln/>
        </p:spPr>
      </p:sp>
      <p:sp>
        <p:nvSpPr>
          <p:cNvPr id="9933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http://corinth.sas.upenn.edu/schola.html</a:t>
            </a:r>
          </a:p>
        </p:txBody>
      </p:sp>
    </p:spTree>
    <p:extLst>
      <p:ext uri="{BB962C8B-B14F-4D97-AF65-F5344CB8AC3E}">
        <p14:creationId xmlns:p14="http://schemas.microsoft.com/office/powerpoint/2010/main" val="20739958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04A51EF-3CD7-674A-A464-1541342093A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0137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47B1460-507F-444F-930F-460186DB4C5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01379" name="Rectangle 2"/>
          <p:cNvSpPr>
            <a:spLocks noGrp="1" noRot="1" noChangeAspect="1" noChangeArrowheads="1" noTextEdit="1"/>
          </p:cNvSpPr>
          <p:nvPr>
            <p:ph type="sldImg"/>
          </p:nvPr>
        </p:nvSpPr>
        <p:spPr>
          <a:solidFill>
            <a:srgbClr val="FFFFFF"/>
          </a:solidFill>
          <a:ln/>
        </p:spPr>
      </p:sp>
      <p:sp>
        <p:nvSpPr>
          <p:cNvPr id="10138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489122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47A066-1835-1144-8C28-8F90B9D4D70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0342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0594975-89F7-054A-A800-FAF5A7BF43CC}"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03427" name="Rectangle 2"/>
          <p:cNvSpPr>
            <a:spLocks noGrp="1" noRot="1" noChangeAspect="1" noChangeArrowheads="1" noTextEdit="1"/>
          </p:cNvSpPr>
          <p:nvPr>
            <p:ph type="sldImg"/>
          </p:nvPr>
        </p:nvSpPr>
        <p:spPr>
          <a:solidFill>
            <a:srgbClr val="FFFFFF"/>
          </a:solidFill>
          <a:ln/>
        </p:spPr>
      </p:sp>
      <p:sp>
        <p:nvSpPr>
          <p:cNvPr id="1034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4655932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3DE766-E1B8-054D-A537-7EF5A990AAA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0547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26CE913-ACBB-0341-AB64-ED088AB2736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0547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6E21AA7-2975-6B4A-8824-B3810C3A920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05476" name="Rectangle 2"/>
          <p:cNvSpPr>
            <a:spLocks noGrp="1" noRot="1" noChangeAspect="1" noChangeArrowheads="1" noTextEdit="1"/>
          </p:cNvSpPr>
          <p:nvPr>
            <p:ph type="sldImg"/>
          </p:nvPr>
        </p:nvSpPr>
        <p:spPr>
          <a:solidFill>
            <a:srgbClr val="FFFFFF"/>
          </a:solidFill>
          <a:ln/>
        </p:spPr>
      </p:sp>
      <p:sp>
        <p:nvSpPr>
          <p:cNvPr id="10547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796510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FCA49E-3333-6B47-A8DD-B578C6AA5AC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075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79BC167-E8DB-5C44-B2B5-351D8F16ACD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07523" name="Rectangle 2"/>
          <p:cNvSpPr>
            <a:spLocks noGrp="1" noRot="1" noChangeAspect="1" noChangeArrowheads="1" noTextEdit="1"/>
          </p:cNvSpPr>
          <p:nvPr>
            <p:ph type="sldImg"/>
          </p:nvPr>
        </p:nvSpPr>
        <p:spPr>
          <a:solidFill>
            <a:srgbClr val="FFFFFF"/>
          </a:solidFill>
          <a:ln/>
        </p:spPr>
      </p:sp>
      <p:sp>
        <p:nvSpPr>
          <p:cNvPr id="1075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916274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F736D4-F857-E842-B294-35ACA8A2A02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716994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E6CF61-17BF-2344-868F-6B0C6D5A32B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0957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0E212AA-9E15-7140-86CD-AFB74B7A7B8C}"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09571" name="Rectangle 2"/>
          <p:cNvSpPr>
            <a:spLocks noGrp="1" noRot="1" noChangeAspect="1" noChangeArrowheads="1" noTextEdit="1"/>
          </p:cNvSpPr>
          <p:nvPr>
            <p:ph type="sldImg"/>
          </p:nvPr>
        </p:nvSpPr>
        <p:spPr>
          <a:solidFill>
            <a:srgbClr val="FFFFFF"/>
          </a:solidFill>
          <a:ln/>
        </p:spPr>
      </p:sp>
      <p:sp>
        <p:nvSpPr>
          <p:cNvPr id="10957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761834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00A7CC-6BE4-8447-8C1D-916D299F506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1264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EAADD4-BD86-CF49-BA47-A9E1C31BE0F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12643" name="Rectangle 2"/>
          <p:cNvSpPr>
            <a:spLocks noGrp="1" noRot="1" noChangeAspect="1" noChangeArrowheads="1" noTextEdit="1"/>
          </p:cNvSpPr>
          <p:nvPr>
            <p:ph type="sldImg"/>
          </p:nvPr>
        </p:nvSpPr>
        <p:spPr>
          <a:xfrm>
            <a:off x="1103313" y="676275"/>
            <a:ext cx="4603750" cy="3452813"/>
          </a:xfrm>
          <a:solidFill>
            <a:srgbClr val="FFFFFF"/>
          </a:solidFill>
          <a:ln/>
        </p:spPr>
      </p:sp>
      <p:sp>
        <p:nvSpPr>
          <p:cNvPr id="112644"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val="1"/>
            </a:ext>
          </a:extLst>
        </p:spPr>
        <p:txBody>
          <a:bodyPr lIns="89950" tIns="44975" rIns="89950" bIns="44975"/>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4540171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692D6EE-09E6-FC43-9B09-87ADD921B90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5762" name="Rectangle 2"/>
          <p:cNvSpPr>
            <a:spLocks noGrp="1" noRot="1" noChangeAspect="1" noChangeArrowheads="1"/>
          </p:cNvSpPr>
          <p:nvPr>
            <p:ph type="sldImg"/>
          </p:nvPr>
        </p:nvSpPr>
        <p:spPr>
          <a:solidFill>
            <a:srgbClr val="FFFFFF"/>
          </a:solidFill>
          <a:ln/>
        </p:spPr>
      </p:sp>
      <p:sp>
        <p:nvSpPr>
          <p:cNvPr id="245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007800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C3576C7-D91B-0046-B1A2-3DEC34F2C48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7810" name="Rectangle 2"/>
          <p:cNvSpPr>
            <a:spLocks noGrp="1" noRot="1" noChangeAspect="1" noChangeArrowheads="1"/>
          </p:cNvSpPr>
          <p:nvPr>
            <p:ph type="sldImg"/>
          </p:nvPr>
        </p:nvSpPr>
        <p:spPr>
          <a:solidFill>
            <a:srgbClr val="FFFFFF"/>
          </a:solidFill>
          <a:ln/>
        </p:spPr>
      </p:sp>
      <p:sp>
        <p:nvSpPr>
          <p:cNvPr id="247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462692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A1EAF6-103A-F14C-9881-B5DF2974B2E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9858" name="Rectangle 2"/>
          <p:cNvSpPr>
            <a:spLocks noGrp="1" noRot="1" noChangeAspect="1" noChangeArrowheads="1"/>
          </p:cNvSpPr>
          <p:nvPr>
            <p:ph type="sldImg"/>
          </p:nvPr>
        </p:nvSpPr>
        <p:spPr>
          <a:solidFill>
            <a:srgbClr val="FFFFFF"/>
          </a:solidFill>
          <a:ln/>
        </p:spPr>
      </p:sp>
      <p:sp>
        <p:nvSpPr>
          <p:cNvPr id="249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004068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F1ED49-A2D3-6546-9335-34CEA280CBC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2930" name="Rectangle 2"/>
          <p:cNvSpPr>
            <a:spLocks noGrp="1" noRot="1" noChangeAspect="1" noChangeArrowheads="1"/>
          </p:cNvSpPr>
          <p:nvPr>
            <p:ph type="sldImg"/>
          </p:nvPr>
        </p:nvSpPr>
        <p:spPr>
          <a:solidFill>
            <a:srgbClr val="FFFFFF"/>
          </a:solidFill>
          <a:ln/>
        </p:spPr>
      </p:sp>
      <p:sp>
        <p:nvSpPr>
          <p:cNvPr id="252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514665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C2E1857-79CF-0E47-93F3-5CD626C691D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4978" name="Rectangle 2"/>
          <p:cNvSpPr>
            <a:spLocks noGrp="1" noRot="1" noChangeAspect="1" noChangeArrowheads="1"/>
          </p:cNvSpPr>
          <p:nvPr>
            <p:ph type="sldImg"/>
          </p:nvPr>
        </p:nvSpPr>
        <p:spPr>
          <a:solidFill>
            <a:srgbClr val="FFFFFF"/>
          </a:solidFill>
          <a:ln/>
        </p:spPr>
      </p:sp>
      <p:sp>
        <p:nvSpPr>
          <p:cNvPr id="254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178419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BBB602-F494-9542-814A-67C65AD581F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8050" name="Rectangle 2"/>
          <p:cNvSpPr>
            <a:spLocks noGrp="1" noRot="1" noChangeAspect="1" noChangeArrowheads="1"/>
          </p:cNvSpPr>
          <p:nvPr>
            <p:ph type="sldImg"/>
          </p:nvPr>
        </p:nvSpPr>
        <p:spPr>
          <a:solidFill>
            <a:srgbClr val="FFFFFF"/>
          </a:solidFill>
          <a:ln/>
        </p:spPr>
      </p:sp>
      <p:sp>
        <p:nvSpPr>
          <p:cNvPr id="258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719131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Slide Image Placeholder 1"/>
          <p:cNvSpPr>
            <a:spLocks noGrp="1" noRot="1" noChangeAspect="1"/>
          </p:cNvSpPr>
          <p:nvPr>
            <p:ph type="sldImg"/>
          </p:nvPr>
        </p:nvSpPr>
        <p:spPr>
          <a:ln/>
        </p:spPr>
      </p:sp>
      <p:sp>
        <p:nvSpPr>
          <p:cNvPr id="262146"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pPr lvl="3"/>
            <a:r>
              <a:rPr lang="en-US" b="1" dirty="0">
                <a:latin typeface="Times New Roman" charset="0"/>
                <a:ea typeface="ＭＳ Ｐゴシック" charset="0"/>
              </a:rPr>
              <a:t>A man married for 20 years once decided to divorce his wife.  In preparing for the financial settlement, he began to rummage through his old checks.  </a:t>
            </a:r>
          </a:p>
          <a:p>
            <a:pPr lvl="3"/>
            <a:r>
              <a:rPr lang="en-US" b="1" dirty="0">
                <a:latin typeface="Times New Roman" charset="0"/>
                <a:ea typeface="ＭＳ Ｐゴシック" charset="0"/>
              </a:rPr>
              <a:t>One cancelled check after another stirred up memories of a long-forgotten past: the check to the hotel where he and his wife had spent their honeymoon, the check for their first car, the check for the hospital bill for their daughter</a:t>
            </a:r>
            <a:r>
              <a:rPr lang="fr-FR" b="1" dirty="0">
                <a:latin typeface="Times New Roman" charset="0"/>
                <a:ea typeface="ＭＳ Ｐゴシック" charset="0"/>
              </a:rPr>
              <a:t>'</a:t>
            </a:r>
            <a:r>
              <a:rPr lang="en-US" b="1" dirty="0">
                <a:latin typeface="Times New Roman" charset="0"/>
                <a:ea typeface="ＭＳ Ｐゴシック" charset="0"/>
              </a:rPr>
              <a:t>s birth, the check for the $2000 down payment on their first home.</a:t>
            </a:r>
          </a:p>
          <a:p>
            <a:pPr lvl="3"/>
            <a:r>
              <a:rPr lang="en-US" b="1" dirty="0">
                <a:latin typeface="Times New Roman" charset="0"/>
                <a:ea typeface="ＭＳ Ｐゴシック" charset="0"/>
              </a:rPr>
              <a:t>Finally, he could stand it no longer.  He pushed the checks aside, reached for the phone, and rang up his wife.  Telling her that they had invested too much in each other to throw it all away, he asked her for a new start.</a:t>
            </a:r>
          </a:p>
          <a:p>
            <a:pPr lvl="3"/>
            <a:r>
              <a:rPr lang="en-US" b="1" dirty="0">
                <a:latin typeface="Times New Roman" charset="0"/>
                <a:ea typeface="ＭＳ Ｐゴシック" charset="0"/>
              </a:rPr>
              <a:t>Your checkbook and mine also tells the story of our lives—our values and our lifestyles.  And more than anything else, our checkbook reveals our true walk with God because it announces what our treasures are (Chuck Swindoll, </a:t>
            </a:r>
            <a:r>
              <a:rPr lang="en-US" b="1" i="1" dirty="0">
                <a:latin typeface="Times New Roman" charset="0"/>
                <a:ea typeface="ＭＳ Ｐゴシック" charset="0"/>
              </a:rPr>
              <a:t>A Minister Everyone Would Respect</a:t>
            </a:r>
            <a:r>
              <a:rPr lang="en-US" b="1" dirty="0">
                <a:latin typeface="Times New Roman" charset="0"/>
                <a:ea typeface="ＭＳ Ｐゴシック" charset="0"/>
              </a:rPr>
              <a:t>, 1).</a:t>
            </a:r>
          </a:p>
        </p:txBody>
      </p:sp>
      <p:sp>
        <p:nvSpPr>
          <p:cNvPr id="262147"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602A15-5F69-6243-A59F-E8EA6E73F22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5494583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Slide Image Placeholder 1"/>
          <p:cNvSpPr>
            <a:spLocks noGrp="1" noRot="1" noChangeAspect="1"/>
          </p:cNvSpPr>
          <p:nvPr>
            <p:ph type="sldImg"/>
          </p:nvPr>
        </p:nvSpPr>
        <p:spPr>
          <a:ln/>
        </p:spPr>
      </p:sp>
      <p:sp>
        <p:nvSpPr>
          <p:cNvPr id="266242"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pPr lvl="3"/>
            <a:r>
              <a:rPr lang="en-US" dirty="0">
                <a:latin typeface="Times New Roman" charset="0"/>
                <a:ea typeface="ＭＳ Ｐゴシック" charset="0"/>
              </a:rPr>
              <a:t>I </a:t>
            </a:r>
            <a:r>
              <a:rPr lang="en-US" b="1" dirty="0">
                <a:latin typeface="Times New Roman" charset="0"/>
                <a:ea typeface="ＭＳ Ｐゴシック" charset="0"/>
              </a:rPr>
              <a:t>was struck by the front page of the </a:t>
            </a:r>
            <a:r>
              <a:rPr lang="en-US" b="1" i="1" dirty="0">
                <a:latin typeface="Times New Roman" charset="0"/>
                <a:ea typeface="ＭＳ Ｐゴシック" charset="0"/>
              </a:rPr>
              <a:t>Straits Times</a:t>
            </a:r>
            <a:r>
              <a:rPr lang="en-US" b="1" dirty="0">
                <a:latin typeface="Times New Roman" charset="0"/>
                <a:ea typeface="ＭＳ Ｐゴシック" charset="0"/>
              </a:rPr>
              <a:t> on 14 October 1991.  The title: "Vision 2030: S</a:t>
            </a:r>
            <a:r>
              <a:rPr lang="fr-FR" b="1" dirty="0">
                <a:latin typeface="Times New Roman" charset="0"/>
                <a:ea typeface="ＭＳ Ｐゴシック" charset="0"/>
              </a:rPr>
              <a:t>'</a:t>
            </a:r>
            <a:r>
              <a:rPr lang="en-US" b="1" dirty="0" err="1">
                <a:latin typeface="Times New Roman" charset="0"/>
                <a:ea typeface="ＭＳ Ｐゴシック" charset="0"/>
              </a:rPr>
              <a:t>poreans</a:t>
            </a:r>
            <a:r>
              <a:rPr lang="en-US" b="1" dirty="0">
                <a:latin typeface="Times New Roman" charset="0"/>
                <a:ea typeface="ＭＳ Ｐゴシック" charset="0"/>
              </a:rPr>
              <a:t> to be as rich as Americans."  That</a:t>
            </a:r>
            <a:r>
              <a:rPr lang="fr-FR" b="1" dirty="0">
                <a:latin typeface="Times New Roman" charset="0"/>
                <a:ea typeface="ＭＳ Ｐゴシック" charset="0"/>
              </a:rPr>
              <a:t>'</a:t>
            </a:r>
            <a:r>
              <a:rPr lang="en-US" b="1" dirty="0">
                <a:latin typeface="Times New Roman" charset="0"/>
                <a:ea typeface="ＭＳ Ｐゴシック" charset="0"/>
              </a:rPr>
              <a:t>s the government plan here, and that</a:t>
            </a:r>
            <a:r>
              <a:rPr lang="fr-FR" b="1" dirty="0">
                <a:latin typeface="Times New Roman" charset="0"/>
                <a:ea typeface="ＭＳ Ｐゴシック" charset="0"/>
              </a:rPr>
              <a:t>'</a:t>
            </a:r>
            <a:r>
              <a:rPr lang="en-US" b="1" dirty="0">
                <a:latin typeface="Times New Roman" charset="0"/>
                <a:ea typeface="ＭＳ Ｐゴシック" charset="0"/>
              </a:rPr>
              <a:t>s the individual plan of many people—Christians included.</a:t>
            </a:r>
          </a:p>
          <a:p>
            <a:pPr lvl="3"/>
            <a:r>
              <a:rPr lang="en-US" b="1" dirty="0">
                <a:latin typeface="Times New Roman" charset="0"/>
                <a:ea typeface="ＭＳ Ｐゴシック" charset="0"/>
              </a:rPr>
              <a:t>Now my guess is that many of you don</a:t>
            </a:r>
            <a:r>
              <a:rPr lang="fr-FR" b="1" dirty="0">
                <a:latin typeface="Times New Roman" charset="0"/>
                <a:ea typeface="ＭＳ Ｐゴシック" charset="0"/>
              </a:rPr>
              <a:t>'</a:t>
            </a:r>
            <a:r>
              <a:rPr lang="en-US" b="1" dirty="0">
                <a:latin typeface="Times New Roman" charset="0"/>
                <a:ea typeface="ＭＳ Ｐゴシック" charset="0"/>
              </a:rPr>
              <a:t>t have becoming rich as a chief goal—only to have more money than you have right now!  But </a:t>
            </a:r>
            <a:r>
              <a:rPr lang="en-US" b="1" i="1" dirty="0">
                <a:latin typeface="Times New Roman" charset="0"/>
                <a:ea typeface="ＭＳ Ｐゴシック" charset="0"/>
              </a:rPr>
              <a:t>how much more?</a:t>
            </a:r>
            <a:r>
              <a:rPr lang="en-US" b="1" dirty="0">
                <a:latin typeface="Times New Roman" charset="0"/>
                <a:ea typeface="ＭＳ Ｐゴシック" charset="0"/>
              </a:rPr>
              <a:t>  </a:t>
            </a:r>
          </a:p>
          <a:p>
            <a:endParaRPr lang="en-US" dirty="0">
              <a:latin typeface="Times New Roman" charset="0"/>
              <a:ea typeface="ＭＳ Ｐゴシック" charset="0"/>
              <a:cs typeface="ＭＳ Ｐゴシック" charset="0"/>
            </a:endParaRPr>
          </a:p>
        </p:txBody>
      </p:sp>
      <p:sp>
        <p:nvSpPr>
          <p:cNvPr id="266243"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702D684-A4D2-F749-AB40-D5D1D591F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129199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D7FE70-DEC7-3948-BDF5-DFD931D216D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5346" name="Rectangle 2"/>
          <p:cNvSpPr>
            <a:spLocks noGrp="1" noRot="1" noChangeAspect="1" noChangeArrowheads="1"/>
          </p:cNvSpPr>
          <p:nvPr>
            <p:ph type="sldImg"/>
          </p:nvPr>
        </p:nvSpPr>
        <p:spPr>
          <a:solidFill>
            <a:srgbClr val="FFFFFF"/>
          </a:solidFill>
          <a:ln/>
        </p:spPr>
      </p:sp>
      <p:sp>
        <p:nvSpPr>
          <p:cNvPr id="185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101698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Slide Image Placeholder 1"/>
          <p:cNvSpPr>
            <a:spLocks noGrp="1" noRot="1" noChangeAspect="1"/>
          </p:cNvSpPr>
          <p:nvPr>
            <p:ph type="sldImg"/>
          </p:nvPr>
        </p:nvSpPr>
        <p:spPr>
          <a:ln/>
        </p:spPr>
      </p:sp>
      <p:sp>
        <p:nvSpPr>
          <p:cNvPr id="270338"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r>
              <a:rPr lang="en-US" dirty="0">
                <a:latin typeface="Times New Roman" charset="0"/>
                <a:ea typeface="ＭＳ Ｐゴシック" charset="0"/>
                <a:cs typeface="ＭＳ Ｐゴシック" charset="0"/>
              </a:rPr>
              <a:t>After all, this is the philosophy of the famous best-selling book by </a:t>
            </a:r>
            <a:r>
              <a:rPr lang="en-US" dirty="0" err="1">
                <a:latin typeface="Times New Roman" charset="0"/>
                <a:ea typeface="ＭＳ Ｐゴシック" charset="0"/>
                <a:cs typeface="ＭＳ Ｐゴシック" charset="0"/>
              </a:rPr>
              <a:t>Napolean</a:t>
            </a:r>
            <a:r>
              <a:rPr lang="en-US" dirty="0">
                <a:latin typeface="Times New Roman" charset="0"/>
                <a:ea typeface="ＭＳ Ｐゴシック" charset="0"/>
                <a:cs typeface="ＭＳ Ｐゴシック" charset="0"/>
              </a:rPr>
              <a:t> Hill entitled </a:t>
            </a:r>
            <a:r>
              <a:rPr lang="en-US" i="1" dirty="0">
                <a:latin typeface="Times New Roman" charset="0"/>
                <a:ea typeface="ＭＳ Ｐゴシック" charset="0"/>
                <a:cs typeface="ＭＳ Ｐゴシック" charset="0"/>
              </a:rPr>
              <a:t>Think and Grow Rich!</a:t>
            </a:r>
            <a:r>
              <a:rPr lang="en-US" dirty="0">
                <a:latin typeface="Times New Roman" charset="0"/>
                <a:ea typeface="ＭＳ Ｐゴシック" charset="0"/>
                <a:cs typeface="ＭＳ Ｐゴシック" charset="0"/>
              </a:rPr>
              <a:t>  It has gone through many printings and I grew up with my parents quoting it frequently.  We ended up a family with 3 homes, 2 boats, and 7 cars—with so many payments we were miserable!  So let</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look at what the Bible says about the subject instead… </a:t>
            </a:r>
          </a:p>
        </p:txBody>
      </p:sp>
      <p:sp>
        <p:nvSpPr>
          <p:cNvPr id="270339"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4B3110-C1AA-0A4D-97FF-3F847CC58A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2420698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i="1" dirty="0">
                <a:latin typeface="+mn-lt"/>
                <a:ea typeface="ＭＳ Ｐゴシック" charset="-128"/>
                <a:cs typeface="ＭＳ Ｐゴシック" charset="-128"/>
              </a:rPr>
              <a:t>For some of us it reminds us of our insecurities about life.</a:t>
            </a:r>
            <a:r>
              <a:rPr lang="en-US" dirty="0">
                <a:latin typeface="+mn-lt"/>
                <a:ea typeface="ＭＳ Ｐゴシック" charset="-128"/>
                <a:cs typeface="ＭＳ Ｐゴシック" charset="-128"/>
              </a:rPr>
              <a:t>  John Wayne</a:t>
            </a:r>
            <a:r>
              <a:rPr lang="fr-FR" dirty="0">
                <a:latin typeface="+mn-lt"/>
                <a:ea typeface="ＭＳ Ｐゴシック" charset="-128"/>
                <a:cs typeface="ＭＳ Ｐゴシック" charset="-128"/>
              </a:rPr>
              <a:t>'</a:t>
            </a:r>
            <a:r>
              <a:rPr lang="en-US" dirty="0">
                <a:latin typeface="+mn-lt"/>
                <a:ea typeface="ＭＳ Ｐゴシック" charset="-128"/>
                <a:cs typeface="ＭＳ Ｐゴシック" charset="-128"/>
              </a:rPr>
              <a:t>s son, after his father</a:t>
            </a:r>
            <a:r>
              <a:rPr lang="fr-FR" dirty="0">
                <a:latin typeface="+mn-lt"/>
                <a:ea typeface="ＭＳ Ｐゴシック" charset="-128"/>
                <a:cs typeface="ＭＳ Ｐゴシック" charset="-128"/>
              </a:rPr>
              <a:t>'</a:t>
            </a:r>
            <a:r>
              <a:rPr lang="en-US" dirty="0">
                <a:latin typeface="+mn-lt"/>
                <a:ea typeface="ＭＳ Ｐゴシック" charset="-128"/>
                <a:cs typeface="ＭＳ Ｐゴシック" charset="-128"/>
              </a:rPr>
              <a:t>s death, reported of his millionaire Dad</a:t>
            </a:r>
            <a:r>
              <a:rPr lang="fr-FR" dirty="0">
                <a:latin typeface="+mn-lt"/>
                <a:ea typeface="ＭＳ Ｐゴシック" charset="-128"/>
                <a:cs typeface="ＭＳ Ｐゴシック" charset="-128"/>
              </a:rPr>
              <a:t>'</a:t>
            </a:r>
            <a:r>
              <a:rPr lang="en-US" dirty="0">
                <a:latin typeface="+mn-lt"/>
                <a:ea typeface="ＭＳ Ｐゴシック" charset="-128"/>
                <a:cs typeface="ＭＳ Ｐゴシック" charset="-128"/>
              </a:rPr>
              <a:t>s financial insecurity.  He noted that his Dad always carried $2000-$3000 in cash, stored in the seams or back pocket of his pants—just in case he lost all of his fortunes and had only the money on his person and "needed some money for lunch or something" (ABC New Report, Jan 1990 MONEY fear of losing).</a:t>
            </a:r>
            <a:r>
              <a:rPr lang="en-US" dirty="0"/>
              <a:t> </a:t>
            </a:r>
          </a:p>
        </p:txBody>
      </p:sp>
      <p:sp>
        <p:nvSpPr>
          <p:cNvPr id="309251"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43DCFC-69A2-A940-8413-1E063B8493A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14267360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Slide Image Placeholder 1"/>
          <p:cNvSpPr>
            <a:spLocks noGrp="1" noRot="1" noChangeAspect="1"/>
          </p:cNvSpPr>
          <p:nvPr>
            <p:ph type="sldImg"/>
          </p:nvPr>
        </p:nvSpPr>
        <p:spPr>
          <a:ln/>
        </p:spPr>
      </p:sp>
      <p:sp>
        <p:nvSpPr>
          <p:cNvPr id="311298"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pPr marL="0" lvl="3" defTabSz="457200"/>
            <a:r>
              <a:rPr lang="en-US" b="1" dirty="0">
                <a:latin typeface="Times New Roman" charset="0"/>
                <a:ea typeface="ＭＳ Ｐゴシック" charset="0"/>
              </a:rPr>
              <a:t>Others of us are reminded of our ultimate pursuit in this life.  The Sunday school lesson was on Luke 16, that famous passage on Lazarus and the Rich Man.  Following the lesson, the teacher concluded by asking the class, "Now which would you rather be?  The rich man who ended up in Hades, or the poor man Lazarus who ended up in Paradise?"  A little boy replied, "</a:t>
            </a:r>
            <a:r>
              <a:rPr lang="en-US" altLang="ja-JP" b="1" dirty="0">
                <a:latin typeface="Times New Roman" charset="0"/>
                <a:ea typeface="ＭＳ Ｐゴシック" charset="0"/>
              </a:rPr>
              <a:t>I</a:t>
            </a:r>
            <a:r>
              <a:rPr lang="fr-FR" altLang="ja-JP" b="1" dirty="0">
                <a:latin typeface="Times New Roman" charset="0"/>
                <a:ea typeface="ＭＳ Ｐゴシック" charset="0"/>
              </a:rPr>
              <a:t>'</a:t>
            </a:r>
            <a:r>
              <a:rPr lang="en-US" altLang="ja-JP" b="1" dirty="0">
                <a:latin typeface="Times New Roman" charset="0"/>
                <a:ea typeface="ＭＳ Ｐゴシック" charset="0"/>
              </a:rPr>
              <a:t>d rather be the rich man in this life and Lazarus in the next!</a:t>
            </a:r>
            <a:r>
              <a:rPr lang="en-US" b="1" dirty="0">
                <a:latin typeface="Times New Roman" charset="0"/>
                <a:ea typeface="ＭＳ Ｐゴシック" charset="0"/>
              </a:rPr>
              <a:t>"</a:t>
            </a:r>
            <a:r>
              <a:rPr lang="en-US" altLang="ja-JP" b="1" dirty="0">
                <a:latin typeface="Times New Roman" charset="0"/>
                <a:ea typeface="ＭＳ Ｐゴシック" charset="0"/>
              </a:rPr>
              <a:t> (MONEY desire for).</a:t>
            </a:r>
            <a:endParaRPr lang="en-US" b="1" dirty="0">
              <a:latin typeface="Times New Roman" charset="0"/>
              <a:ea typeface="ＭＳ Ｐゴシック" charset="0"/>
            </a:endParaRPr>
          </a:p>
        </p:txBody>
      </p:sp>
      <p:sp>
        <p:nvSpPr>
          <p:cNvPr id="311299"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A88DCB-122A-5A44-A522-6F3FC94CC2E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2200090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Slide Image Placeholder 1"/>
          <p:cNvSpPr>
            <a:spLocks noGrp="1" noRot="1" noChangeAspect="1"/>
          </p:cNvSpPr>
          <p:nvPr>
            <p:ph type="sldImg"/>
          </p:nvPr>
        </p:nvSpPr>
        <p:spPr>
          <a:ln/>
        </p:spPr>
      </p:sp>
      <p:sp>
        <p:nvSpPr>
          <p:cNvPr id="313346"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pPr marL="0" lvl="3" defTabSz="457200"/>
            <a:r>
              <a:rPr lang="en-US" b="1" dirty="0">
                <a:latin typeface="Times New Roman" charset="0"/>
                <a:ea typeface="ＭＳ Ｐゴシック" charset="0"/>
              </a:rPr>
              <a:t>Some think of how quickly money slips through our fingers.  One woman wrote, "My grandfather had had extensive dental work done, but was nonetheless appalled by the amount of his bill.  Discussing it with his dentist, Grandpa was told, </a:t>
            </a:r>
            <a:r>
              <a:rPr lang="fr-FR" b="1" dirty="0">
                <a:latin typeface="Times New Roman" charset="0"/>
                <a:ea typeface="ＭＳ Ｐゴシック" charset="0"/>
              </a:rPr>
              <a:t>'</a:t>
            </a:r>
            <a:r>
              <a:rPr lang="en-US" b="1" dirty="0">
                <a:latin typeface="Times New Roman" charset="0"/>
                <a:ea typeface="ＭＳ Ｐゴシック" charset="0"/>
              </a:rPr>
              <a:t>I</a:t>
            </a:r>
            <a:r>
              <a:rPr lang="fr-FR" b="1" dirty="0">
                <a:latin typeface="Times New Roman" charset="0"/>
                <a:ea typeface="ＭＳ Ｐゴシック" charset="0"/>
              </a:rPr>
              <a:t>'</a:t>
            </a:r>
            <a:r>
              <a:rPr lang="en-US" b="1" dirty="0" err="1">
                <a:latin typeface="Times New Roman" charset="0"/>
                <a:ea typeface="ＭＳ Ｐゴシック" charset="0"/>
              </a:rPr>
              <a:t>ve</a:t>
            </a:r>
            <a:r>
              <a:rPr lang="en-US" b="1" dirty="0">
                <a:latin typeface="Times New Roman" charset="0"/>
                <a:ea typeface="ＭＳ Ｐゴシック" charset="0"/>
              </a:rPr>
              <a:t> had years of expensive schooling, and when you require my services you must be prepared to pay for that schooling.</a:t>
            </a:r>
            <a:r>
              <a:rPr lang="fr-FR" b="1" dirty="0">
                <a:latin typeface="Times New Roman" charset="0"/>
                <a:ea typeface="ＭＳ Ｐゴシック" charset="0"/>
              </a:rPr>
              <a:t>'</a:t>
            </a:r>
            <a:r>
              <a:rPr lang="en-US" b="1" dirty="0">
                <a:latin typeface="Times New Roman" charset="0"/>
                <a:ea typeface="ＭＳ Ｐゴシック" charset="0"/>
              </a:rPr>
              <a:t>  Grandpa mused this over for a moment and then asked, </a:t>
            </a:r>
            <a:r>
              <a:rPr lang="fr-FR" b="1" dirty="0">
                <a:latin typeface="Times New Roman" charset="0"/>
                <a:ea typeface="ＭＳ Ｐゴシック" charset="0"/>
              </a:rPr>
              <a:t>'</a:t>
            </a:r>
            <a:r>
              <a:rPr lang="en-US" b="1" dirty="0">
                <a:latin typeface="Times New Roman" charset="0"/>
                <a:ea typeface="ＭＳ Ｐゴシック" charset="0"/>
              </a:rPr>
              <a:t>All by myself?</a:t>
            </a:r>
            <a:r>
              <a:rPr lang="fr-FR" b="1" dirty="0">
                <a:latin typeface="Times New Roman" charset="0"/>
                <a:ea typeface="ＭＳ Ｐゴシック" charset="0"/>
              </a:rPr>
              <a:t>'"</a:t>
            </a:r>
            <a:r>
              <a:rPr lang="en-US" b="1" dirty="0">
                <a:latin typeface="Times New Roman" charset="0"/>
                <a:ea typeface="ＭＳ Ｐゴシック" charset="0"/>
              </a:rPr>
              <a:t> (Reader</a:t>
            </a:r>
            <a:r>
              <a:rPr lang="fr-FR" b="1" dirty="0">
                <a:latin typeface="Times New Roman" charset="0"/>
                <a:ea typeface="ＭＳ Ｐゴシック" charset="0"/>
              </a:rPr>
              <a:t>'</a:t>
            </a:r>
            <a:r>
              <a:rPr lang="en-US" b="1" dirty="0">
                <a:latin typeface="Times New Roman" charset="0"/>
                <a:ea typeface="ＭＳ Ｐゴシック" charset="0"/>
              </a:rPr>
              <a:t>s Digest Nancy P. Bishop in MONEY medical expenses)</a:t>
            </a:r>
          </a:p>
        </p:txBody>
      </p:sp>
      <p:sp>
        <p:nvSpPr>
          <p:cNvPr id="313347"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CB8DA6-8C98-7642-9C8B-22A63B249B2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94126878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b="1" dirty="0">
                <a:latin typeface="+mn-lt"/>
                <a:ea typeface="ＭＳ Ｐゴシック" charset="-128"/>
                <a:cs typeface="ＭＳ Ｐゴシック" charset="-128"/>
              </a:rPr>
              <a:t>Many of us are classified by our age and our wealth (Mark Bailey, </a:t>
            </a:r>
            <a:r>
              <a:rPr lang="en-US" b="1" i="1" dirty="0">
                <a:latin typeface="+mn-lt"/>
                <a:ea typeface="ＭＳ Ｐゴシック" charset="-128"/>
                <a:cs typeface="ＭＳ Ｐゴシック" charset="-128"/>
              </a:rPr>
              <a:t>Kindred Spirit</a:t>
            </a:r>
            <a:r>
              <a:rPr lang="en-US" b="1" dirty="0">
                <a:latin typeface="+mn-lt"/>
                <a:ea typeface="ＭＳ Ｐゴシック" charset="-128"/>
                <a:cs typeface="ＭＳ Ｐゴシック" charset="-128"/>
              </a:rPr>
              <a:t> Spring 88 in MONEY acronyms…)</a:t>
            </a:r>
            <a:r>
              <a:rPr lang="en-US" b="1" dirty="0"/>
              <a:t> </a:t>
            </a:r>
          </a:p>
        </p:txBody>
      </p:sp>
      <p:sp>
        <p:nvSpPr>
          <p:cNvPr id="315395"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910299D-8EDE-3D46-981C-3A892F0A668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60710843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Slide Image Placeholder 1"/>
          <p:cNvSpPr>
            <a:spLocks noGrp="1" noRot="1" noChangeAspect="1"/>
          </p:cNvSpPr>
          <p:nvPr>
            <p:ph type="sldImg"/>
          </p:nvPr>
        </p:nvSpPr>
        <p:spPr>
          <a:ln/>
        </p:spPr>
      </p:sp>
      <p:sp>
        <p:nvSpPr>
          <p:cNvPr id="325634"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r>
              <a:rPr lang="en-US" sz="4400" b="1" dirty="0">
                <a:latin typeface="Calibri" charset="0"/>
                <a:ea typeface="ＭＳ Ｐゴシック" charset="0"/>
                <a:cs typeface="ＭＳ Ｐゴシック" charset="0"/>
              </a:rPr>
              <a:t>The $4000 in stocks my mom purchased was worth $400 twenty years later.</a:t>
            </a:r>
          </a:p>
          <a:p>
            <a:pPr eaLnBrk="1" hangingPunct="1"/>
            <a:r>
              <a:rPr lang="en-US" sz="4400" b="1" dirty="0">
                <a:latin typeface="Calibri" charset="0"/>
                <a:ea typeface="ＭＳ Ｐゴシック" charset="0"/>
                <a:cs typeface="ＭＳ Ｐゴシック" charset="0"/>
              </a:rPr>
              <a:t>Men were robbed of $25,000 cash at Turf club in 1992.</a:t>
            </a:r>
          </a:p>
          <a:p>
            <a:pPr eaLnBrk="1" hangingPunct="1"/>
            <a:r>
              <a:rPr lang="en-US" sz="4400" b="1" dirty="0">
                <a:latin typeface="Calibri" charset="0"/>
                <a:ea typeface="ＭＳ Ｐゴシック" charset="0"/>
                <a:cs typeface="ＭＳ Ｐゴシック" charset="0"/>
              </a:rPr>
              <a:t> </a:t>
            </a:r>
          </a:p>
          <a:p>
            <a:pPr eaLnBrk="1" hangingPunct="1"/>
            <a:r>
              <a:rPr lang="en-US" sz="4400" b="1" dirty="0">
                <a:latin typeface="Calibri" charset="0"/>
                <a:ea typeface="ＭＳ Ｐゴシック" charset="0"/>
                <a:cs typeface="ＭＳ Ｐゴシック" charset="0"/>
              </a:rPr>
              <a:t>(So verse 6 says that God blesses you according to how much you give.  That leads to the question, </a:t>
            </a:r>
            <a:r>
              <a:rPr lang="en-US" altLang="ja-JP" sz="4400" b="1" dirty="0">
                <a:latin typeface="Calibri" charset="0"/>
                <a:ea typeface="ＭＳ Ｐゴシック" charset="0"/>
                <a:cs typeface="ＭＳ Ｐゴシック" charset="0"/>
              </a:rPr>
              <a:t>"Well, how much </a:t>
            </a:r>
            <a:r>
              <a:rPr lang="en-US" altLang="ja-JP" sz="4400" b="1" i="1" dirty="0">
                <a:latin typeface="Calibri" charset="0"/>
                <a:ea typeface="ＭＳ Ｐゴシック" charset="0"/>
                <a:cs typeface="ＭＳ Ｐゴシック" charset="0"/>
              </a:rPr>
              <a:t>should</a:t>
            </a:r>
            <a:r>
              <a:rPr lang="en-US" altLang="ja-JP" sz="4400" b="1" dirty="0">
                <a:latin typeface="Calibri" charset="0"/>
                <a:ea typeface="ＭＳ Ｐゴシック" charset="0"/>
                <a:cs typeface="ＭＳ Ｐゴシック" charset="0"/>
              </a:rPr>
              <a:t> you give?"  Fortunately, verse 7 provides the answer…)</a:t>
            </a:r>
            <a:endParaRPr lang="en-US" sz="4400" b="1" dirty="0">
              <a:latin typeface="Calibri" charset="0"/>
              <a:ea typeface="ＭＳ Ｐゴシック" charset="0"/>
              <a:cs typeface="ＭＳ Ｐゴシック" charset="0"/>
            </a:endParaRPr>
          </a:p>
        </p:txBody>
      </p:sp>
      <p:sp>
        <p:nvSpPr>
          <p:cNvPr id="325635"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A449A2-9C62-A647-950F-25B9CE9514F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9478127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Slide Image Placeholder 1"/>
          <p:cNvSpPr>
            <a:spLocks noGrp="1" noRot="1" noChangeAspect="1"/>
          </p:cNvSpPr>
          <p:nvPr>
            <p:ph type="sldImg"/>
          </p:nvPr>
        </p:nvSpPr>
        <p:spPr>
          <a:ln/>
        </p:spPr>
      </p:sp>
      <p:sp>
        <p:nvSpPr>
          <p:cNvPr id="329730"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spcBef>
                <a:spcPct val="0"/>
              </a:spcBef>
            </a:pPr>
            <a:r>
              <a:rPr lang="en-US" sz="2400" dirty="0">
                <a:latin typeface="Calibri" charset="0"/>
                <a:ea typeface="ＭＳ Ｐゴシック" charset="0"/>
                <a:cs typeface="ＭＳ Ｐゴシック" charset="0"/>
              </a:rPr>
              <a:t>Tithing is the ONLY action in the Bible that the Lord has said to "test" Him on!</a:t>
            </a:r>
          </a:p>
        </p:txBody>
      </p:sp>
      <p:sp>
        <p:nvSpPr>
          <p:cNvPr id="329731"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5ED6C7-4827-954A-938A-C14B7257B65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5030604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Slide Image Placeholder 1"/>
          <p:cNvSpPr>
            <a:spLocks noGrp="1" noRot="1" noChangeAspect="1"/>
          </p:cNvSpPr>
          <p:nvPr>
            <p:ph type="sldImg"/>
          </p:nvPr>
        </p:nvSpPr>
        <p:spPr>
          <a:ln/>
        </p:spPr>
      </p:sp>
      <p:sp>
        <p:nvSpPr>
          <p:cNvPr id="335874"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r>
              <a:rPr lang="en-US">
                <a:latin typeface="Calibri" charset="0"/>
                <a:ea typeface="ＭＳ Ｐゴシック" charset="0"/>
                <a:cs typeface="ＭＳ Ｐゴシック" charset="0"/>
              </a:rPr>
              <a:t>It takes 10 tithers to support 1 pastor at the same salary.</a:t>
            </a:r>
          </a:p>
          <a:p>
            <a:pPr eaLnBrk="1" hangingPunct="1"/>
            <a:r>
              <a:rPr lang="en-US">
                <a:latin typeface="Calibri" charset="0"/>
                <a:ea typeface="ＭＳ Ｐゴシック" charset="0"/>
                <a:cs typeface="ＭＳ Ｐゴシック" charset="0"/>
              </a:rPr>
              <a:t>It would take another 10 who tithe to pay our rent and other expenses.</a:t>
            </a:r>
          </a:p>
        </p:txBody>
      </p:sp>
      <p:sp>
        <p:nvSpPr>
          <p:cNvPr id="335875"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12634C-00E3-1F46-94BB-D63894AAEE5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1984839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2CE3030-A7DA-844C-B96F-D3C149832D5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792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9AA965-9518-6642-930B-0F198203C42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7923" name="Rectangle 2"/>
          <p:cNvSpPr>
            <a:spLocks noGrp="1" noRot="1" noChangeAspect="1" noChangeArrowheads="1"/>
          </p:cNvSpPr>
          <p:nvPr>
            <p:ph type="sldImg"/>
          </p:nvPr>
        </p:nvSpPr>
        <p:spPr>
          <a:solidFill>
            <a:srgbClr val="FFFFFF"/>
          </a:solidFill>
          <a:ln/>
        </p:spPr>
      </p:sp>
      <p:sp>
        <p:nvSpPr>
          <p:cNvPr id="3379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wrap="square"/>
          <a:lstStyle/>
          <a:p>
            <a:pPr eaLnBrk="1" hangingPunct="1">
              <a:spcBef>
                <a:spcPct val="0"/>
              </a:spcBef>
            </a:pP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03182023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Slide Image Placeholder 1"/>
          <p:cNvSpPr>
            <a:spLocks noGrp="1" noRot="1" noChangeAspect="1"/>
          </p:cNvSpPr>
          <p:nvPr>
            <p:ph type="sldImg"/>
          </p:nvPr>
        </p:nvSpPr>
        <p:spPr>
          <a:ln/>
        </p:spPr>
      </p:sp>
      <p:sp>
        <p:nvSpPr>
          <p:cNvPr id="339970"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wrap="square"/>
          <a:lstStyle/>
          <a:p>
            <a:pPr eaLnBrk="1" hangingPunct="1"/>
            <a:endParaRPr lang="en-US">
              <a:latin typeface="Calibri" charset="0"/>
              <a:ea typeface="ＭＳ Ｐゴシック" charset="0"/>
              <a:cs typeface="ＭＳ Ｐゴシック" charset="0"/>
            </a:endParaRPr>
          </a:p>
        </p:txBody>
      </p:sp>
      <p:sp>
        <p:nvSpPr>
          <p:cNvPr id="339971"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EB6AB6-9DB5-9444-8C61-457CF355388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611052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9F8DB55-1390-8747-AAD2-5281E11BED2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7394" name="Rectangle 2"/>
          <p:cNvSpPr>
            <a:spLocks noGrp="1" noRot="1" noChangeAspect="1" noChangeArrowheads="1" noTextEdit="1"/>
          </p:cNvSpPr>
          <p:nvPr>
            <p:ph type="sldImg"/>
          </p:nvPr>
        </p:nvSpPr>
        <p:spPr>
          <a:xfrm>
            <a:off x="1158875" y="698500"/>
            <a:ext cx="4540250" cy="3405188"/>
          </a:xfrm>
          <a:solidFill>
            <a:srgbClr val="FFFFFF"/>
          </a:solidFill>
          <a:ln/>
        </p:spPr>
      </p:sp>
      <p:sp>
        <p:nvSpPr>
          <p:cNvPr id="187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lIns="112288" tIns="56144" rIns="112288" bIns="56144"/>
          <a:lstStyle/>
          <a:p>
            <a:pPr>
              <a:spcBef>
                <a:spcPct val="0"/>
              </a:spcBef>
            </a:pPr>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229994789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Slide Image Placeholder 1"/>
          <p:cNvSpPr>
            <a:spLocks noGrp="1" noRot="1" noChangeAspect="1"/>
          </p:cNvSpPr>
          <p:nvPr>
            <p:ph type="sldImg"/>
          </p:nvPr>
        </p:nvSpPr>
        <p:spPr>
          <a:ln/>
        </p:spPr>
      </p:sp>
      <p:sp>
        <p:nvSpPr>
          <p:cNvPr id="342018"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r>
              <a:rPr lang="en-US" sz="1800" b="1">
                <a:latin typeface="Calibri" charset="0"/>
                <a:ea typeface="ＭＳ Ｐゴシック" charset="0"/>
                <a:cs typeface="ＭＳ Ｐゴシック" charset="0"/>
              </a:rPr>
              <a:t>Have you asked God if what you give now is the amount </a:t>
            </a:r>
            <a:r>
              <a:rPr lang="en-US" sz="1800" b="1" i="1">
                <a:latin typeface="Calibri" charset="0"/>
                <a:ea typeface="ＭＳ Ｐゴシック" charset="0"/>
                <a:cs typeface="ＭＳ Ｐゴシック" charset="0"/>
              </a:rPr>
              <a:t>He</a:t>
            </a:r>
            <a:r>
              <a:rPr lang="en-US" sz="1800" b="1">
                <a:latin typeface="Calibri" charset="0"/>
                <a:ea typeface="ＭＳ Ｐゴシック" charset="0"/>
                <a:cs typeface="ＭＳ Ｐゴシック" charset="0"/>
              </a:rPr>
              <a:t> wants you to give?</a:t>
            </a:r>
          </a:p>
          <a:p>
            <a:pPr eaLnBrk="1" hangingPunct="1"/>
            <a:r>
              <a:rPr lang="en-US" sz="1800" b="1">
                <a:latin typeface="Calibri" charset="0"/>
                <a:ea typeface="ＭＳ Ｐゴシック" charset="0"/>
                <a:cs typeface="ＭＳ Ｐゴシック" charset="0"/>
              </a:rPr>
              <a:t>Check your motives though.  We should always get to give—not give to get.</a:t>
            </a:r>
          </a:p>
        </p:txBody>
      </p:sp>
      <p:sp>
        <p:nvSpPr>
          <p:cNvPr id="342019"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9084B6-4B84-EF48-925E-BE11DCB0E4B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09510208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Slide Image Placeholder 1"/>
          <p:cNvSpPr>
            <a:spLocks noGrp="1" noRot="1" noChangeAspect="1"/>
          </p:cNvSpPr>
          <p:nvPr>
            <p:ph type="sldImg"/>
          </p:nvPr>
        </p:nvSpPr>
        <p:spPr>
          <a:ln/>
        </p:spPr>
      </p:sp>
      <p:sp>
        <p:nvSpPr>
          <p:cNvPr id="347138"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r>
              <a:rPr lang="en-US">
                <a:latin typeface="Calibri" charset="0"/>
                <a:ea typeface="ＭＳ Ｐゴシック" charset="0"/>
                <a:cs typeface="ＭＳ Ｐゴシック" charset="0"/>
              </a:rPr>
              <a:t>Phil 4:19</a:t>
            </a:r>
          </a:p>
          <a:p>
            <a:pPr eaLnBrk="1" hangingPunct="1"/>
            <a:r>
              <a:rPr lang="en-US">
                <a:latin typeface="Calibri" charset="0"/>
                <a:ea typeface="ＭＳ Ｐゴシック" charset="0"/>
                <a:cs typeface="ＭＳ Ｐゴシック" charset="0"/>
              </a:rPr>
              <a:t>My life: most left over</a:t>
            </a:r>
          </a:p>
          <a:p>
            <a:pPr eaLnBrk="1" hangingPunct="1"/>
            <a:r>
              <a:rPr lang="en-US">
                <a:latin typeface="Calibri" charset="0"/>
                <a:ea typeface="ＭＳ Ｐゴシック" charset="0"/>
                <a:cs typeface="ＭＳ Ｐゴシック" charset="0"/>
              </a:rPr>
              <a:t>All you need—not want!</a:t>
            </a:r>
          </a:p>
        </p:txBody>
      </p:sp>
      <p:sp>
        <p:nvSpPr>
          <p:cNvPr id="347139"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DD17233-DCCA-7849-BC45-A34EE62CEB6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62653594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Slide Image Placeholder 1"/>
          <p:cNvSpPr>
            <a:spLocks noGrp="1" noRot="1" noChangeAspect="1"/>
          </p:cNvSpPr>
          <p:nvPr>
            <p:ph type="sldImg"/>
          </p:nvPr>
        </p:nvSpPr>
        <p:spPr>
          <a:ln/>
        </p:spPr>
      </p:sp>
      <p:sp>
        <p:nvSpPr>
          <p:cNvPr id="350210"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r>
              <a:rPr lang="en-US">
                <a:latin typeface="Calibri" charset="0"/>
                <a:ea typeface="ＭＳ Ｐゴシック" charset="0"/>
                <a:cs typeface="ＭＳ Ｐゴシック" charset="0"/>
              </a:rPr>
              <a:t>An ambitious young man went to his pastor for counsel:</a:t>
            </a:r>
          </a:p>
          <a:p>
            <a:pPr eaLnBrk="1" hangingPunct="1"/>
            <a:r>
              <a:rPr lang="en-US">
                <a:latin typeface="Calibri" charset="0"/>
                <a:ea typeface="ＭＳ Ｐゴシック" charset="0"/>
                <a:cs typeface="ＭＳ Ｐゴシック" charset="0"/>
              </a:rPr>
              <a:t>S$60  -- $6</a:t>
            </a:r>
          </a:p>
          <a:p>
            <a:pPr eaLnBrk="1" hangingPunct="1"/>
            <a:r>
              <a:rPr lang="en-US">
                <a:latin typeface="Calibri" charset="0"/>
                <a:ea typeface="ＭＳ Ｐゴシック" charset="0"/>
                <a:cs typeface="ＭＳ Ｐゴシック" charset="0"/>
              </a:rPr>
              <a:t>S$800 -- $80</a:t>
            </a:r>
          </a:p>
        </p:txBody>
      </p:sp>
      <p:sp>
        <p:nvSpPr>
          <p:cNvPr id="350211"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63D459-DA16-8B4A-B84C-AA082B44FBE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40664965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Slide Image Placeholder 1"/>
          <p:cNvSpPr>
            <a:spLocks noGrp="1" noRot="1" noChangeAspect="1"/>
          </p:cNvSpPr>
          <p:nvPr>
            <p:ph type="sldImg"/>
          </p:nvPr>
        </p:nvSpPr>
        <p:spPr>
          <a:ln/>
        </p:spPr>
      </p:sp>
      <p:sp>
        <p:nvSpPr>
          <p:cNvPr id="352258"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r>
              <a:rPr lang="en-US">
                <a:latin typeface="Calibri" charset="0"/>
                <a:ea typeface="ＭＳ Ｐゴシック" charset="0"/>
                <a:cs typeface="ＭＳ Ｐゴシック" charset="0"/>
              </a:rPr>
              <a:t>Friday, 1 September 1989</a:t>
            </a:r>
          </a:p>
          <a:p>
            <a:pPr eaLnBrk="1" hangingPunct="1"/>
            <a:r>
              <a:rPr lang="en-US">
                <a:latin typeface="Calibri" charset="0"/>
                <a:ea typeface="ＭＳ Ｐゴシック" charset="0"/>
                <a:cs typeface="ＭＳ Ｐゴシック" charset="0"/>
              </a:rPr>
              <a:t>Fired as salesman by deacon</a:t>
            </a:r>
          </a:p>
          <a:p>
            <a:pPr eaLnBrk="1" hangingPunct="1"/>
            <a:r>
              <a:rPr lang="en-US">
                <a:latin typeface="Calibri" charset="0"/>
                <a:ea typeface="ＭＳ Ｐゴシック" charset="0"/>
                <a:cs typeface="ＭＳ Ｐゴシック" charset="0"/>
              </a:rPr>
              <a:t>Stephen born 3 weeks before</a:t>
            </a:r>
          </a:p>
          <a:p>
            <a:pPr eaLnBrk="1" hangingPunct="1"/>
            <a:r>
              <a:rPr lang="en-US">
                <a:latin typeface="Calibri" charset="0"/>
                <a:ea typeface="ＭＳ Ｐゴシック" charset="0"/>
                <a:cs typeface="ＭＳ Ｐゴシック" charset="0"/>
              </a:rPr>
              <a:t>There we were: No money, job, time to look for job, no time to work (dissertation deadline two weeks away)</a:t>
            </a:r>
          </a:p>
          <a:p>
            <a:pPr eaLnBrk="1" hangingPunct="1"/>
            <a:r>
              <a:rPr lang="en-US">
                <a:latin typeface="Calibri" charset="0"/>
                <a:ea typeface="ＭＳ Ｐゴシック" charset="0"/>
                <a:cs typeface="ＭＳ Ｐゴシック" charset="0"/>
              </a:rPr>
              <a:t>3 days later at CCBC: $1000</a:t>
            </a:r>
          </a:p>
        </p:txBody>
      </p:sp>
      <p:sp>
        <p:nvSpPr>
          <p:cNvPr id="352259"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BF2911-4A6D-144B-82BB-799D4EDB91B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69591626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Slide Image Placeholder 1"/>
          <p:cNvSpPr>
            <a:spLocks noGrp="1" noRot="1" noChangeAspect="1"/>
          </p:cNvSpPr>
          <p:nvPr>
            <p:ph type="sldImg"/>
          </p:nvPr>
        </p:nvSpPr>
        <p:spPr>
          <a:ln/>
        </p:spPr>
      </p:sp>
      <p:sp>
        <p:nvSpPr>
          <p:cNvPr id="354306"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r>
              <a:rPr lang="en-US">
                <a:latin typeface="Calibri" charset="0"/>
                <a:ea typeface="ＭＳ Ｐゴシック" charset="0"/>
                <a:cs typeface="ＭＳ Ｐゴシック" charset="0"/>
              </a:rPr>
              <a:t>That $1000 lasted the whole month</a:t>
            </a:r>
          </a:p>
          <a:p>
            <a:pPr eaLnBrk="1" hangingPunct="1"/>
            <a:r>
              <a:rPr lang="en-US">
                <a:latin typeface="Calibri" charset="0"/>
                <a:ea typeface="ＭＳ Ｐゴシック" charset="0"/>
                <a:cs typeface="ＭＳ Ｐゴシック" charset="0"/>
              </a:rPr>
              <a:t>5 more months amazingly!</a:t>
            </a:r>
          </a:p>
          <a:p>
            <a:pPr eaLnBrk="1" hangingPunct="1"/>
            <a:r>
              <a:rPr lang="en-US">
                <a:latin typeface="Calibri" charset="0"/>
                <a:ea typeface="ＭＳ Ｐゴシック" charset="0"/>
                <a:cs typeface="ＭＳ Ｐゴシック" charset="0"/>
              </a:rPr>
              <a:t>Lived on gifts for 30 years now</a:t>
            </a:r>
          </a:p>
        </p:txBody>
      </p:sp>
      <p:sp>
        <p:nvSpPr>
          <p:cNvPr id="354307"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5D02BA-73C1-D940-A8E3-88091C43CD2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25087804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Slide Image Placeholder 1"/>
          <p:cNvSpPr>
            <a:spLocks noGrp="1" noRot="1" noChangeAspect="1"/>
          </p:cNvSpPr>
          <p:nvPr>
            <p:ph type="sldImg"/>
          </p:nvPr>
        </p:nvSpPr>
        <p:spPr>
          <a:ln/>
        </p:spPr>
      </p:sp>
      <p:sp>
        <p:nvSpPr>
          <p:cNvPr id="356354"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r>
              <a:rPr lang="en-US">
                <a:latin typeface="Calibri" charset="0"/>
                <a:ea typeface="ＭＳ Ｐゴシック" charset="0"/>
                <a:cs typeface="ＭＳ Ｐゴシック" charset="0"/>
              </a:rPr>
              <a:t>God gets the credit!</a:t>
            </a:r>
          </a:p>
          <a:p>
            <a:pPr eaLnBrk="1" hangingPunct="1"/>
            <a:r>
              <a:rPr lang="en-US">
                <a:latin typeface="Calibri" charset="0"/>
                <a:ea typeface="ＭＳ Ｐゴシック" charset="0"/>
                <a:cs typeface="ＭＳ Ｐゴシック" charset="0"/>
              </a:rPr>
              <a:t>John Hansen gave a turkey</a:t>
            </a:r>
          </a:p>
        </p:txBody>
      </p:sp>
      <p:sp>
        <p:nvSpPr>
          <p:cNvPr id="356355"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1044F2B-FA2E-754B-8A3A-A3D0B8F127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35629968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Slide Image Placeholder 1"/>
          <p:cNvSpPr>
            <a:spLocks noGrp="1" noRot="1" noChangeAspect="1"/>
          </p:cNvSpPr>
          <p:nvPr>
            <p:ph type="sldImg"/>
          </p:nvPr>
        </p:nvSpPr>
        <p:spPr>
          <a:ln/>
        </p:spPr>
      </p:sp>
      <p:sp>
        <p:nvSpPr>
          <p:cNvPr id="361474"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r>
              <a:rPr lang="en-US" sz="1600" b="1" dirty="0">
                <a:latin typeface="Calibri" charset="0"/>
                <a:ea typeface="ＭＳ Ｐゴシック" charset="0"/>
                <a:cs typeface="ＭＳ Ｐゴシック" charset="0"/>
              </a:rPr>
              <a:t>Don</a:t>
            </a:r>
            <a:r>
              <a:rPr lang="fr-FR" altLang="ja-JP" sz="1600" b="1" dirty="0">
                <a:latin typeface="Calibri" charset="0"/>
                <a:ea typeface="ＭＳ Ｐゴシック" charset="0"/>
                <a:cs typeface="ＭＳ Ｐゴシック" charset="0"/>
              </a:rPr>
              <a:t>'</a:t>
            </a:r>
            <a:r>
              <a:rPr lang="en-US" altLang="ja-JP" sz="1600" b="1" dirty="0">
                <a:latin typeface="Calibri" charset="0"/>
                <a:ea typeface="ＭＳ Ｐゴシック" charset="0"/>
                <a:cs typeface="ＭＳ Ｐゴシック" charset="0"/>
              </a:rPr>
              <a:t>t think you will be generous once you get out of your entry-level job and make more money.  </a:t>
            </a:r>
          </a:p>
          <a:p>
            <a:pPr eaLnBrk="1" hangingPunct="1"/>
            <a:endParaRPr lang="en-US" sz="1600" b="1" dirty="0">
              <a:latin typeface="Calibri" charset="0"/>
              <a:ea typeface="ＭＳ Ｐゴシック" charset="0"/>
              <a:cs typeface="ＭＳ Ｐゴシック" charset="0"/>
            </a:endParaRPr>
          </a:p>
          <a:p>
            <a:pPr eaLnBrk="1" hangingPunct="1"/>
            <a:r>
              <a:rPr lang="en-US" sz="1600" b="1" dirty="0">
                <a:latin typeface="Calibri" charset="0"/>
                <a:ea typeface="ＭＳ Ｐゴシック" charset="0"/>
                <a:cs typeface="ＭＳ Ｐゴシック" charset="0"/>
              </a:rPr>
              <a:t>If you don</a:t>
            </a:r>
            <a:r>
              <a:rPr lang="fr-FR" altLang="ja-JP" sz="1600" b="1" dirty="0">
                <a:latin typeface="Calibri" charset="0"/>
                <a:ea typeface="ＭＳ Ｐゴシック" charset="0"/>
                <a:cs typeface="ＭＳ Ｐゴシック" charset="0"/>
              </a:rPr>
              <a:t>'</a:t>
            </a:r>
            <a:r>
              <a:rPr lang="en-US" altLang="ja-JP" sz="1600" b="1" dirty="0">
                <a:latin typeface="Calibri" charset="0"/>
                <a:ea typeface="ＭＳ Ｐゴシック" charset="0"/>
                <a:cs typeface="ＭＳ Ｐゴシック" charset="0"/>
              </a:rPr>
              <a:t>t give now, you won</a:t>
            </a:r>
            <a:r>
              <a:rPr lang="fr-FR" altLang="ja-JP" sz="1600" b="1" dirty="0">
                <a:latin typeface="Calibri" charset="0"/>
                <a:ea typeface="ＭＳ Ｐゴシック" charset="0"/>
                <a:cs typeface="ＭＳ Ｐゴシック" charset="0"/>
              </a:rPr>
              <a:t>'</a:t>
            </a:r>
            <a:r>
              <a:rPr lang="en-US" altLang="ja-JP" sz="1600" b="1" dirty="0">
                <a:latin typeface="Calibri" charset="0"/>
                <a:ea typeface="ＭＳ Ｐゴシック" charset="0"/>
                <a:cs typeface="ＭＳ Ｐゴシック" charset="0"/>
              </a:rPr>
              <a:t>t when you make more money!</a:t>
            </a:r>
          </a:p>
          <a:p>
            <a:pPr eaLnBrk="1" hangingPunct="1"/>
            <a:endParaRPr lang="en-US" sz="1600" b="1" dirty="0">
              <a:latin typeface="Calibri" charset="0"/>
              <a:ea typeface="ＭＳ Ｐゴシック" charset="0"/>
              <a:cs typeface="ＭＳ Ｐゴシック" charset="0"/>
            </a:endParaRPr>
          </a:p>
          <a:p>
            <a:pPr eaLnBrk="1" hangingPunct="1"/>
            <a:r>
              <a:rPr lang="en-US" sz="1600" b="1" dirty="0">
                <a:latin typeface="Calibri" charset="0"/>
                <a:ea typeface="ＭＳ Ｐゴシック" charset="0"/>
                <a:cs typeface="ＭＳ Ｐゴシック" charset="0"/>
              </a:rPr>
              <a:t>John D. Rockefeller, Sr., tithed to his Baptist church all his life.  He said...</a:t>
            </a:r>
          </a:p>
        </p:txBody>
      </p:sp>
      <p:sp>
        <p:nvSpPr>
          <p:cNvPr id="361475"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B4DB5F7-63D8-514D-A8F6-11C45CAE1AD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50763054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Slide Image Placeholder 1"/>
          <p:cNvSpPr>
            <a:spLocks noGrp="1" noRot="1" noChangeAspect="1"/>
          </p:cNvSpPr>
          <p:nvPr>
            <p:ph type="sldImg"/>
          </p:nvPr>
        </p:nvSpPr>
        <p:spPr>
          <a:ln/>
        </p:spPr>
      </p:sp>
      <p:sp>
        <p:nvSpPr>
          <p:cNvPr id="363522"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r>
              <a:rPr lang="en-US" sz="1800" b="1" dirty="0">
                <a:latin typeface="Calibri" charset="0"/>
                <a:ea typeface="ＭＳ Ｐゴシック" charset="0"/>
                <a:cs typeface="ＭＳ Ｐゴシック" charset="0"/>
              </a:rPr>
              <a:t>Country preacher</a:t>
            </a:r>
            <a:r>
              <a:rPr lang="fr-FR" altLang="ja-JP" sz="1800" b="1" dirty="0">
                <a:latin typeface="Calibri" charset="0"/>
                <a:ea typeface="ＭＳ Ｐゴシック" charset="0"/>
                <a:cs typeface="ＭＳ Ｐゴシック" charset="0"/>
              </a:rPr>
              <a:t>'</a:t>
            </a:r>
            <a:r>
              <a:rPr lang="en-US" altLang="ja-JP" sz="1800" b="1" dirty="0">
                <a:latin typeface="Calibri" charset="0"/>
                <a:ea typeface="ＭＳ Ｐゴシック" charset="0"/>
                <a:cs typeface="ＭＳ Ｐゴシック" charset="0"/>
              </a:rPr>
              <a:t>s testimony—100 years ago but the lessons are timeless!</a:t>
            </a:r>
            <a:endParaRPr lang="en-US" sz="1800" b="1" dirty="0">
              <a:latin typeface="Calibri" charset="0"/>
              <a:ea typeface="ＭＳ Ｐゴシック" charset="0"/>
              <a:cs typeface="ＭＳ Ｐゴシック" charset="0"/>
            </a:endParaRPr>
          </a:p>
        </p:txBody>
      </p:sp>
      <p:sp>
        <p:nvSpPr>
          <p:cNvPr id="363523"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806AC5-317C-D541-BAE3-1BB070065A0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05611566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Slide Image Placeholder 1"/>
          <p:cNvSpPr>
            <a:spLocks noGrp="1" noRot="1" noChangeAspect="1"/>
          </p:cNvSpPr>
          <p:nvPr>
            <p:ph type="sldImg"/>
          </p:nvPr>
        </p:nvSpPr>
        <p:spPr>
          <a:ln/>
        </p:spPr>
      </p:sp>
      <p:sp>
        <p:nvSpPr>
          <p:cNvPr id="365570"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r>
              <a:rPr lang="en-US" sz="1800" b="1">
                <a:latin typeface="Calibri" charset="0"/>
                <a:ea typeface="ＭＳ Ｐゴシック" charset="0"/>
                <a:cs typeface="ＭＳ Ｐゴシック" charset="0"/>
              </a:rPr>
              <a:t>This is the only place in the Bible where God says to test Him!</a:t>
            </a:r>
          </a:p>
        </p:txBody>
      </p:sp>
      <p:sp>
        <p:nvSpPr>
          <p:cNvPr id="365571"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8EDE51E-5E70-F749-958F-08A8EF195F3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83039116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MS PGothic" charset="0"/>
              </a:defRPr>
            </a:lvl1pPr>
            <a:lvl2pPr marL="742950" indent="-285750">
              <a:defRPr sz="1200">
                <a:solidFill>
                  <a:schemeClr val="tx1"/>
                </a:solidFill>
                <a:latin typeface="Arial" charset="0"/>
                <a:ea typeface="MS PGothic" charset="0"/>
                <a:cs typeface="MS PGothic" charset="0"/>
              </a:defRPr>
            </a:lvl2pPr>
            <a:lvl3pPr marL="1143000" indent="-228600">
              <a:defRPr sz="1200">
                <a:solidFill>
                  <a:schemeClr val="tx1"/>
                </a:solidFill>
                <a:latin typeface="Arial" charset="0"/>
                <a:ea typeface="MS PGothic" charset="0"/>
                <a:cs typeface="MS PGothic" charset="0"/>
              </a:defRPr>
            </a:lvl3pPr>
            <a:lvl4pPr marL="1600200" indent="-228600">
              <a:defRPr sz="1200">
                <a:solidFill>
                  <a:schemeClr val="tx1"/>
                </a:solidFill>
                <a:latin typeface="Arial" charset="0"/>
                <a:ea typeface="MS PGothic" charset="0"/>
                <a:cs typeface="MS PGothic" charset="0"/>
              </a:defRPr>
            </a:lvl4pPr>
            <a:lvl5pPr marL="2057400" indent="-228600">
              <a:defRPr sz="1200">
                <a:solidFill>
                  <a:schemeClr val="tx1"/>
                </a:solidFill>
                <a:latin typeface="Arial"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Arial"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Arial"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Arial"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Arial" charset="0"/>
                <a:ea typeface="MS PGothic" charset="0"/>
                <a:cs typeface="MS PGothic" charset="0"/>
              </a:defRPr>
            </a:lvl9pPr>
          </a:lstStyle>
          <a:p>
            <a:fld id="{9619AE77-C400-7F4B-97E2-A74A02F54CA0}" type="slidenum">
              <a:rPr lang="en-US">
                <a:solidFill>
                  <a:srgbClr val="000000"/>
                </a:solidFill>
                <a:latin typeface="Times New Roman" charset="0"/>
              </a:rPr>
              <a:pPr/>
              <a:t>209</a:t>
            </a:fld>
            <a:endParaRPr lang="en-US">
              <a:solidFill>
                <a:srgbClr val="000000"/>
              </a:solidFill>
              <a:latin typeface="Times New Roman" charset="0"/>
            </a:endParaRPr>
          </a:p>
        </p:txBody>
      </p:sp>
      <p:sp>
        <p:nvSpPr>
          <p:cNvPr id="117763" name="Rectangle 2"/>
          <p:cNvSpPr>
            <a:spLocks noGrp="1" noRot="1" noChangeAspect="1" noChangeArrowheads="1" noTextEdit="1"/>
          </p:cNvSpPr>
          <p:nvPr>
            <p:ph type="sldImg"/>
          </p:nvPr>
        </p:nvSpPr>
        <p:spPr>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a:latin typeface="Arial" charset="0"/>
                <a:ea typeface="MS PGothic" charset="0"/>
              </a:rPr>
              <a:t>New Testament Survey PPT in Bahasa Indonesia</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4376909-3B73-9E44-BF7A-7430DD05281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9442" name="Rectangle 2"/>
          <p:cNvSpPr>
            <a:spLocks noGrp="1" noRot="1" noChangeAspect="1" noChangeArrowheads="1"/>
          </p:cNvSpPr>
          <p:nvPr>
            <p:ph type="sldImg"/>
          </p:nvPr>
        </p:nvSpPr>
        <p:spPr>
          <a:solidFill>
            <a:srgbClr val="FFFFFF"/>
          </a:solidFill>
          <a:ln/>
        </p:spPr>
      </p:sp>
      <p:sp>
        <p:nvSpPr>
          <p:cNvPr id="1894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24826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BB953DD-CDEA-0648-BAE2-2BD0F56E202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00022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jpeg"/><Relationship Id="rId3" Type="http://schemas.openxmlformats.org/officeDocument/2006/relationships/image" Target="../media/image1.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8.jpeg"/></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5.xml"/><Relationship Id="rId2" Type="http://schemas.openxmlformats.org/officeDocument/2006/relationships/image" Target="../media/image11.jpeg"/></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4.png"/><Relationship Id="rId1" Type="http://schemas.openxmlformats.org/officeDocument/2006/relationships/slideMaster" Target="../slideMasters/slideMaster26.xml"/><Relationship Id="rId2" Type="http://schemas.openxmlformats.org/officeDocument/2006/relationships/image" Target="../media/image13.png"/></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4.xml"/><Relationship Id="rId2" Type="http://schemas.openxmlformats.org/officeDocument/2006/relationships/image" Target="../media/image2.jpeg"/><Relationship Id="rId3" Type="http://schemas.openxmlformats.org/officeDocument/2006/relationships/image" Target="../media/image1.png"/></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jpeg"/><Relationship Id="rId3"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170"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endParaRPr kumimoji="1" lang="en-US"/>
          </a:p>
        </p:txBody>
      </p:sp>
      <p:pic>
        <p:nvPicPr>
          <p:cNvPr id="7171"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extLst>
            <a:ext uri="{909E8E84-426E-40dd-AFC4-6F175D3DCCD1}">
              <a14:hiddenFill xmlns:a14="http://schemas.microsoft.com/office/drawing/2010/main">
                <a:solidFill>
                  <a:srgbClr val="FFFFFF"/>
                </a:solidFill>
              </a14:hiddenFill>
            </a:ext>
          </a:extLst>
        </p:spPr>
      </p:pic>
      <p:sp>
        <p:nvSpPr>
          <p:cNvPr id="7172"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a:endParaRPr kumimoji="1" lang="en-US"/>
          </a:p>
        </p:txBody>
      </p:sp>
      <p:pic>
        <p:nvPicPr>
          <p:cNvPr id="7173"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extLst>
            <a:ext uri="{909E8E84-426E-40dd-AFC4-6F175D3DCCD1}">
              <a14:hiddenFill xmlns:a14="http://schemas.microsoft.com/office/drawing/2010/main">
                <a:solidFill>
                  <a:srgbClr val="FFFFFF"/>
                </a:solidFill>
              </a14:hiddenFill>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pPr lvl="0"/>
            <a:r>
              <a:rPr lang="en-US" noProof="0"/>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pPr lvl="0"/>
            <a:r>
              <a:rPr lang="en-US" noProof="0"/>
              <a:t>Click to edit Master subtitle style</a:t>
            </a:r>
          </a:p>
        </p:txBody>
      </p:sp>
      <p:sp>
        <p:nvSpPr>
          <p:cNvPr id="7176" name="Rectangle 8"/>
          <p:cNvSpPr>
            <a:spLocks noGrp="1" noChangeArrowheads="1"/>
          </p:cNvSpPr>
          <p:nvPr>
            <p:ph type="dt" sz="quarter" idx="2"/>
          </p:nvPr>
        </p:nvSpPr>
        <p:spPr>
          <a:xfrm>
            <a:off x="1084263" y="6096000"/>
            <a:ext cx="1905000" cy="457200"/>
          </a:xfrm>
        </p:spPr>
        <p:txBody>
          <a:bodyPr/>
          <a:lstStyle>
            <a:lvl1pPr>
              <a:defRPr/>
            </a:lvl1pPr>
          </a:lstStyle>
          <a:p>
            <a:endParaRPr lang="en-US"/>
          </a:p>
        </p:txBody>
      </p:sp>
      <p:sp>
        <p:nvSpPr>
          <p:cNvPr id="7177" name="Rectangle 9"/>
          <p:cNvSpPr>
            <a:spLocks noGrp="1" noChangeArrowheads="1"/>
          </p:cNvSpPr>
          <p:nvPr>
            <p:ph type="ftr" sz="quarter" idx="3"/>
          </p:nvPr>
        </p:nvSpPr>
        <p:spPr>
          <a:xfrm>
            <a:off x="3522663" y="6096000"/>
            <a:ext cx="2895600" cy="457200"/>
          </a:xfrm>
        </p:spPr>
        <p:txBody>
          <a:bodyPr/>
          <a:lstStyle>
            <a:lvl1pPr>
              <a:defRPr/>
            </a:lvl1pPr>
          </a:lstStyle>
          <a:p>
            <a:endParaRPr lang="en-US"/>
          </a:p>
        </p:txBody>
      </p:sp>
      <p:sp>
        <p:nvSpPr>
          <p:cNvPr id="7178" name="Rectangle 10"/>
          <p:cNvSpPr>
            <a:spLocks noGrp="1" noChangeArrowheads="1"/>
          </p:cNvSpPr>
          <p:nvPr>
            <p:ph type="sldNum" sz="quarter" idx="4"/>
          </p:nvPr>
        </p:nvSpPr>
        <p:spPr>
          <a:xfrm>
            <a:off x="6951663" y="6096000"/>
            <a:ext cx="1905000" cy="457200"/>
          </a:xfrm>
        </p:spPr>
        <p:txBody>
          <a:bodyPr/>
          <a:lstStyle>
            <a:lvl1pPr>
              <a:defRPr/>
            </a:lvl1pPr>
          </a:lstStyle>
          <a:p>
            <a:fld id="{5B80805A-8B02-E749-B830-8191B2F01249}"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86408FD-64A4-B948-8600-6CEEF5E67658}" type="slidenum">
              <a:rPr lang="en-US"/>
              <a:pPr/>
              <a:t>‹#›</a:t>
            </a:fld>
            <a:endParaRPr lang="en-US"/>
          </a:p>
        </p:txBody>
      </p:sp>
    </p:spTree>
    <p:extLst>
      <p:ext uri="{BB962C8B-B14F-4D97-AF65-F5344CB8AC3E}">
        <p14:creationId xmlns:p14="http://schemas.microsoft.com/office/powerpoint/2010/main" val="15485099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396C4D-3DBC-A94F-BB68-7A57E0A97BC7}" type="slidenum">
              <a:rPr lang="en-US"/>
              <a:pPr>
                <a:defRPr/>
              </a:pPr>
              <a:t>‹#›</a:t>
            </a:fld>
            <a:endParaRPr lang="en-US"/>
          </a:p>
        </p:txBody>
      </p:sp>
    </p:spTree>
    <p:extLst>
      <p:ext uri="{BB962C8B-B14F-4D97-AF65-F5344CB8AC3E}">
        <p14:creationId xmlns:p14="http://schemas.microsoft.com/office/powerpoint/2010/main" val="68622366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A65B9AC-6D5B-7E4C-B3D1-D41C39555F26}" type="slidenum">
              <a:rPr lang="en-US"/>
              <a:pPr>
                <a:defRPr/>
              </a:pPr>
              <a:t>‹#›</a:t>
            </a:fld>
            <a:endParaRPr lang="en-US"/>
          </a:p>
        </p:txBody>
      </p:sp>
    </p:spTree>
    <p:extLst>
      <p:ext uri="{BB962C8B-B14F-4D97-AF65-F5344CB8AC3E}">
        <p14:creationId xmlns:p14="http://schemas.microsoft.com/office/powerpoint/2010/main" val="36441190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11E523-326B-BA4E-9E49-4B8DACF5D948}" type="slidenum">
              <a:rPr lang="en-US"/>
              <a:pPr>
                <a:defRPr/>
              </a:pPr>
              <a:t>‹#›</a:t>
            </a:fld>
            <a:endParaRPr lang="en-US"/>
          </a:p>
        </p:txBody>
      </p:sp>
    </p:spTree>
    <p:extLst>
      <p:ext uri="{BB962C8B-B14F-4D97-AF65-F5344CB8AC3E}">
        <p14:creationId xmlns:p14="http://schemas.microsoft.com/office/powerpoint/2010/main" val="110847959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529282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655595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130797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878794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5040576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93433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6753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029A379-DA05-AD4A-A0E6-C1AACBB220B2}" type="slidenum">
              <a:rPr lang="en-US"/>
              <a:pPr/>
              <a:t>‹#›</a:t>
            </a:fld>
            <a:endParaRPr lang="en-US"/>
          </a:p>
        </p:txBody>
      </p:sp>
    </p:spTree>
    <p:extLst>
      <p:ext uri="{BB962C8B-B14F-4D97-AF65-F5344CB8AC3E}">
        <p14:creationId xmlns:p14="http://schemas.microsoft.com/office/powerpoint/2010/main" val="219545948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543573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099626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323070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970011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kumimoji="1" lang="en-US"/>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kumimoji="1" lang="en-US"/>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E6832363-2F53-9849-A7AE-2143CF80A3DB}" type="slidenum">
              <a:rPr lang="en-US"/>
              <a:pPr>
                <a:defRPr/>
              </a:pPr>
              <a:t>‹#›</a:t>
            </a:fld>
            <a:endParaRPr lang="en-US"/>
          </a:p>
        </p:txBody>
      </p:sp>
    </p:spTree>
    <p:extLst>
      <p:ext uri="{BB962C8B-B14F-4D97-AF65-F5344CB8AC3E}">
        <p14:creationId xmlns:p14="http://schemas.microsoft.com/office/powerpoint/2010/main" val="163683877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A3088246-B328-2748-8C10-112C6CF93855}" type="slidenum">
              <a:rPr lang="en-US"/>
              <a:pPr>
                <a:defRPr/>
              </a:pPr>
              <a:t>‹#›</a:t>
            </a:fld>
            <a:endParaRPr lang="en-US"/>
          </a:p>
        </p:txBody>
      </p:sp>
    </p:spTree>
    <p:extLst>
      <p:ext uri="{BB962C8B-B14F-4D97-AF65-F5344CB8AC3E}">
        <p14:creationId xmlns:p14="http://schemas.microsoft.com/office/powerpoint/2010/main" val="91747645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2D43FC8-5AF7-BB49-97B0-1BC74B4E6283}" type="slidenum">
              <a:rPr lang="en-US"/>
              <a:pPr>
                <a:defRPr/>
              </a:pPr>
              <a:t>‹#›</a:t>
            </a:fld>
            <a:endParaRPr lang="en-US"/>
          </a:p>
        </p:txBody>
      </p:sp>
    </p:spTree>
    <p:extLst>
      <p:ext uri="{BB962C8B-B14F-4D97-AF65-F5344CB8AC3E}">
        <p14:creationId xmlns:p14="http://schemas.microsoft.com/office/powerpoint/2010/main" val="249137995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A7E40827-4B35-1147-AA2A-FEFABB6D956D}" type="slidenum">
              <a:rPr lang="en-US"/>
              <a:pPr>
                <a:defRPr/>
              </a:pPr>
              <a:t>‹#›</a:t>
            </a:fld>
            <a:endParaRPr lang="en-US"/>
          </a:p>
        </p:txBody>
      </p:sp>
    </p:spTree>
    <p:extLst>
      <p:ext uri="{BB962C8B-B14F-4D97-AF65-F5344CB8AC3E}">
        <p14:creationId xmlns:p14="http://schemas.microsoft.com/office/powerpoint/2010/main" val="291115319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FB161032-C23B-B342-9D8C-B9D4B6165159}" type="slidenum">
              <a:rPr lang="en-US"/>
              <a:pPr>
                <a:defRPr/>
              </a:pPr>
              <a:t>‹#›</a:t>
            </a:fld>
            <a:endParaRPr lang="en-US"/>
          </a:p>
        </p:txBody>
      </p:sp>
    </p:spTree>
    <p:extLst>
      <p:ext uri="{BB962C8B-B14F-4D97-AF65-F5344CB8AC3E}">
        <p14:creationId xmlns:p14="http://schemas.microsoft.com/office/powerpoint/2010/main" val="83059003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76EE3A35-4AE2-C847-8D4E-3A0E0731D004}" type="slidenum">
              <a:rPr lang="en-US"/>
              <a:pPr>
                <a:defRPr/>
              </a:pPr>
              <a:t>‹#›</a:t>
            </a:fld>
            <a:endParaRPr lang="en-US"/>
          </a:p>
        </p:txBody>
      </p:sp>
    </p:spTree>
    <p:extLst>
      <p:ext uri="{BB962C8B-B14F-4D97-AF65-F5344CB8AC3E}">
        <p14:creationId xmlns:p14="http://schemas.microsoft.com/office/powerpoint/2010/main" val="17227246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53DC9EE-6820-2D4A-9CE0-D9E98E5C731B}" type="slidenum">
              <a:rPr lang="en-US"/>
              <a:pPr/>
              <a:t>‹#›</a:t>
            </a:fld>
            <a:endParaRPr lang="en-US"/>
          </a:p>
        </p:txBody>
      </p:sp>
    </p:spTree>
    <p:extLst>
      <p:ext uri="{BB962C8B-B14F-4D97-AF65-F5344CB8AC3E}">
        <p14:creationId xmlns:p14="http://schemas.microsoft.com/office/powerpoint/2010/main" val="28248918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6B35E14C-9495-8C43-A58C-AA9546900566}" type="slidenum">
              <a:rPr lang="en-US"/>
              <a:pPr>
                <a:defRPr/>
              </a:pPr>
              <a:t>‹#›</a:t>
            </a:fld>
            <a:endParaRPr lang="en-US"/>
          </a:p>
        </p:txBody>
      </p:sp>
    </p:spTree>
    <p:extLst>
      <p:ext uri="{BB962C8B-B14F-4D97-AF65-F5344CB8AC3E}">
        <p14:creationId xmlns:p14="http://schemas.microsoft.com/office/powerpoint/2010/main" val="343184293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03842AE5-0050-8345-808D-712D3C8418E0}" type="slidenum">
              <a:rPr lang="en-US"/>
              <a:pPr>
                <a:defRPr/>
              </a:pPr>
              <a:t>‹#›</a:t>
            </a:fld>
            <a:endParaRPr lang="en-US"/>
          </a:p>
        </p:txBody>
      </p:sp>
    </p:spTree>
    <p:extLst>
      <p:ext uri="{BB962C8B-B14F-4D97-AF65-F5344CB8AC3E}">
        <p14:creationId xmlns:p14="http://schemas.microsoft.com/office/powerpoint/2010/main" val="379161666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49506D9F-0C84-C84A-BEEA-25FAA552E5B0}" type="slidenum">
              <a:rPr lang="en-US"/>
              <a:pPr>
                <a:defRPr/>
              </a:pPr>
              <a:t>‹#›</a:t>
            </a:fld>
            <a:endParaRPr lang="en-US"/>
          </a:p>
        </p:txBody>
      </p:sp>
    </p:spTree>
    <p:extLst>
      <p:ext uri="{BB962C8B-B14F-4D97-AF65-F5344CB8AC3E}">
        <p14:creationId xmlns:p14="http://schemas.microsoft.com/office/powerpoint/2010/main" val="407754284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AC1437D-36C4-274A-9798-E2D8B7D70D25}" type="slidenum">
              <a:rPr lang="en-US"/>
              <a:pPr>
                <a:defRPr/>
              </a:pPr>
              <a:t>‹#›</a:t>
            </a:fld>
            <a:endParaRPr lang="en-US"/>
          </a:p>
        </p:txBody>
      </p:sp>
    </p:spTree>
    <p:extLst>
      <p:ext uri="{BB962C8B-B14F-4D97-AF65-F5344CB8AC3E}">
        <p14:creationId xmlns:p14="http://schemas.microsoft.com/office/powerpoint/2010/main" val="206728948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50F32A29-C767-DD4F-8D26-514F9A5FD91F}" type="slidenum">
              <a:rPr lang="en-US"/>
              <a:pPr>
                <a:defRPr/>
              </a:pPr>
              <a:t>‹#›</a:t>
            </a:fld>
            <a:endParaRPr lang="en-US"/>
          </a:p>
        </p:txBody>
      </p:sp>
    </p:spTree>
    <p:extLst>
      <p:ext uri="{BB962C8B-B14F-4D97-AF65-F5344CB8AC3E}">
        <p14:creationId xmlns:p14="http://schemas.microsoft.com/office/powerpoint/2010/main" val="116263262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B6109160-0F6B-DF4C-9FF8-5F0B722A80DD}" type="slidenum">
              <a:rPr lang="en-US"/>
              <a:pPr>
                <a:defRPr/>
              </a:pPr>
              <a:t>‹#›</a:t>
            </a:fld>
            <a:endParaRPr lang="en-US"/>
          </a:p>
        </p:txBody>
      </p:sp>
    </p:spTree>
    <p:extLst>
      <p:ext uri="{BB962C8B-B14F-4D97-AF65-F5344CB8AC3E}">
        <p14:creationId xmlns:p14="http://schemas.microsoft.com/office/powerpoint/2010/main" val="155078266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6A6F2B-903F-4E45-B419-0B289FFC0D7F}" type="slidenum">
              <a:rPr lang="en-US"/>
              <a:pPr>
                <a:defRPr/>
              </a:pPr>
              <a:t>‹#›</a:t>
            </a:fld>
            <a:endParaRPr lang="en-US"/>
          </a:p>
        </p:txBody>
      </p:sp>
    </p:spTree>
    <p:extLst>
      <p:ext uri="{BB962C8B-B14F-4D97-AF65-F5344CB8AC3E}">
        <p14:creationId xmlns:p14="http://schemas.microsoft.com/office/powerpoint/2010/main" val="400061074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101A73-10D3-104D-8847-8A6A8160BE09}" type="slidenum">
              <a:rPr lang="en-US"/>
              <a:pPr>
                <a:defRPr/>
              </a:pPr>
              <a:t>‹#›</a:t>
            </a:fld>
            <a:endParaRPr lang="en-US"/>
          </a:p>
        </p:txBody>
      </p:sp>
    </p:spTree>
    <p:extLst>
      <p:ext uri="{BB962C8B-B14F-4D97-AF65-F5344CB8AC3E}">
        <p14:creationId xmlns:p14="http://schemas.microsoft.com/office/powerpoint/2010/main" val="158518502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A7F3A0-9A2E-0D4E-ABF2-334DE6D509F7}" type="slidenum">
              <a:rPr lang="en-US"/>
              <a:pPr>
                <a:defRPr/>
              </a:pPr>
              <a:t>‹#›</a:t>
            </a:fld>
            <a:endParaRPr lang="en-US"/>
          </a:p>
        </p:txBody>
      </p:sp>
    </p:spTree>
    <p:extLst>
      <p:ext uri="{BB962C8B-B14F-4D97-AF65-F5344CB8AC3E}">
        <p14:creationId xmlns:p14="http://schemas.microsoft.com/office/powerpoint/2010/main" val="221994259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B6FF28-3D65-B84B-991B-15A9B521BCE8}" type="slidenum">
              <a:rPr lang="en-US"/>
              <a:pPr>
                <a:defRPr/>
              </a:pPr>
              <a:t>‹#›</a:t>
            </a:fld>
            <a:endParaRPr lang="en-US"/>
          </a:p>
        </p:txBody>
      </p:sp>
    </p:spTree>
    <p:extLst>
      <p:ext uri="{BB962C8B-B14F-4D97-AF65-F5344CB8AC3E}">
        <p14:creationId xmlns:p14="http://schemas.microsoft.com/office/powerpoint/2010/main" val="17446488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0CAA6F0-C9B5-9740-962D-27031A59B9DF}" type="slidenum">
              <a:rPr lang="en-US"/>
              <a:pPr/>
              <a:t>‹#›</a:t>
            </a:fld>
            <a:endParaRPr lang="en-US"/>
          </a:p>
        </p:txBody>
      </p:sp>
    </p:spTree>
    <p:extLst>
      <p:ext uri="{BB962C8B-B14F-4D97-AF65-F5344CB8AC3E}">
        <p14:creationId xmlns:p14="http://schemas.microsoft.com/office/powerpoint/2010/main" val="323976850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052CD99-D289-224E-BD82-6175294A081D}" type="slidenum">
              <a:rPr lang="en-US"/>
              <a:pPr>
                <a:defRPr/>
              </a:pPr>
              <a:t>‹#›</a:t>
            </a:fld>
            <a:endParaRPr lang="en-US"/>
          </a:p>
        </p:txBody>
      </p:sp>
    </p:spTree>
    <p:extLst>
      <p:ext uri="{BB962C8B-B14F-4D97-AF65-F5344CB8AC3E}">
        <p14:creationId xmlns:p14="http://schemas.microsoft.com/office/powerpoint/2010/main" val="3715419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8492771-48DE-E341-B709-93B604634362}" type="slidenum">
              <a:rPr lang="en-US"/>
              <a:pPr>
                <a:defRPr/>
              </a:pPr>
              <a:t>‹#›</a:t>
            </a:fld>
            <a:endParaRPr lang="en-US"/>
          </a:p>
        </p:txBody>
      </p:sp>
    </p:spTree>
    <p:extLst>
      <p:ext uri="{BB962C8B-B14F-4D97-AF65-F5344CB8AC3E}">
        <p14:creationId xmlns:p14="http://schemas.microsoft.com/office/powerpoint/2010/main" val="397777775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8D30DD4-775D-4D4D-8819-72E2A681C328}" type="slidenum">
              <a:rPr lang="en-US"/>
              <a:pPr>
                <a:defRPr/>
              </a:pPr>
              <a:t>‹#›</a:t>
            </a:fld>
            <a:endParaRPr lang="en-US"/>
          </a:p>
        </p:txBody>
      </p:sp>
    </p:spTree>
    <p:extLst>
      <p:ext uri="{BB962C8B-B14F-4D97-AF65-F5344CB8AC3E}">
        <p14:creationId xmlns:p14="http://schemas.microsoft.com/office/powerpoint/2010/main" val="154239418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B89949-B6AF-A745-B1B7-9CF02C660E6B}" type="slidenum">
              <a:rPr lang="en-US"/>
              <a:pPr>
                <a:defRPr/>
              </a:pPr>
              <a:t>‹#›</a:t>
            </a:fld>
            <a:endParaRPr lang="en-US"/>
          </a:p>
        </p:txBody>
      </p:sp>
    </p:spTree>
    <p:extLst>
      <p:ext uri="{BB962C8B-B14F-4D97-AF65-F5344CB8AC3E}">
        <p14:creationId xmlns:p14="http://schemas.microsoft.com/office/powerpoint/2010/main" val="161107268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7B0478-833D-194F-82B6-658FA5DC7FA1}" type="slidenum">
              <a:rPr lang="en-US"/>
              <a:pPr>
                <a:defRPr/>
              </a:pPr>
              <a:t>‹#›</a:t>
            </a:fld>
            <a:endParaRPr lang="en-US"/>
          </a:p>
        </p:txBody>
      </p:sp>
    </p:spTree>
    <p:extLst>
      <p:ext uri="{BB962C8B-B14F-4D97-AF65-F5344CB8AC3E}">
        <p14:creationId xmlns:p14="http://schemas.microsoft.com/office/powerpoint/2010/main" val="19267988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0D0B7E-D11E-F643-9284-27CEF73C4855}" type="slidenum">
              <a:rPr lang="en-US"/>
              <a:pPr>
                <a:defRPr/>
              </a:pPr>
              <a:t>‹#›</a:t>
            </a:fld>
            <a:endParaRPr lang="en-US"/>
          </a:p>
        </p:txBody>
      </p:sp>
    </p:spTree>
    <p:extLst>
      <p:ext uri="{BB962C8B-B14F-4D97-AF65-F5344CB8AC3E}">
        <p14:creationId xmlns:p14="http://schemas.microsoft.com/office/powerpoint/2010/main" val="54439055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729397-18C2-294B-8A69-9E5DA2585569}" type="slidenum">
              <a:rPr lang="en-US"/>
              <a:pPr>
                <a:defRPr/>
              </a:pPr>
              <a:t>‹#›</a:t>
            </a:fld>
            <a:endParaRPr lang="en-US"/>
          </a:p>
        </p:txBody>
      </p:sp>
    </p:spTree>
    <p:extLst>
      <p:ext uri="{BB962C8B-B14F-4D97-AF65-F5344CB8AC3E}">
        <p14:creationId xmlns:p14="http://schemas.microsoft.com/office/powerpoint/2010/main" val="207039251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5F62487-61F7-334F-9EBB-F61EFB3B3EB7}" type="slidenum">
              <a:rPr lang="en-US"/>
              <a:pPr>
                <a:defRPr/>
              </a:pPr>
              <a:t>‹#›</a:t>
            </a:fld>
            <a:endParaRPr lang="en-US"/>
          </a:p>
        </p:txBody>
      </p:sp>
    </p:spTree>
    <p:extLst>
      <p:ext uri="{BB962C8B-B14F-4D97-AF65-F5344CB8AC3E}">
        <p14:creationId xmlns:p14="http://schemas.microsoft.com/office/powerpoint/2010/main" val="216710728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BA61D9B-3B5D-0043-8D3D-D1ECADAE07F1}" type="slidenum">
              <a:rPr lang="en-US"/>
              <a:pPr>
                <a:defRPr/>
              </a:pPr>
              <a:t>‹#›</a:t>
            </a:fld>
            <a:endParaRPr lang="en-US"/>
          </a:p>
        </p:txBody>
      </p:sp>
    </p:spTree>
    <p:extLst>
      <p:ext uri="{BB962C8B-B14F-4D97-AF65-F5344CB8AC3E}">
        <p14:creationId xmlns:p14="http://schemas.microsoft.com/office/powerpoint/2010/main" val="413602264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3B5931B4-62D4-A54F-B27A-50CDBA359ECD}" type="slidenum">
              <a:rPr lang="en-US"/>
              <a:pPr>
                <a:defRPr/>
              </a:pPr>
              <a:t>‹#›</a:t>
            </a:fld>
            <a:endParaRPr lang="en-US"/>
          </a:p>
        </p:txBody>
      </p:sp>
    </p:spTree>
    <p:extLst>
      <p:ext uri="{BB962C8B-B14F-4D97-AF65-F5344CB8AC3E}">
        <p14:creationId xmlns:p14="http://schemas.microsoft.com/office/powerpoint/2010/main" val="37153431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3B39A7C-41B9-E740-A2AA-80C64135086D}" type="slidenum">
              <a:rPr lang="en-US"/>
              <a:pPr/>
              <a:t>‹#›</a:t>
            </a:fld>
            <a:endParaRPr lang="en-US"/>
          </a:p>
        </p:txBody>
      </p:sp>
    </p:spTree>
    <p:extLst>
      <p:ext uri="{BB962C8B-B14F-4D97-AF65-F5344CB8AC3E}">
        <p14:creationId xmlns:p14="http://schemas.microsoft.com/office/powerpoint/2010/main" val="342991227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57B43CD-8FC0-0240-9013-E365DC388C6A}" type="slidenum">
              <a:rPr lang="en-US"/>
              <a:pPr>
                <a:defRPr/>
              </a:pPr>
              <a:t>‹#›</a:t>
            </a:fld>
            <a:endParaRPr lang="en-US"/>
          </a:p>
        </p:txBody>
      </p:sp>
    </p:spTree>
    <p:extLst>
      <p:ext uri="{BB962C8B-B14F-4D97-AF65-F5344CB8AC3E}">
        <p14:creationId xmlns:p14="http://schemas.microsoft.com/office/powerpoint/2010/main" val="18436221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3A4F0BE3-F954-6A49-A456-76F314B0A03C}" type="slidenum">
              <a:rPr lang="en-US"/>
              <a:pPr>
                <a:defRPr/>
              </a:pPr>
              <a:t>‹#›</a:t>
            </a:fld>
            <a:endParaRPr lang="en-US"/>
          </a:p>
        </p:txBody>
      </p:sp>
    </p:spTree>
    <p:extLst>
      <p:ext uri="{BB962C8B-B14F-4D97-AF65-F5344CB8AC3E}">
        <p14:creationId xmlns:p14="http://schemas.microsoft.com/office/powerpoint/2010/main" val="242603184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F8356A1-1DE4-E746-9592-E7CB3A28FEB2}" type="slidenum">
              <a:rPr lang="en-US"/>
              <a:pPr>
                <a:defRPr/>
              </a:pPr>
              <a:t>‹#›</a:t>
            </a:fld>
            <a:endParaRPr lang="en-US"/>
          </a:p>
        </p:txBody>
      </p:sp>
    </p:spTree>
    <p:extLst>
      <p:ext uri="{BB962C8B-B14F-4D97-AF65-F5344CB8AC3E}">
        <p14:creationId xmlns:p14="http://schemas.microsoft.com/office/powerpoint/2010/main" val="3719302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EEDED3D-90C1-8F4F-8B44-0BB8B37CE402}" type="slidenum">
              <a:rPr lang="en-US"/>
              <a:pPr>
                <a:defRPr/>
              </a:pPr>
              <a:t>‹#›</a:t>
            </a:fld>
            <a:endParaRPr lang="en-US"/>
          </a:p>
        </p:txBody>
      </p:sp>
    </p:spTree>
    <p:extLst>
      <p:ext uri="{BB962C8B-B14F-4D97-AF65-F5344CB8AC3E}">
        <p14:creationId xmlns:p14="http://schemas.microsoft.com/office/powerpoint/2010/main" val="42469099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220642D-992F-E64C-9F1F-A86CEBF04565}" type="slidenum">
              <a:rPr lang="en-US"/>
              <a:pPr>
                <a:defRPr/>
              </a:pPr>
              <a:t>‹#›</a:t>
            </a:fld>
            <a:endParaRPr lang="en-US"/>
          </a:p>
        </p:txBody>
      </p:sp>
    </p:spTree>
    <p:extLst>
      <p:ext uri="{BB962C8B-B14F-4D97-AF65-F5344CB8AC3E}">
        <p14:creationId xmlns:p14="http://schemas.microsoft.com/office/powerpoint/2010/main" val="70792263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24B635E-C6A5-7C40-AE6D-44293C5472E5}" type="slidenum">
              <a:rPr lang="en-US"/>
              <a:pPr>
                <a:defRPr/>
              </a:pPr>
              <a:t>‹#›</a:t>
            </a:fld>
            <a:endParaRPr lang="en-US"/>
          </a:p>
        </p:txBody>
      </p:sp>
    </p:spTree>
    <p:extLst>
      <p:ext uri="{BB962C8B-B14F-4D97-AF65-F5344CB8AC3E}">
        <p14:creationId xmlns:p14="http://schemas.microsoft.com/office/powerpoint/2010/main" val="117454821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30F47EE-B7DC-304C-8B3A-B063F9A8939F}" type="slidenum">
              <a:rPr lang="en-US"/>
              <a:pPr>
                <a:defRPr/>
              </a:pPr>
              <a:t>‹#›</a:t>
            </a:fld>
            <a:endParaRPr lang="en-US"/>
          </a:p>
        </p:txBody>
      </p:sp>
    </p:spTree>
    <p:extLst>
      <p:ext uri="{BB962C8B-B14F-4D97-AF65-F5344CB8AC3E}">
        <p14:creationId xmlns:p14="http://schemas.microsoft.com/office/powerpoint/2010/main" val="228055646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FF2722B3-23A1-5242-853C-4A0643E133C9}" type="slidenum">
              <a:rPr lang="en-US"/>
              <a:pPr>
                <a:defRPr/>
              </a:pPr>
              <a:t>‹#›</a:t>
            </a:fld>
            <a:endParaRPr lang="en-US"/>
          </a:p>
        </p:txBody>
      </p:sp>
    </p:spTree>
    <p:extLst>
      <p:ext uri="{BB962C8B-B14F-4D97-AF65-F5344CB8AC3E}">
        <p14:creationId xmlns:p14="http://schemas.microsoft.com/office/powerpoint/2010/main" val="210804070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16821D9-119C-1344-9C94-3A0236BD2E97}" type="slidenum">
              <a:rPr lang="en-US"/>
              <a:pPr>
                <a:defRPr/>
              </a:pPr>
              <a:t>‹#›</a:t>
            </a:fld>
            <a:endParaRPr lang="en-US"/>
          </a:p>
        </p:txBody>
      </p:sp>
    </p:spTree>
    <p:extLst>
      <p:ext uri="{BB962C8B-B14F-4D97-AF65-F5344CB8AC3E}">
        <p14:creationId xmlns:p14="http://schemas.microsoft.com/office/powerpoint/2010/main" val="129462856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0" hangingPunct="0">
              <a:defRPr/>
            </a:pPr>
            <a:endParaRPr lang="en-US">
              <a:solidFill>
                <a:srgbClr val="FFFFFF"/>
              </a:solidFill>
              <a:latin typeface="Arial" charset="0"/>
            </a:endParaRPr>
          </a:p>
        </p:txBody>
      </p:sp>
      <p:sp>
        <p:nvSpPr>
          <p:cNvPr id="5"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pPr eaLnBrk="0" hangingPunct="0">
              <a:defRPr/>
            </a:pPr>
            <a:endParaRPr lang="en-US">
              <a:solidFill>
                <a:srgbClr val="FFFFFF"/>
              </a:solidFill>
              <a:latin typeface="Arial" charset="0"/>
            </a:endParaRPr>
          </a:p>
        </p:txBody>
      </p:sp>
      <p:sp>
        <p:nvSpPr>
          <p:cNvPr id="6"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defRPr/>
            </a:pPr>
            <a:endParaRPr lang="en-US">
              <a:solidFill>
                <a:srgbClr val="FFFFFF"/>
              </a:solidFill>
              <a:latin typeface="Arial" charset="0"/>
            </a:endParaRPr>
          </a:p>
        </p:txBody>
      </p:sp>
      <p:sp>
        <p:nvSpPr>
          <p:cNvPr id="10445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10446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14"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15" name="Rectangle 15"/>
          <p:cNvSpPr>
            <a:spLocks noGrp="1" noChangeArrowheads="1"/>
          </p:cNvSpPr>
          <p:nvPr>
            <p:ph type="sldNum" sz="quarter" idx="12"/>
          </p:nvPr>
        </p:nvSpPr>
        <p:spPr/>
        <p:txBody>
          <a:bodyPr/>
          <a:lstStyle>
            <a:lvl1pPr eaLnBrk="1" hangingPunct="1">
              <a:defRPr/>
            </a:lvl1pPr>
          </a:lstStyle>
          <a:p>
            <a:pPr>
              <a:defRPr/>
            </a:pPr>
            <a:fld id="{3CA7111A-5171-2C48-8A32-C5513D7ED6BC}" type="slidenum">
              <a:rPr lang="en-US"/>
              <a:pPr>
                <a:defRPr/>
              </a:pPr>
              <a:t>‹#›</a:t>
            </a:fld>
            <a:endParaRPr lang="en-US"/>
          </a:p>
        </p:txBody>
      </p:sp>
    </p:spTree>
    <p:extLst>
      <p:ext uri="{BB962C8B-B14F-4D97-AF65-F5344CB8AC3E}">
        <p14:creationId xmlns:p14="http://schemas.microsoft.com/office/powerpoint/2010/main" val="31216327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0F24F48-2187-6241-87FF-3E9CAC716F77}" type="slidenum">
              <a:rPr lang="en-US"/>
              <a:pPr/>
              <a:t>‹#›</a:t>
            </a:fld>
            <a:endParaRPr lang="en-US"/>
          </a:p>
        </p:txBody>
      </p:sp>
    </p:spTree>
    <p:extLst>
      <p:ext uri="{BB962C8B-B14F-4D97-AF65-F5344CB8AC3E}">
        <p14:creationId xmlns:p14="http://schemas.microsoft.com/office/powerpoint/2010/main" val="296754169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F2FCC547-0E31-854D-9A39-48BA819D5A14}" type="slidenum">
              <a:rPr lang="en-US"/>
              <a:pPr>
                <a:defRPr/>
              </a:pPr>
              <a:t>‹#›</a:t>
            </a:fld>
            <a:endParaRPr lang="en-US"/>
          </a:p>
        </p:txBody>
      </p:sp>
    </p:spTree>
    <p:extLst>
      <p:ext uri="{BB962C8B-B14F-4D97-AF65-F5344CB8AC3E}">
        <p14:creationId xmlns:p14="http://schemas.microsoft.com/office/powerpoint/2010/main" val="392517676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321827EA-6D9A-6C43-A94F-F42AE65F5B7C}" type="slidenum">
              <a:rPr lang="en-US"/>
              <a:pPr>
                <a:defRPr/>
              </a:pPr>
              <a:t>‹#›</a:t>
            </a:fld>
            <a:endParaRPr lang="en-US"/>
          </a:p>
        </p:txBody>
      </p:sp>
    </p:spTree>
    <p:extLst>
      <p:ext uri="{BB962C8B-B14F-4D97-AF65-F5344CB8AC3E}">
        <p14:creationId xmlns:p14="http://schemas.microsoft.com/office/powerpoint/2010/main" val="412714736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p:txBody>
          <a:bodyPr/>
          <a:lstStyle>
            <a:lvl1pPr eaLnBrk="1" hangingPunct="1">
              <a:defRPr/>
            </a:lvl1pPr>
          </a:lstStyle>
          <a:p>
            <a:pPr>
              <a:defRPr/>
            </a:pPr>
            <a:fld id="{64AE15B1-00CB-1F49-B741-DEB628EBA135}" type="slidenum">
              <a:rPr lang="en-US"/>
              <a:pPr>
                <a:defRPr/>
              </a:pPr>
              <a:t>‹#›</a:t>
            </a:fld>
            <a:endParaRPr lang="en-US"/>
          </a:p>
        </p:txBody>
      </p:sp>
    </p:spTree>
    <p:extLst>
      <p:ext uri="{BB962C8B-B14F-4D97-AF65-F5344CB8AC3E}">
        <p14:creationId xmlns:p14="http://schemas.microsoft.com/office/powerpoint/2010/main" val="102357270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15"/>
          <p:cNvSpPr>
            <a:spLocks noGrp="1" noChangeArrowheads="1"/>
          </p:cNvSpPr>
          <p:nvPr>
            <p:ph type="sldNum" sz="quarter" idx="12"/>
          </p:nvPr>
        </p:nvSpPr>
        <p:spPr/>
        <p:txBody>
          <a:bodyPr/>
          <a:lstStyle>
            <a:lvl1pPr eaLnBrk="1" hangingPunct="1">
              <a:defRPr/>
            </a:lvl1pPr>
          </a:lstStyle>
          <a:p>
            <a:pPr>
              <a:defRPr/>
            </a:pPr>
            <a:fld id="{DA07EB45-7744-974E-B4D8-BB025B4976DD}" type="slidenum">
              <a:rPr lang="en-US"/>
              <a:pPr>
                <a:defRPr/>
              </a:pPr>
              <a:t>‹#›</a:t>
            </a:fld>
            <a:endParaRPr lang="en-US"/>
          </a:p>
        </p:txBody>
      </p:sp>
    </p:spTree>
    <p:extLst>
      <p:ext uri="{BB962C8B-B14F-4D97-AF65-F5344CB8AC3E}">
        <p14:creationId xmlns:p14="http://schemas.microsoft.com/office/powerpoint/2010/main" val="305977822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5"/>
          <p:cNvSpPr>
            <a:spLocks noGrp="1" noChangeArrowheads="1"/>
          </p:cNvSpPr>
          <p:nvPr>
            <p:ph type="sldNum" sz="quarter" idx="12"/>
          </p:nvPr>
        </p:nvSpPr>
        <p:spPr/>
        <p:txBody>
          <a:bodyPr/>
          <a:lstStyle>
            <a:lvl1pPr eaLnBrk="1" hangingPunct="1">
              <a:defRPr/>
            </a:lvl1pPr>
          </a:lstStyle>
          <a:p>
            <a:pPr>
              <a:defRPr/>
            </a:pPr>
            <a:fld id="{6CFCD788-4756-F341-B737-72A9E7F682E9}" type="slidenum">
              <a:rPr lang="en-US"/>
              <a:pPr>
                <a:defRPr/>
              </a:pPr>
              <a:t>‹#›</a:t>
            </a:fld>
            <a:endParaRPr lang="en-US"/>
          </a:p>
        </p:txBody>
      </p:sp>
    </p:spTree>
    <p:extLst>
      <p:ext uri="{BB962C8B-B14F-4D97-AF65-F5344CB8AC3E}">
        <p14:creationId xmlns:p14="http://schemas.microsoft.com/office/powerpoint/2010/main" val="410386468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5"/>
          <p:cNvSpPr>
            <a:spLocks noGrp="1" noChangeArrowheads="1"/>
          </p:cNvSpPr>
          <p:nvPr>
            <p:ph type="sldNum" sz="quarter" idx="12"/>
          </p:nvPr>
        </p:nvSpPr>
        <p:spPr/>
        <p:txBody>
          <a:bodyPr/>
          <a:lstStyle>
            <a:lvl1pPr eaLnBrk="1" hangingPunct="1">
              <a:defRPr/>
            </a:lvl1pPr>
          </a:lstStyle>
          <a:p>
            <a:pPr>
              <a:defRPr/>
            </a:pPr>
            <a:fld id="{CF6D155D-09DE-7745-805F-3AE9065F5FFD}" type="slidenum">
              <a:rPr lang="en-US"/>
              <a:pPr>
                <a:defRPr/>
              </a:pPr>
              <a:t>‹#›</a:t>
            </a:fld>
            <a:endParaRPr lang="en-US"/>
          </a:p>
        </p:txBody>
      </p:sp>
    </p:spTree>
    <p:extLst>
      <p:ext uri="{BB962C8B-B14F-4D97-AF65-F5344CB8AC3E}">
        <p14:creationId xmlns:p14="http://schemas.microsoft.com/office/powerpoint/2010/main" val="215481990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p:txBody>
          <a:bodyPr/>
          <a:lstStyle>
            <a:lvl1pPr eaLnBrk="1" hangingPunct="1">
              <a:defRPr/>
            </a:lvl1pPr>
          </a:lstStyle>
          <a:p>
            <a:pPr>
              <a:defRPr/>
            </a:pPr>
            <a:fld id="{6EB64141-D985-104A-9A0C-EF198B86C7BE}" type="slidenum">
              <a:rPr lang="en-US"/>
              <a:pPr>
                <a:defRPr/>
              </a:pPr>
              <a:t>‹#›</a:t>
            </a:fld>
            <a:endParaRPr lang="en-US"/>
          </a:p>
        </p:txBody>
      </p:sp>
    </p:spTree>
    <p:extLst>
      <p:ext uri="{BB962C8B-B14F-4D97-AF65-F5344CB8AC3E}">
        <p14:creationId xmlns:p14="http://schemas.microsoft.com/office/powerpoint/2010/main" val="95395293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p:txBody>
          <a:bodyPr/>
          <a:lstStyle>
            <a:lvl1pPr eaLnBrk="1" hangingPunct="1">
              <a:defRPr/>
            </a:lvl1pPr>
          </a:lstStyle>
          <a:p>
            <a:pPr>
              <a:defRPr/>
            </a:pPr>
            <a:fld id="{B3368054-7B9E-5449-9550-01A7E2ECA192}" type="slidenum">
              <a:rPr lang="en-US"/>
              <a:pPr>
                <a:defRPr/>
              </a:pPr>
              <a:t>‹#›</a:t>
            </a:fld>
            <a:endParaRPr lang="en-US"/>
          </a:p>
        </p:txBody>
      </p:sp>
    </p:spTree>
    <p:extLst>
      <p:ext uri="{BB962C8B-B14F-4D97-AF65-F5344CB8AC3E}">
        <p14:creationId xmlns:p14="http://schemas.microsoft.com/office/powerpoint/2010/main" val="2177881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5D0C6318-2D88-F344-BB3E-EB18ABB64556}" type="slidenum">
              <a:rPr lang="en-US"/>
              <a:pPr>
                <a:defRPr/>
              </a:pPr>
              <a:t>‹#›</a:t>
            </a:fld>
            <a:endParaRPr lang="en-US"/>
          </a:p>
        </p:txBody>
      </p:sp>
    </p:spTree>
    <p:extLst>
      <p:ext uri="{BB962C8B-B14F-4D97-AF65-F5344CB8AC3E}">
        <p14:creationId xmlns:p14="http://schemas.microsoft.com/office/powerpoint/2010/main" val="184759650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448D095C-D6C5-0841-8181-CFE1D34649C4}" type="slidenum">
              <a:rPr lang="en-US"/>
              <a:pPr>
                <a:defRPr/>
              </a:pPr>
              <a:t>‹#›</a:t>
            </a:fld>
            <a:endParaRPr lang="en-US"/>
          </a:p>
        </p:txBody>
      </p:sp>
    </p:spTree>
    <p:extLst>
      <p:ext uri="{BB962C8B-B14F-4D97-AF65-F5344CB8AC3E}">
        <p14:creationId xmlns:p14="http://schemas.microsoft.com/office/powerpoint/2010/main" val="6508827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55E6DE0-4A39-6C49-91E1-5D6ACC38CD44}" type="slidenum">
              <a:rPr lang="en-US"/>
              <a:pPr/>
              <a:t>‹#›</a:t>
            </a:fld>
            <a:endParaRPr lang="en-US"/>
          </a:p>
        </p:txBody>
      </p:sp>
    </p:spTree>
    <p:extLst>
      <p:ext uri="{BB962C8B-B14F-4D97-AF65-F5344CB8AC3E}">
        <p14:creationId xmlns:p14="http://schemas.microsoft.com/office/powerpoint/2010/main" val="306620623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1426" name="Rectangle 2"/>
          <p:cNvSpPr>
            <a:spLocks noGrp="1" noChangeArrowheads="1"/>
          </p:cNvSpPr>
          <p:nvPr>
            <p:ph type="ctrTitle"/>
          </p:nvPr>
        </p:nvSpPr>
        <p:spPr>
          <a:xfrm>
            <a:off x="685800" y="2514600"/>
            <a:ext cx="7772400" cy="1371600"/>
          </a:xfrm>
        </p:spPr>
        <p:txBody>
          <a:bodyPr/>
          <a:lstStyle>
            <a:lvl1pPr>
              <a:defRPr/>
            </a:lvl1pPr>
          </a:lstStyle>
          <a:p>
            <a:pPr lvl="0"/>
            <a:r>
              <a:rPr lang="en-US" noProof="0"/>
              <a:t>Click to edit Master title style</a:t>
            </a:r>
          </a:p>
        </p:txBody>
      </p:sp>
      <p:sp>
        <p:nvSpPr>
          <p:cNvPr id="231427" name="Rectangle 3"/>
          <p:cNvSpPr>
            <a:spLocks noGrp="1" noChangeArrowheads="1"/>
          </p:cNvSpPr>
          <p:nvPr>
            <p:ph type="subTitle" idx="1"/>
          </p:nvPr>
        </p:nvSpPr>
        <p:spPr>
          <a:xfrm>
            <a:off x="1371600" y="4343400"/>
            <a:ext cx="6400800" cy="1447800"/>
          </a:xfrm>
        </p:spPr>
        <p:txBody>
          <a:bodyPr/>
          <a:lstStyle>
            <a:lvl1pPr marL="0" indent="0" algn="ctr">
              <a:buFont typeface="Wingding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228D836-BFD2-B74C-8C2C-C6687AFB6EF5}" type="slidenum">
              <a:rPr lang="en-US"/>
              <a:pPr>
                <a:defRPr/>
              </a:pPr>
              <a:t>‹#›</a:t>
            </a:fld>
            <a:endParaRPr lang="en-US"/>
          </a:p>
        </p:txBody>
      </p:sp>
    </p:spTree>
    <p:extLst>
      <p:ext uri="{BB962C8B-B14F-4D97-AF65-F5344CB8AC3E}">
        <p14:creationId xmlns:p14="http://schemas.microsoft.com/office/powerpoint/2010/main" val="70745354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66A98B9-90AD-434E-BD44-54923062317A}" type="slidenum">
              <a:rPr lang="en-US"/>
              <a:pPr>
                <a:defRPr/>
              </a:pPr>
              <a:t>‹#›</a:t>
            </a:fld>
            <a:endParaRPr lang="en-US"/>
          </a:p>
        </p:txBody>
      </p:sp>
    </p:spTree>
    <p:extLst>
      <p:ext uri="{BB962C8B-B14F-4D97-AF65-F5344CB8AC3E}">
        <p14:creationId xmlns:p14="http://schemas.microsoft.com/office/powerpoint/2010/main" val="57111945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1D34190-CFDC-484A-825B-49E6C8AA2CC1}" type="slidenum">
              <a:rPr lang="en-US"/>
              <a:pPr>
                <a:defRPr/>
              </a:pPr>
              <a:t>‹#›</a:t>
            </a:fld>
            <a:endParaRPr lang="en-US"/>
          </a:p>
        </p:txBody>
      </p:sp>
    </p:spTree>
    <p:extLst>
      <p:ext uri="{BB962C8B-B14F-4D97-AF65-F5344CB8AC3E}">
        <p14:creationId xmlns:p14="http://schemas.microsoft.com/office/powerpoint/2010/main" val="385633907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8B7504B-DAC9-FF47-8724-0D7A8353136B}" type="slidenum">
              <a:rPr lang="en-US"/>
              <a:pPr>
                <a:defRPr/>
              </a:pPr>
              <a:t>‹#›</a:t>
            </a:fld>
            <a:endParaRPr lang="en-US"/>
          </a:p>
        </p:txBody>
      </p:sp>
    </p:spTree>
    <p:extLst>
      <p:ext uri="{BB962C8B-B14F-4D97-AF65-F5344CB8AC3E}">
        <p14:creationId xmlns:p14="http://schemas.microsoft.com/office/powerpoint/2010/main" val="67251396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3A60CA44-8DF9-0B40-B7AC-DF18088919EA}" type="slidenum">
              <a:rPr lang="en-US"/>
              <a:pPr>
                <a:defRPr/>
              </a:pPr>
              <a:t>‹#›</a:t>
            </a:fld>
            <a:endParaRPr lang="en-US"/>
          </a:p>
        </p:txBody>
      </p:sp>
    </p:spTree>
    <p:extLst>
      <p:ext uri="{BB962C8B-B14F-4D97-AF65-F5344CB8AC3E}">
        <p14:creationId xmlns:p14="http://schemas.microsoft.com/office/powerpoint/2010/main" val="164344423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3F99D2C1-E47C-8346-9AF8-6613577F36E1}" type="slidenum">
              <a:rPr lang="en-US"/>
              <a:pPr>
                <a:defRPr/>
              </a:pPr>
              <a:t>‹#›</a:t>
            </a:fld>
            <a:endParaRPr lang="en-US"/>
          </a:p>
        </p:txBody>
      </p:sp>
    </p:spTree>
    <p:extLst>
      <p:ext uri="{BB962C8B-B14F-4D97-AF65-F5344CB8AC3E}">
        <p14:creationId xmlns:p14="http://schemas.microsoft.com/office/powerpoint/2010/main" val="73682031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495E9828-5219-3D49-AAC7-33AB56DEBDF2}" type="slidenum">
              <a:rPr lang="en-US"/>
              <a:pPr>
                <a:defRPr/>
              </a:pPr>
              <a:t>‹#›</a:t>
            </a:fld>
            <a:endParaRPr lang="en-US"/>
          </a:p>
        </p:txBody>
      </p:sp>
    </p:spTree>
    <p:extLst>
      <p:ext uri="{BB962C8B-B14F-4D97-AF65-F5344CB8AC3E}">
        <p14:creationId xmlns:p14="http://schemas.microsoft.com/office/powerpoint/2010/main" val="259223401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62FD6EB-3205-474E-A56D-FB21879E2F57}" type="slidenum">
              <a:rPr lang="en-US"/>
              <a:pPr>
                <a:defRPr/>
              </a:pPr>
              <a:t>‹#›</a:t>
            </a:fld>
            <a:endParaRPr lang="en-US"/>
          </a:p>
        </p:txBody>
      </p:sp>
    </p:spTree>
    <p:extLst>
      <p:ext uri="{BB962C8B-B14F-4D97-AF65-F5344CB8AC3E}">
        <p14:creationId xmlns:p14="http://schemas.microsoft.com/office/powerpoint/2010/main" val="224989433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B5A3425-EFC9-134A-909B-E004185891E2}" type="slidenum">
              <a:rPr lang="en-US"/>
              <a:pPr>
                <a:defRPr/>
              </a:pPr>
              <a:t>‹#›</a:t>
            </a:fld>
            <a:endParaRPr lang="en-US"/>
          </a:p>
        </p:txBody>
      </p:sp>
    </p:spTree>
    <p:extLst>
      <p:ext uri="{BB962C8B-B14F-4D97-AF65-F5344CB8AC3E}">
        <p14:creationId xmlns:p14="http://schemas.microsoft.com/office/powerpoint/2010/main" val="54959987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D5796D2-2D5E-1846-A6E1-BF58CD025E90}" type="slidenum">
              <a:rPr lang="en-US"/>
              <a:pPr>
                <a:defRPr/>
              </a:pPr>
              <a:t>‹#›</a:t>
            </a:fld>
            <a:endParaRPr lang="en-US"/>
          </a:p>
        </p:txBody>
      </p:sp>
    </p:spTree>
    <p:extLst>
      <p:ext uri="{BB962C8B-B14F-4D97-AF65-F5344CB8AC3E}">
        <p14:creationId xmlns:p14="http://schemas.microsoft.com/office/powerpoint/2010/main" val="19587266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4098681-1475-294B-90D1-C0BC1F2CAFD3}" type="slidenum">
              <a:rPr lang="en-US"/>
              <a:pPr/>
              <a:t>‹#›</a:t>
            </a:fld>
            <a:endParaRPr lang="en-US"/>
          </a:p>
        </p:txBody>
      </p:sp>
    </p:spTree>
    <p:extLst>
      <p:ext uri="{BB962C8B-B14F-4D97-AF65-F5344CB8AC3E}">
        <p14:creationId xmlns:p14="http://schemas.microsoft.com/office/powerpoint/2010/main" val="138329068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68BF621-A35A-224C-814A-BCAA46B08FD3}" type="slidenum">
              <a:rPr lang="en-US"/>
              <a:pPr>
                <a:defRPr/>
              </a:pPr>
              <a:t>‹#›</a:t>
            </a:fld>
            <a:endParaRPr lang="en-US"/>
          </a:p>
        </p:txBody>
      </p:sp>
    </p:spTree>
    <p:extLst>
      <p:ext uri="{BB962C8B-B14F-4D97-AF65-F5344CB8AC3E}">
        <p14:creationId xmlns:p14="http://schemas.microsoft.com/office/powerpoint/2010/main" val="330368727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7570"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237571"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BBA025-1853-7E4C-A504-2E87180F4ACA}" type="slidenum">
              <a:rPr lang="en-US"/>
              <a:pPr>
                <a:defRPr/>
              </a:pPr>
              <a:t>‹#›</a:t>
            </a:fld>
            <a:endParaRPr lang="en-US"/>
          </a:p>
        </p:txBody>
      </p:sp>
    </p:spTree>
    <p:extLst>
      <p:ext uri="{BB962C8B-B14F-4D97-AF65-F5344CB8AC3E}">
        <p14:creationId xmlns:p14="http://schemas.microsoft.com/office/powerpoint/2010/main" val="149803353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CAB0CC7-2E9E-9649-B8B5-702E115BE59B}" type="slidenum">
              <a:rPr lang="en-US"/>
              <a:pPr>
                <a:defRPr/>
              </a:pPr>
              <a:t>‹#›</a:t>
            </a:fld>
            <a:endParaRPr lang="en-US"/>
          </a:p>
        </p:txBody>
      </p:sp>
    </p:spTree>
    <p:extLst>
      <p:ext uri="{BB962C8B-B14F-4D97-AF65-F5344CB8AC3E}">
        <p14:creationId xmlns:p14="http://schemas.microsoft.com/office/powerpoint/2010/main" val="403888652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8007165-992F-EA48-9346-9A45A07B2587}" type="slidenum">
              <a:rPr lang="en-US"/>
              <a:pPr>
                <a:defRPr/>
              </a:pPr>
              <a:t>‹#›</a:t>
            </a:fld>
            <a:endParaRPr lang="en-US"/>
          </a:p>
        </p:txBody>
      </p:sp>
    </p:spTree>
    <p:extLst>
      <p:ext uri="{BB962C8B-B14F-4D97-AF65-F5344CB8AC3E}">
        <p14:creationId xmlns:p14="http://schemas.microsoft.com/office/powerpoint/2010/main" val="232082923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9DB4F26-8CA6-404B-95B3-758881C43271}" type="slidenum">
              <a:rPr lang="en-US"/>
              <a:pPr>
                <a:defRPr/>
              </a:pPr>
              <a:t>‹#›</a:t>
            </a:fld>
            <a:endParaRPr lang="en-US"/>
          </a:p>
        </p:txBody>
      </p:sp>
    </p:spTree>
    <p:extLst>
      <p:ext uri="{BB962C8B-B14F-4D97-AF65-F5344CB8AC3E}">
        <p14:creationId xmlns:p14="http://schemas.microsoft.com/office/powerpoint/2010/main" val="334330406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98F2C89-6285-CB4F-8153-ECE6FFA0F4FB}" type="slidenum">
              <a:rPr lang="en-US"/>
              <a:pPr>
                <a:defRPr/>
              </a:pPr>
              <a:t>‹#›</a:t>
            </a:fld>
            <a:endParaRPr lang="en-US"/>
          </a:p>
        </p:txBody>
      </p:sp>
    </p:spTree>
    <p:extLst>
      <p:ext uri="{BB962C8B-B14F-4D97-AF65-F5344CB8AC3E}">
        <p14:creationId xmlns:p14="http://schemas.microsoft.com/office/powerpoint/2010/main" val="280651164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2F8B6F3D-61EF-694A-981A-A0F62B2FDC83}" type="slidenum">
              <a:rPr lang="en-US"/>
              <a:pPr>
                <a:defRPr/>
              </a:pPr>
              <a:t>‹#›</a:t>
            </a:fld>
            <a:endParaRPr lang="en-US"/>
          </a:p>
        </p:txBody>
      </p:sp>
    </p:spTree>
    <p:extLst>
      <p:ext uri="{BB962C8B-B14F-4D97-AF65-F5344CB8AC3E}">
        <p14:creationId xmlns:p14="http://schemas.microsoft.com/office/powerpoint/2010/main" val="152963263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D4DC0332-DBB8-5146-8E48-BD8B5A1C7658}" type="slidenum">
              <a:rPr lang="en-US"/>
              <a:pPr>
                <a:defRPr/>
              </a:pPr>
              <a:t>‹#›</a:t>
            </a:fld>
            <a:endParaRPr lang="en-US"/>
          </a:p>
        </p:txBody>
      </p:sp>
    </p:spTree>
    <p:extLst>
      <p:ext uri="{BB962C8B-B14F-4D97-AF65-F5344CB8AC3E}">
        <p14:creationId xmlns:p14="http://schemas.microsoft.com/office/powerpoint/2010/main" val="156742037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5C6F0C0-3152-2E49-9F91-D1D09218DF4E}" type="slidenum">
              <a:rPr lang="en-US"/>
              <a:pPr>
                <a:defRPr/>
              </a:pPr>
              <a:t>‹#›</a:t>
            </a:fld>
            <a:endParaRPr lang="en-US"/>
          </a:p>
        </p:txBody>
      </p:sp>
    </p:spTree>
    <p:extLst>
      <p:ext uri="{BB962C8B-B14F-4D97-AF65-F5344CB8AC3E}">
        <p14:creationId xmlns:p14="http://schemas.microsoft.com/office/powerpoint/2010/main" val="381223101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13152DD-94C0-EF42-B30C-3943A590DF68}" type="slidenum">
              <a:rPr lang="en-US"/>
              <a:pPr>
                <a:defRPr/>
              </a:pPr>
              <a:t>‹#›</a:t>
            </a:fld>
            <a:endParaRPr lang="en-US"/>
          </a:p>
        </p:txBody>
      </p:sp>
    </p:spTree>
    <p:extLst>
      <p:ext uri="{BB962C8B-B14F-4D97-AF65-F5344CB8AC3E}">
        <p14:creationId xmlns:p14="http://schemas.microsoft.com/office/powerpoint/2010/main" val="15091878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1EC222C-F2DE-4643-9DE5-C4F3315365AD}" type="slidenum">
              <a:rPr lang="en-US"/>
              <a:pPr/>
              <a:t>‹#›</a:t>
            </a:fld>
            <a:endParaRPr lang="en-US"/>
          </a:p>
        </p:txBody>
      </p:sp>
    </p:spTree>
    <p:extLst>
      <p:ext uri="{BB962C8B-B14F-4D97-AF65-F5344CB8AC3E}">
        <p14:creationId xmlns:p14="http://schemas.microsoft.com/office/powerpoint/2010/main" val="60690672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A13A8FC-3637-6045-89E3-871009C9D72F}" type="slidenum">
              <a:rPr lang="en-US"/>
              <a:pPr>
                <a:defRPr/>
              </a:pPr>
              <a:t>‹#›</a:t>
            </a:fld>
            <a:endParaRPr lang="en-US"/>
          </a:p>
        </p:txBody>
      </p:sp>
    </p:spTree>
    <p:extLst>
      <p:ext uri="{BB962C8B-B14F-4D97-AF65-F5344CB8AC3E}">
        <p14:creationId xmlns:p14="http://schemas.microsoft.com/office/powerpoint/2010/main" val="257308918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556278-86F1-4145-A50E-7422E3AF05D0}" type="slidenum">
              <a:rPr lang="en-US"/>
              <a:pPr>
                <a:defRPr/>
              </a:pPr>
              <a:t>‹#›</a:t>
            </a:fld>
            <a:endParaRPr lang="en-US"/>
          </a:p>
        </p:txBody>
      </p:sp>
    </p:spTree>
    <p:extLst>
      <p:ext uri="{BB962C8B-B14F-4D97-AF65-F5344CB8AC3E}">
        <p14:creationId xmlns:p14="http://schemas.microsoft.com/office/powerpoint/2010/main" val="392528382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499"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234500"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7CA2192D-4CC8-F84D-832A-C810BBF60245}" type="slidenum">
              <a:rPr lang="en-US"/>
              <a:pPr>
                <a:defRPr/>
              </a:pPr>
              <a:t>‹#›</a:t>
            </a:fld>
            <a:endParaRPr lang="en-US"/>
          </a:p>
        </p:txBody>
      </p:sp>
    </p:spTree>
    <p:extLst>
      <p:ext uri="{BB962C8B-B14F-4D97-AF65-F5344CB8AC3E}">
        <p14:creationId xmlns:p14="http://schemas.microsoft.com/office/powerpoint/2010/main" val="190458332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FB5311B7-47A8-CD4E-BF95-781090491A1F}" type="slidenum">
              <a:rPr lang="en-US"/>
              <a:pPr>
                <a:defRPr/>
              </a:pPr>
              <a:t>‹#›</a:t>
            </a:fld>
            <a:endParaRPr lang="en-US"/>
          </a:p>
        </p:txBody>
      </p:sp>
    </p:spTree>
    <p:extLst>
      <p:ext uri="{BB962C8B-B14F-4D97-AF65-F5344CB8AC3E}">
        <p14:creationId xmlns:p14="http://schemas.microsoft.com/office/powerpoint/2010/main" val="13037874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9C935A9E-A0D4-2B43-989D-BE6CC874CB25}" type="slidenum">
              <a:rPr lang="en-US"/>
              <a:pPr>
                <a:defRPr/>
              </a:pPr>
              <a:t>‹#›</a:t>
            </a:fld>
            <a:endParaRPr lang="en-US"/>
          </a:p>
        </p:txBody>
      </p:sp>
    </p:spTree>
    <p:extLst>
      <p:ext uri="{BB962C8B-B14F-4D97-AF65-F5344CB8AC3E}">
        <p14:creationId xmlns:p14="http://schemas.microsoft.com/office/powerpoint/2010/main" val="135801772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5053081-FA9A-E344-B9EC-0E8166C7CA73}" type="slidenum">
              <a:rPr lang="en-US"/>
              <a:pPr>
                <a:defRPr/>
              </a:pPr>
              <a:t>‹#›</a:t>
            </a:fld>
            <a:endParaRPr lang="en-US"/>
          </a:p>
        </p:txBody>
      </p:sp>
    </p:spTree>
    <p:extLst>
      <p:ext uri="{BB962C8B-B14F-4D97-AF65-F5344CB8AC3E}">
        <p14:creationId xmlns:p14="http://schemas.microsoft.com/office/powerpoint/2010/main" val="384086215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415560EE-8AC5-FA46-894A-41EA82564066}" type="slidenum">
              <a:rPr lang="en-US"/>
              <a:pPr>
                <a:defRPr/>
              </a:pPr>
              <a:t>‹#›</a:t>
            </a:fld>
            <a:endParaRPr lang="en-US"/>
          </a:p>
        </p:txBody>
      </p:sp>
    </p:spTree>
    <p:extLst>
      <p:ext uri="{BB962C8B-B14F-4D97-AF65-F5344CB8AC3E}">
        <p14:creationId xmlns:p14="http://schemas.microsoft.com/office/powerpoint/2010/main" val="303651441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AAC08D7F-2FE6-1745-B44A-86972A2294F2}" type="slidenum">
              <a:rPr lang="en-US"/>
              <a:pPr>
                <a:defRPr/>
              </a:pPr>
              <a:t>‹#›</a:t>
            </a:fld>
            <a:endParaRPr lang="en-US"/>
          </a:p>
        </p:txBody>
      </p:sp>
    </p:spTree>
    <p:extLst>
      <p:ext uri="{BB962C8B-B14F-4D97-AF65-F5344CB8AC3E}">
        <p14:creationId xmlns:p14="http://schemas.microsoft.com/office/powerpoint/2010/main" val="364349883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BF516E31-AE3C-7244-AB81-303A8C9DEFF2}" type="slidenum">
              <a:rPr lang="en-US"/>
              <a:pPr>
                <a:defRPr/>
              </a:pPr>
              <a:t>‹#›</a:t>
            </a:fld>
            <a:endParaRPr lang="en-US"/>
          </a:p>
        </p:txBody>
      </p:sp>
    </p:spTree>
    <p:extLst>
      <p:ext uri="{BB962C8B-B14F-4D97-AF65-F5344CB8AC3E}">
        <p14:creationId xmlns:p14="http://schemas.microsoft.com/office/powerpoint/2010/main" val="425159694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92B10B4-74E5-8443-80CD-5D8CE5FA2367}" type="slidenum">
              <a:rPr lang="en-US"/>
              <a:pPr>
                <a:defRPr/>
              </a:pPr>
              <a:t>‹#›</a:t>
            </a:fld>
            <a:endParaRPr lang="en-US"/>
          </a:p>
        </p:txBody>
      </p:sp>
    </p:spTree>
    <p:extLst>
      <p:ext uri="{BB962C8B-B14F-4D97-AF65-F5344CB8AC3E}">
        <p14:creationId xmlns:p14="http://schemas.microsoft.com/office/powerpoint/2010/main" val="26126295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65CB2EE-891A-114F-8914-6BF7D818D3BB}" type="slidenum">
              <a:rPr lang="en-US"/>
              <a:pPr/>
              <a:t>‹#›</a:t>
            </a:fld>
            <a:endParaRPr lang="en-US"/>
          </a:p>
        </p:txBody>
      </p:sp>
    </p:spTree>
    <p:extLst>
      <p:ext uri="{BB962C8B-B14F-4D97-AF65-F5344CB8AC3E}">
        <p14:creationId xmlns:p14="http://schemas.microsoft.com/office/powerpoint/2010/main" val="176311719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B4A12292-76DA-DD4E-8682-21480B958409}" type="slidenum">
              <a:rPr lang="en-US"/>
              <a:pPr>
                <a:defRPr/>
              </a:pPr>
              <a:t>‹#›</a:t>
            </a:fld>
            <a:endParaRPr lang="en-US"/>
          </a:p>
        </p:txBody>
      </p:sp>
    </p:spTree>
    <p:extLst>
      <p:ext uri="{BB962C8B-B14F-4D97-AF65-F5344CB8AC3E}">
        <p14:creationId xmlns:p14="http://schemas.microsoft.com/office/powerpoint/2010/main" val="103245430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F38BCD3D-1D33-8144-ABFF-7FA6D2E23518}" type="slidenum">
              <a:rPr lang="en-US"/>
              <a:pPr>
                <a:defRPr/>
              </a:pPr>
              <a:t>‹#›</a:t>
            </a:fld>
            <a:endParaRPr lang="en-US"/>
          </a:p>
        </p:txBody>
      </p:sp>
    </p:spTree>
    <p:extLst>
      <p:ext uri="{BB962C8B-B14F-4D97-AF65-F5344CB8AC3E}">
        <p14:creationId xmlns:p14="http://schemas.microsoft.com/office/powerpoint/2010/main" val="422113850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05B87ECB-3396-F64A-BCC7-4BCEE0678B9F}" type="slidenum">
              <a:rPr lang="en-US"/>
              <a:pPr>
                <a:defRPr/>
              </a:pPr>
              <a:t>‹#›</a:t>
            </a:fld>
            <a:endParaRPr lang="en-US"/>
          </a:p>
        </p:txBody>
      </p:sp>
    </p:spTree>
    <p:extLst>
      <p:ext uri="{BB962C8B-B14F-4D97-AF65-F5344CB8AC3E}">
        <p14:creationId xmlns:p14="http://schemas.microsoft.com/office/powerpoint/2010/main" val="232427753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EA0A10B-B180-354D-8527-5B40D23DECC3}" type="slidenum">
              <a:rPr lang="en-US"/>
              <a:pPr/>
              <a:t>‹#›</a:t>
            </a:fld>
            <a:endParaRPr lang="en-US"/>
          </a:p>
        </p:txBody>
      </p:sp>
    </p:spTree>
    <p:extLst>
      <p:ext uri="{BB962C8B-B14F-4D97-AF65-F5344CB8AC3E}">
        <p14:creationId xmlns:p14="http://schemas.microsoft.com/office/powerpoint/2010/main" val="302505038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31ADAB97-616D-3E47-9AE2-BAC0DA631670}" type="slidenum">
              <a:rPr lang="en-US"/>
              <a:pPr/>
              <a:t>‹#›</a:t>
            </a:fld>
            <a:endParaRPr lang="en-US"/>
          </a:p>
        </p:txBody>
      </p:sp>
    </p:spTree>
    <p:extLst>
      <p:ext uri="{BB962C8B-B14F-4D97-AF65-F5344CB8AC3E}">
        <p14:creationId xmlns:p14="http://schemas.microsoft.com/office/powerpoint/2010/main" val="167051188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24CEA2-033A-B24D-9A67-CBF42D4F78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369862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4BAE9F-68D6-474F-BC11-12DEA5768F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299356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84CA56-1CA4-554D-BBD2-2738BAE4AE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77095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FC30D4-E39A-3B45-95B7-E2E03DFFC0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434208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58FA0E6-FBCF-F14C-A7B1-4115F2D3F2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2141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63BCD91-8789-3246-AC7D-3022C8996981}" type="slidenum">
              <a:rPr lang="en-US"/>
              <a:pPr/>
              <a:t>‹#›</a:t>
            </a:fld>
            <a:endParaRPr lang="en-US"/>
          </a:p>
        </p:txBody>
      </p:sp>
    </p:spTree>
    <p:extLst>
      <p:ext uri="{BB962C8B-B14F-4D97-AF65-F5344CB8AC3E}">
        <p14:creationId xmlns:p14="http://schemas.microsoft.com/office/powerpoint/2010/main" val="14015234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2B6BC28-6461-3141-BA1D-83613D097BDF}" type="slidenum">
              <a:rPr lang="en-US"/>
              <a:pPr/>
              <a:t>‹#›</a:t>
            </a:fld>
            <a:endParaRPr lang="en-US"/>
          </a:p>
        </p:txBody>
      </p:sp>
    </p:spTree>
    <p:extLst>
      <p:ext uri="{BB962C8B-B14F-4D97-AF65-F5344CB8AC3E}">
        <p14:creationId xmlns:p14="http://schemas.microsoft.com/office/powerpoint/2010/main" val="24189352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FBBE96F-32E3-814D-9C8D-4AF1CCEAC2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691855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7C978DE-FAE3-7846-8A94-9EF1FB67E4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094430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467F8AB-7B8E-C949-96CB-A405AC5EEC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773831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4E045-DEC6-4346-BE6A-AF1E6B4181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858492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8F0630-6AC6-9743-BFA1-63A3023EB7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898261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B79832-1646-8A4C-AB29-DBE105BFB3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54916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1B78C91C-9079-4A48-A426-1DB1F6C82B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372254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F28F208-E68A-4647-8B68-06DCF7CAE2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500196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3D02BE7-42E8-8942-97C7-898C983D45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316742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D0C4BCD-5629-4145-ACF7-29FD875B0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70258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8A63446-3FA3-6D47-A696-D5D4878B2072}" type="slidenum">
              <a:rPr lang="en-US"/>
              <a:pPr/>
              <a:t>‹#›</a:t>
            </a:fld>
            <a:endParaRPr lang="en-US"/>
          </a:p>
        </p:txBody>
      </p:sp>
    </p:spTree>
    <p:extLst>
      <p:ext uri="{BB962C8B-B14F-4D97-AF65-F5344CB8AC3E}">
        <p14:creationId xmlns:p14="http://schemas.microsoft.com/office/powerpoint/2010/main" val="122095701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83D2B31-A137-C046-8B41-4412F96E56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067447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1C923B1-3FFB-5E4B-8599-E0C42BA207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041792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EEEED1F8-022B-274B-8194-C18A5752DA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805606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B3758CDF-B6AD-504A-9419-AC33AF6A43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281777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AA94F57-797F-C548-9B09-D703AE26FB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412539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FDFEA67-5C30-C448-8674-7D0FEE932E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13154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3B7141B-ABD1-FE4A-8A8A-B8728248F3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497535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1C02547-EC00-FB42-A934-D16F7D5CC1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099864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A6496A8C-B326-F247-BC4C-B2EC12438D97}" type="slidenum">
              <a:rPr lang="en-US"/>
              <a:pPr/>
              <a:t>‹#›</a:t>
            </a:fld>
            <a:endParaRPr lang="en-US"/>
          </a:p>
        </p:txBody>
      </p:sp>
    </p:spTree>
    <p:extLst>
      <p:ext uri="{BB962C8B-B14F-4D97-AF65-F5344CB8AC3E}">
        <p14:creationId xmlns:p14="http://schemas.microsoft.com/office/powerpoint/2010/main" val="214464913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71A0B63-9BED-B241-A9FE-D95C2E2186A1}" type="slidenum">
              <a:rPr lang="en-US"/>
              <a:pPr/>
              <a:t>‹#›</a:t>
            </a:fld>
            <a:endParaRPr lang="en-US"/>
          </a:p>
        </p:txBody>
      </p:sp>
    </p:spTree>
    <p:extLst>
      <p:ext uri="{BB962C8B-B14F-4D97-AF65-F5344CB8AC3E}">
        <p14:creationId xmlns:p14="http://schemas.microsoft.com/office/powerpoint/2010/main" val="1988179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1F211D6-FBCA-AD4A-BDA9-88621712970B}" type="slidenum">
              <a:rPr lang="en-US"/>
              <a:pPr/>
              <a:t>‹#›</a:t>
            </a:fld>
            <a:endParaRPr lang="en-US"/>
          </a:p>
        </p:txBody>
      </p:sp>
    </p:spTree>
    <p:extLst>
      <p:ext uri="{BB962C8B-B14F-4D97-AF65-F5344CB8AC3E}">
        <p14:creationId xmlns:p14="http://schemas.microsoft.com/office/powerpoint/2010/main" val="410951676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C1874D-6019-5945-A8E3-23F7962A32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237566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9138B3-563A-E345-A4ED-466FA728DF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634824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BAB2AE-31C3-6A4A-A4FB-55758049BE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46787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355A88F-EC0F-3344-8D08-2EE8C9907C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825107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465CB87-F8ED-5848-A418-7BD78FB67D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95129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0EAB572-478D-4D42-B9E9-514FCCDDE7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431797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61D378F-257D-354F-9698-5E91A9AD9E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033784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206BC1-9BAB-4B46-A03C-CC3B71BFA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561275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F9D990-5BB7-7D4D-AB17-EDCDCB7AA6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422460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4DFF75-E2A9-1C49-A0C8-AE51C9FF55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53037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740454201"/>
      </p:ext>
    </p:extLst>
  </p:cSld>
  <p:clrMapOvr>
    <a:masterClrMapping/>
  </p:clrMapOvr>
  <p:transition xmlns:p14="http://schemas.microsoft.com/office/powerpoint/2010/mai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040ABC-8DFA-8841-8C06-6B7B452129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174757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2895600" y="1143000"/>
            <a:ext cx="5562600" cy="2286000"/>
          </a:xfrm>
          <a:effectLst>
            <a:outerShdw blurRad="63500" algn="ctr" rotWithShape="0">
              <a:srgbClr val="FFFFFF">
                <a:alpha val="75000"/>
              </a:srgbClr>
            </a:outerShdw>
          </a:effectLst>
        </p:spPr>
        <p:txBody>
          <a:bodyPr/>
          <a:lstStyle>
            <a:lvl1pPr algn="r">
              <a:defRPr b="0"/>
            </a:lvl1pPr>
          </a:lstStyle>
          <a:p>
            <a:r>
              <a:rPr lang="en-US"/>
              <a:t>Click to edit Master title style</a:t>
            </a:r>
          </a:p>
        </p:txBody>
      </p:sp>
      <p:sp>
        <p:nvSpPr>
          <p:cNvPr id="51203" name="Rectangle 3"/>
          <p:cNvSpPr>
            <a:spLocks noGrp="1" noChangeArrowheads="1"/>
          </p:cNvSpPr>
          <p:nvPr>
            <p:ph type="subTitle" idx="1"/>
          </p:nvPr>
        </p:nvSpPr>
        <p:spPr>
          <a:xfrm>
            <a:off x="2133600" y="3886200"/>
            <a:ext cx="4267200" cy="2057400"/>
          </a:xfrm>
          <a:effectLst/>
        </p:spPr>
        <p:txBody>
          <a:bodyPr/>
          <a:lstStyle>
            <a:lvl1pPr marL="0" indent="0">
              <a:buFont typeface="Wingdings" pitchFamily="-111" charset="2"/>
              <a:buNone/>
              <a:defRPr i="1"/>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smtClean="0"/>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smtClean="0"/>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295400" cy="457200"/>
          </a:xfrm>
        </p:spPr>
        <p:txBody>
          <a:bodyPr/>
          <a:lstStyle>
            <a:lvl1pPr>
              <a:defRPr smtClean="0"/>
            </a:lvl1pPr>
          </a:lstStyle>
          <a:p>
            <a:pPr>
              <a:defRPr/>
            </a:pPr>
            <a:fld id="{4F608746-AAA3-084F-B90D-4C00654A57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012101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8CB8CF-2FD0-B34C-BAC3-F36A917574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28907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F1429C-4D1D-B045-BC08-878BB42C12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341116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7BDF57-0786-8247-AC1F-407FA1280E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637870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02F5659-4D65-864A-9709-258CDBA62D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553828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991738-E47F-F44A-920F-F964BBC798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050005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E0601A0-9521-4442-9910-26CA8A8F7C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927674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6B85FC-B692-D744-85D9-5086F0F1DA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306105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70C0FF-A839-2E4E-BBB6-FBC9EAFA0A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18629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53447416"/>
      </p:ext>
    </p:extLst>
  </p:cSld>
  <p:clrMapOvr>
    <a:masterClrMapping/>
  </p:clrMapOvr>
  <p:transition xmlns:p14="http://schemas.microsoft.com/office/powerpoint/2010/main"/>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F5546A-5B27-1C43-A569-884C830670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126752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C07EA9-702C-8745-A8DE-FAA0A7B98E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723219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6349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smtClean="0"/>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smtClean="0"/>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smtClean="0"/>
            </a:lvl1pPr>
          </a:lstStyle>
          <a:p>
            <a:pPr>
              <a:defRPr/>
            </a:pPr>
            <a:fld id="{72A411A0-B4D0-604F-85CE-B8DBCBFEB2A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312991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BFE61C-45DC-AF42-9DDB-B1F00CF9168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63937023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D4AABE-6076-DD4E-A2BA-F15109E5494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70552070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698F1F-A662-CE44-832B-85A4582E6E1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70159798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76C616A-B55A-ED46-A49A-C2B9AC9978C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78681702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3B1CF4-35DD-154A-880F-F4F783337CA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05858964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F4990CF-A7EB-8249-A0B2-094293E7A4B5}"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17659066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2D59F4D-6803-5442-8D20-729FAA1B452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100060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055567274"/>
      </p:ext>
    </p:extLst>
  </p:cSld>
  <p:clrMapOvr>
    <a:masterClrMapping/>
  </p:clrMapOvr>
  <p:transition xmlns:p14="http://schemas.microsoft.com/office/powerpoint/2010/main"/>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3EE74A5-2159-0D44-907E-3A6EC81DF630}"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0329895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B6D3B0-B5F6-7245-ACE1-F52D8D8C7682}"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5621205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02BA58-CAAE-C84D-943A-3ECA9F9EC73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7973912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9D3439DF-7AC1-4049-BBAC-1D1514F7DF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5655429"/>
      </p:ext>
    </p:extLst>
  </p:cSld>
  <p:clrMapOvr>
    <a:masterClrMapping/>
  </p:clrMapOvr>
  <p:transition xmlns:p14="http://schemas.microsoft.com/office/powerpoint/2010/main" spd="med">
    <p:randomBar dir="vert"/>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10FA8A21-870F-EC4E-887E-955FA9D68D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8523654"/>
      </p:ext>
    </p:extLst>
  </p:cSld>
  <p:clrMapOvr>
    <a:masterClrMapping/>
  </p:clrMapOvr>
  <p:transition xmlns:p14="http://schemas.microsoft.com/office/powerpoint/2010/main" spd="med">
    <p:randomBar dir="vert"/>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7C02FBDC-A282-A04D-B3F3-507BCDC8E7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3897825"/>
      </p:ext>
    </p:extLst>
  </p:cSld>
  <p:clrMapOvr>
    <a:masterClrMapping/>
  </p:clrMapOvr>
  <p:transition xmlns:p14="http://schemas.microsoft.com/office/powerpoint/2010/main" spd="med">
    <p:randomBar dir="vert"/>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2B6ADE07-CE14-494A-AD87-76134EA4E0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6965080"/>
      </p:ext>
    </p:extLst>
  </p:cSld>
  <p:clrMapOvr>
    <a:masterClrMapping/>
  </p:clrMapOvr>
  <p:transition xmlns:p14="http://schemas.microsoft.com/office/powerpoint/2010/main" spd="med">
    <p:randomBar dir="vert"/>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29"/>
          <p:cNvSpPr>
            <a:spLocks noGrp="1" noChangeArrowheads="1"/>
          </p:cNvSpPr>
          <p:nvPr>
            <p:ph type="sldNum" sz="quarter" idx="12"/>
          </p:nvPr>
        </p:nvSpPr>
        <p:spPr>
          <a:ln/>
        </p:spPr>
        <p:txBody>
          <a:bodyPr/>
          <a:lstStyle>
            <a:lvl1pPr>
              <a:defRPr/>
            </a:lvl1pPr>
          </a:lstStyle>
          <a:p>
            <a:pPr>
              <a:defRPr/>
            </a:pPr>
            <a:fld id="{A56066AB-589D-0042-B2EA-AE0C8981BB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7445917"/>
      </p:ext>
    </p:extLst>
  </p:cSld>
  <p:clrMapOvr>
    <a:masterClrMapping/>
  </p:clrMapOvr>
  <p:transition xmlns:p14="http://schemas.microsoft.com/office/powerpoint/2010/main" spd="med">
    <p:randomBar dir="vert"/>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sldNum" sz="quarter" idx="12"/>
          </p:nvPr>
        </p:nvSpPr>
        <p:spPr>
          <a:ln/>
        </p:spPr>
        <p:txBody>
          <a:bodyPr/>
          <a:lstStyle>
            <a:lvl1pPr>
              <a:defRPr/>
            </a:lvl1pPr>
          </a:lstStyle>
          <a:p>
            <a:pPr>
              <a:defRPr/>
            </a:pPr>
            <a:fld id="{CDDBE836-4A44-844F-B871-830F0375EB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1758594"/>
      </p:ext>
    </p:extLst>
  </p:cSld>
  <p:clrMapOvr>
    <a:masterClrMapping/>
  </p:clrMapOvr>
  <p:transition xmlns:p14="http://schemas.microsoft.com/office/powerpoint/2010/main" spd="med">
    <p:randomBar dir="vert"/>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sldNum" sz="quarter" idx="12"/>
          </p:nvPr>
        </p:nvSpPr>
        <p:spPr>
          <a:ln/>
        </p:spPr>
        <p:txBody>
          <a:bodyPr/>
          <a:lstStyle>
            <a:lvl1pPr>
              <a:defRPr/>
            </a:lvl1pPr>
          </a:lstStyle>
          <a:p>
            <a:pPr>
              <a:defRPr/>
            </a:pPr>
            <a:fld id="{A2D5C86E-8A1B-734F-86A6-5C0B06FDE2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6303821"/>
      </p:ext>
    </p:extLst>
  </p:cSld>
  <p:clrMapOvr>
    <a:masterClrMapping/>
  </p:clrMapOvr>
  <p:transition xmlns:p14="http://schemas.microsoft.com/office/powerpoint/2010/mai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304476047"/>
      </p:ext>
    </p:extLst>
  </p:cSld>
  <p:clrMapOvr>
    <a:masterClrMapping/>
  </p:clrMapOvr>
  <p:transition xmlns:p14="http://schemas.microsoft.com/office/powerpoint/2010/main"/>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612AFE94-F41A-424E-B29D-DB923A2B8C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3215876"/>
      </p:ext>
    </p:extLst>
  </p:cSld>
  <p:clrMapOvr>
    <a:masterClrMapping/>
  </p:clrMapOvr>
  <p:transition xmlns:p14="http://schemas.microsoft.com/office/powerpoint/2010/main" spd="med">
    <p:randomBar dir="vert"/>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AC9FDFAD-44D0-0547-B31F-C4E72AC9AC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1674561"/>
      </p:ext>
    </p:extLst>
  </p:cSld>
  <p:clrMapOvr>
    <a:masterClrMapping/>
  </p:clrMapOvr>
  <p:transition xmlns:p14="http://schemas.microsoft.com/office/powerpoint/2010/main" spd="med">
    <p:randomBar dir="vert"/>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97840C72-0259-C04F-8A99-B6122C495C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1628604"/>
      </p:ext>
    </p:extLst>
  </p:cSld>
  <p:clrMapOvr>
    <a:masterClrMapping/>
  </p:clrMapOvr>
  <p:transition xmlns:p14="http://schemas.microsoft.com/office/powerpoint/2010/main" spd="med">
    <p:randomBar dir="vert"/>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D69605F6-41FD-1C4D-885B-651F133DD1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5727724"/>
      </p:ext>
    </p:extLst>
  </p:cSld>
  <p:clrMapOvr>
    <a:masterClrMapping/>
  </p:clrMapOvr>
  <p:transition xmlns:p14="http://schemas.microsoft.com/office/powerpoint/2010/main" spd="med">
    <p:randomBar dir="vert"/>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5"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6"/>
          <p:cNvSpPr>
            <a:spLocks noGrp="1" noChangeArrowheads="1"/>
          </p:cNvSpPr>
          <p:nvPr>
            <p:ph type="sldNum" sz="quarter" idx="12"/>
          </p:nvPr>
        </p:nvSpPr>
        <p:spPr>
          <a:ln/>
        </p:spPr>
        <p:txBody>
          <a:bodyPr/>
          <a:lstStyle>
            <a:lvl1pPr>
              <a:defRPr/>
            </a:lvl1pPr>
          </a:lstStyle>
          <a:p>
            <a:pPr>
              <a:defRPr/>
            </a:pPr>
            <a:fld id="{5A0FD167-5FDD-7949-AF13-8C0A05847845}"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87020637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5"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6"/>
          <p:cNvSpPr>
            <a:spLocks noGrp="1" noChangeArrowheads="1"/>
          </p:cNvSpPr>
          <p:nvPr>
            <p:ph type="sldNum" sz="quarter" idx="12"/>
          </p:nvPr>
        </p:nvSpPr>
        <p:spPr>
          <a:ln/>
        </p:spPr>
        <p:txBody>
          <a:bodyPr/>
          <a:lstStyle>
            <a:lvl1pPr>
              <a:defRPr/>
            </a:lvl1pPr>
          </a:lstStyle>
          <a:p>
            <a:pPr>
              <a:defRPr/>
            </a:pPr>
            <a:fld id="{C8156BD0-0313-6749-B504-2DB2E5DEA41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33464938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5"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6"/>
          <p:cNvSpPr>
            <a:spLocks noGrp="1" noChangeArrowheads="1"/>
          </p:cNvSpPr>
          <p:nvPr>
            <p:ph type="sldNum" sz="quarter" idx="12"/>
          </p:nvPr>
        </p:nvSpPr>
        <p:spPr>
          <a:ln/>
        </p:spPr>
        <p:txBody>
          <a:bodyPr/>
          <a:lstStyle>
            <a:lvl1pPr>
              <a:defRPr/>
            </a:lvl1pPr>
          </a:lstStyle>
          <a:p>
            <a:pPr>
              <a:defRPr/>
            </a:pPr>
            <a:fld id="{4408379F-9C21-614D-9C34-3F215C43A537}"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04016234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61988"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4388"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6"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6"/>
          <p:cNvSpPr>
            <a:spLocks noGrp="1" noChangeArrowheads="1"/>
          </p:cNvSpPr>
          <p:nvPr>
            <p:ph type="sldNum" sz="quarter" idx="12"/>
          </p:nvPr>
        </p:nvSpPr>
        <p:spPr>
          <a:ln/>
        </p:spPr>
        <p:txBody>
          <a:bodyPr/>
          <a:lstStyle>
            <a:lvl1pPr>
              <a:defRPr/>
            </a:lvl1pPr>
          </a:lstStyle>
          <a:p>
            <a:pPr>
              <a:defRPr/>
            </a:pPr>
            <a:fld id="{65330E6D-8B96-4441-9E14-5A3152C2016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60139252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8"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16"/>
          <p:cNvSpPr>
            <a:spLocks noGrp="1" noChangeArrowheads="1"/>
          </p:cNvSpPr>
          <p:nvPr>
            <p:ph type="sldNum" sz="quarter" idx="12"/>
          </p:nvPr>
        </p:nvSpPr>
        <p:spPr>
          <a:ln/>
        </p:spPr>
        <p:txBody>
          <a:bodyPr/>
          <a:lstStyle>
            <a:lvl1pPr>
              <a:defRPr/>
            </a:lvl1pPr>
          </a:lstStyle>
          <a:p>
            <a:pPr>
              <a:defRPr/>
            </a:pPr>
            <a:fld id="{D0A12E64-5AAA-4D4C-A52C-FA1D5ED7E2BB}"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67338594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4"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16"/>
          <p:cNvSpPr>
            <a:spLocks noGrp="1" noChangeArrowheads="1"/>
          </p:cNvSpPr>
          <p:nvPr>
            <p:ph type="sldNum" sz="quarter" idx="12"/>
          </p:nvPr>
        </p:nvSpPr>
        <p:spPr>
          <a:ln/>
        </p:spPr>
        <p:txBody>
          <a:bodyPr/>
          <a:lstStyle>
            <a:lvl1pPr>
              <a:defRPr/>
            </a:lvl1pPr>
          </a:lstStyle>
          <a:p>
            <a:pPr>
              <a:defRPr/>
            </a:pPr>
            <a:fld id="{ECADD582-6401-F34D-B689-B510B51AD52B}"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6895377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285818055"/>
      </p:ext>
    </p:extLst>
  </p:cSld>
  <p:clrMapOvr>
    <a:masterClrMapping/>
  </p:clrMapOvr>
  <p:transition xmlns:p14="http://schemas.microsoft.com/office/powerpoint/2010/main"/>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3"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16"/>
          <p:cNvSpPr>
            <a:spLocks noGrp="1" noChangeArrowheads="1"/>
          </p:cNvSpPr>
          <p:nvPr>
            <p:ph type="sldNum" sz="quarter" idx="12"/>
          </p:nvPr>
        </p:nvSpPr>
        <p:spPr>
          <a:ln/>
        </p:spPr>
        <p:txBody>
          <a:bodyPr/>
          <a:lstStyle>
            <a:lvl1pPr>
              <a:defRPr/>
            </a:lvl1pPr>
          </a:lstStyle>
          <a:p>
            <a:pPr>
              <a:defRPr/>
            </a:pPr>
            <a:fld id="{65BCBC4D-6462-604E-8B2F-37EA4408C7E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50225584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6"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6"/>
          <p:cNvSpPr>
            <a:spLocks noGrp="1" noChangeArrowheads="1"/>
          </p:cNvSpPr>
          <p:nvPr>
            <p:ph type="sldNum" sz="quarter" idx="12"/>
          </p:nvPr>
        </p:nvSpPr>
        <p:spPr>
          <a:ln/>
        </p:spPr>
        <p:txBody>
          <a:bodyPr/>
          <a:lstStyle>
            <a:lvl1pPr>
              <a:defRPr/>
            </a:lvl1pPr>
          </a:lstStyle>
          <a:p>
            <a:pPr>
              <a:defRPr/>
            </a:pPr>
            <a:fld id="{37777760-F80B-AE4B-9163-D87BD9EAE76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87898908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6"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6"/>
          <p:cNvSpPr>
            <a:spLocks noGrp="1" noChangeArrowheads="1"/>
          </p:cNvSpPr>
          <p:nvPr>
            <p:ph type="sldNum" sz="quarter" idx="12"/>
          </p:nvPr>
        </p:nvSpPr>
        <p:spPr>
          <a:ln/>
        </p:spPr>
        <p:txBody>
          <a:bodyPr/>
          <a:lstStyle>
            <a:lvl1pPr>
              <a:defRPr/>
            </a:lvl1pPr>
          </a:lstStyle>
          <a:p>
            <a:pPr>
              <a:defRPr/>
            </a:pPr>
            <a:fld id="{E7B29FD1-00A3-0545-8A14-3462F9F9C67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88699799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5"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6"/>
          <p:cNvSpPr>
            <a:spLocks noGrp="1" noChangeArrowheads="1"/>
          </p:cNvSpPr>
          <p:nvPr>
            <p:ph type="sldNum" sz="quarter" idx="12"/>
          </p:nvPr>
        </p:nvSpPr>
        <p:spPr>
          <a:ln/>
        </p:spPr>
        <p:txBody>
          <a:bodyPr/>
          <a:lstStyle>
            <a:lvl1pPr>
              <a:defRPr/>
            </a:lvl1pPr>
          </a:lstStyle>
          <a:p>
            <a:pPr>
              <a:defRPr/>
            </a:pPr>
            <a:fld id="{7FA1E3D7-C9C0-AC44-8C30-B7E4ED88CBC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11829643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0388" y="228600"/>
            <a:ext cx="2081212"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61988" y="228600"/>
            <a:ext cx="60960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5"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6"/>
          <p:cNvSpPr>
            <a:spLocks noGrp="1" noChangeArrowheads="1"/>
          </p:cNvSpPr>
          <p:nvPr>
            <p:ph type="sldNum" sz="quarter" idx="12"/>
          </p:nvPr>
        </p:nvSpPr>
        <p:spPr>
          <a:ln/>
        </p:spPr>
        <p:txBody>
          <a:bodyPr/>
          <a:lstStyle>
            <a:lvl1pPr>
              <a:defRPr/>
            </a:lvl1pPr>
          </a:lstStyle>
          <a:p>
            <a:pPr>
              <a:defRPr/>
            </a:pPr>
            <a:fld id="{27E0F3F8-6608-3548-8613-457F2E880A05}"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36486100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Arial" charset="0"/>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charset="0"/>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E0E66895-212D-5344-BB55-5FD2FA2CC557}" type="slidenum">
              <a:rPr lang="en-US"/>
              <a:pPr>
                <a:defRPr/>
              </a:pPr>
              <a:t>‹#›</a:t>
            </a:fld>
            <a:endParaRPr lang="en-US"/>
          </a:p>
        </p:txBody>
      </p:sp>
    </p:spTree>
    <p:extLst>
      <p:ext uri="{BB962C8B-B14F-4D97-AF65-F5344CB8AC3E}">
        <p14:creationId xmlns:p14="http://schemas.microsoft.com/office/powerpoint/2010/main" val="398324485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9079EF19-0234-E44C-88B2-8B37C9911D36}" type="slidenum">
              <a:rPr lang="en-US"/>
              <a:pPr>
                <a:defRPr/>
              </a:pPr>
              <a:t>‹#›</a:t>
            </a:fld>
            <a:endParaRPr lang="en-US"/>
          </a:p>
        </p:txBody>
      </p:sp>
    </p:spTree>
    <p:extLst>
      <p:ext uri="{BB962C8B-B14F-4D97-AF65-F5344CB8AC3E}">
        <p14:creationId xmlns:p14="http://schemas.microsoft.com/office/powerpoint/2010/main" val="234151064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CF4CAA58-C5A5-0346-BA7B-E49A768484BE}" type="slidenum">
              <a:rPr lang="en-US"/>
              <a:pPr>
                <a:defRPr/>
              </a:pPr>
              <a:t>‹#›</a:t>
            </a:fld>
            <a:endParaRPr lang="en-US"/>
          </a:p>
        </p:txBody>
      </p:sp>
    </p:spTree>
    <p:extLst>
      <p:ext uri="{BB962C8B-B14F-4D97-AF65-F5344CB8AC3E}">
        <p14:creationId xmlns:p14="http://schemas.microsoft.com/office/powerpoint/2010/main" val="275082941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686F59D-2A4A-9F42-8213-F0405C2FC243}" type="slidenum">
              <a:rPr lang="en-US"/>
              <a:pPr>
                <a:defRPr/>
              </a:pPr>
              <a:t>‹#›</a:t>
            </a:fld>
            <a:endParaRPr lang="en-US"/>
          </a:p>
        </p:txBody>
      </p:sp>
    </p:spTree>
    <p:extLst>
      <p:ext uri="{BB962C8B-B14F-4D97-AF65-F5344CB8AC3E}">
        <p14:creationId xmlns:p14="http://schemas.microsoft.com/office/powerpoint/2010/main" val="48363142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5D4584D7-CB25-0242-B961-1457030ED8A9}" type="slidenum">
              <a:rPr lang="en-US"/>
              <a:pPr>
                <a:defRPr/>
              </a:pPr>
              <a:t>‹#›</a:t>
            </a:fld>
            <a:endParaRPr lang="en-US"/>
          </a:p>
        </p:txBody>
      </p:sp>
    </p:spTree>
    <p:extLst>
      <p:ext uri="{BB962C8B-B14F-4D97-AF65-F5344CB8AC3E}">
        <p14:creationId xmlns:p14="http://schemas.microsoft.com/office/powerpoint/2010/main" val="21031301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267354673"/>
      </p:ext>
    </p:extLst>
  </p:cSld>
  <p:clrMapOvr>
    <a:masterClrMapping/>
  </p:clrMapOvr>
  <p:transition xmlns:p14="http://schemas.microsoft.com/office/powerpoint/2010/mai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C80E18F9-AD84-A64A-8EDB-438EB0FF9B88}" type="slidenum">
              <a:rPr lang="en-US"/>
              <a:pPr>
                <a:defRPr/>
              </a:pPr>
              <a:t>‹#›</a:t>
            </a:fld>
            <a:endParaRPr lang="en-US"/>
          </a:p>
        </p:txBody>
      </p:sp>
    </p:spTree>
    <p:extLst>
      <p:ext uri="{BB962C8B-B14F-4D97-AF65-F5344CB8AC3E}">
        <p14:creationId xmlns:p14="http://schemas.microsoft.com/office/powerpoint/2010/main" val="353282298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ED0714B9-7A17-1A4B-AA12-A29720F6E0BD}" type="slidenum">
              <a:rPr lang="en-US"/>
              <a:pPr>
                <a:defRPr/>
              </a:pPr>
              <a:t>‹#›</a:t>
            </a:fld>
            <a:endParaRPr lang="en-US"/>
          </a:p>
        </p:txBody>
      </p:sp>
    </p:spTree>
    <p:extLst>
      <p:ext uri="{BB962C8B-B14F-4D97-AF65-F5344CB8AC3E}">
        <p14:creationId xmlns:p14="http://schemas.microsoft.com/office/powerpoint/2010/main" val="347675665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61FC3000-42FB-174B-8936-A4B5F095F6CF}" type="slidenum">
              <a:rPr lang="en-US"/>
              <a:pPr>
                <a:defRPr/>
              </a:pPr>
              <a:t>‹#›</a:t>
            </a:fld>
            <a:endParaRPr lang="en-US"/>
          </a:p>
        </p:txBody>
      </p:sp>
    </p:spTree>
    <p:extLst>
      <p:ext uri="{BB962C8B-B14F-4D97-AF65-F5344CB8AC3E}">
        <p14:creationId xmlns:p14="http://schemas.microsoft.com/office/powerpoint/2010/main" val="14192009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278F59A2-36CC-CA4D-98A9-3D4DE4DAFB48}" type="slidenum">
              <a:rPr lang="en-US"/>
              <a:pPr>
                <a:defRPr/>
              </a:pPr>
              <a:t>‹#›</a:t>
            </a:fld>
            <a:endParaRPr lang="en-US"/>
          </a:p>
        </p:txBody>
      </p:sp>
    </p:spTree>
    <p:extLst>
      <p:ext uri="{BB962C8B-B14F-4D97-AF65-F5344CB8AC3E}">
        <p14:creationId xmlns:p14="http://schemas.microsoft.com/office/powerpoint/2010/main" val="111773563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212945D5-22FA-6748-9AB9-553833B2CBF6}" type="slidenum">
              <a:rPr lang="en-US"/>
              <a:pPr>
                <a:defRPr/>
              </a:pPr>
              <a:t>‹#›</a:t>
            </a:fld>
            <a:endParaRPr lang="en-US"/>
          </a:p>
        </p:txBody>
      </p:sp>
    </p:spTree>
    <p:extLst>
      <p:ext uri="{BB962C8B-B14F-4D97-AF65-F5344CB8AC3E}">
        <p14:creationId xmlns:p14="http://schemas.microsoft.com/office/powerpoint/2010/main" val="296036043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C9A3ED2E-C99C-0A4B-91A5-61100EC75C0E}" type="slidenum">
              <a:rPr lang="en-US"/>
              <a:pPr>
                <a:defRPr/>
              </a:pPr>
              <a:t>‹#›</a:t>
            </a:fld>
            <a:endParaRPr lang="en-US"/>
          </a:p>
        </p:txBody>
      </p:sp>
    </p:spTree>
    <p:extLst>
      <p:ext uri="{BB962C8B-B14F-4D97-AF65-F5344CB8AC3E}">
        <p14:creationId xmlns:p14="http://schemas.microsoft.com/office/powerpoint/2010/main" val="112012377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CBA5F3C9-E2AC-C843-BE71-0028C8B9BB01}" type="slidenum">
              <a:rPr lang="en-US"/>
              <a:pPr>
                <a:defRPr/>
              </a:pPr>
              <a:t>‹#›</a:t>
            </a:fld>
            <a:endParaRPr lang="en-US"/>
          </a:p>
        </p:txBody>
      </p:sp>
    </p:spTree>
    <p:extLst>
      <p:ext uri="{BB962C8B-B14F-4D97-AF65-F5344CB8AC3E}">
        <p14:creationId xmlns:p14="http://schemas.microsoft.com/office/powerpoint/2010/main" val="389202137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solidFill>
                  <a:srgbClr val="000000"/>
                </a:solidFill>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solidFill>
                  <a:srgbClr val="000000"/>
                </a:solidFill>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solidFill>
                  <a:srgbClr val="FFFFFF"/>
                </a:solidFill>
                <a:latin typeface="Times New Roman" charset="0"/>
              </a:defRPr>
            </a:lvl1pPr>
          </a:lstStyle>
          <a:p>
            <a:pPr>
              <a:defRPr/>
            </a:pPr>
            <a:fld id="{5EC79CE7-D016-2943-8A01-D0E6D9970BE4}" type="slidenum">
              <a:rPr lang="en-US"/>
              <a:pPr>
                <a:defRPr/>
              </a:pPr>
              <a:t>‹#›</a:t>
            </a:fld>
            <a:endParaRPr lang="en-US"/>
          </a:p>
        </p:txBody>
      </p:sp>
    </p:spTree>
    <p:extLst>
      <p:ext uri="{BB962C8B-B14F-4D97-AF65-F5344CB8AC3E}">
        <p14:creationId xmlns:p14="http://schemas.microsoft.com/office/powerpoint/2010/main" val="257658634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solidFill>
                  <a:srgbClr val="000000"/>
                </a:solidFill>
                <a:latin typeface="Times New Roman" charset="0"/>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solidFill>
                  <a:srgbClr val="000000"/>
                </a:solidFill>
                <a:latin typeface="Times New Roman" charset="0"/>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solidFill>
                  <a:srgbClr val="FFFFFF"/>
                </a:solidFill>
                <a:latin typeface="Times New Roman" charset="0"/>
              </a:defRPr>
            </a:lvl1pPr>
          </a:lstStyle>
          <a:p>
            <a:pPr>
              <a:defRPr/>
            </a:pPr>
            <a:fld id="{06AFC918-E59A-1845-9E8A-4F53E6DEEF3E}" type="slidenum">
              <a:rPr lang="en-GB"/>
              <a:pPr>
                <a:defRPr/>
              </a:pPr>
              <a:t>‹#›</a:t>
            </a:fld>
            <a:endParaRPr lang="en-GB"/>
          </a:p>
        </p:txBody>
      </p:sp>
    </p:spTree>
    <p:extLst>
      <p:ext uri="{BB962C8B-B14F-4D97-AF65-F5344CB8AC3E}">
        <p14:creationId xmlns:p14="http://schemas.microsoft.com/office/powerpoint/2010/main" val="387581017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311392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377173984"/>
      </p:ext>
    </p:extLst>
  </p:cSld>
  <p:clrMapOvr>
    <a:masterClrMapping/>
  </p:clrMapOvr>
  <p:transition xmlns:p14="http://schemas.microsoft.com/office/powerpoint/2010/mai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0194702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369920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8456478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7882949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3600513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4684496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0461781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0419351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4957752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22678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B17ABD2-DDAF-7F4D-9285-AEE91753B6D9}" type="slidenum">
              <a:rPr lang="en-US"/>
              <a:pPr/>
              <a:t>‹#›</a:t>
            </a:fld>
            <a:endParaRPr lang="en-US"/>
          </a:p>
        </p:txBody>
      </p:sp>
    </p:spTree>
    <p:extLst>
      <p:ext uri="{BB962C8B-B14F-4D97-AF65-F5344CB8AC3E}">
        <p14:creationId xmlns:p14="http://schemas.microsoft.com/office/powerpoint/2010/main" val="22227579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240239457"/>
      </p:ext>
    </p:extLst>
  </p:cSld>
  <p:clrMapOvr>
    <a:masterClrMapping/>
  </p:clrMapOvr>
  <p:transition xmlns:p14="http://schemas.microsoft.com/office/powerpoint/2010/mai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1DC6ED9-5101-0945-8A0C-2A3716E684CE}" type="slidenum">
              <a:rPr lang="en-US"/>
              <a:pPr>
                <a:defRPr/>
              </a:pPr>
              <a:t>‹#›</a:t>
            </a:fld>
            <a:endParaRPr lang="en-US"/>
          </a:p>
        </p:txBody>
      </p:sp>
    </p:spTree>
    <p:extLst>
      <p:ext uri="{BB962C8B-B14F-4D97-AF65-F5344CB8AC3E}">
        <p14:creationId xmlns:p14="http://schemas.microsoft.com/office/powerpoint/2010/main" val="176064519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1095A3D-D439-9748-A96A-6FEDA1FF07D6}" type="slidenum">
              <a:rPr lang="en-US"/>
              <a:pPr>
                <a:defRPr/>
              </a:pPr>
              <a:t>‹#›</a:t>
            </a:fld>
            <a:endParaRPr lang="en-US"/>
          </a:p>
        </p:txBody>
      </p:sp>
    </p:spTree>
    <p:extLst>
      <p:ext uri="{BB962C8B-B14F-4D97-AF65-F5344CB8AC3E}">
        <p14:creationId xmlns:p14="http://schemas.microsoft.com/office/powerpoint/2010/main" val="159927154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A7CB08E-8F99-CB4A-8F8F-A541A56DC4E7}" type="slidenum">
              <a:rPr lang="en-US"/>
              <a:pPr>
                <a:defRPr/>
              </a:pPr>
              <a:t>‹#›</a:t>
            </a:fld>
            <a:endParaRPr lang="en-US"/>
          </a:p>
        </p:txBody>
      </p:sp>
    </p:spTree>
    <p:extLst>
      <p:ext uri="{BB962C8B-B14F-4D97-AF65-F5344CB8AC3E}">
        <p14:creationId xmlns:p14="http://schemas.microsoft.com/office/powerpoint/2010/main" val="34646509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F299107-A618-F848-ACDE-88001D042CA6}" type="slidenum">
              <a:rPr lang="en-US"/>
              <a:pPr>
                <a:defRPr/>
              </a:pPr>
              <a:t>‹#›</a:t>
            </a:fld>
            <a:endParaRPr lang="en-US"/>
          </a:p>
        </p:txBody>
      </p:sp>
    </p:spTree>
    <p:extLst>
      <p:ext uri="{BB962C8B-B14F-4D97-AF65-F5344CB8AC3E}">
        <p14:creationId xmlns:p14="http://schemas.microsoft.com/office/powerpoint/2010/main" val="336410143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0A36D125-2033-AF48-BCC8-34B5C25B3C7B}" type="slidenum">
              <a:rPr lang="en-US"/>
              <a:pPr>
                <a:defRPr/>
              </a:pPr>
              <a:t>‹#›</a:t>
            </a:fld>
            <a:endParaRPr lang="en-US"/>
          </a:p>
        </p:txBody>
      </p:sp>
    </p:spTree>
    <p:extLst>
      <p:ext uri="{BB962C8B-B14F-4D97-AF65-F5344CB8AC3E}">
        <p14:creationId xmlns:p14="http://schemas.microsoft.com/office/powerpoint/2010/main" val="234875709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BCBA036-D776-3942-B2D9-E1C95ED38D15}" type="slidenum">
              <a:rPr lang="en-US"/>
              <a:pPr>
                <a:defRPr/>
              </a:pPr>
              <a:t>‹#›</a:t>
            </a:fld>
            <a:endParaRPr lang="en-US"/>
          </a:p>
        </p:txBody>
      </p:sp>
    </p:spTree>
    <p:extLst>
      <p:ext uri="{BB962C8B-B14F-4D97-AF65-F5344CB8AC3E}">
        <p14:creationId xmlns:p14="http://schemas.microsoft.com/office/powerpoint/2010/main" val="306386634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079C4C69-D410-C34D-8FB7-1D86220AD12F}" type="slidenum">
              <a:rPr lang="en-US"/>
              <a:pPr>
                <a:defRPr/>
              </a:pPr>
              <a:t>‹#›</a:t>
            </a:fld>
            <a:endParaRPr lang="en-US"/>
          </a:p>
        </p:txBody>
      </p:sp>
    </p:spTree>
    <p:extLst>
      <p:ext uri="{BB962C8B-B14F-4D97-AF65-F5344CB8AC3E}">
        <p14:creationId xmlns:p14="http://schemas.microsoft.com/office/powerpoint/2010/main" val="110506718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8041B03-1201-CE4E-8FD6-53C0AA5AFF3C}" type="slidenum">
              <a:rPr lang="en-US"/>
              <a:pPr>
                <a:defRPr/>
              </a:pPr>
              <a:t>‹#›</a:t>
            </a:fld>
            <a:endParaRPr lang="en-US"/>
          </a:p>
        </p:txBody>
      </p:sp>
    </p:spTree>
    <p:extLst>
      <p:ext uri="{BB962C8B-B14F-4D97-AF65-F5344CB8AC3E}">
        <p14:creationId xmlns:p14="http://schemas.microsoft.com/office/powerpoint/2010/main" val="228083925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0310B14-EE60-7649-9C32-F6CC9B8BEF22}" type="slidenum">
              <a:rPr lang="en-US"/>
              <a:pPr>
                <a:defRPr/>
              </a:pPr>
              <a:t>‹#›</a:t>
            </a:fld>
            <a:endParaRPr lang="en-US"/>
          </a:p>
        </p:txBody>
      </p:sp>
    </p:spTree>
    <p:extLst>
      <p:ext uri="{BB962C8B-B14F-4D97-AF65-F5344CB8AC3E}">
        <p14:creationId xmlns:p14="http://schemas.microsoft.com/office/powerpoint/2010/main" val="44199647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45DA4D92-1DDC-574B-89A1-F636000EA672}" type="slidenum">
              <a:rPr lang="en-US"/>
              <a:pPr>
                <a:defRPr/>
              </a:pPr>
              <a:t>‹#›</a:t>
            </a:fld>
            <a:endParaRPr lang="en-US"/>
          </a:p>
        </p:txBody>
      </p:sp>
    </p:spTree>
    <p:extLst>
      <p:ext uri="{BB962C8B-B14F-4D97-AF65-F5344CB8AC3E}">
        <p14:creationId xmlns:p14="http://schemas.microsoft.com/office/powerpoint/2010/main" val="10622155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257781945"/>
      </p:ext>
    </p:extLst>
  </p:cSld>
  <p:clrMapOvr>
    <a:masterClrMapping/>
  </p:clrMapOvr>
  <p:transition xmlns:p14="http://schemas.microsoft.com/office/powerpoint/2010/mai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1C9127D-B1B6-F942-924C-783346808C46}" type="slidenum">
              <a:rPr lang="en-US"/>
              <a:pPr>
                <a:defRPr/>
              </a:pPr>
              <a:t>‹#›</a:t>
            </a:fld>
            <a:endParaRPr lang="en-US"/>
          </a:p>
        </p:txBody>
      </p:sp>
    </p:spTree>
    <p:extLst>
      <p:ext uri="{BB962C8B-B14F-4D97-AF65-F5344CB8AC3E}">
        <p14:creationId xmlns:p14="http://schemas.microsoft.com/office/powerpoint/2010/main" val="242130554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170"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endParaRPr kumimoji="1" lang="en-US">
              <a:solidFill>
                <a:srgbClr val="000000"/>
              </a:solidFill>
            </a:endParaRPr>
          </a:p>
        </p:txBody>
      </p:sp>
      <p:pic>
        <p:nvPicPr>
          <p:cNvPr id="7171"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extLst>
            <a:ext uri="{909E8E84-426E-40dd-AFC4-6F175D3DCCD1}">
              <a14:hiddenFill xmlns:a14="http://schemas.microsoft.com/office/drawing/2010/main">
                <a:solidFill>
                  <a:srgbClr val="FFFFFF"/>
                </a:solidFill>
              </a14:hiddenFill>
            </a:ext>
          </a:extLst>
        </p:spPr>
      </p:pic>
      <p:sp>
        <p:nvSpPr>
          <p:cNvPr id="7172"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a:endParaRPr kumimoji="1" lang="en-US">
              <a:solidFill>
                <a:srgbClr val="000000"/>
              </a:solidFill>
            </a:endParaRPr>
          </a:p>
        </p:txBody>
      </p:sp>
      <p:pic>
        <p:nvPicPr>
          <p:cNvPr id="7173"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extLst>
            <a:ext uri="{909E8E84-426E-40dd-AFC4-6F175D3DCCD1}">
              <a14:hiddenFill xmlns:a14="http://schemas.microsoft.com/office/drawing/2010/main">
                <a:solidFill>
                  <a:srgbClr val="FFFFFF"/>
                </a:solidFill>
              </a14:hiddenFill>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pPr lvl="0"/>
            <a:r>
              <a:rPr lang="en-US" noProof="0"/>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pPr lvl="0"/>
            <a:r>
              <a:rPr lang="en-US" noProof="0"/>
              <a:t>Click to edit Master subtitle style</a:t>
            </a:r>
          </a:p>
        </p:txBody>
      </p:sp>
      <p:sp>
        <p:nvSpPr>
          <p:cNvPr id="7176" name="Rectangle 8"/>
          <p:cNvSpPr>
            <a:spLocks noGrp="1" noChangeArrowheads="1"/>
          </p:cNvSpPr>
          <p:nvPr>
            <p:ph type="dt" sz="quarter" idx="2"/>
          </p:nvPr>
        </p:nvSpPr>
        <p:spPr>
          <a:xfrm>
            <a:off x="1084263" y="6096000"/>
            <a:ext cx="1905000" cy="457200"/>
          </a:xfrm>
        </p:spPr>
        <p:txBody>
          <a:bodyPr/>
          <a:lstStyle>
            <a:lvl1pPr>
              <a:defRPr/>
            </a:lvl1pPr>
          </a:lstStyle>
          <a:p>
            <a:endParaRPr lang="en-US">
              <a:solidFill>
                <a:srgbClr val="000000"/>
              </a:solidFill>
            </a:endParaRPr>
          </a:p>
        </p:txBody>
      </p:sp>
      <p:sp>
        <p:nvSpPr>
          <p:cNvPr id="7177" name="Rectangle 9"/>
          <p:cNvSpPr>
            <a:spLocks noGrp="1" noChangeArrowheads="1"/>
          </p:cNvSpPr>
          <p:nvPr>
            <p:ph type="ftr" sz="quarter" idx="3"/>
          </p:nvPr>
        </p:nvSpPr>
        <p:spPr>
          <a:xfrm>
            <a:off x="3522663" y="6096000"/>
            <a:ext cx="2895600" cy="457200"/>
          </a:xfrm>
        </p:spPr>
        <p:txBody>
          <a:bodyPr/>
          <a:lstStyle>
            <a:lvl1pPr>
              <a:defRPr/>
            </a:lvl1pPr>
          </a:lstStyle>
          <a:p>
            <a:endParaRPr lang="en-US">
              <a:solidFill>
                <a:srgbClr val="000000"/>
              </a:solidFill>
            </a:endParaRPr>
          </a:p>
        </p:txBody>
      </p:sp>
      <p:sp>
        <p:nvSpPr>
          <p:cNvPr id="7178" name="Rectangle 10"/>
          <p:cNvSpPr>
            <a:spLocks noGrp="1" noChangeArrowheads="1"/>
          </p:cNvSpPr>
          <p:nvPr>
            <p:ph type="sldNum" sz="quarter" idx="4"/>
          </p:nvPr>
        </p:nvSpPr>
        <p:spPr>
          <a:xfrm>
            <a:off x="6951663" y="6096000"/>
            <a:ext cx="1905000" cy="457200"/>
          </a:xfrm>
        </p:spPr>
        <p:txBody>
          <a:bodyPr/>
          <a:lstStyle>
            <a:lvl1pPr>
              <a:defRPr/>
            </a:lvl1pPr>
          </a:lstStyle>
          <a:p>
            <a:fld id="{5B80805A-8B02-E749-B830-8191B2F012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314518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63BCD91-8789-3246-AC7D-3022C89969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7840664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B17ABD2-DDAF-7F4D-9285-AEE91753B6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012219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1EBDDA6-E708-3843-8A2E-2EBFBD7FC5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053781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C8BCF75-856E-D142-80F8-3F3BD17ECF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110130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7DB5B56-A681-5545-BE9A-5B730363E6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530260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17FAE26-5848-FC4C-AAB0-17D0976631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931018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A486CB0-E510-7B43-AA27-0B81E214F7B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435484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FB354C9-A27C-8C4C-8047-59C81A2E6C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81389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547434513"/>
      </p:ext>
    </p:extLst>
  </p:cSld>
  <p:clrMapOvr>
    <a:masterClrMapping/>
  </p:clrMapOvr>
  <p:transition xmlns:p14="http://schemas.microsoft.com/office/powerpoint/2010/mai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86408FD-64A4-B948-8600-6CEEF5E676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893459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029A379-DA05-AD4A-A0E6-C1AACBB220B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379060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latin typeface="Times New Roman"/>
              <a:ea typeface="Times New Roman"/>
              <a:cs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latin typeface="Times New Roman"/>
              <a:ea typeface="Times New Roman"/>
              <a:cs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25101868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931715569"/>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5"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6" name="Rectangle 14"/>
          <p:cNvSpPr>
            <a:spLocks noGrp="1" noChangeArrowheads="1"/>
          </p:cNvSpPr>
          <p:nvPr>
            <p:ph type="sldNum" sz="quarter" idx="12"/>
          </p:nvPr>
        </p:nvSpPr>
        <p:spPr>
          <a:ln/>
        </p:spPr>
        <p:txBody>
          <a:bodyPr/>
          <a:lstStyle>
            <a:lvl1pPr>
              <a:defRPr/>
            </a:lvl1pPr>
          </a:lstStyle>
          <a:p>
            <a:fld id="{53D49165-19DF-3149-AA64-A06839326644}" type="slidenum">
              <a:rPr lang="en-US">
                <a:latin typeface="Arial"/>
              </a:rPr>
              <a:pPr/>
              <a:t>‹#›</a:t>
            </a:fld>
            <a:endParaRPr lang="en-US">
              <a:latin typeface="Arial"/>
            </a:endParaRPr>
          </a:p>
        </p:txBody>
      </p:sp>
    </p:spTree>
    <p:extLst>
      <p:ext uri="{BB962C8B-B14F-4D97-AF65-F5344CB8AC3E}">
        <p14:creationId xmlns:p14="http://schemas.microsoft.com/office/powerpoint/2010/main" val="1354068235"/>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5"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6" name="Rectangle 14"/>
          <p:cNvSpPr>
            <a:spLocks noGrp="1" noChangeArrowheads="1"/>
          </p:cNvSpPr>
          <p:nvPr>
            <p:ph type="sldNum" sz="quarter" idx="12"/>
          </p:nvPr>
        </p:nvSpPr>
        <p:spPr>
          <a:ln/>
        </p:spPr>
        <p:txBody>
          <a:bodyPr/>
          <a:lstStyle>
            <a:lvl1pPr>
              <a:defRPr/>
            </a:lvl1pPr>
          </a:lstStyle>
          <a:p>
            <a:fld id="{1CA63819-A2B9-124A-B528-4F910BE0AFF2}" type="slidenum">
              <a:rPr lang="en-US">
                <a:latin typeface="Arial"/>
              </a:rPr>
              <a:pPr/>
              <a:t>‹#›</a:t>
            </a:fld>
            <a:endParaRPr lang="en-US">
              <a:latin typeface="Arial"/>
            </a:endParaRPr>
          </a:p>
        </p:txBody>
      </p:sp>
    </p:spTree>
    <p:extLst>
      <p:ext uri="{BB962C8B-B14F-4D97-AF65-F5344CB8AC3E}">
        <p14:creationId xmlns:p14="http://schemas.microsoft.com/office/powerpoint/2010/main" val="2280005153"/>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6"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7" name="Rectangle 14"/>
          <p:cNvSpPr>
            <a:spLocks noGrp="1" noChangeArrowheads="1"/>
          </p:cNvSpPr>
          <p:nvPr>
            <p:ph type="sldNum" sz="quarter" idx="12"/>
          </p:nvPr>
        </p:nvSpPr>
        <p:spPr>
          <a:ln/>
        </p:spPr>
        <p:txBody>
          <a:bodyPr/>
          <a:lstStyle>
            <a:lvl1pPr>
              <a:defRPr/>
            </a:lvl1pPr>
          </a:lstStyle>
          <a:p>
            <a:fld id="{5EC2FA6B-FAD5-9A46-A11E-77685279E676}" type="slidenum">
              <a:rPr lang="en-US">
                <a:latin typeface="Arial"/>
              </a:rPr>
              <a:pPr/>
              <a:t>‹#›</a:t>
            </a:fld>
            <a:endParaRPr lang="en-US">
              <a:latin typeface="Arial"/>
            </a:endParaRPr>
          </a:p>
        </p:txBody>
      </p:sp>
    </p:spTree>
    <p:extLst>
      <p:ext uri="{BB962C8B-B14F-4D97-AF65-F5344CB8AC3E}">
        <p14:creationId xmlns:p14="http://schemas.microsoft.com/office/powerpoint/2010/main" val="1086878675"/>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8"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9" name="Rectangle 14"/>
          <p:cNvSpPr>
            <a:spLocks noGrp="1" noChangeArrowheads="1"/>
          </p:cNvSpPr>
          <p:nvPr>
            <p:ph type="sldNum" sz="quarter" idx="12"/>
          </p:nvPr>
        </p:nvSpPr>
        <p:spPr>
          <a:ln/>
        </p:spPr>
        <p:txBody>
          <a:bodyPr/>
          <a:lstStyle>
            <a:lvl1pPr>
              <a:defRPr/>
            </a:lvl1pPr>
          </a:lstStyle>
          <a:p>
            <a:fld id="{6E075DDC-D352-EA40-B34A-55974B4FB6EE}" type="slidenum">
              <a:rPr lang="en-US">
                <a:latin typeface="Arial"/>
              </a:rPr>
              <a:pPr/>
              <a:t>‹#›</a:t>
            </a:fld>
            <a:endParaRPr lang="en-US">
              <a:latin typeface="Arial"/>
            </a:endParaRPr>
          </a:p>
        </p:txBody>
      </p:sp>
    </p:spTree>
    <p:extLst>
      <p:ext uri="{BB962C8B-B14F-4D97-AF65-F5344CB8AC3E}">
        <p14:creationId xmlns:p14="http://schemas.microsoft.com/office/powerpoint/2010/main" val="3181125524"/>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4"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5" name="Rectangle 14"/>
          <p:cNvSpPr>
            <a:spLocks noGrp="1" noChangeArrowheads="1"/>
          </p:cNvSpPr>
          <p:nvPr>
            <p:ph type="sldNum" sz="quarter" idx="12"/>
          </p:nvPr>
        </p:nvSpPr>
        <p:spPr>
          <a:ln/>
        </p:spPr>
        <p:txBody>
          <a:bodyPr/>
          <a:lstStyle>
            <a:lvl1pPr>
              <a:defRPr/>
            </a:lvl1pPr>
          </a:lstStyle>
          <a:p>
            <a:fld id="{C7DAEA9A-715F-914B-B730-5EB63C0FB64B}" type="slidenum">
              <a:rPr lang="en-US">
                <a:latin typeface="Arial"/>
              </a:rPr>
              <a:pPr/>
              <a:t>‹#›</a:t>
            </a:fld>
            <a:endParaRPr lang="en-US">
              <a:latin typeface="Arial"/>
            </a:endParaRPr>
          </a:p>
        </p:txBody>
      </p:sp>
    </p:spTree>
    <p:extLst>
      <p:ext uri="{BB962C8B-B14F-4D97-AF65-F5344CB8AC3E}">
        <p14:creationId xmlns:p14="http://schemas.microsoft.com/office/powerpoint/2010/main" val="2273460489"/>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3"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4" name="Rectangle 14"/>
          <p:cNvSpPr>
            <a:spLocks noGrp="1" noChangeArrowheads="1"/>
          </p:cNvSpPr>
          <p:nvPr>
            <p:ph type="sldNum" sz="quarter" idx="12"/>
          </p:nvPr>
        </p:nvSpPr>
        <p:spPr>
          <a:ln/>
        </p:spPr>
        <p:txBody>
          <a:bodyPr/>
          <a:lstStyle>
            <a:lvl1pPr>
              <a:defRPr/>
            </a:lvl1pPr>
          </a:lstStyle>
          <a:p>
            <a:fld id="{14259031-03CF-DC46-AA2A-F8E7436A21A4}" type="slidenum">
              <a:rPr lang="en-US">
                <a:latin typeface="Arial"/>
              </a:rPr>
              <a:pPr/>
              <a:t>‹#›</a:t>
            </a:fld>
            <a:endParaRPr lang="en-US">
              <a:latin typeface="Arial"/>
            </a:endParaRPr>
          </a:p>
        </p:txBody>
      </p:sp>
    </p:spTree>
    <p:extLst>
      <p:ext uri="{BB962C8B-B14F-4D97-AF65-F5344CB8AC3E}">
        <p14:creationId xmlns:p14="http://schemas.microsoft.com/office/powerpoint/2010/main" val="2869318769"/>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1EBDDA6-E708-3843-8A2E-2EBFBD7FC591}" type="slidenum">
              <a:rPr lang="en-US"/>
              <a:pPr/>
              <a:t>‹#›</a:t>
            </a:fld>
            <a:endParaRPr lang="en-US"/>
          </a:p>
        </p:txBody>
      </p:sp>
    </p:spTree>
    <p:extLst>
      <p:ext uri="{BB962C8B-B14F-4D97-AF65-F5344CB8AC3E}">
        <p14:creationId xmlns:p14="http://schemas.microsoft.com/office/powerpoint/2010/main" val="28352419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6"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7" name="Rectangle 14"/>
          <p:cNvSpPr>
            <a:spLocks noGrp="1" noChangeArrowheads="1"/>
          </p:cNvSpPr>
          <p:nvPr>
            <p:ph type="sldNum" sz="quarter" idx="12"/>
          </p:nvPr>
        </p:nvSpPr>
        <p:spPr>
          <a:ln/>
        </p:spPr>
        <p:txBody>
          <a:bodyPr/>
          <a:lstStyle>
            <a:lvl1pPr>
              <a:defRPr/>
            </a:lvl1pPr>
          </a:lstStyle>
          <a:p>
            <a:fld id="{EC20EF6B-CCCA-5141-9012-2037EA654895}" type="slidenum">
              <a:rPr lang="en-US">
                <a:latin typeface="Arial"/>
              </a:rPr>
              <a:pPr/>
              <a:t>‹#›</a:t>
            </a:fld>
            <a:endParaRPr lang="en-US">
              <a:latin typeface="Arial"/>
            </a:endParaRPr>
          </a:p>
        </p:txBody>
      </p:sp>
    </p:spTree>
    <p:extLst>
      <p:ext uri="{BB962C8B-B14F-4D97-AF65-F5344CB8AC3E}">
        <p14:creationId xmlns:p14="http://schemas.microsoft.com/office/powerpoint/2010/main" val="2032161791"/>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6"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7" name="Rectangle 14"/>
          <p:cNvSpPr>
            <a:spLocks noGrp="1" noChangeArrowheads="1"/>
          </p:cNvSpPr>
          <p:nvPr>
            <p:ph type="sldNum" sz="quarter" idx="12"/>
          </p:nvPr>
        </p:nvSpPr>
        <p:spPr>
          <a:ln/>
        </p:spPr>
        <p:txBody>
          <a:bodyPr/>
          <a:lstStyle>
            <a:lvl1pPr>
              <a:defRPr/>
            </a:lvl1pPr>
          </a:lstStyle>
          <a:p>
            <a:fld id="{139CC3CA-B639-D04A-93FD-8264F7601E90}" type="slidenum">
              <a:rPr lang="en-US">
                <a:latin typeface="Arial"/>
              </a:rPr>
              <a:pPr/>
              <a:t>‹#›</a:t>
            </a:fld>
            <a:endParaRPr lang="en-US">
              <a:latin typeface="Arial"/>
            </a:endParaRPr>
          </a:p>
        </p:txBody>
      </p:sp>
    </p:spTree>
    <p:extLst>
      <p:ext uri="{BB962C8B-B14F-4D97-AF65-F5344CB8AC3E}">
        <p14:creationId xmlns:p14="http://schemas.microsoft.com/office/powerpoint/2010/main" val="393330024"/>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5"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6" name="Rectangle 14"/>
          <p:cNvSpPr>
            <a:spLocks noGrp="1" noChangeArrowheads="1"/>
          </p:cNvSpPr>
          <p:nvPr>
            <p:ph type="sldNum" sz="quarter" idx="12"/>
          </p:nvPr>
        </p:nvSpPr>
        <p:spPr>
          <a:ln/>
        </p:spPr>
        <p:txBody>
          <a:bodyPr/>
          <a:lstStyle>
            <a:lvl1pPr>
              <a:defRPr/>
            </a:lvl1pPr>
          </a:lstStyle>
          <a:p>
            <a:fld id="{3E41F54B-DB87-BD42-84B9-D2EBFB201426}" type="slidenum">
              <a:rPr lang="en-US">
                <a:latin typeface="Arial"/>
              </a:rPr>
              <a:pPr/>
              <a:t>‹#›</a:t>
            </a:fld>
            <a:endParaRPr lang="en-US">
              <a:latin typeface="Arial"/>
            </a:endParaRPr>
          </a:p>
        </p:txBody>
      </p:sp>
    </p:spTree>
    <p:extLst>
      <p:ext uri="{BB962C8B-B14F-4D97-AF65-F5344CB8AC3E}">
        <p14:creationId xmlns:p14="http://schemas.microsoft.com/office/powerpoint/2010/main" val="2559774198"/>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5"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6" name="Rectangle 14"/>
          <p:cNvSpPr>
            <a:spLocks noGrp="1" noChangeArrowheads="1"/>
          </p:cNvSpPr>
          <p:nvPr>
            <p:ph type="sldNum" sz="quarter" idx="12"/>
          </p:nvPr>
        </p:nvSpPr>
        <p:spPr>
          <a:ln/>
        </p:spPr>
        <p:txBody>
          <a:bodyPr/>
          <a:lstStyle>
            <a:lvl1pPr>
              <a:defRPr/>
            </a:lvl1pPr>
          </a:lstStyle>
          <a:p>
            <a:fld id="{147284AE-051E-0945-9754-25572D775B26}" type="slidenum">
              <a:rPr lang="en-US">
                <a:latin typeface="Arial"/>
              </a:rPr>
              <a:pPr/>
              <a:t>‹#›</a:t>
            </a:fld>
            <a:endParaRPr lang="en-US">
              <a:latin typeface="Arial"/>
            </a:endParaRPr>
          </a:p>
        </p:txBody>
      </p:sp>
    </p:spTree>
    <p:extLst>
      <p:ext uri="{BB962C8B-B14F-4D97-AF65-F5344CB8AC3E}">
        <p14:creationId xmlns:p14="http://schemas.microsoft.com/office/powerpoint/2010/main" val="838635665"/>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5"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6" name="Rectangle 14"/>
          <p:cNvSpPr>
            <a:spLocks noGrp="1" noChangeArrowheads="1"/>
          </p:cNvSpPr>
          <p:nvPr>
            <p:ph type="sldNum" sz="quarter" idx="12"/>
          </p:nvPr>
        </p:nvSpPr>
        <p:spPr>
          <a:ln/>
        </p:spPr>
        <p:txBody>
          <a:bodyPr/>
          <a:lstStyle>
            <a:lvl1pPr>
              <a:defRPr/>
            </a:lvl1pPr>
          </a:lstStyle>
          <a:p>
            <a:fld id="{4AEE12BC-E42E-6A47-AD4E-43E189356CA6}" type="slidenum">
              <a:rPr lang="en-US">
                <a:latin typeface="Arial"/>
              </a:rPr>
              <a:pPr/>
              <a:t>‹#›</a:t>
            </a:fld>
            <a:endParaRPr lang="en-US">
              <a:latin typeface="Arial"/>
            </a:endParaRPr>
          </a:p>
        </p:txBody>
      </p:sp>
    </p:spTree>
    <p:extLst>
      <p:ext uri="{BB962C8B-B14F-4D97-AF65-F5344CB8AC3E}">
        <p14:creationId xmlns:p14="http://schemas.microsoft.com/office/powerpoint/2010/main" val="559906196"/>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15/9/17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624615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15/9/17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833956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15/9/17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925924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15/9/17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147639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15/9/17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2816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C8BCF75-856E-D142-80F8-3F3BD17ECF5D}" type="slidenum">
              <a:rPr lang="en-US"/>
              <a:pPr/>
              <a:t>‹#›</a:t>
            </a:fld>
            <a:endParaRPr lang="en-US"/>
          </a:p>
        </p:txBody>
      </p:sp>
    </p:spTree>
    <p:extLst>
      <p:ext uri="{BB962C8B-B14F-4D97-AF65-F5344CB8AC3E}">
        <p14:creationId xmlns:p14="http://schemas.microsoft.com/office/powerpoint/2010/main" val="41952129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15/9/17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441153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15/9/17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968972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15/9/17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923591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15/9/17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342977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15/9/17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287062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15/9/17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884899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3907919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9806733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336028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342056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7DB5B56-A681-5545-BE9A-5B730363E684}" type="slidenum">
              <a:rPr lang="en-US"/>
              <a:pPr/>
              <a:t>‹#›</a:t>
            </a:fld>
            <a:endParaRPr lang="en-US"/>
          </a:p>
        </p:txBody>
      </p:sp>
    </p:spTree>
    <p:extLst>
      <p:ext uri="{BB962C8B-B14F-4D97-AF65-F5344CB8AC3E}">
        <p14:creationId xmlns:p14="http://schemas.microsoft.com/office/powerpoint/2010/main" val="14912707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9064264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8249978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8830232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1447203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4951336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4887112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0963452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6531423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1587403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E6832363-2F53-9849-A7AE-2143CF80A3D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08512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17FAE26-5848-FC4C-AAB0-17D09766310D}" type="slidenum">
              <a:rPr lang="en-US"/>
              <a:pPr/>
              <a:t>‹#›</a:t>
            </a:fld>
            <a:endParaRPr lang="en-US"/>
          </a:p>
        </p:txBody>
      </p:sp>
    </p:spTree>
    <p:extLst>
      <p:ext uri="{BB962C8B-B14F-4D97-AF65-F5344CB8AC3E}">
        <p14:creationId xmlns:p14="http://schemas.microsoft.com/office/powerpoint/2010/main" val="6213812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A3088246-B328-2748-8C10-112C6CF9385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200382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2D43FC8-5AF7-BB49-97B0-1BC74B4E628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18549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A7E40827-4B35-1147-AA2A-FEFABB6D956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780714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FB161032-C23B-B342-9D8C-B9D4B616515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860216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76EE3A35-4AE2-C847-8D4E-3A0E0731D004}"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1358710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6B35E14C-9495-8C43-A58C-AA954690056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010617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3842AE5-0050-8345-808D-712D3C8418E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024268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49506D9F-0C84-C84A-BEEA-25FAA552E5B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288435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AC1437D-36C4-274A-9798-E2D8B7D70D2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943605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0F32A29-C767-DD4F-8D26-514F9A5FD91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732125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A486CB0-E510-7B43-AA27-0B81E214F7BE}" type="slidenum">
              <a:rPr lang="en-US"/>
              <a:pPr/>
              <a:t>‹#›</a:t>
            </a:fld>
            <a:endParaRPr lang="en-US"/>
          </a:p>
        </p:txBody>
      </p:sp>
    </p:spTree>
    <p:extLst>
      <p:ext uri="{BB962C8B-B14F-4D97-AF65-F5344CB8AC3E}">
        <p14:creationId xmlns:p14="http://schemas.microsoft.com/office/powerpoint/2010/main" val="23749947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15/9/17</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4644660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15/9/17</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291613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15/9/17</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768865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15/9/17</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024924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15/9/17</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473713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15/9/17</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707323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15/9/17</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917590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15/9/17</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243059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15/9/17</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383075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15/9/17</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26250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FB354C9-A27C-8C4C-8047-59C81A2E6C57}" type="slidenum">
              <a:rPr lang="en-US"/>
              <a:pPr/>
              <a:t>‹#›</a:t>
            </a:fld>
            <a:endParaRPr lang="en-US"/>
          </a:p>
        </p:txBody>
      </p:sp>
    </p:spTree>
    <p:extLst>
      <p:ext uri="{BB962C8B-B14F-4D97-AF65-F5344CB8AC3E}">
        <p14:creationId xmlns:p14="http://schemas.microsoft.com/office/powerpoint/2010/main" val="222633648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15/9/17</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111100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7C5EA4-1929-FF46-8EF2-D79692060754}" type="slidenum">
              <a:rPr lang="en-US"/>
              <a:pPr>
                <a:defRPr/>
              </a:pPr>
              <a:t>‹#›</a:t>
            </a:fld>
            <a:endParaRPr lang="en-US"/>
          </a:p>
        </p:txBody>
      </p:sp>
    </p:spTree>
    <p:extLst>
      <p:ext uri="{BB962C8B-B14F-4D97-AF65-F5344CB8AC3E}">
        <p14:creationId xmlns:p14="http://schemas.microsoft.com/office/powerpoint/2010/main" val="7184402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CADEFD-430E-B94C-BFA1-956A36FF3FF8}" type="slidenum">
              <a:rPr lang="en-US"/>
              <a:pPr>
                <a:defRPr/>
              </a:pPr>
              <a:t>‹#›</a:t>
            </a:fld>
            <a:endParaRPr lang="en-US"/>
          </a:p>
        </p:txBody>
      </p:sp>
    </p:spTree>
    <p:extLst>
      <p:ext uri="{BB962C8B-B14F-4D97-AF65-F5344CB8AC3E}">
        <p14:creationId xmlns:p14="http://schemas.microsoft.com/office/powerpoint/2010/main" val="3558692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DCD3D9-0D76-254C-A34C-CDFF580E829A}" type="slidenum">
              <a:rPr lang="en-US"/>
              <a:pPr>
                <a:defRPr/>
              </a:pPr>
              <a:t>‹#›</a:t>
            </a:fld>
            <a:endParaRPr lang="en-US"/>
          </a:p>
        </p:txBody>
      </p:sp>
    </p:spTree>
    <p:extLst>
      <p:ext uri="{BB962C8B-B14F-4D97-AF65-F5344CB8AC3E}">
        <p14:creationId xmlns:p14="http://schemas.microsoft.com/office/powerpoint/2010/main" val="34567118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B2372F-9C66-094A-82FF-7CF3906ACD93}" type="slidenum">
              <a:rPr lang="en-US"/>
              <a:pPr>
                <a:defRPr/>
              </a:pPr>
              <a:t>‹#›</a:t>
            </a:fld>
            <a:endParaRPr lang="en-US"/>
          </a:p>
        </p:txBody>
      </p:sp>
    </p:spTree>
    <p:extLst>
      <p:ext uri="{BB962C8B-B14F-4D97-AF65-F5344CB8AC3E}">
        <p14:creationId xmlns:p14="http://schemas.microsoft.com/office/powerpoint/2010/main" val="131952075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D12EC0E-8138-BE45-837E-56D4240C6A66}" type="slidenum">
              <a:rPr lang="en-US"/>
              <a:pPr>
                <a:defRPr/>
              </a:pPr>
              <a:t>‹#›</a:t>
            </a:fld>
            <a:endParaRPr lang="en-US"/>
          </a:p>
        </p:txBody>
      </p:sp>
    </p:spTree>
    <p:extLst>
      <p:ext uri="{BB962C8B-B14F-4D97-AF65-F5344CB8AC3E}">
        <p14:creationId xmlns:p14="http://schemas.microsoft.com/office/powerpoint/2010/main" val="3923855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60B021A-DC47-5247-AD56-7D5F0A74F02E}" type="slidenum">
              <a:rPr lang="en-US"/>
              <a:pPr>
                <a:defRPr/>
              </a:pPr>
              <a:t>‹#›</a:t>
            </a:fld>
            <a:endParaRPr lang="en-US"/>
          </a:p>
        </p:txBody>
      </p:sp>
    </p:spTree>
    <p:extLst>
      <p:ext uri="{BB962C8B-B14F-4D97-AF65-F5344CB8AC3E}">
        <p14:creationId xmlns:p14="http://schemas.microsoft.com/office/powerpoint/2010/main" val="19199154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F9A08B9-D524-9B45-854A-B8F7AE0CECE6}" type="slidenum">
              <a:rPr lang="en-US"/>
              <a:pPr>
                <a:defRPr/>
              </a:pPr>
              <a:t>‹#›</a:t>
            </a:fld>
            <a:endParaRPr lang="en-US"/>
          </a:p>
        </p:txBody>
      </p:sp>
    </p:spTree>
    <p:extLst>
      <p:ext uri="{BB962C8B-B14F-4D97-AF65-F5344CB8AC3E}">
        <p14:creationId xmlns:p14="http://schemas.microsoft.com/office/powerpoint/2010/main" val="408246913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E6A87A-6D15-1E4E-B57C-D35767E05946}" type="slidenum">
              <a:rPr lang="en-US"/>
              <a:pPr>
                <a:defRPr/>
              </a:pPr>
              <a:t>‹#›</a:t>
            </a:fld>
            <a:endParaRPr lang="en-US"/>
          </a:p>
        </p:txBody>
      </p:sp>
    </p:spTree>
    <p:extLst>
      <p:ext uri="{BB962C8B-B14F-4D97-AF65-F5344CB8AC3E}">
        <p14:creationId xmlns:p14="http://schemas.microsoft.com/office/powerpoint/2010/main" val="34028145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9D7EE81-845D-D848-B11F-BBB9F8B443DE}" type="slidenum">
              <a:rPr lang="en-US"/>
              <a:pPr>
                <a:defRPr/>
              </a:pPr>
              <a:t>‹#›</a:t>
            </a:fld>
            <a:endParaRPr lang="en-US"/>
          </a:p>
        </p:txBody>
      </p:sp>
    </p:spTree>
    <p:extLst>
      <p:ext uri="{BB962C8B-B14F-4D97-AF65-F5344CB8AC3E}">
        <p14:creationId xmlns:p14="http://schemas.microsoft.com/office/powerpoint/2010/main" val="263213183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13.xml"/><Relationship Id="rId12" Type="http://schemas.openxmlformats.org/officeDocument/2006/relationships/theme" Target="../theme/theme11.xml"/><Relationship Id="rId1" Type="http://schemas.openxmlformats.org/officeDocument/2006/relationships/slideLayout" Target="../slideLayouts/slideLayout103.xml"/><Relationship Id="rId2" Type="http://schemas.openxmlformats.org/officeDocument/2006/relationships/slideLayout" Target="../slideLayouts/slideLayout104.xml"/><Relationship Id="rId3" Type="http://schemas.openxmlformats.org/officeDocument/2006/relationships/slideLayout" Target="../slideLayouts/slideLayout105.xml"/><Relationship Id="rId4" Type="http://schemas.openxmlformats.org/officeDocument/2006/relationships/slideLayout" Target="../slideLayouts/slideLayout106.xml"/><Relationship Id="rId5" Type="http://schemas.openxmlformats.org/officeDocument/2006/relationships/slideLayout" Target="../slideLayouts/slideLayout107.xml"/><Relationship Id="rId6" Type="http://schemas.openxmlformats.org/officeDocument/2006/relationships/slideLayout" Target="../slideLayouts/slideLayout108.xml"/><Relationship Id="rId7" Type="http://schemas.openxmlformats.org/officeDocument/2006/relationships/slideLayout" Target="../slideLayouts/slideLayout109.xml"/><Relationship Id="rId8" Type="http://schemas.openxmlformats.org/officeDocument/2006/relationships/slideLayout" Target="../slideLayouts/slideLayout110.xml"/><Relationship Id="rId9" Type="http://schemas.openxmlformats.org/officeDocument/2006/relationships/slideLayout" Target="../slideLayouts/slideLayout111.xml"/><Relationship Id="rId10" Type="http://schemas.openxmlformats.org/officeDocument/2006/relationships/slideLayout" Target="../slideLayouts/slideLayout112.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24.xml"/><Relationship Id="rId12" Type="http://schemas.openxmlformats.org/officeDocument/2006/relationships/theme" Target="../theme/theme12.xml"/><Relationship Id="rId13" Type="http://schemas.openxmlformats.org/officeDocument/2006/relationships/image" Target="../media/image1.png"/><Relationship Id="rId1" Type="http://schemas.openxmlformats.org/officeDocument/2006/relationships/slideLayout" Target="../slideLayouts/slideLayout114.xml"/><Relationship Id="rId2" Type="http://schemas.openxmlformats.org/officeDocument/2006/relationships/slideLayout" Target="../slideLayouts/slideLayout115.xml"/><Relationship Id="rId3" Type="http://schemas.openxmlformats.org/officeDocument/2006/relationships/slideLayout" Target="../slideLayouts/slideLayout116.xml"/><Relationship Id="rId4" Type="http://schemas.openxmlformats.org/officeDocument/2006/relationships/slideLayout" Target="../slideLayouts/slideLayout117.xml"/><Relationship Id="rId5" Type="http://schemas.openxmlformats.org/officeDocument/2006/relationships/slideLayout" Target="../slideLayouts/slideLayout118.xml"/><Relationship Id="rId6" Type="http://schemas.openxmlformats.org/officeDocument/2006/relationships/slideLayout" Target="../slideLayouts/slideLayout119.xml"/><Relationship Id="rId7" Type="http://schemas.openxmlformats.org/officeDocument/2006/relationships/slideLayout" Target="../slideLayouts/slideLayout120.xml"/><Relationship Id="rId8" Type="http://schemas.openxmlformats.org/officeDocument/2006/relationships/slideLayout" Target="../slideLayouts/slideLayout121.xml"/><Relationship Id="rId9" Type="http://schemas.openxmlformats.org/officeDocument/2006/relationships/slideLayout" Target="../slideLayouts/slideLayout122.xml"/><Relationship Id="rId10" Type="http://schemas.openxmlformats.org/officeDocument/2006/relationships/slideLayout" Target="../slideLayouts/slideLayout123.xml"/></Relationships>
</file>

<file path=ppt/slideMasters/_rels/slideMaster13.xml.rels><?xml version="1.0" encoding="UTF-8" standalone="yes"?>
<Relationships xmlns="http://schemas.openxmlformats.org/package/2006/relationships"><Relationship Id="rId1" Type="http://schemas.openxmlformats.org/officeDocument/2006/relationships/slideLayout" Target="../slideLayouts/slideLayout125.xml"/><Relationship Id="rId2"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36.xml"/><Relationship Id="rId12" Type="http://schemas.openxmlformats.org/officeDocument/2006/relationships/theme" Target="../theme/theme14.xml"/><Relationship Id="rId1" Type="http://schemas.openxmlformats.org/officeDocument/2006/relationships/slideLayout" Target="../slideLayouts/slideLayout126.xml"/><Relationship Id="rId2" Type="http://schemas.openxmlformats.org/officeDocument/2006/relationships/slideLayout" Target="../slideLayouts/slideLayout127.xml"/><Relationship Id="rId3" Type="http://schemas.openxmlformats.org/officeDocument/2006/relationships/slideLayout" Target="../slideLayouts/slideLayout128.xml"/><Relationship Id="rId4" Type="http://schemas.openxmlformats.org/officeDocument/2006/relationships/slideLayout" Target="../slideLayouts/slideLayout129.xml"/><Relationship Id="rId5" Type="http://schemas.openxmlformats.org/officeDocument/2006/relationships/slideLayout" Target="../slideLayouts/slideLayout130.xml"/><Relationship Id="rId6" Type="http://schemas.openxmlformats.org/officeDocument/2006/relationships/slideLayout" Target="../slideLayouts/slideLayout131.xml"/><Relationship Id="rId7" Type="http://schemas.openxmlformats.org/officeDocument/2006/relationships/slideLayout" Target="../slideLayouts/slideLayout132.xml"/><Relationship Id="rId8" Type="http://schemas.openxmlformats.org/officeDocument/2006/relationships/slideLayout" Target="../slideLayouts/slideLayout133.xml"/><Relationship Id="rId9" Type="http://schemas.openxmlformats.org/officeDocument/2006/relationships/slideLayout" Target="../slideLayouts/slideLayout134.xml"/><Relationship Id="rId10" Type="http://schemas.openxmlformats.org/officeDocument/2006/relationships/slideLayout" Target="../slideLayouts/slideLayout135.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47.xml"/><Relationship Id="rId12" Type="http://schemas.openxmlformats.org/officeDocument/2006/relationships/slideLayout" Target="../slideLayouts/slideLayout148.xml"/><Relationship Id="rId13" Type="http://schemas.openxmlformats.org/officeDocument/2006/relationships/theme" Target="../theme/theme15.xml"/><Relationship Id="rId1" Type="http://schemas.openxmlformats.org/officeDocument/2006/relationships/slideLayout" Target="../slideLayouts/slideLayout137.xml"/><Relationship Id="rId2" Type="http://schemas.openxmlformats.org/officeDocument/2006/relationships/slideLayout" Target="../slideLayouts/slideLayout138.xml"/><Relationship Id="rId3" Type="http://schemas.openxmlformats.org/officeDocument/2006/relationships/slideLayout" Target="../slideLayouts/slideLayout139.xml"/><Relationship Id="rId4" Type="http://schemas.openxmlformats.org/officeDocument/2006/relationships/slideLayout" Target="../slideLayouts/slideLayout140.xml"/><Relationship Id="rId5" Type="http://schemas.openxmlformats.org/officeDocument/2006/relationships/slideLayout" Target="../slideLayouts/slideLayout141.xml"/><Relationship Id="rId6" Type="http://schemas.openxmlformats.org/officeDocument/2006/relationships/slideLayout" Target="../slideLayouts/slideLayout142.xml"/><Relationship Id="rId7" Type="http://schemas.openxmlformats.org/officeDocument/2006/relationships/slideLayout" Target="../slideLayouts/slideLayout143.xml"/><Relationship Id="rId8" Type="http://schemas.openxmlformats.org/officeDocument/2006/relationships/slideLayout" Target="../slideLayouts/slideLayout144.xml"/><Relationship Id="rId9" Type="http://schemas.openxmlformats.org/officeDocument/2006/relationships/slideLayout" Target="../slideLayouts/slideLayout145.xml"/><Relationship Id="rId10" Type="http://schemas.openxmlformats.org/officeDocument/2006/relationships/slideLayout" Target="../slideLayouts/slideLayout146.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59.xml"/><Relationship Id="rId12" Type="http://schemas.openxmlformats.org/officeDocument/2006/relationships/theme" Target="../theme/theme16.xml"/><Relationship Id="rId1" Type="http://schemas.openxmlformats.org/officeDocument/2006/relationships/slideLayout" Target="../slideLayouts/slideLayout149.xml"/><Relationship Id="rId2" Type="http://schemas.openxmlformats.org/officeDocument/2006/relationships/slideLayout" Target="../slideLayouts/slideLayout150.xml"/><Relationship Id="rId3" Type="http://schemas.openxmlformats.org/officeDocument/2006/relationships/slideLayout" Target="../slideLayouts/slideLayout151.xml"/><Relationship Id="rId4" Type="http://schemas.openxmlformats.org/officeDocument/2006/relationships/slideLayout" Target="../slideLayouts/slideLayout152.xml"/><Relationship Id="rId5" Type="http://schemas.openxmlformats.org/officeDocument/2006/relationships/slideLayout" Target="../slideLayouts/slideLayout153.xml"/><Relationship Id="rId6" Type="http://schemas.openxmlformats.org/officeDocument/2006/relationships/slideLayout" Target="../slideLayouts/slideLayout154.xml"/><Relationship Id="rId7" Type="http://schemas.openxmlformats.org/officeDocument/2006/relationships/slideLayout" Target="../slideLayouts/slideLayout155.xml"/><Relationship Id="rId8" Type="http://schemas.openxmlformats.org/officeDocument/2006/relationships/slideLayout" Target="../slideLayouts/slideLayout156.xml"/><Relationship Id="rId9" Type="http://schemas.openxmlformats.org/officeDocument/2006/relationships/slideLayout" Target="../slideLayouts/slideLayout157.xml"/><Relationship Id="rId10" Type="http://schemas.openxmlformats.org/officeDocument/2006/relationships/slideLayout" Target="../slideLayouts/slideLayout158.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70.xml"/><Relationship Id="rId12" Type="http://schemas.openxmlformats.org/officeDocument/2006/relationships/theme" Target="../theme/theme17.xml"/><Relationship Id="rId13" Type="http://schemas.openxmlformats.org/officeDocument/2006/relationships/image" Target="../media/image3.jpeg"/><Relationship Id="rId1" Type="http://schemas.openxmlformats.org/officeDocument/2006/relationships/slideLayout" Target="../slideLayouts/slideLayout160.xml"/><Relationship Id="rId2" Type="http://schemas.openxmlformats.org/officeDocument/2006/relationships/slideLayout" Target="../slideLayouts/slideLayout161.xml"/><Relationship Id="rId3" Type="http://schemas.openxmlformats.org/officeDocument/2006/relationships/slideLayout" Target="../slideLayouts/slideLayout162.xml"/><Relationship Id="rId4" Type="http://schemas.openxmlformats.org/officeDocument/2006/relationships/slideLayout" Target="../slideLayouts/slideLayout163.xml"/><Relationship Id="rId5" Type="http://schemas.openxmlformats.org/officeDocument/2006/relationships/slideLayout" Target="../slideLayouts/slideLayout164.xml"/><Relationship Id="rId6" Type="http://schemas.openxmlformats.org/officeDocument/2006/relationships/slideLayout" Target="../slideLayouts/slideLayout165.xml"/><Relationship Id="rId7" Type="http://schemas.openxmlformats.org/officeDocument/2006/relationships/slideLayout" Target="../slideLayouts/slideLayout166.xml"/><Relationship Id="rId8" Type="http://schemas.openxmlformats.org/officeDocument/2006/relationships/slideLayout" Target="../slideLayouts/slideLayout167.xml"/><Relationship Id="rId9" Type="http://schemas.openxmlformats.org/officeDocument/2006/relationships/slideLayout" Target="../slideLayouts/slideLayout168.xml"/><Relationship Id="rId10" Type="http://schemas.openxmlformats.org/officeDocument/2006/relationships/slideLayout" Target="../slideLayouts/slideLayout169.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81.xml"/><Relationship Id="rId12" Type="http://schemas.openxmlformats.org/officeDocument/2006/relationships/theme" Target="../theme/theme18.xml"/><Relationship Id="rId13" Type="http://schemas.openxmlformats.org/officeDocument/2006/relationships/image" Target="../media/image4.jpeg"/><Relationship Id="rId1" Type="http://schemas.openxmlformats.org/officeDocument/2006/relationships/slideLayout" Target="../slideLayouts/slideLayout171.xml"/><Relationship Id="rId2" Type="http://schemas.openxmlformats.org/officeDocument/2006/relationships/slideLayout" Target="../slideLayouts/slideLayout172.xml"/><Relationship Id="rId3" Type="http://schemas.openxmlformats.org/officeDocument/2006/relationships/slideLayout" Target="../slideLayouts/slideLayout173.xml"/><Relationship Id="rId4" Type="http://schemas.openxmlformats.org/officeDocument/2006/relationships/slideLayout" Target="../slideLayouts/slideLayout174.xml"/><Relationship Id="rId5" Type="http://schemas.openxmlformats.org/officeDocument/2006/relationships/slideLayout" Target="../slideLayouts/slideLayout175.xml"/><Relationship Id="rId6" Type="http://schemas.openxmlformats.org/officeDocument/2006/relationships/slideLayout" Target="../slideLayouts/slideLayout176.xml"/><Relationship Id="rId7" Type="http://schemas.openxmlformats.org/officeDocument/2006/relationships/slideLayout" Target="../slideLayouts/slideLayout177.xml"/><Relationship Id="rId8" Type="http://schemas.openxmlformats.org/officeDocument/2006/relationships/slideLayout" Target="../slideLayouts/slideLayout178.xml"/><Relationship Id="rId9" Type="http://schemas.openxmlformats.org/officeDocument/2006/relationships/slideLayout" Target="../slideLayouts/slideLayout179.xml"/><Relationship Id="rId10" Type="http://schemas.openxmlformats.org/officeDocument/2006/relationships/slideLayout" Target="../slideLayouts/slideLayout180.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192.xml"/><Relationship Id="rId12" Type="http://schemas.openxmlformats.org/officeDocument/2006/relationships/theme" Target="../theme/theme19.xml"/><Relationship Id="rId13" Type="http://schemas.openxmlformats.org/officeDocument/2006/relationships/image" Target="../media/image5.jpeg"/><Relationship Id="rId14" Type="http://schemas.openxmlformats.org/officeDocument/2006/relationships/image" Target="../media/image6.jpeg"/><Relationship Id="rId15" Type="http://schemas.openxmlformats.org/officeDocument/2006/relationships/image" Target="../media/image7.jpeg"/><Relationship Id="rId1" Type="http://schemas.openxmlformats.org/officeDocument/2006/relationships/slideLayout" Target="../slideLayouts/slideLayout182.xml"/><Relationship Id="rId2" Type="http://schemas.openxmlformats.org/officeDocument/2006/relationships/slideLayout" Target="../slideLayouts/slideLayout183.xml"/><Relationship Id="rId3" Type="http://schemas.openxmlformats.org/officeDocument/2006/relationships/slideLayout" Target="../slideLayouts/slideLayout184.xml"/><Relationship Id="rId4" Type="http://schemas.openxmlformats.org/officeDocument/2006/relationships/slideLayout" Target="../slideLayouts/slideLayout185.xml"/><Relationship Id="rId5" Type="http://schemas.openxmlformats.org/officeDocument/2006/relationships/slideLayout" Target="../slideLayouts/slideLayout186.xml"/><Relationship Id="rId6" Type="http://schemas.openxmlformats.org/officeDocument/2006/relationships/slideLayout" Target="../slideLayouts/slideLayout187.xml"/><Relationship Id="rId7" Type="http://schemas.openxmlformats.org/officeDocument/2006/relationships/slideLayout" Target="../slideLayouts/slideLayout188.xml"/><Relationship Id="rId8" Type="http://schemas.openxmlformats.org/officeDocument/2006/relationships/slideLayout" Target="../slideLayouts/slideLayout189.xml"/><Relationship Id="rId9" Type="http://schemas.openxmlformats.org/officeDocument/2006/relationships/slideLayout" Target="../slideLayouts/slideLayout190.xml"/><Relationship Id="rId10" Type="http://schemas.openxmlformats.org/officeDocument/2006/relationships/slideLayout" Target="../slideLayouts/slideLayout19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 Type="http://schemas.openxmlformats.org/officeDocument/2006/relationships/slideLayout" Target="../slideLayouts/slideLayout193.xml"/><Relationship Id="rId2" Type="http://schemas.openxmlformats.org/officeDocument/2006/relationships/slideLayout" Target="../slideLayouts/slideLayout194.xml"/><Relationship Id="rId3"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05.xml"/><Relationship Id="rId12" Type="http://schemas.openxmlformats.org/officeDocument/2006/relationships/slideLayout" Target="../slideLayouts/slideLayout206.xml"/><Relationship Id="rId13" Type="http://schemas.openxmlformats.org/officeDocument/2006/relationships/theme" Target="../theme/theme21.xml"/><Relationship Id="rId14" Type="http://schemas.openxmlformats.org/officeDocument/2006/relationships/image" Target="../media/image9.jpeg"/><Relationship Id="rId1" Type="http://schemas.openxmlformats.org/officeDocument/2006/relationships/slideLayout" Target="../slideLayouts/slideLayout195.xml"/><Relationship Id="rId2" Type="http://schemas.openxmlformats.org/officeDocument/2006/relationships/slideLayout" Target="../slideLayouts/slideLayout196.xml"/><Relationship Id="rId3" Type="http://schemas.openxmlformats.org/officeDocument/2006/relationships/slideLayout" Target="../slideLayouts/slideLayout197.xml"/><Relationship Id="rId4" Type="http://schemas.openxmlformats.org/officeDocument/2006/relationships/slideLayout" Target="../slideLayouts/slideLayout198.xml"/><Relationship Id="rId5" Type="http://schemas.openxmlformats.org/officeDocument/2006/relationships/slideLayout" Target="../slideLayouts/slideLayout199.xml"/><Relationship Id="rId6" Type="http://schemas.openxmlformats.org/officeDocument/2006/relationships/slideLayout" Target="../slideLayouts/slideLayout200.xml"/><Relationship Id="rId7" Type="http://schemas.openxmlformats.org/officeDocument/2006/relationships/slideLayout" Target="../slideLayouts/slideLayout201.xml"/><Relationship Id="rId8" Type="http://schemas.openxmlformats.org/officeDocument/2006/relationships/slideLayout" Target="../slideLayouts/slideLayout202.xml"/><Relationship Id="rId9" Type="http://schemas.openxmlformats.org/officeDocument/2006/relationships/slideLayout" Target="../slideLayouts/slideLayout203.xml"/><Relationship Id="rId10" Type="http://schemas.openxmlformats.org/officeDocument/2006/relationships/slideLayout" Target="../slideLayouts/slideLayout204.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17.xml"/><Relationship Id="rId12" Type="http://schemas.openxmlformats.org/officeDocument/2006/relationships/theme" Target="../theme/theme22.xml"/><Relationship Id="rId1" Type="http://schemas.openxmlformats.org/officeDocument/2006/relationships/slideLayout" Target="../slideLayouts/slideLayout207.xml"/><Relationship Id="rId2" Type="http://schemas.openxmlformats.org/officeDocument/2006/relationships/slideLayout" Target="../slideLayouts/slideLayout208.xml"/><Relationship Id="rId3" Type="http://schemas.openxmlformats.org/officeDocument/2006/relationships/slideLayout" Target="../slideLayouts/slideLayout209.xml"/><Relationship Id="rId4" Type="http://schemas.openxmlformats.org/officeDocument/2006/relationships/slideLayout" Target="../slideLayouts/slideLayout210.xml"/><Relationship Id="rId5" Type="http://schemas.openxmlformats.org/officeDocument/2006/relationships/slideLayout" Target="../slideLayouts/slideLayout211.xml"/><Relationship Id="rId6" Type="http://schemas.openxmlformats.org/officeDocument/2006/relationships/slideLayout" Target="../slideLayouts/slideLayout212.xml"/><Relationship Id="rId7" Type="http://schemas.openxmlformats.org/officeDocument/2006/relationships/slideLayout" Target="../slideLayouts/slideLayout213.xml"/><Relationship Id="rId8" Type="http://schemas.openxmlformats.org/officeDocument/2006/relationships/slideLayout" Target="../slideLayouts/slideLayout214.xml"/><Relationship Id="rId9" Type="http://schemas.openxmlformats.org/officeDocument/2006/relationships/slideLayout" Target="../slideLayouts/slideLayout215.xml"/><Relationship Id="rId10" Type="http://schemas.openxmlformats.org/officeDocument/2006/relationships/slideLayout" Target="../slideLayouts/slideLayout216.xml"/></Relationships>
</file>

<file path=ppt/slideMasters/_rels/slideMaster23.xml.rels><?xml version="1.0" encoding="UTF-8" standalone="yes"?>
<Relationships xmlns="http://schemas.openxmlformats.org/package/2006/relationships"><Relationship Id="rId1" Type="http://schemas.openxmlformats.org/officeDocument/2006/relationships/slideLayout" Target="../slideLayouts/slideLayout218.xml"/><Relationship Id="rId2" Type="http://schemas.openxmlformats.org/officeDocument/2006/relationships/slideLayout" Target="../slideLayouts/slideLayout219.xml"/><Relationship Id="rId3"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30.xml"/><Relationship Id="rId12" Type="http://schemas.openxmlformats.org/officeDocument/2006/relationships/theme" Target="../theme/theme24.xml"/><Relationship Id="rId1" Type="http://schemas.openxmlformats.org/officeDocument/2006/relationships/slideLayout" Target="../slideLayouts/slideLayout220.xml"/><Relationship Id="rId2" Type="http://schemas.openxmlformats.org/officeDocument/2006/relationships/slideLayout" Target="../slideLayouts/slideLayout221.xml"/><Relationship Id="rId3" Type="http://schemas.openxmlformats.org/officeDocument/2006/relationships/slideLayout" Target="../slideLayouts/slideLayout222.xml"/><Relationship Id="rId4" Type="http://schemas.openxmlformats.org/officeDocument/2006/relationships/slideLayout" Target="../slideLayouts/slideLayout223.xml"/><Relationship Id="rId5" Type="http://schemas.openxmlformats.org/officeDocument/2006/relationships/slideLayout" Target="../slideLayouts/slideLayout224.xml"/><Relationship Id="rId6" Type="http://schemas.openxmlformats.org/officeDocument/2006/relationships/slideLayout" Target="../slideLayouts/slideLayout225.xml"/><Relationship Id="rId7" Type="http://schemas.openxmlformats.org/officeDocument/2006/relationships/slideLayout" Target="../slideLayouts/slideLayout226.xml"/><Relationship Id="rId8" Type="http://schemas.openxmlformats.org/officeDocument/2006/relationships/slideLayout" Target="../slideLayouts/slideLayout227.xml"/><Relationship Id="rId9" Type="http://schemas.openxmlformats.org/officeDocument/2006/relationships/slideLayout" Target="../slideLayouts/slideLayout228.xml"/><Relationship Id="rId10" Type="http://schemas.openxmlformats.org/officeDocument/2006/relationships/slideLayout" Target="../slideLayouts/slideLayout229.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41.xml"/><Relationship Id="rId12" Type="http://schemas.openxmlformats.org/officeDocument/2006/relationships/theme" Target="../theme/theme25.xml"/><Relationship Id="rId13" Type="http://schemas.openxmlformats.org/officeDocument/2006/relationships/image" Target="../media/image10.jpeg"/><Relationship Id="rId1" Type="http://schemas.openxmlformats.org/officeDocument/2006/relationships/slideLayout" Target="../slideLayouts/slideLayout231.xml"/><Relationship Id="rId2" Type="http://schemas.openxmlformats.org/officeDocument/2006/relationships/slideLayout" Target="../slideLayouts/slideLayout232.xml"/><Relationship Id="rId3" Type="http://schemas.openxmlformats.org/officeDocument/2006/relationships/slideLayout" Target="../slideLayouts/slideLayout233.xml"/><Relationship Id="rId4" Type="http://schemas.openxmlformats.org/officeDocument/2006/relationships/slideLayout" Target="../slideLayouts/slideLayout234.xml"/><Relationship Id="rId5" Type="http://schemas.openxmlformats.org/officeDocument/2006/relationships/slideLayout" Target="../slideLayouts/slideLayout235.xml"/><Relationship Id="rId6" Type="http://schemas.openxmlformats.org/officeDocument/2006/relationships/slideLayout" Target="../slideLayouts/slideLayout236.xml"/><Relationship Id="rId7" Type="http://schemas.openxmlformats.org/officeDocument/2006/relationships/slideLayout" Target="../slideLayouts/slideLayout237.xml"/><Relationship Id="rId8" Type="http://schemas.openxmlformats.org/officeDocument/2006/relationships/slideLayout" Target="../slideLayouts/slideLayout238.xml"/><Relationship Id="rId9" Type="http://schemas.openxmlformats.org/officeDocument/2006/relationships/slideLayout" Target="../slideLayouts/slideLayout239.xml"/><Relationship Id="rId10" Type="http://schemas.openxmlformats.org/officeDocument/2006/relationships/slideLayout" Target="../slideLayouts/slideLayout240.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52.xml"/><Relationship Id="rId12" Type="http://schemas.openxmlformats.org/officeDocument/2006/relationships/theme" Target="../theme/theme26.xml"/><Relationship Id="rId13" Type="http://schemas.openxmlformats.org/officeDocument/2006/relationships/image" Target="../media/image12.jpe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 Type="http://schemas.openxmlformats.org/officeDocument/2006/relationships/slideLayout" Target="../slideLayouts/slideLayout242.xml"/><Relationship Id="rId2" Type="http://schemas.openxmlformats.org/officeDocument/2006/relationships/slideLayout" Target="../slideLayouts/slideLayout243.xml"/><Relationship Id="rId3" Type="http://schemas.openxmlformats.org/officeDocument/2006/relationships/slideLayout" Target="../slideLayouts/slideLayout244.xml"/><Relationship Id="rId4" Type="http://schemas.openxmlformats.org/officeDocument/2006/relationships/slideLayout" Target="../slideLayouts/slideLayout245.xml"/><Relationship Id="rId5" Type="http://schemas.openxmlformats.org/officeDocument/2006/relationships/slideLayout" Target="../slideLayouts/slideLayout246.xml"/><Relationship Id="rId6" Type="http://schemas.openxmlformats.org/officeDocument/2006/relationships/slideLayout" Target="../slideLayouts/slideLayout247.xml"/><Relationship Id="rId7" Type="http://schemas.openxmlformats.org/officeDocument/2006/relationships/slideLayout" Target="../slideLayouts/slideLayout248.xml"/><Relationship Id="rId8" Type="http://schemas.openxmlformats.org/officeDocument/2006/relationships/slideLayout" Target="../slideLayouts/slideLayout249.xml"/><Relationship Id="rId9" Type="http://schemas.openxmlformats.org/officeDocument/2006/relationships/slideLayout" Target="../slideLayouts/slideLayout250.xml"/><Relationship Id="rId10" Type="http://schemas.openxmlformats.org/officeDocument/2006/relationships/slideLayout" Target="../slideLayouts/slideLayout251.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63.xml"/><Relationship Id="rId12" Type="http://schemas.openxmlformats.org/officeDocument/2006/relationships/theme" Target="../theme/theme27.xml"/><Relationship Id="rId1" Type="http://schemas.openxmlformats.org/officeDocument/2006/relationships/slideLayout" Target="../slideLayouts/slideLayout253.xml"/><Relationship Id="rId2" Type="http://schemas.openxmlformats.org/officeDocument/2006/relationships/slideLayout" Target="../slideLayouts/slideLayout254.xml"/><Relationship Id="rId3" Type="http://schemas.openxmlformats.org/officeDocument/2006/relationships/slideLayout" Target="../slideLayouts/slideLayout255.xml"/><Relationship Id="rId4" Type="http://schemas.openxmlformats.org/officeDocument/2006/relationships/slideLayout" Target="../slideLayouts/slideLayout256.xml"/><Relationship Id="rId5" Type="http://schemas.openxmlformats.org/officeDocument/2006/relationships/slideLayout" Target="../slideLayouts/slideLayout257.xml"/><Relationship Id="rId6" Type="http://schemas.openxmlformats.org/officeDocument/2006/relationships/slideLayout" Target="../slideLayouts/slideLayout258.xml"/><Relationship Id="rId7" Type="http://schemas.openxmlformats.org/officeDocument/2006/relationships/slideLayout" Target="../slideLayouts/slideLayout259.xml"/><Relationship Id="rId8" Type="http://schemas.openxmlformats.org/officeDocument/2006/relationships/slideLayout" Target="../slideLayouts/slideLayout260.xml"/><Relationship Id="rId9" Type="http://schemas.openxmlformats.org/officeDocument/2006/relationships/slideLayout" Target="../slideLayouts/slideLayout261.xml"/><Relationship Id="rId10" Type="http://schemas.openxmlformats.org/officeDocument/2006/relationships/slideLayout" Target="../slideLayouts/slideLayout262.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274.xml"/><Relationship Id="rId12" Type="http://schemas.openxmlformats.org/officeDocument/2006/relationships/theme" Target="../theme/theme28.xml"/><Relationship Id="rId13" Type="http://schemas.openxmlformats.org/officeDocument/2006/relationships/image" Target="../media/image18.jpeg"/><Relationship Id="rId1" Type="http://schemas.openxmlformats.org/officeDocument/2006/relationships/slideLayout" Target="../slideLayouts/slideLayout264.xml"/><Relationship Id="rId2" Type="http://schemas.openxmlformats.org/officeDocument/2006/relationships/slideLayout" Target="../slideLayouts/slideLayout265.xml"/><Relationship Id="rId3" Type="http://schemas.openxmlformats.org/officeDocument/2006/relationships/slideLayout" Target="../slideLayouts/slideLayout266.xml"/><Relationship Id="rId4" Type="http://schemas.openxmlformats.org/officeDocument/2006/relationships/slideLayout" Target="../slideLayouts/slideLayout267.xml"/><Relationship Id="rId5" Type="http://schemas.openxmlformats.org/officeDocument/2006/relationships/slideLayout" Target="../slideLayouts/slideLayout268.xml"/><Relationship Id="rId6" Type="http://schemas.openxmlformats.org/officeDocument/2006/relationships/slideLayout" Target="../slideLayouts/slideLayout269.xml"/><Relationship Id="rId7" Type="http://schemas.openxmlformats.org/officeDocument/2006/relationships/slideLayout" Target="../slideLayouts/slideLayout270.xml"/><Relationship Id="rId8" Type="http://schemas.openxmlformats.org/officeDocument/2006/relationships/slideLayout" Target="../slideLayouts/slideLayout271.xml"/><Relationship Id="rId9" Type="http://schemas.openxmlformats.org/officeDocument/2006/relationships/slideLayout" Target="../slideLayouts/slideLayout272.xml"/><Relationship Id="rId10" Type="http://schemas.openxmlformats.org/officeDocument/2006/relationships/slideLayout" Target="../slideLayouts/slideLayout273.xml"/></Relationships>
</file>

<file path=ppt/slideMasters/_rels/slideMaster29.xml.rels><?xml version="1.0" encoding="UTF-8" standalone="yes"?>
<Relationships xmlns="http://schemas.openxmlformats.org/package/2006/relationships"><Relationship Id="rId1" Type="http://schemas.openxmlformats.org/officeDocument/2006/relationships/slideLayout" Target="../slideLayouts/slideLayout275.xml"/><Relationship Id="rId2"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286.xml"/><Relationship Id="rId12" Type="http://schemas.openxmlformats.org/officeDocument/2006/relationships/theme" Target="../theme/theme30.xml"/><Relationship Id="rId1" Type="http://schemas.openxmlformats.org/officeDocument/2006/relationships/slideLayout" Target="../slideLayouts/slideLayout276.xml"/><Relationship Id="rId2" Type="http://schemas.openxmlformats.org/officeDocument/2006/relationships/slideLayout" Target="../slideLayouts/slideLayout277.xml"/><Relationship Id="rId3" Type="http://schemas.openxmlformats.org/officeDocument/2006/relationships/slideLayout" Target="../slideLayouts/slideLayout278.xml"/><Relationship Id="rId4" Type="http://schemas.openxmlformats.org/officeDocument/2006/relationships/slideLayout" Target="../slideLayouts/slideLayout279.xml"/><Relationship Id="rId5" Type="http://schemas.openxmlformats.org/officeDocument/2006/relationships/slideLayout" Target="../slideLayouts/slideLayout280.xml"/><Relationship Id="rId6" Type="http://schemas.openxmlformats.org/officeDocument/2006/relationships/slideLayout" Target="../slideLayouts/slideLayout281.xml"/><Relationship Id="rId7" Type="http://schemas.openxmlformats.org/officeDocument/2006/relationships/slideLayout" Target="../slideLayouts/slideLayout282.xml"/><Relationship Id="rId8" Type="http://schemas.openxmlformats.org/officeDocument/2006/relationships/slideLayout" Target="../slideLayouts/slideLayout283.xml"/><Relationship Id="rId9" Type="http://schemas.openxmlformats.org/officeDocument/2006/relationships/slideLayout" Target="../slideLayouts/slideLayout284.xml"/><Relationship Id="rId10" Type="http://schemas.openxmlformats.org/officeDocument/2006/relationships/slideLayout" Target="../slideLayouts/slideLayout285.xml"/></Relationships>
</file>

<file path=ppt/slideMasters/_rels/slideMaster31.xml.rels><?xml version="1.0" encoding="UTF-8" standalone="yes"?>
<Relationships xmlns="http://schemas.openxmlformats.org/package/2006/relationships"><Relationship Id="rId1" Type="http://schemas.openxmlformats.org/officeDocument/2006/relationships/slideLayout" Target="../slideLayouts/slideLayout287.xml"/><Relationship Id="rId2" Type="http://schemas.openxmlformats.org/officeDocument/2006/relationships/slideLayout" Target="../slideLayouts/slideLayout288.xml"/><Relationship Id="rId3"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299.xml"/><Relationship Id="rId12" Type="http://schemas.openxmlformats.org/officeDocument/2006/relationships/theme" Target="../theme/theme32.xml"/><Relationship Id="rId1" Type="http://schemas.openxmlformats.org/officeDocument/2006/relationships/slideLayout" Target="../slideLayouts/slideLayout289.xml"/><Relationship Id="rId2" Type="http://schemas.openxmlformats.org/officeDocument/2006/relationships/slideLayout" Target="../slideLayouts/slideLayout290.xml"/><Relationship Id="rId3" Type="http://schemas.openxmlformats.org/officeDocument/2006/relationships/slideLayout" Target="../slideLayouts/slideLayout291.xml"/><Relationship Id="rId4" Type="http://schemas.openxmlformats.org/officeDocument/2006/relationships/slideLayout" Target="../slideLayouts/slideLayout292.xml"/><Relationship Id="rId5" Type="http://schemas.openxmlformats.org/officeDocument/2006/relationships/slideLayout" Target="../slideLayouts/slideLayout293.xml"/><Relationship Id="rId6" Type="http://schemas.openxmlformats.org/officeDocument/2006/relationships/slideLayout" Target="../slideLayouts/slideLayout294.xml"/><Relationship Id="rId7" Type="http://schemas.openxmlformats.org/officeDocument/2006/relationships/slideLayout" Target="../slideLayouts/slideLayout295.xml"/><Relationship Id="rId8" Type="http://schemas.openxmlformats.org/officeDocument/2006/relationships/slideLayout" Target="../slideLayouts/slideLayout296.xml"/><Relationship Id="rId9" Type="http://schemas.openxmlformats.org/officeDocument/2006/relationships/slideLayout" Target="../slideLayouts/slideLayout297.xml"/><Relationship Id="rId10" Type="http://schemas.openxmlformats.org/officeDocument/2006/relationships/slideLayout" Target="../slideLayouts/slideLayout298.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310.xml"/><Relationship Id="rId12" Type="http://schemas.openxmlformats.org/officeDocument/2006/relationships/theme" Target="../theme/theme33.xml"/><Relationship Id="rId1" Type="http://schemas.openxmlformats.org/officeDocument/2006/relationships/slideLayout" Target="../slideLayouts/slideLayout300.xml"/><Relationship Id="rId2" Type="http://schemas.openxmlformats.org/officeDocument/2006/relationships/slideLayout" Target="../slideLayouts/slideLayout301.xml"/><Relationship Id="rId3" Type="http://schemas.openxmlformats.org/officeDocument/2006/relationships/slideLayout" Target="../slideLayouts/slideLayout302.xml"/><Relationship Id="rId4" Type="http://schemas.openxmlformats.org/officeDocument/2006/relationships/slideLayout" Target="../slideLayouts/slideLayout303.xml"/><Relationship Id="rId5" Type="http://schemas.openxmlformats.org/officeDocument/2006/relationships/slideLayout" Target="../slideLayouts/slideLayout304.xml"/><Relationship Id="rId6" Type="http://schemas.openxmlformats.org/officeDocument/2006/relationships/slideLayout" Target="../slideLayouts/slideLayout305.xml"/><Relationship Id="rId7" Type="http://schemas.openxmlformats.org/officeDocument/2006/relationships/slideLayout" Target="../slideLayouts/slideLayout306.xml"/><Relationship Id="rId8" Type="http://schemas.openxmlformats.org/officeDocument/2006/relationships/slideLayout" Target="../slideLayouts/slideLayout307.xml"/><Relationship Id="rId9" Type="http://schemas.openxmlformats.org/officeDocument/2006/relationships/slideLayout" Target="../slideLayouts/slideLayout308.xml"/><Relationship Id="rId10" Type="http://schemas.openxmlformats.org/officeDocument/2006/relationships/slideLayout" Target="../slideLayouts/slideLayout309.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21.xml"/><Relationship Id="rId12" Type="http://schemas.openxmlformats.org/officeDocument/2006/relationships/theme" Target="../theme/theme34.xml"/><Relationship Id="rId13" Type="http://schemas.openxmlformats.org/officeDocument/2006/relationships/image" Target="../media/image1.png"/><Relationship Id="rId1" Type="http://schemas.openxmlformats.org/officeDocument/2006/relationships/slideLayout" Target="../slideLayouts/slideLayout311.xml"/><Relationship Id="rId2" Type="http://schemas.openxmlformats.org/officeDocument/2006/relationships/slideLayout" Target="../slideLayouts/slideLayout312.xml"/><Relationship Id="rId3" Type="http://schemas.openxmlformats.org/officeDocument/2006/relationships/slideLayout" Target="../slideLayouts/slideLayout313.xml"/><Relationship Id="rId4" Type="http://schemas.openxmlformats.org/officeDocument/2006/relationships/slideLayout" Target="../slideLayouts/slideLayout314.xml"/><Relationship Id="rId5" Type="http://schemas.openxmlformats.org/officeDocument/2006/relationships/slideLayout" Target="../slideLayouts/slideLayout315.xml"/><Relationship Id="rId6" Type="http://schemas.openxmlformats.org/officeDocument/2006/relationships/slideLayout" Target="../slideLayouts/slideLayout316.xml"/><Relationship Id="rId7" Type="http://schemas.openxmlformats.org/officeDocument/2006/relationships/slideLayout" Target="../slideLayouts/slideLayout317.xml"/><Relationship Id="rId8" Type="http://schemas.openxmlformats.org/officeDocument/2006/relationships/slideLayout" Target="../slideLayouts/slideLayout318.xml"/><Relationship Id="rId9" Type="http://schemas.openxmlformats.org/officeDocument/2006/relationships/slideLayout" Target="../slideLayouts/slideLayout319.xml"/><Relationship Id="rId10" Type="http://schemas.openxmlformats.org/officeDocument/2006/relationships/slideLayout" Target="../slideLayouts/slideLayout320.xml"/></Relationships>
</file>

<file path=ppt/slideMasters/_rels/slideMaster35.xml.rels><?xml version="1.0" encoding="UTF-8" standalone="yes"?>
<Relationships xmlns="http://schemas.openxmlformats.org/package/2006/relationships"><Relationship Id="rId1" Type="http://schemas.openxmlformats.org/officeDocument/2006/relationships/slideLayout" Target="../slideLayouts/slideLayout322.xml"/><Relationship Id="rId2" Type="http://schemas.openxmlformats.org/officeDocument/2006/relationships/theme" Target="../theme/theme35.xml"/><Relationship Id="rId3" Type="http://schemas.openxmlformats.org/officeDocument/2006/relationships/image" Target="../media/image19.jpeg"/></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slideLayout" Target="../slideLayouts/slideLayout67.xml"/><Relationship Id="rId13" Type="http://schemas.openxmlformats.org/officeDocument/2006/relationships/slideLayout" Target="../slideLayouts/slideLayout68.xml"/><Relationship Id="rId14"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theme" Target="../theme/theme7.xml"/><Relationship Id="rId13" Type="http://schemas.openxmlformats.org/officeDocument/2006/relationships/image" Target="../media/image1.png"/><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0.xml"/><Relationship Id="rId12" Type="http://schemas.openxmlformats.org/officeDocument/2006/relationships/theme" Target="../theme/theme8.xml"/><Relationship Id="rId1" Type="http://schemas.openxmlformats.org/officeDocument/2006/relationships/slideLayout" Target="../slideLayouts/slideLayout80.xml"/><Relationship Id="rId2" Type="http://schemas.openxmlformats.org/officeDocument/2006/relationships/slideLayout" Target="../slideLayouts/slideLayout81.xml"/><Relationship Id="rId3" Type="http://schemas.openxmlformats.org/officeDocument/2006/relationships/slideLayout" Target="../slideLayouts/slideLayout82.xml"/><Relationship Id="rId4" Type="http://schemas.openxmlformats.org/officeDocument/2006/relationships/slideLayout" Target="../slideLayouts/slideLayout83.xml"/><Relationship Id="rId5" Type="http://schemas.openxmlformats.org/officeDocument/2006/relationships/slideLayout" Target="../slideLayouts/slideLayout84.xml"/><Relationship Id="rId6" Type="http://schemas.openxmlformats.org/officeDocument/2006/relationships/slideLayout" Target="../slideLayouts/slideLayout85.xml"/><Relationship Id="rId7" Type="http://schemas.openxmlformats.org/officeDocument/2006/relationships/slideLayout" Target="../slideLayouts/slideLayout86.xml"/><Relationship Id="rId8" Type="http://schemas.openxmlformats.org/officeDocument/2006/relationships/slideLayout" Target="../slideLayouts/slideLayout87.xml"/><Relationship Id="rId9" Type="http://schemas.openxmlformats.org/officeDocument/2006/relationships/slideLayout" Target="../slideLayouts/slideLayout88.xml"/><Relationship Id="rId10"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1.xml"/><Relationship Id="rId12" Type="http://schemas.openxmlformats.org/officeDocument/2006/relationships/theme" Target="../theme/theme9.xml"/><Relationship Id="rId1" Type="http://schemas.openxmlformats.org/officeDocument/2006/relationships/slideLayout" Target="../slideLayouts/slideLayout91.xml"/><Relationship Id="rId2" Type="http://schemas.openxmlformats.org/officeDocument/2006/relationships/slideLayout" Target="../slideLayouts/slideLayout92.xml"/><Relationship Id="rId3" Type="http://schemas.openxmlformats.org/officeDocument/2006/relationships/slideLayout" Target="../slideLayouts/slideLayout93.xml"/><Relationship Id="rId4" Type="http://schemas.openxmlformats.org/officeDocument/2006/relationships/slideLayout" Target="../slideLayouts/slideLayout94.xml"/><Relationship Id="rId5" Type="http://schemas.openxmlformats.org/officeDocument/2006/relationships/slideLayout" Target="../slideLayouts/slideLayout95.xml"/><Relationship Id="rId6" Type="http://schemas.openxmlformats.org/officeDocument/2006/relationships/slideLayout" Target="../slideLayouts/slideLayout96.xml"/><Relationship Id="rId7" Type="http://schemas.openxmlformats.org/officeDocument/2006/relationships/slideLayout" Target="../slideLayouts/slideLayout97.xml"/><Relationship Id="rId8" Type="http://schemas.openxmlformats.org/officeDocument/2006/relationships/slideLayout" Target="../slideLayouts/slideLayout98.xml"/><Relationship Id="rId9" Type="http://schemas.openxmlformats.org/officeDocument/2006/relationships/slideLayout" Target="../slideLayouts/slideLayout99.xml"/><Relationship Id="rId10"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614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endParaRPr kumimoji="1" lang="en-US"/>
          </a:p>
        </p:txBody>
      </p:sp>
      <p:sp>
        <p:nvSpPr>
          <p:cNvPr id="614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6148" name="Picture 4"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extLst>
            <a:ext uri="{909E8E84-426E-40dd-AFC4-6F175D3DCCD1}">
              <a14:hiddenFill xmlns:a14="http://schemas.microsoft.com/office/drawing/2010/main">
                <a:solidFill>
                  <a:srgbClr val="FFFFFF"/>
                </a:solidFill>
              </a14:hiddenFill>
            </a:ext>
          </a:extLst>
        </p:spPr>
      </p:pic>
      <p:sp>
        <p:nvSpPr>
          <p:cNvPr id="6150" name="Rectangle 6"/>
          <p:cNvSpPr>
            <a:spLocks noGrp="1" noChangeArrowheads="1"/>
          </p:cNvSpPr>
          <p:nvPr>
            <p:ph type="title"/>
          </p:nvPr>
        </p:nvSpPr>
        <p:spPr bwMode="auto">
          <a:xfrm>
            <a:off x="1066800" y="381000"/>
            <a:ext cx="7620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51" name="Rectangle 7"/>
          <p:cNvSpPr>
            <a:spLocks noGrp="1" noChangeArrowheads="1"/>
          </p:cNvSpPr>
          <p:nvPr>
            <p:ph type="body" idx="1"/>
          </p:nvPr>
        </p:nvSpPr>
        <p:spPr bwMode="auto">
          <a:xfrm>
            <a:off x="1066800" y="1752600"/>
            <a:ext cx="7620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fld id="{57E7CFE4-014E-1146-AD3E-0CBC6023722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2"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US"/>
          </a:p>
        </p:txBody>
      </p:sp>
      <p:sp>
        <p:nvSpPr>
          <p:cNvPr id="307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US"/>
          </a:p>
        </p:txBody>
      </p:sp>
      <p:sp>
        <p:nvSpPr>
          <p:cNvPr id="307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843C49FE-3099-8642-98A2-29F302DCD731}" type="slidenum">
              <a:rPr lang="en-US"/>
              <a:pPr>
                <a:defRPr/>
              </a:pPr>
              <a:t>‹#›</a:t>
            </a:fld>
            <a:endParaRPr lang="en-US"/>
          </a:p>
        </p:txBody>
      </p:sp>
    </p:spTree>
    <p:extLst>
      <p:ext uri="{BB962C8B-B14F-4D97-AF65-F5344CB8AC3E}">
        <p14:creationId xmlns:p14="http://schemas.microsoft.com/office/powerpoint/2010/main" val="234402148"/>
      </p:ext>
    </p:extLst>
  </p:cSld>
  <p:clrMap bg1="lt1" tx1="dk1" bg2="lt2" tx2="dk2" accent1="accent1" accent2="accent2" accent3="accent3" accent4="accent4" accent5="accent5" accent6="accent6" hlink="hlink" folHlink="folHlink"/>
  <p:sldLayoutIdLst>
    <p:sldLayoutId id="2147483764" r:id="rId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1686155448"/>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kumimoji="1" lang="en-US"/>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1028" name="Picture 4"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7" charset="0"/>
                <a:ea typeface="+mn-ea"/>
                <a:cs typeface="+mn-cs"/>
              </a:defRPr>
            </a:lvl1pPr>
          </a:lstStyle>
          <a:p>
            <a:pPr>
              <a:defRPr/>
            </a:pPr>
            <a:endParaRPr lang="en-US"/>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9DCBD2E-90F0-0142-A71E-44B66B41773A}" type="slidenum">
              <a:rPr lang="en-US"/>
              <a:pPr>
                <a:defRPr/>
              </a:pPr>
              <a:t>‹#›</a:t>
            </a:fld>
            <a:endParaRPr lang="en-US"/>
          </a:p>
        </p:txBody>
      </p:sp>
    </p:spTree>
    <p:extLst>
      <p:ext uri="{BB962C8B-B14F-4D97-AF65-F5344CB8AC3E}">
        <p14:creationId xmlns:p14="http://schemas.microsoft.com/office/powerpoint/2010/main" val="384180963"/>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746" name="Group 2"/>
          <p:cNvGrpSpPr>
            <a:grpSpLocks/>
          </p:cNvGrpSpPr>
          <p:nvPr/>
        </p:nvGrpSpPr>
        <p:grpSpPr bwMode="auto">
          <a:xfrm>
            <a:off x="0" y="0"/>
            <a:ext cx="7242175" cy="1981200"/>
            <a:chOff x="0" y="0"/>
            <a:chExt cx="4562" cy="1248"/>
          </a:xfrm>
        </p:grpSpPr>
        <p:sp>
          <p:nvSpPr>
            <p:cNvPr id="21299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ndParaRPr>
            </a:p>
          </p:txBody>
        </p:sp>
        <p:sp>
          <p:nvSpPr>
            <p:cNvPr id="3175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1299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299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299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charset="0"/>
                <a:ea typeface="ＭＳ Ｐゴシック" charset="0"/>
                <a:cs typeface="ＭＳ Ｐゴシック" charset="0"/>
              </a:defRPr>
            </a:lvl1pPr>
          </a:lstStyle>
          <a:p>
            <a:pPr>
              <a:defRPr/>
            </a:pPr>
            <a:endParaRPr lang="en-US"/>
          </a:p>
        </p:txBody>
      </p:sp>
      <p:sp>
        <p:nvSpPr>
          <p:cNvPr id="21300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charset="0"/>
                <a:ea typeface="ＭＳ Ｐゴシック" charset="0"/>
                <a:cs typeface="ＭＳ Ｐゴシック" charset="0"/>
              </a:defRPr>
            </a:lvl1pPr>
          </a:lstStyle>
          <a:p>
            <a:pPr>
              <a:defRPr/>
            </a:pPr>
            <a:endParaRPr lang="en-US"/>
          </a:p>
        </p:txBody>
      </p:sp>
      <p:sp>
        <p:nvSpPr>
          <p:cNvPr id="21300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AA5FC414-BA57-124A-B4DD-0E9139010EA3}" type="slidenum">
              <a:rPr lang="en-US"/>
              <a:pPr>
                <a:defRPr/>
              </a:pPr>
              <a:t>‹#›</a:t>
            </a:fld>
            <a:endParaRPr lang="en-US"/>
          </a:p>
        </p:txBody>
      </p:sp>
    </p:spTree>
    <p:extLst>
      <p:ext uri="{BB962C8B-B14F-4D97-AF65-F5344CB8AC3E}">
        <p14:creationId xmlns:p14="http://schemas.microsoft.com/office/powerpoint/2010/main" val="2917914267"/>
      </p:ext>
    </p:extLst>
  </p:cSld>
  <p:clrMap bg1="dk2" tx1="lt1" bg2="dk1" tx2="lt2" accent1="accent1" accent2="accent2" accent3="accent3" accent4="accent4" accent5="accent5" accent6="accent6" hlink="hlink" folHlink="folHlink"/>
  <p:sldLayoutIdLst>
    <p:sldLayoutId id="2147483790"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defRPr>
            </a:lvl1pPr>
          </a:lstStyle>
          <a:p>
            <a:pPr>
              <a:defRPr/>
            </a:pPr>
            <a:endParaRPr 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defRPr>
            </a:lvl1pPr>
          </a:lstStyle>
          <a:p>
            <a:pPr>
              <a:defRPr/>
            </a:pPr>
            <a:endParaRPr 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a:defRPr>
            </a:lvl1pPr>
          </a:lstStyle>
          <a:p>
            <a:pPr>
              <a:defRPr/>
            </a:pPr>
            <a:fld id="{24D871BF-B03F-9A40-9454-AAED870AB9CE}" type="slidenum">
              <a:rPr lang="en-US"/>
              <a:pPr>
                <a:defRPr/>
              </a:pPr>
              <a:t>‹#›</a:t>
            </a:fld>
            <a:endParaRPr lang="en-US"/>
          </a:p>
        </p:txBody>
      </p:sp>
    </p:spTree>
    <p:extLst>
      <p:ext uri="{BB962C8B-B14F-4D97-AF65-F5344CB8AC3E}">
        <p14:creationId xmlns:p14="http://schemas.microsoft.com/office/powerpoint/2010/main" val="2887233789"/>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A69F0DBA-DA02-9747-9CE3-D506231488FC}" type="slidenum">
              <a:rPr lang="en-US"/>
              <a:pPr>
                <a:defRPr/>
              </a:pPr>
              <a:t>‹#›</a:t>
            </a:fld>
            <a:endParaRPr lang="en-US"/>
          </a:p>
        </p:txBody>
      </p:sp>
    </p:spTree>
    <p:extLst>
      <p:ext uri="{BB962C8B-B14F-4D97-AF65-F5344CB8AC3E}">
        <p14:creationId xmlns:p14="http://schemas.microsoft.com/office/powerpoint/2010/main" val="3608543392"/>
      </p:ext>
    </p:extLst>
  </p:cSld>
  <p:clrMap bg1="dk2" tx1="lt1" bg2="dk1" tx2="lt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103426"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0" hangingPunct="0">
              <a:defRPr/>
            </a:pPr>
            <a:endParaRPr lang="en-US">
              <a:solidFill>
                <a:srgbClr val="FFFFFF"/>
              </a:solidFill>
              <a:latin typeface="Arial" charset="0"/>
            </a:endParaRPr>
          </a:p>
        </p:txBody>
      </p:sp>
      <p:sp>
        <p:nvSpPr>
          <p:cNvPr id="103427"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pPr eaLnBrk="0" hangingPunct="0">
              <a:defRPr/>
            </a:pPr>
            <a:endParaRPr lang="en-US">
              <a:solidFill>
                <a:srgbClr val="FFFFFF"/>
              </a:solidFill>
              <a:latin typeface="Arial" charset="0"/>
            </a:endParaRPr>
          </a:p>
        </p:txBody>
      </p:sp>
      <p:sp>
        <p:nvSpPr>
          <p:cNvPr id="103428"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3429"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3430"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3431"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3432"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3433"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3434"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defRPr/>
            </a:pPr>
            <a:endParaRPr lang="en-US">
              <a:solidFill>
                <a:srgbClr val="FFFFFF"/>
              </a:solidFill>
              <a:latin typeface="Arial" charset="0"/>
            </a:endParaRPr>
          </a:p>
        </p:txBody>
      </p:sp>
      <p:sp>
        <p:nvSpPr>
          <p:cNvPr id="103435"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36"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37"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New Roman"/>
              </a:defRPr>
            </a:lvl1pPr>
          </a:lstStyle>
          <a:p>
            <a:pPr>
              <a:defRPr/>
            </a:pPr>
            <a:endParaRPr lang="en-US"/>
          </a:p>
        </p:txBody>
      </p:sp>
      <p:sp>
        <p:nvSpPr>
          <p:cNvPr id="103438"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New Roman"/>
              </a:defRPr>
            </a:lvl1pPr>
          </a:lstStyle>
          <a:p>
            <a:pPr>
              <a:defRPr/>
            </a:pPr>
            <a:endParaRPr lang="en-US"/>
          </a:p>
        </p:txBody>
      </p:sp>
      <p:sp>
        <p:nvSpPr>
          <p:cNvPr id="103439"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New Roman"/>
              </a:defRPr>
            </a:lvl1pPr>
          </a:lstStyle>
          <a:p>
            <a:pPr>
              <a:defRPr/>
            </a:pPr>
            <a:fld id="{D86D1B7F-8B3D-EA4E-87C1-16309BED6AFB}" type="slidenum">
              <a:rPr lang="en-US"/>
              <a:pPr>
                <a:defRPr/>
              </a:pPr>
              <a:t>‹#›</a:t>
            </a:fld>
            <a:endParaRPr lang="en-US"/>
          </a:p>
        </p:txBody>
      </p:sp>
    </p:spTree>
    <p:extLst>
      <p:ext uri="{BB962C8B-B14F-4D97-AF65-F5344CB8AC3E}">
        <p14:creationId xmlns:p14="http://schemas.microsoft.com/office/powerpoint/2010/main" val="2010676858"/>
      </p:ext>
    </p:extLst>
  </p:cSld>
  <p:clrMap bg1="dk2" tx1="lt1" bg2="dk1"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103426"/>
                                        </p:tgtEl>
                                        <p:attrNameLst>
                                          <p:attrName>style.visibility</p:attrName>
                                        </p:attrNameLst>
                                      </p:cBhvr>
                                      <p:to>
                                        <p:strVal val="visible"/>
                                      </p:to>
                                    </p:set>
                                    <p:anim calcmode="lin" valueType="num">
                                      <p:cBhvr additive="base">
                                        <p:cTn id="7" dur="500" fill="hold"/>
                                        <p:tgtEl>
                                          <p:spTgt spid="103426"/>
                                        </p:tgtEl>
                                        <p:attrNameLst>
                                          <p:attrName>ppt_x</p:attrName>
                                        </p:attrNameLst>
                                      </p:cBhvr>
                                      <p:tavLst>
                                        <p:tav tm="0">
                                          <p:val>
                                            <p:strVal val="0-#ppt_w/2"/>
                                          </p:val>
                                        </p:tav>
                                        <p:tav tm="100000">
                                          <p:val>
                                            <p:strVal val="#ppt_x"/>
                                          </p:val>
                                        </p:tav>
                                      </p:tavLst>
                                    </p:anim>
                                    <p:anim calcmode="lin" valueType="num">
                                      <p:cBhvr additive="base">
                                        <p:cTn id="8" dur="500" fill="hold"/>
                                        <p:tgtEl>
                                          <p:spTgt spid="10342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10342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6" grpId="0" animBg="1"/>
    </p:bldLst>
  </p:timing>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bwMode="auto">
          <a:xfrm>
            <a:off x="685800" y="609600"/>
            <a:ext cx="7772400" cy="11430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0403" name="Rectangle 3"/>
          <p:cNvSpPr>
            <a:spLocks noGrp="1" noChangeArrowheads="1"/>
          </p:cNvSpPr>
          <p:nvPr>
            <p:ph type="body" idx="1"/>
          </p:nvPr>
        </p:nvSpPr>
        <p:spPr bwMode="auto">
          <a:xfrm>
            <a:off x="685800" y="1981200"/>
            <a:ext cx="7772400" cy="41148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040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ahoma"/>
              </a:defRPr>
            </a:lvl1pPr>
          </a:lstStyle>
          <a:p>
            <a:pPr>
              <a:defRPr/>
            </a:pPr>
            <a:endParaRPr lang="en-US"/>
          </a:p>
        </p:txBody>
      </p:sp>
      <p:sp>
        <p:nvSpPr>
          <p:cNvPr id="23040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ahoma"/>
              </a:defRPr>
            </a:lvl1pPr>
          </a:lstStyle>
          <a:p>
            <a:pPr>
              <a:defRPr/>
            </a:pPr>
            <a:endParaRPr lang="en-US"/>
          </a:p>
        </p:txBody>
      </p:sp>
      <p:sp>
        <p:nvSpPr>
          <p:cNvPr id="23040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ahoma"/>
              </a:defRPr>
            </a:lvl1pPr>
          </a:lstStyle>
          <a:p>
            <a:pPr>
              <a:defRPr/>
            </a:pPr>
            <a:fld id="{00D20DD7-70BD-EB42-B50C-FFD21989A4D3}" type="slidenum">
              <a:rPr lang="en-US"/>
              <a:pPr>
                <a:defRPr/>
              </a:pPr>
              <a:t>‹#›</a:t>
            </a:fld>
            <a:endParaRPr lang="en-US"/>
          </a:p>
        </p:txBody>
      </p:sp>
    </p:spTree>
    <p:extLst>
      <p:ext uri="{BB962C8B-B14F-4D97-AF65-F5344CB8AC3E}">
        <p14:creationId xmlns:p14="http://schemas.microsoft.com/office/powerpoint/2010/main" val="3127572522"/>
      </p:ext>
    </p:extLst>
  </p:cSld>
  <p:clrMap bg1="dk2" tx1="lt1" bg2="dk1" tx2="lt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ct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ct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ct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6547"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654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ahoma"/>
              </a:defRPr>
            </a:lvl1pPr>
          </a:lstStyle>
          <a:p>
            <a:pPr>
              <a:defRPr/>
            </a:pPr>
            <a:endParaRPr lang="en-US"/>
          </a:p>
        </p:txBody>
      </p:sp>
      <p:sp>
        <p:nvSpPr>
          <p:cNvPr id="23654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ahoma"/>
              </a:defRPr>
            </a:lvl1pPr>
          </a:lstStyle>
          <a:p>
            <a:pPr>
              <a:defRPr/>
            </a:pPr>
            <a:endParaRPr lang="en-US"/>
          </a:p>
        </p:txBody>
      </p:sp>
      <p:sp>
        <p:nvSpPr>
          <p:cNvPr id="23655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ahoma"/>
              </a:defRPr>
            </a:lvl1pPr>
          </a:lstStyle>
          <a:p>
            <a:pPr>
              <a:defRPr/>
            </a:pPr>
            <a:fld id="{BDCB50BB-2C84-2440-8C94-EF91CEBDCBEF}" type="slidenum">
              <a:rPr lang="en-US"/>
              <a:pPr>
                <a:defRPr/>
              </a:pPr>
              <a:t>‹#›</a:t>
            </a:fld>
            <a:endParaRPr lang="en-US"/>
          </a:p>
        </p:txBody>
      </p:sp>
    </p:spTree>
    <p:extLst>
      <p:ext uri="{BB962C8B-B14F-4D97-AF65-F5344CB8AC3E}">
        <p14:creationId xmlns:p14="http://schemas.microsoft.com/office/powerpoint/2010/main" val="61057491"/>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5" name="Rectangle 3"/>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3476" name="Rectangle 4"/>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3477" name="Rectangle 5"/>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Helvetica"/>
              </a:defRPr>
            </a:lvl1pPr>
          </a:lstStyle>
          <a:p>
            <a:pPr>
              <a:defRPr/>
            </a:pPr>
            <a:endParaRPr lang="en-US"/>
          </a:p>
        </p:txBody>
      </p:sp>
      <p:sp>
        <p:nvSpPr>
          <p:cNvPr id="233478" name="Rectangle 6"/>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Helvetica"/>
              </a:defRPr>
            </a:lvl1pPr>
          </a:lstStyle>
          <a:p>
            <a:pPr>
              <a:defRPr/>
            </a:pPr>
            <a:endParaRPr lang="en-US"/>
          </a:p>
        </p:txBody>
      </p:sp>
      <p:sp>
        <p:nvSpPr>
          <p:cNvPr id="233479" name="Rectangle 7"/>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kumimoji="1" sz="1400">
                <a:solidFill>
                  <a:srgbClr val="BBE0E3"/>
                </a:solidFill>
                <a:latin typeface="Helvetica"/>
              </a:defRPr>
            </a:lvl1pPr>
          </a:lstStyle>
          <a:p>
            <a:pPr>
              <a:defRPr/>
            </a:pPr>
            <a:fld id="{8084E9D7-7E4A-5446-94DE-C7958323C891}" type="slidenum">
              <a:rPr lang="en-US"/>
              <a:pPr>
                <a:defRPr/>
              </a:pPr>
              <a:t>‹#›</a:t>
            </a:fld>
            <a:endParaRPr lang="en-US"/>
          </a:p>
        </p:txBody>
      </p:sp>
    </p:spTree>
    <p:extLst>
      <p:ext uri="{BB962C8B-B14F-4D97-AF65-F5344CB8AC3E}">
        <p14:creationId xmlns:p14="http://schemas.microsoft.com/office/powerpoint/2010/main" val="1180295512"/>
      </p:ext>
    </p:extLst>
  </p:cSld>
  <p:clrMap bg1="dk2" tx1="lt1" bg2="dk1"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2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mn-lt"/>
                <a:cs typeface="+mn-cs"/>
              </a:defRPr>
            </a:lvl1pPr>
          </a:lstStyle>
          <a:p>
            <a:endParaRPr lang="en-US"/>
          </a:p>
        </p:txBody>
      </p:sp>
      <p:sp>
        <p:nvSpPr>
          <p:cNvPr id="307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atin typeface="+mn-lt"/>
                <a:cs typeface="+mn-cs"/>
              </a:defRPr>
            </a:lvl1pPr>
          </a:lstStyle>
          <a:p>
            <a:endParaRPr lang="en-US"/>
          </a:p>
        </p:txBody>
      </p:sp>
      <p:sp>
        <p:nvSpPr>
          <p:cNvPr id="3072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atin typeface="+mn-lt"/>
                <a:cs typeface="+mn-cs"/>
              </a:defRPr>
            </a:lvl1pPr>
          </a:lstStyle>
          <a:p>
            <a:fld id="{47F5BFCD-D124-424C-B354-E43BCAF09CC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Arial" charset="0"/>
        </a:defRPr>
      </a:lvl2pPr>
      <a:lvl3pPr algn="ctr" rtl="0" fontAlgn="base">
        <a:spcBef>
          <a:spcPct val="0"/>
        </a:spcBef>
        <a:spcAft>
          <a:spcPct val="0"/>
        </a:spcAft>
        <a:defRPr sz="4400">
          <a:solidFill>
            <a:schemeClr val="tx2"/>
          </a:solidFill>
          <a:latin typeface="Arial" charset="0"/>
          <a:ea typeface="ＭＳ Ｐゴシック" charset="0"/>
          <a:cs typeface="Arial" charset="0"/>
        </a:defRPr>
      </a:lvl3pPr>
      <a:lvl4pPr algn="ctr" rtl="0" fontAlgn="base">
        <a:spcBef>
          <a:spcPct val="0"/>
        </a:spcBef>
        <a:spcAft>
          <a:spcPct val="0"/>
        </a:spcAft>
        <a:defRPr sz="4400">
          <a:solidFill>
            <a:schemeClr val="tx2"/>
          </a:solidFill>
          <a:latin typeface="Arial" charset="0"/>
          <a:ea typeface="ＭＳ Ｐゴシック" charset="0"/>
          <a:cs typeface="Arial" charset="0"/>
        </a:defRPr>
      </a:lvl4pPr>
      <a:lvl5pPr algn="ctr" rtl="0" fontAlgn="base">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Arial" charset="0"/>
          <a:cs typeface="+mn-cs"/>
        </a:defRPr>
      </a:lvl2pPr>
      <a:lvl3pPr marL="1143000" indent="-228600" algn="l" rtl="0" fontAlgn="base">
        <a:spcBef>
          <a:spcPct val="20000"/>
        </a:spcBef>
        <a:spcAft>
          <a:spcPct val="0"/>
        </a:spcAft>
        <a:buChar char="•"/>
        <a:defRPr sz="2400">
          <a:solidFill>
            <a:schemeClr val="tx1"/>
          </a:solidFill>
          <a:latin typeface="+mn-lt"/>
          <a:ea typeface="Arial" charset="0"/>
          <a:cs typeface="+mn-cs"/>
        </a:defRPr>
      </a:lvl3pPr>
      <a:lvl4pPr marL="1600200" indent="-228600" algn="l" rtl="0" fontAlgn="base">
        <a:spcBef>
          <a:spcPct val="20000"/>
        </a:spcBef>
        <a:spcAft>
          <a:spcPct val="0"/>
        </a:spcAft>
        <a:buChar char="–"/>
        <a:defRPr sz="2000">
          <a:solidFill>
            <a:schemeClr val="tx1"/>
          </a:solidFill>
          <a:latin typeface="+mn-lt"/>
          <a:ea typeface="Arial" charset="0"/>
          <a:cs typeface="+mn-cs"/>
        </a:defRPr>
      </a:lvl4pPr>
      <a:lvl5pPr marL="2057400" indent="-228600" algn="l" rtl="0" fontAlgn="base">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fld id="{F9636FE9-36AE-7E49-8782-47C0978B3951}"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2509417989"/>
      </p:ext>
    </p:extLst>
  </p:cSld>
  <p:clrMap bg1="lt1" tx1="dk1" bg2="lt2" tx2="dk2" accent1="accent1" accent2="accent2" accent3="accent3" accent4="accent4" accent5="accent5" accent6="accent6" hlink="hlink" folHlink="folHlink"/>
  <p:sldLayoutIdLst>
    <p:sldLayoutId id="2147483865" r:id="rId1"/>
    <p:sldLayoutId id="2147483866" r:id="rId2"/>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082" algn="ctr" rtl="0" fontAlgn="base">
        <a:spcBef>
          <a:spcPct val="0"/>
        </a:spcBef>
        <a:spcAft>
          <a:spcPct val="0"/>
        </a:spcAft>
        <a:defRPr sz="4400">
          <a:solidFill>
            <a:schemeClr val="tx2"/>
          </a:solidFill>
          <a:latin typeface="Arial" charset="0"/>
          <a:ea typeface="ヒラギノ角ゴ Pro W3" pitchFamily="80" charset="-128"/>
        </a:defRPr>
      </a:lvl6pPr>
      <a:lvl7pPr marL="914165" algn="ctr" rtl="0" fontAlgn="base">
        <a:spcBef>
          <a:spcPct val="0"/>
        </a:spcBef>
        <a:spcAft>
          <a:spcPct val="0"/>
        </a:spcAft>
        <a:defRPr sz="4400">
          <a:solidFill>
            <a:schemeClr val="tx2"/>
          </a:solidFill>
          <a:latin typeface="Arial" charset="0"/>
          <a:ea typeface="ヒラギノ角ゴ Pro W3" pitchFamily="80" charset="-128"/>
        </a:defRPr>
      </a:lvl7pPr>
      <a:lvl8pPr marL="1371250" algn="ctr" rtl="0" fontAlgn="base">
        <a:spcBef>
          <a:spcPct val="0"/>
        </a:spcBef>
        <a:spcAft>
          <a:spcPct val="0"/>
        </a:spcAft>
        <a:defRPr sz="4400">
          <a:solidFill>
            <a:schemeClr val="tx2"/>
          </a:solidFill>
          <a:latin typeface="Arial" charset="0"/>
          <a:ea typeface="ヒラギノ角ゴ Pro W3" pitchFamily="80" charset="-128"/>
        </a:defRPr>
      </a:lvl8pPr>
      <a:lvl9pPr marL="1828332"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813" indent="-342813" algn="l" rtl="0" eaLnBrk="0" fontAlgn="base" hangingPunct="0">
        <a:spcBef>
          <a:spcPct val="20000"/>
        </a:spcBef>
        <a:spcAft>
          <a:spcPct val="0"/>
        </a:spcAft>
        <a:buChar char="•"/>
        <a:defRPr sz="3200">
          <a:solidFill>
            <a:schemeClr val="tx1"/>
          </a:solidFill>
          <a:latin typeface="+mn-lt"/>
          <a:ea typeface="+mn-ea"/>
          <a:cs typeface="ヒラギノ角ゴ Pro W3" pitchFamily="-111" charset="-128"/>
        </a:defRPr>
      </a:lvl1pPr>
      <a:lvl2pPr marL="742760" indent="-285677" algn="l" rtl="0" eaLnBrk="0" fontAlgn="base" hangingPunct="0">
        <a:spcBef>
          <a:spcPct val="20000"/>
        </a:spcBef>
        <a:spcAft>
          <a:spcPct val="0"/>
        </a:spcAft>
        <a:buChar char="–"/>
        <a:defRPr sz="2800">
          <a:solidFill>
            <a:schemeClr val="tx1"/>
          </a:solidFill>
          <a:latin typeface="+mn-lt"/>
          <a:ea typeface="+mn-ea"/>
          <a:cs typeface="ヒラギノ角ゴ Pro W3" pitchFamily="-111" charset="-128"/>
        </a:defRPr>
      </a:lvl2pPr>
      <a:lvl3pPr marL="1142706" indent="-228541"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3pPr>
      <a:lvl4pPr marL="1599790" indent="-228541"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4pPr>
      <a:lvl5pPr marL="2056875" indent="-228541"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5pPr>
      <a:lvl6pPr marL="2513959" indent="-228541" algn="l" rtl="0" fontAlgn="base">
        <a:spcBef>
          <a:spcPct val="20000"/>
        </a:spcBef>
        <a:spcAft>
          <a:spcPct val="0"/>
        </a:spcAft>
        <a:buChar char="»"/>
        <a:defRPr sz="2000">
          <a:solidFill>
            <a:schemeClr val="tx1"/>
          </a:solidFill>
          <a:latin typeface="+mn-lt"/>
          <a:ea typeface="+mn-ea"/>
        </a:defRPr>
      </a:lvl6pPr>
      <a:lvl7pPr marL="2971040" indent="-228541" algn="l" rtl="0" fontAlgn="base">
        <a:spcBef>
          <a:spcPct val="20000"/>
        </a:spcBef>
        <a:spcAft>
          <a:spcPct val="0"/>
        </a:spcAft>
        <a:buChar char="»"/>
        <a:defRPr sz="2000">
          <a:solidFill>
            <a:schemeClr val="tx1"/>
          </a:solidFill>
          <a:latin typeface="+mn-lt"/>
          <a:ea typeface="+mn-ea"/>
        </a:defRPr>
      </a:lvl7pPr>
      <a:lvl8pPr marL="3428124" indent="-228541" algn="l" rtl="0" fontAlgn="base">
        <a:spcBef>
          <a:spcPct val="20000"/>
        </a:spcBef>
        <a:spcAft>
          <a:spcPct val="0"/>
        </a:spcAft>
        <a:buChar char="»"/>
        <a:defRPr sz="2000">
          <a:solidFill>
            <a:schemeClr val="tx1"/>
          </a:solidFill>
          <a:latin typeface="+mn-lt"/>
          <a:ea typeface="+mn-ea"/>
        </a:defRPr>
      </a:lvl8pPr>
      <a:lvl9pPr marL="3885205" indent="-22854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81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12" charset="0"/>
                <a:ea typeface="+mn-ea"/>
                <a:cs typeface="+mn-cs"/>
              </a:defRPr>
            </a:lvl1pPr>
          </a:lstStyle>
          <a:p>
            <a:pPr>
              <a:defRPr/>
            </a:pPr>
            <a:endParaRPr lang="en-US">
              <a:solidFill>
                <a:srgbClr val="000000"/>
              </a:solidFill>
            </a:endParaRPr>
          </a:p>
        </p:txBody>
      </p:sp>
      <p:sp>
        <p:nvSpPr>
          <p:cNvPr id="1781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12" charset="0"/>
                <a:ea typeface="+mn-ea"/>
                <a:cs typeface="+mn-cs"/>
              </a:defRPr>
            </a:lvl1pPr>
          </a:lstStyle>
          <a:p>
            <a:pPr>
              <a:defRPr/>
            </a:pPr>
            <a:endParaRPr lang="en-US">
              <a:solidFill>
                <a:srgbClr val="000000"/>
              </a:solidFill>
            </a:endParaRPr>
          </a:p>
        </p:txBody>
      </p:sp>
      <p:sp>
        <p:nvSpPr>
          <p:cNvPr id="1781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4CC2E3E-92EA-BA43-A3BA-AF41E51D0FB8}" type="slidenum">
              <a:rPr lang="en-US">
                <a:solidFill>
                  <a:srgbClr val="000000"/>
                </a:solidFill>
                <a:latin typeface="Arial" charset="0"/>
                <a:ea typeface="Osaka" charset="0"/>
                <a:cs typeface="Osaka" charset="0"/>
              </a:rPr>
              <a:pPr>
                <a:defRPr/>
              </a:pPr>
              <a:t>‹#›</a:t>
            </a:fld>
            <a:endParaRPr lang="en-US">
              <a:solidFill>
                <a:srgbClr val="000000"/>
              </a:solidFill>
              <a:latin typeface="Arial" charset="0"/>
              <a:ea typeface="Osaka" charset="0"/>
              <a:cs typeface="Osaka" charset="0"/>
            </a:endParaRPr>
          </a:p>
        </p:txBody>
      </p:sp>
    </p:spTree>
    <p:extLst>
      <p:ext uri="{BB962C8B-B14F-4D97-AF65-F5344CB8AC3E}">
        <p14:creationId xmlns:p14="http://schemas.microsoft.com/office/powerpoint/2010/main" val="804620660"/>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389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eaLnBrk="0" hangingPunct="0">
              <a:defRPr/>
            </a:pPr>
            <a:endParaRPr lang="en-US">
              <a:solidFill>
                <a:srgbClr val="000000"/>
              </a:solidFill>
              <a:latin typeface="Times New Roman"/>
            </a:endParaRPr>
          </a:p>
        </p:txBody>
      </p:sp>
      <p:sp>
        <p:nvSpPr>
          <p:cNvPr id="29389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eaLnBrk="0" hangingPunct="0">
              <a:defRPr/>
            </a:pPr>
            <a:endParaRPr lang="en-US">
              <a:solidFill>
                <a:srgbClr val="000000"/>
              </a:solidFill>
              <a:latin typeface="Times New Roman"/>
            </a:endParaRPr>
          </a:p>
        </p:txBody>
      </p:sp>
      <p:sp>
        <p:nvSpPr>
          <p:cNvPr id="29389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0" hangingPunct="0">
              <a:defRPr/>
            </a:pPr>
            <a:fld id="{51877046-DC14-3744-AB1C-F596A9F91870}" type="slidenum">
              <a:rPr lang="en-US">
                <a:solidFill>
                  <a:srgbClr val="000000"/>
                </a:solidFill>
                <a:ea typeface="Osaka" charset="0"/>
                <a:cs typeface="Osaka" charset="0"/>
              </a:rPr>
              <a:pPr eaLnBrk="0" hangingPunct="0">
                <a:defRPr/>
              </a:pPr>
              <a:t>‹#›</a:t>
            </a:fld>
            <a:endParaRPr lang="en-US">
              <a:solidFill>
                <a:srgbClr val="000000"/>
              </a:solidFill>
              <a:ea typeface="Osaka" charset="0"/>
              <a:cs typeface="Osaka" charset="0"/>
            </a:endParaRPr>
          </a:p>
        </p:txBody>
      </p:sp>
    </p:spTree>
    <p:extLst>
      <p:ext uri="{BB962C8B-B14F-4D97-AF65-F5344CB8AC3E}">
        <p14:creationId xmlns:p14="http://schemas.microsoft.com/office/powerpoint/2010/main" val="167424458"/>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133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fld id="{57D33899-71A5-124E-962E-E6E8AFFE4039}"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1003618777"/>
      </p:ext>
    </p:extLst>
  </p:cSld>
  <p:clrMap bg1="lt1" tx1="dk1" bg2="lt2" tx2="dk2" accent1="accent1" accent2="accent2" accent3="accent3" accent4="accent4" accent5="accent5" accent6="accent6" hlink="hlink" folHlink="folHlink"/>
  <p:sldLayoutIdLst>
    <p:sldLayoutId id="2147483893" r:id="rId1"/>
    <p:sldLayoutId id="2147483894"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5pPr>
      <a:lvl6pPr marL="457082"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6pPr>
      <a:lvl7pPr marL="914165"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7pPr>
      <a:lvl8pPr marL="137125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8pPr>
      <a:lvl9pPr marL="1828332"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9pPr>
    </p:titleStyle>
    <p:bodyStyle>
      <a:lvl1pPr marL="342813" indent="-342813" algn="l" rtl="0" eaLnBrk="0" fontAlgn="base" hangingPunct="0">
        <a:spcBef>
          <a:spcPct val="20000"/>
        </a:spcBef>
        <a:spcAft>
          <a:spcPct val="0"/>
        </a:spcAft>
        <a:buChar char="•"/>
        <a:defRPr sz="3200">
          <a:solidFill>
            <a:schemeClr val="tx1"/>
          </a:solidFill>
          <a:latin typeface="+mn-lt"/>
          <a:ea typeface="+mn-ea"/>
          <a:cs typeface="+mn-cs"/>
        </a:defRPr>
      </a:lvl1pPr>
      <a:lvl2pPr marL="742760" indent="-285677" algn="l" rtl="0" eaLnBrk="0" fontAlgn="base" hangingPunct="0">
        <a:spcBef>
          <a:spcPct val="20000"/>
        </a:spcBef>
        <a:spcAft>
          <a:spcPct val="0"/>
        </a:spcAft>
        <a:buChar char="–"/>
        <a:defRPr sz="2800">
          <a:solidFill>
            <a:schemeClr val="tx1"/>
          </a:solidFill>
          <a:latin typeface="+mn-lt"/>
          <a:ea typeface="+mn-ea"/>
          <a:cs typeface="+mn-cs"/>
        </a:defRPr>
      </a:lvl2pPr>
      <a:lvl3pPr marL="1142706" indent="-228541" algn="l" rtl="0" eaLnBrk="0" fontAlgn="base" hangingPunct="0">
        <a:spcBef>
          <a:spcPct val="20000"/>
        </a:spcBef>
        <a:spcAft>
          <a:spcPct val="0"/>
        </a:spcAft>
        <a:buChar char="•"/>
        <a:defRPr sz="2400">
          <a:solidFill>
            <a:schemeClr val="tx1"/>
          </a:solidFill>
          <a:latin typeface="+mn-lt"/>
          <a:ea typeface="+mn-ea"/>
          <a:cs typeface="+mn-cs"/>
        </a:defRPr>
      </a:lvl3pPr>
      <a:lvl4pPr marL="1599790" indent="-228541" algn="l" rtl="0" eaLnBrk="0" fontAlgn="base" hangingPunct="0">
        <a:spcBef>
          <a:spcPct val="20000"/>
        </a:spcBef>
        <a:spcAft>
          <a:spcPct val="0"/>
        </a:spcAft>
        <a:buChar char="–"/>
        <a:defRPr sz="2000">
          <a:solidFill>
            <a:schemeClr val="tx1"/>
          </a:solidFill>
          <a:latin typeface="+mn-lt"/>
          <a:ea typeface="+mn-ea"/>
          <a:cs typeface="+mn-cs"/>
        </a:defRPr>
      </a:lvl4pPr>
      <a:lvl5pPr marL="2056875" indent="-228541" algn="l" rtl="0" eaLnBrk="0" fontAlgn="base" hangingPunct="0">
        <a:spcBef>
          <a:spcPct val="20000"/>
        </a:spcBef>
        <a:spcAft>
          <a:spcPct val="0"/>
        </a:spcAft>
        <a:buChar char="»"/>
        <a:defRPr sz="2000">
          <a:solidFill>
            <a:schemeClr val="tx1"/>
          </a:solidFill>
          <a:latin typeface="+mn-lt"/>
          <a:ea typeface="+mn-ea"/>
          <a:cs typeface="+mn-cs"/>
        </a:defRPr>
      </a:lvl5pPr>
      <a:lvl6pPr marL="2513959" indent="-228541" algn="l" rtl="0" fontAlgn="base">
        <a:spcBef>
          <a:spcPct val="20000"/>
        </a:spcBef>
        <a:spcAft>
          <a:spcPct val="0"/>
        </a:spcAft>
        <a:buChar char="»"/>
        <a:defRPr sz="2000">
          <a:solidFill>
            <a:schemeClr val="tx1"/>
          </a:solidFill>
          <a:latin typeface="+mn-lt"/>
          <a:ea typeface="+mn-ea"/>
          <a:cs typeface="+mn-cs"/>
        </a:defRPr>
      </a:lvl6pPr>
      <a:lvl7pPr marL="2971040" indent="-228541" algn="l" rtl="0" fontAlgn="base">
        <a:spcBef>
          <a:spcPct val="20000"/>
        </a:spcBef>
        <a:spcAft>
          <a:spcPct val="0"/>
        </a:spcAft>
        <a:buChar char="»"/>
        <a:defRPr sz="2000">
          <a:solidFill>
            <a:schemeClr val="tx1"/>
          </a:solidFill>
          <a:latin typeface="+mn-lt"/>
          <a:ea typeface="+mn-ea"/>
          <a:cs typeface="+mn-cs"/>
        </a:defRPr>
      </a:lvl7pPr>
      <a:lvl8pPr marL="3428124" indent="-228541" algn="l" rtl="0" fontAlgn="base">
        <a:spcBef>
          <a:spcPct val="20000"/>
        </a:spcBef>
        <a:spcAft>
          <a:spcPct val="0"/>
        </a:spcAft>
        <a:buChar char="»"/>
        <a:defRPr sz="2000">
          <a:solidFill>
            <a:schemeClr val="tx1"/>
          </a:solidFill>
          <a:latin typeface="+mn-lt"/>
          <a:ea typeface="+mn-ea"/>
          <a:cs typeface="+mn-cs"/>
        </a:defRPr>
      </a:lvl8pPr>
      <a:lvl9pPr marL="3885205" indent="-228541"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pPr eaLnBrk="0" hangingPunct="0">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vl1pPr>
          </a:lstStyle>
          <a:p>
            <a:pPr eaLnBrk="0" hangingPunct="0">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eaLnBrk="0" hangingPunct="0">
              <a:defRPr/>
            </a:pPr>
            <a:fld id="{586441EB-B7B6-D543-83BD-CA0D5169F943}" type="slidenum">
              <a:rPr lang="en-US">
                <a:solidFill>
                  <a:srgbClr val="000000"/>
                </a:solidFill>
                <a:latin typeface="Arial" charset="0"/>
              </a:rPr>
              <a:pPr eaLnBrk="0" hangingPunct="0">
                <a:defRPr/>
              </a:pPr>
              <a:t>‹#›</a:t>
            </a:fld>
            <a:endParaRPr lang="en-US">
              <a:solidFill>
                <a:srgbClr val="000000"/>
              </a:solidFill>
              <a:latin typeface="Arial" charset="0"/>
            </a:endParaRPr>
          </a:p>
        </p:txBody>
      </p:sp>
    </p:spTree>
    <p:extLst>
      <p:ext uri="{BB962C8B-B14F-4D97-AF65-F5344CB8AC3E}">
        <p14:creationId xmlns:p14="http://schemas.microsoft.com/office/powerpoint/2010/main" val="4214476120"/>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FFFFFF">
                <a:alpha val="74998"/>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1295400" y="1981200"/>
            <a:ext cx="7162800" cy="4114800"/>
          </a:xfrm>
          <a:prstGeom prst="rect">
            <a:avLst/>
          </a:prstGeom>
          <a:noFill/>
          <a:ln w="9525">
            <a:noFill/>
            <a:miter lim="800000"/>
            <a:headEnd/>
            <a:tailEnd/>
          </a:ln>
          <a:effectLst>
            <a:outerShdw blurRad="381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1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Copperplate Gothic Light" charset="0"/>
                <a:ea typeface="ヒラギノ角ゴ Pro W3" charset="0"/>
                <a:cs typeface="ヒラギノ角ゴ Pro W3" charset="0"/>
              </a:defRPr>
            </a:lvl1pPr>
          </a:lstStyle>
          <a:p>
            <a:pPr eaLnBrk="0" hangingPunct="0">
              <a:defRPr/>
            </a:pPr>
            <a:endParaRPr lang="en-US">
              <a:solidFill>
                <a:srgbClr val="000000"/>
              </a:solidFill>
            </a:endParaRPr>
          </a:p>
        </p:txBody>
      </p:sp>
      <p:sp>
        <p:nvSpPr>
          <p:cNvPr id="501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Copperplate Gothic Light" charset="0"/>
                <a:ea typeface="ヒラギノ角ゴ Pro W3" charset="0"/>
                <a:cs typeface="ヒラギノ角ゴ Pro W3" charset="0"/>
              </a:defRPr>
            </a:lvl1pPr>
          </a:lstStyle>
          <a:p>
            <a:pPr eaLnBrk="0" hangingPunct="0">
              <a:defRPr/>
            </a:pPr>
            <a:endParaRPr lang="en-US">
              <a:solidFill>
                <a:srgbClr val="000000"/>
              </a:solidFill>
            </a:endParaRPr>
          </a:p>
        </p:txBody>
      </p:sp>
      <p:sp>
        <p:nvSpPr>
          <p:cNvPr id="501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Copperplate Gothic Light" charset="0"/>
                <a:ea typeface="ヒラギノ角ゴ Pro W3" charset="0"/>
                <a:cs typeface="ヒラギノ角ゴ Pro W3" charset="0"/>
              </a:defRPr>
            </a:lvl1pPr>
          </a:lstStyle>
          <a:p>
            <a:pPr eaLnBrk="0" hangingPunct="0">
              <a:defRPr/>
            </a:pPr>
            <a:fld id="{F0966001-D558-4146-9E68-C454F38438FD}"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1810447593"/>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Lst>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2pPr>
      <a:lvl3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3pPr>
      <a:lvl4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4pPr>
      <a:lvl5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5pPr>
      <a:lvl6pPr marL="4572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6pPr>
      <a:lvl7pPr marL="9144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7pPr>
      <a:lvl8pPr marL="13716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8pPr>
      <a:lvl9pPr marL="18288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37890"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246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smtClean="0">
                <a:solidFill>
                  <a:schemeClr val="tx2"/>
                </a:solidFill>
              </a:defRPr>
            </a:lvl1pPr>
          </a:lstStyle>
          <a:p>
            <a:pPr>
              <a:defRPr/>
            </a:pPr>
            <a:endParaRPr lang="en-US">
              <a:solidFill>
                <a:srgbClr val="482400"/>
              </a:solidFill>
              <a:latin typeface="Arial" charset="0"/>
            </a:endParaRPr>
          </a:p>
        </p:txBody>
      </p:sp>
      <p:sp>
        <p:nvSpPr>
          <p:cNvPr id="6246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smtClean="0">
                <a:solidFill>
                  <a:schemeClr val="tx2"/>
                </a:solidFill>
              </a:defRPr>
            </a:lvl1pPr>
          </a:lstStyle>
          <a:p>
            <a:pPr>
              <a:defRPr/>
            </a:pPr>
            <a:endParaRPr lang="en-US">
              <a:solidFill>
                <a:srgbClr val="482400"/>
              </a:solidFill>
              <a:latin typeface="Arial" charset="0"/>
            </a:endParaRPr>
          </a:p>
        </p:txBody>
      </p:sp>
      <p:sp>
        <p:nvSpPr>
          <p:cNvPr id="6247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smtClean="0">
                <a:solidFill>
                  <a:schemeClr val="tx2"/>
                </a:solidFill>
              </a:defRPr>
            </a:lvl1pPr>
          </a:lstStyle>
          <a:p>
            <a:pPr>
              <a:defRPr/>
            </a:pPr>
            <a:fld id="{C1BC0301-5B78-EF48-AD88-10C08B6751E9}" type="slidenum">
              <a:rPr lang="en-US">
                <a:solidFill>
                  <a:srgbClr val="482400"/>
                </a:solidFill>
                <a:latin typeface="Arial" charset="0"/>
              </a:rPr>
              <a:pPr>
                <a:defRPr/>
              </a:pPr>
              <a:t>‹#›</a:t>
            </a:fld>
            <a:endParaRPr lang="en-US">
              <a:solidFill>
                <a:srgbClr val="482400"/>
              </a:solidFill>
              <a:latin typeface="Arial" charset="0"/>
            </a:endParaRPr>
          </a:p>
        </p:txBody>
      </p:sp>
      <p:pic>
        <p:nvPicPr>
          <p:cNvPr id="37895"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6"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6976667"/>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atin typeface="Times New Roman" charset="0"/>
              </a:defRPr>
            </a:lvl1pPr>
          </a:lstStyle>
          <a:p>
            <a:pPr>
              <a:defRPr/>
            </a:pPr>
            <a:endParaRPr lang="en-US">
              <a:solidFill>
                <a:srgbClr val="000000"/>
              </a:solidFill>
            </a:endParaRPr>
          </a:p>
        </p:txBody>
      </p:sp>
      <p:sp>
        <p:nvSpPr>
          <p:cNvPr id="14340" name="Rectangle 102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latin typeface="Times New Roman" charset="0"/>
              </a:defRPr>
            </a:lvl1pPr>
          </a:lstStyle>
          <a:p>
            <a:pPr>
              <a:defRPr/>
            </a:pPr>
            <a:endParaRPr lang="en-US">
              <a:solidFill>
                <a:srgbClr val="000000"/>
              </a:solidFill>
            </a:endParaRPr>
          </a:p>
        </p:txBody>
      </p:sp>
      <p:sp>
        <p:nvSpPr>
          <p:cNvPr id="14341" name="Rectangle 102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Times New Roman" charset="0"/>
              </a:defRPr>
            </a:lvl1pPr>
          </a:lstStyle>
          <a:p>
            <a:pPr>
              <a:defRPr/>
            </a:pPr>
            <a:fld id="{BCC1B4BF-454D-7347-96F3-379C7C67FD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0218517"/>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sp>
        <p:nvSpPr>
          <p:cNvPr id="17" name="Rectangle 2"/>
          <p:cNvSpPr>
            <a:spLocks noChangeArrowheads="1"/>
          </p:cNvSpPr>
          <p:nvPr/>
        </p:nvSpPr>
        <p:spPr bwMode="hidden">
          <a:xfrm>
            <a:off x="2895600" y="0"/>
            <a:ext cx="3352800" cy="6856413"/>
          </a:xfrm>
          <a:prstGeom prst="rect">
            <a:avLst/>
          </a:prstGeom>
          <a:gradFill rotWithShape="0">
            <a:gsLst>
              <a:gs pos="0">
                <a:schemeClr val="bg2"/>
              </a:gs>
              <a:gs pos="50000">
                <a:schemeClr val="bg1"/>
              </a:gs>
              <a:gs pos="100000">
                <a:schemeClr val="bg2"/>
              </a:gs>
            </a:gsLst>
            <a:lin ang="5400000" scaled="1"/>
          </a:gradFill>
          <a:ln w="9525">
            <a:noFill/>
            <a:miter lim="800000"/>
            <a:headEnd/>
            <a:tailEnd/>
          </a:ln>
          <a:effectLst/>
        </p:spPr>
        <p:txBody>
          <a:bodyPr/>
          <a:lstStyle/>
          <a:p>
            <a:pPr>
              <a:defRPr/>
            </a:pPr>
            <a:endParaRPr kumimoji="1" lang="en-US">
              <a:solidFill>
                <a:srgbClr val="EAEAEA"/>
              </a:solidFill>
            </a:endParaRPr>
          </a:p>
        </p:txBody>
      </p:sp>
      <p:grpSp>
        <p:nvGrpSpPr>
          <p:cNvPr id="13315" name="Group 3"/>
          <p:cNvGrpSpPr>
            <a:grpSpLocks/>
          </p:cNvGrpSpPr>
          <p:nvPr/>
        </p:nvGrpSpPr>
        <p:grpSpPr bwMode="auto">
          <a:xfrm>
            <a:off x="2133600" y="473075"/>
            <a:ext cx="4878388" cy="3490913"/>
            <a:chOff x="1344" y="298"/>
            <a:chExt cx="3073" cy="2199"/>
          </a:xfrm>
        </p:grpSpPr>
        <p:sp>
          <p:nvSpPr>
            <p:cNvPr id="13321" name="Freeform 4"/>
            <p:cNvSpPr>
              <a:spLocks/>
            </p:cNvSpPr>
            <p:nvPr/>
          </p:nvSpPr>
          <p:spPr bwMode="auto">
            <a:xfrm>
              <a:off x="1344" y="1035"/>
              <a:ext cx="1019" cy="907"/>
            </a:xfrm>
            <a:custGeom>
              <a:avLst/>
              <a:gdLst>
                <a:gd name="T0" fmla="*/ 0 w 1019"/>
                <a:gd name="T1" fmla="*/ 566 h 907"/>
                <a:gd name="T2" fmla="*/ 0 w 1019"/>
                <a:gd name="T3" fmla="*/ 906 h 907"/>
                <a:gd name="T4" fmla="*/ 1014 w 1019"/>
                <a:gd name="T5" fmla="*/ 283 h 907"/>
                <a:gd name="T6" fmla="*/ 1018 w 1019"/>
                <a:gd name="T7" fmla="*/ 307 h 907"/>
                <a:gd name="T8" fmla="*/ 869 w 1019"/>
                <a:gd name="T9" fmla="*/ 0 h 907"/>
                <a:gd name="T10" fmla="*/ 0 w 1019"/>
                <a:gd name="T11" fmla="*/ 566 h 9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19" h="907">
                  <a:moveTo>
                    <a:pt x="0" y="566"/>
                  </a:moveTo>
                  <a:lnTo>
                    <a:pt x="0" y="906"/>
                  </a:lnTo>
                  <a:lnTo>
                    <a:pt x="1014" y="283"/>
                  </a:lnTo>
                  <a:lnTo>
                    <a:pt x="1018" y="307"/>
                  </a:lnTo>
                  <a:lnTo>
                    <a:pt x="869" y="0"/>
                  </a:lnTo>
                  <a:lnTo>
                    <a:pt x="0" y="566"/>
                  </a:lnTo>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EAEAEA"/>
                </a:solidFill>
                <a:latin typeface="Arial" charset="0"/>
              </a:endParaRPr>
            </a:p>
          </p:txBody>
        </p:sp>
        <p:sp>
          <p:nvSpPr>
            <p:cNvPr id="13322" name="Freeform 5"/>
            <p:cNvSpPr>
              <a:spLocks/>
            </p:cNvSpPr>
            <p:nvPr/>
          </p:nvSpPr>
          <p:spPr bwMode="auto">
            <a:xfrm>
              <a:off x="3398" y="1035"/>
              <a:ext cx="1019" cy="907"/>
            </a:xfrm>
            <a:custGeom>
              <a:avLst/>
              <a:gdLst>
                <a:gd name="T0" fmla="*/ 1018 w 1019"/>
                <a:gd name="T1" fmla="*/ 566 h 907"/>
                <a:gd name="T2" fmla="*/ 1018 w 1019"/>
                <a:gd name="T3" fmla="*/ 906 h 907"/>
                <a:gd name="T4" fmla="*/ 3 w 1019"/>
                <a:gd name="T5" fmla="*/ 283 h 907"/>
                <a:gd name="T6" fmla="*/ 0 w 1019"/>
                <a:gd name="T7" fmla="*/ 307 h 907"/>
                <a:gd name="T8" fmla="*/ 148 w 1019"/>
                <a:gd name="T9" fmla="*/ 0 h 907"/>
                <a:gd name="T10" fmla="*/ 1018 w 1019"/>
                <a:gd name="T11" fmla="*/ 566 h 9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19" h="907">
                  <a:moveTo>
                    <a:pt x="1018" y="566"/>
                  </a:moveTo>
                  <a:lnTo>
                    <a:pt x="1018" y="906"/>
                  </a:lnTo>
                  <a:lnTo>
                    <a:pt x="3" y="283"/>
                  </a:lnTo>
                  <a:lnTo>
                    <a:pt x="0" y="307"/>
                  </a:lnTo>
                  <a:lnTo>
                    <a:pt x="148" y="0"/>
                  </a:lnTo>
                  <a:lnTo>
                    <a:pt x="1018" y="566"/>
                  </a:lnTo>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EAEAEA"/>
                </a:solidFill>
                <a:latin typeface="Arial" charset="0"/>
              </a:endParaRPr>
            </a:p>
          </p:txBody>
        </p:sp>
        <p:grpSp>
          <p:nvGrpSpPr>
            <p:cNvPr id="13323" name="Group 6"/>
            <p:cNvGrpSpPr>
              <a:grpSpLocks/>
            </p:cNvGrpSpPr>
            <p:nvPr/>
          </p:nvGrpSpPr>
          <p:grpSpPr bwMode="auto">
            <a:xfrm>
              <a:off x="1571" y="298"/>
              <a:ext cx="2632" cy="2199"/>
              <a:chOff x="1571" y="298"/>
              <a:chExt cx="2632" cy="2199"/>
            </a:xfrm>
          </p:grpSpPr>
          <p:sp>
            <p:nvSpPr>
              <p:cNvPr id="13325" name="AutoShape 7" descr="Green marble"/>
              <p:cNvSpPr>
                <a:spLocks noChangeArrowheads="1"/>
              </p:cNvSpPr>
              <p:nvPr/>
            </p:nvSpPr>
            <p:spPr bwMode="auto">
              <a:xfrm rot="10800000" flipH="1">
                <a:off x="1571" y="298"/>
                <a:ext cx="2631" cy="2198"/>
              </a:xfrm>
              <a:prstGeom prst="triangle">
                <a:avLst>
                  <a:gd name="adj" fmla="val 49995"/>
                </a:avLst>
              </a:prstGeom>
              <a:blipFill dpi="0" rotWithShape="0">
                <a:blip r:embed="rId13"/>
                <a:srcRect/>
                <a:tile tx="0" ty="0" sx="100000" sy="100000" flip="none" algn="tl"/>
              </a:blipFill>
              <a:ln w="12700" cap="sq">
                <a:solidFill>
                  <a:srgbClr val="006633"/>
                </a:solidFill>
                <a:miter lim="800000"/>
                <a:headEnd/>
                <a:tailEnd/>
              </a:ln>
            </p:spPr>
            <p:txBody>
              <a:bodyPr/>
              <a:lstStyle/>
              <a:p>
                <a:pPr eaLnBrk="0" hangingPunct="0"/>
                <a:endParaRPr lang="en-US">
                  <a:solidFill>
                    <a:srgbClr val="EAEAEA"/>
                  </a:solidFill>
                  <a:latin typeface="Arial" charset="0"/>
                </a:endParaRPr>
              </a:p>
            </p:txBody>
          </p:sp>
          <p:sp>
            <p:nvSpPr>
              <p:cNvPr id="13326" name="Freeform 8"/>
              <p:cNvSpPr>
                <a:spLocks/>
              </p:cNvSpPr>
              <p:nvPr/>
            </p:nvSpPr>
            <p:spPr bwMode="auto">
              <a:xfrm>
                <a:off x="1571" y="298"/>
                <a:ext cx="1316" cy="2199"/>
              </a:xfrm>
              <a:custGeom>
                <a:avLst/>
                <a:gdLst>
                  <a:gd name="T0" fmla="*/ 1315 w 1316"/>
                  <a:gd name="T1" fmla="*/ 2198 h 2199"/>
                  <a:gd name="T2" fmla="*/ 1315 w 1316"/>
                  <a:gd name="T3" fmla="*/ 1815 h 2199"/>
                  <a:gd name="T4" fmla="*/ 409 w 1316"/>
                  <a:gd name="T5" fmla="*/ 214 h 2199"/>
                  <a:gd name="T6" fmla="*/ 0 w 1316"/>
                  <a:gd name="T7" fmla="*/ 0 h 2199"/>
                  <a:gd name="T8" fmla="*/ 1315 w 1316"/>
                  <a:gd name="T9" fmla="*/ 2198 h 21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16" h="2199">
                    <a:moveTo>
                      <a:pt x="1315" y="2198"/>
                    </a:moveTo>
                    <a:lnTo>
                      <a:pt x="1315" y="1815"/>
                    </a:lnTo>
                    <a:lnTo>
                      <a:pt x="409" y="214"/>
                    </a:lnTo>
                    <a:lnTo>
                      <a:pt x="0" y="0"/>
                    </a:lnTo>
                    <a:lnTo>
                      <a:pt x="1315" y="2198"/>
                    </a:lnTo>
                  </a:path>
                </a:pathLst>
              </a:custGeom>
              <a:solidFill>
                <a:srgbClr val="002010">
                  <a:alpha val="50195"/>
                </a:srgbClr>
              </a:solidFill>
              <a:ln w="12700" cap="sq">
                <a:solidFill>
                  <a:srgbClr val="006633"/>
                </a:solidFill>
                <a:prstDash val="solid"/>
                <a:round/>
                <a:headEnd type="none" w="sm" len="sm"/>
                <a:tailEnd type="none" w="sm" len="sm"/>
              </a:ln>
            </p:spPr>
            <p:txBody>
              <a:bodyPr/>
              <a:lstStyle/>
              <a:p>
                <a:pPr eaLnBrk="0" hangingPunct="0"/>
                <a:endParaRPr lang="en-US">
                  <a:solidFill>
                    <a:srgbClr val="EAEAEA"/>
                  </a:solidFill>
                  <a:latin typeface="Arial" charset="0"/>
                </a:endParaRPr>
              </a:p>
            </p:txBody>
          </p:sp>
          <p:sp>
            <p:nvSpPr>
              <p:cNvPr id="13327" name="Freeform 9"/>
              <p:cNvSpPr>
                <a:spLocks/>
              </p:cNvSpPr>
              <p:nvPr/>
            </p:nvSpPr>
            <p:spPr bwMode="auto">
              <a:xfrm>
                <a:off x="1571" y="298"/>
                <a:ext cx="2632" cy="217"/>
              </a:xfrm>
              <a:custGeom>
                <a:avLst/>
                <a:gdLst>
                  <a:gd name="T0" fmla="*/ 0 w 2632"/>
                  <a:gd name="T1" fmla="*/ 0 h 217"/>
                  <a:gd name="T2" fmla="*/ 409 w 2632"/>
                  <a:gd name="T3" fmla="*/ 216 h 217"/>
                  <a:gd name="T4" fmla="*/ 2279 w 2632"/>
                  <a:gd name="T5" fmla="*/ 216 h 217"/>
                  <a:gd name="T6" fmla="*/ 2631 w 2632"/>
                  <a:gd name="T7" fmla="*/ 0 h 217"/>
                  <a:gd name="T8" fmla="*/ 0 w 2632"/>
                  <a:gd name="T9" fmla="*/ 0 h 2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32" h="217">
                    <a:moveTo>
                      <a:pt x="0" y="0"/>
                    </a:moveTo>
                    <a:lnTo>
                      <a:pt x="409" y="216"/>
                    </a:lnTo>
                    <a:lnTo>
                      <a:pt x="2279" y="216"/>
                    </a:lnTo>
                    <a:lnTo>
                      <a:pt x="2631" y="0"/>
                    </a:lnTo>
                    <a:lnTo>
                      <a:pt x="0" y="0"/>
                    </a:lnTo>
                  </a:path>
                </a:pathLst>
              </a:custGeom>
              <a:solidFill>
                <a:srgbClr val="71BB96">
                  <a:alpha val="50195"/>
                </a:srgbClr>
              </a:solidFill>
              <a:ln w="12700" cap="sq">
                <a:solidFill>
                  <a:srgbClr val="006633"/>
                </a:solidFill>
                <a:prstDash val="solid"/>
                <a:round/>
                <a:headEnd type="none" w="sm" len="sm"/>
                <a:tailEnd type="none" w="sm" len="sm"/>
              </a:ln>
            </p:spPr>
            <p:txBody>
              <a:bodyPr/>
              <a:lstStyle/>
              <a:p>
                <a:pPr eaLnBrk="0" hangingPunct="0"/>
                <a:endParaRPr lang="en-US">
                  <a:solidFill>
                    <a:srgbClr val="EAEAEA"/>
                  </a:solidFill>
                  <a:latin typeface="Arial" charset="0"/>
                </a:endParaRPr>
              </a:p>
            </p:txBody>
          </p:sp>
          <p:sp>
            <p:nvSpPr>
              <p:cNvPr id="13328" name="Freeform 10"/>
              <p:cNvSpPr>
                <a:spLocks/>
              </p:cNvSpPr>
              <p:nvPr/>
            </p:nvSpPr>
            <p:spPr bwMode="auto">
              <a:xfrm>
                <a:off x="2886" y="298"/>
                <a:ext cx="1317" cy="2199"/>
              </a:xfrm>
              <a:custGeom>
                <a:avLst/>
                <a:gdLst>
                  <a:gd name="T0" fmla="*/ 0 w 1317"/>
                  <a:gd name="T1" fmla="*/ 2198 h 2199"/>
                  <a:gd name="T2" fmla="*/ 0 w 1317"/>
                  <a:gd name="T3" fmla="*/ 1815 h 2199"/>
                  <a:gd name="T4" fmla="*/ 906 w 1317"/>
                  <a:gd name="T5" fmla="*/ 214 h 2199"/>
                  <a:gd name="T6" fmla="*/ 1316 w 1317"/>
                  <a:gd name="T7" fmla="*/ 0 h 2199"/>
                  <a:gd name="T8" fmla="*/ 0 w 1317"/>
                  <a:gd name="T9" fmla="*/ 2198 h 21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17" h="2199">
                    <a:moveTo>
                      <a:pt x="0" y="2198"/>
                    </a:moveTo>
                    <a:lnTo>
                      <a:pt x="0" y="1815"/>
                    </a:lnTo>
                    <a:lnTo>
                      <a:pt x="906" y="214"/>
                    </a:lnTo>
                    <a:lnTo>
                      <a:pt x="1316" y="0"/>
                    </a:lnTo>
                    <a:lnTo>
                      <a:pt x="0" y="2198"/>
                    </a:lnTo>
                  </a:path>
                </a:pathLst>
              </a:custGeom>
              <a:solidFill>
                <a:srgbClr val="006633">
                  <a:alpha val="50195"/>
                </a:srgbClr>
              </a:solidFill>
              <a:ln w="12700" cap="sq">
                <a:solidFill>
                  <a:srgbClr val="006633"/>
                </a:solidFill>
                <a:prstDash val="solid"/>
                <a:round/>
                <a:headEnd type="none" w="sm" len="sm"/>
                <a:tailEnd type="none" w="sm" len="sm"/>
              </a:ln>
            </p:spPr>
            <p:txBody>
              <a:bodyPr/>
              <a:lstStyle/>
              <a:p>
                <a:pPr eaLnBrk="0" hangingPunct="0"/>
                <a:endParaRPr lang="en-US">
                  <a:solidFill>
                    <a:srgbClr val="EAEAEA"/>
                  </a:solidFill>
                  <a:latin typeface="Arial" charset="0"/>
                </a:endParaRPr>
              </a:p>
            </p:txBody>
          </p:sp>
        </p:grpSp>
        <p:sp>
          <p:nvSpPr>
            <p:cNvPr id="22" name="Rectangle 11"/>
            <p:cNvSpPr>
              <a:spLocks noChangeArrowheads="1"/>
            </p:cNvSpPr>
            <p:nvPr/>
          </p:nvSpPr>
          <p:spPr bwMode="auto">
            <a:xfrm>
              <a:off x="1344" y="1631"/>
              <a:ext cx="3069" cy="310"/>
            </a:xfrm>
            <a:prstGeom prst="rect">
              <a:avLst/>
            </a:prstGeom>
            <a:gradFill rotWithShape="0">
              <a:gsLst>
                <a:gs pos="0">
                  <a:schemeClr val="bg2"/>
                </a:gs>
                <a:gs pos="50000">
                  <a:schemeClr val="folHlink"/>
                </a:gs>
                <a:gs pos="100000">
                  <a:schemeClr val="bg2"/>
                </a:gs>
              </a:gsLst>
              <a:lin ang="0" scaled="1"/>
            </a:gradFill>
            <a:ln w="9525">
              <a:noFill/>
              <a:miter lim="800000"/>
              <a:headEnd/>
              <a:tailEnd/>
            </a:ln>
            <a:effectLst/>
          </p:spPr>
          <p:txBody>
            <a:bodyPr/>
            <a:lstStyle/>
            <a:p>
              <a:pPr eaLnBrk="0" hangingPunct="0">
                <a:defRPr/>
              </a:pPr>
              <a:endParaRPr lang="en-US">
                <a:solidFill>
                  <a:srgbClr val="EAEAEA"/>
                </a:solidFill>
                <a:latin typeface="Arial" charset="0"/>
              </a:endParaRPr>
            </a:p>
          </p:txBody>
        </p:sp>
      </p:grpSp>
      <p:sp>
        <p:nvSpPr>
          <p:cNvPr id="13316" name="Rectangle 12"/>
          <p:cNvSpPr>
            <a:spLocks noGrp="1" noChangeArrowheads="1"/>
          </p:cNvSpPr>
          <p:nvPr>
            <p:ph type="title"/>
          </p:nvPr>
        </p:nvSpPr>
        <p:spPr bwMode="auto">
          <a:xfrm>
            <a:off x="1905000" y="228600"/>
            <a:ext cx="7086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3317" name="Rectangle 13"/>
          <p:cNvSpPr>
            <a:spLocks noGrp="1" noChangeArrowheads="1"/>
          </p:cNvSpPr>
          <p:nvPr>
            <p:ph type="body" idx="1"/>
          </p:nvPr>
        </p:nvSpPr>
        <p:spPr bwMode="auto">
          <a:xfrm>
            <a:off x="661988" y="19050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Rectangle 14"/>
          <p:cNvSpPr>
            <a:spLocks noGrp="1" noChangeArrowheads="1"/>
          </p:cNvSpPr>
          <p:nvPr>
            <p:ph type="dt" sz="quarter" idx="2"/>
          </p:nvPr>
        </p:nvSpPr>
        <p:spPr bwMode="auto">
          <a:xfrm>
            <a:off x="685800" y="0"/>
            <a:ext cx="1905000" cy="457200"/>
          </a:xfrm>
          <a:prstGeom prst="rect">
            <a:avLst/>
          </a:prstGeom>
          <a:noFill/>
          <a:ln>
            <a:miter lim="800000"/>
            <a:headEnd/>
            <a:tailEnd/>
          </a:ln>
        </p:spPr>
        <p:txBody>
          <a:bodyPr vert="horz" wrap="square" lIns="92075" tIns="46038" rIns="92075" bIns="46038" numCol="1" anchor="ctr" anchorCtr="0" compatLnSpc="1">
            <a:prstTxWarp prst="textNoShape">
              <a:avLst/>
            </a:prstTxWarp>
          </a:bodyPr>
          <a:lstStyle>
            <a:lvl1pPr eaLnBrk="1" hangingPunct="1">
              <a:defRPr sz="1400" smtClean="0">
                <a:latin typeface="Times New Roman" charset="0"/>
              </a:defRPr>
            </a:lvl1pPr>
          </a:lstStyle>
          <a:p>
            <a:pPr>
              <a:defRPr/>
            </a:pPr>
            <a:endParaRPr lang="en-US">
              <a:solidFill>
                <a:srgbClr val="EAEAEA"/>
              </a:solidFill>
            </a:endParaRPr>
          </a:p>
        </p:txBody>
      </p:sp>
      <p:sp>
        <p:nvSpPr>
          <p:cNvPr id="28" name="Rectangle 15"/>
          <p:cNvSpPr>
            <a:spLocks noGrp="1" noChangeArrowheads="1"/>
          </p:cNvSpPr>
          <p:nvPr>
            <p:ph type="ftr" sz="quarter" idx="3"/>
          </p:nvPr>
        </p:nvSpPr>
        <p:spPr bwMode="auto">
          <a:xfrm>
            <a:off x="3124200" y="0"/>
            <a:ext cx="2895600" cy="457200"/>
          </a:xfrm>
          <a:prstGeom prst="rect">
            <a:avLst/>
          </a:prstGeom>
          <a:noFill/>
          <a:ln>
            <a:miter lim="800000"/>
            <a:headEnd/>
            <a:tailEnd/>
          </a:ln>
        </p:spPr>
        <p:txBody>
          <a:bodyPr vert="horz" wrap="square" lIns="92075" tIns="46038" rIns="92075" bIns="46038" numCol="1" anchor="ctr" anchorCtr="0" compatLnSpc="1">
            <a:prstTxWarp prst="textNoShape">
              <a:avLst/>
            </a:prstTxWarp>
          </a:bodyPr>
          <a:lstStyle>
            <a:lvl1pPr algn="ctr" eaLnBrk="1" hangingPunct="1">
              <a:defRPr sz="1400" smtClean="0">
                <a:latin typeface="Times New Roman" charset="0"/>
              </a:defRPr>
            </a:lvl1pPr>
          </a:lstStyle>
          <a:p>
            <a:pPr>
              <a:defRPr/>
            </a:pPr>
            <a:endParaRPr lang="en-US">
              <a:solidFill>
                <a:srgbClr val="EAEAEA"/>
              </a:solidFill>
            </a:endParaRPr>
          </a:p>
        </p:txBody>
      </p:sp>
      <p:sp>
        <p:nvSpPr>
          <p:cNvPr id="29" name="Rectangle 16"/>
          <p:cNvSpPr>
            <a:spLocks noGrp="1" noChangeArrowheads="1"/>
          </p:cNvSpPr>
          <p:nvPr>
            <p:ph type="sldNum" sz="quarter" idx="4"/>
          </p:nvPr>
        </p:nvSpPr>
        <p:spPr bwMode="auto">
          <a:xfrm>
            <a:off x="6553200" y="0"/>
            <a:ext cx="1905000" cy="457200"/>
          </a:xfrm>
          <a:prstGeom prst="rect">
            <a:avLst/>
          </a:prstGeom>
          <a:noFill/>
          <a:ln>
            <a:miter lim="800000"/>
            <a:headEnd/>
            <a:tailEnd/>
          </a:ln>
        </p:spPr>
        <p:txBody>
          <a:bodyPr vert="horz" wrap="square" lIns="92075" tIns="46038" rIns="92075" bIns="46038" numCol="1" anchor="ctr" anchorCtr="0" compatLnSpc="1">
            <a:prstTxWarp prst="textNoShape">
              <a:avLst/>
            </a:prstTxWarp>
          </a:bodyPr>
          <a:lstStyle>
            <a:lvl1pPr algn="r" eaLnBrk="1" hangingPunct="1">
              <a:defRPr sz="1400" smtClean="0">
                <a:latin typeface="Times New Roman" charset="0"/>
              </a:defRPr>
            </a:lvl1pPr>
          </a:lstStyle>
          <a:p>
            <a:pPr>
              <a:defRPr/>
            </a:pPr>
            <a:fld id="{606600B6-910C-8548-9B02-872A83F6AB6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525185860"/>
      </p:ext>
    </p:extLst>
  </p:cSld>
  <p:clrMap bg1="dk2" tx1="lt1" bg2="dk1" tx2="lt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New Roman" pitchFamily="-111" charset="0"/>
        </a:defRPr>
      </a:lvl6pPr>
      <a:lvl7pPr marL="914400" algn="l" rtl="0" eaLnBrk="0" fontAlgn="base" hangingPunct="0">
        <a:spcBef>
          <a:spcPct val="0"/>
        </a:spcBef>
        <a:spcAft>
          <a:spcPct val="0"/>
        </a:spcAft>
        <a:defRPr sz="4400">
          <a:solidFill>
            <a:schemeClr val="tx2"/>
          </a:solidFill>
          <a:latin typeface="Times New Roman" pitchFamily="-111" charset="0"/>
        </a:defRPr>
      </a:lvl7pPr>
      <a:lvl8pPr marL="1371600" algn="l" rtl="0" eaLnBrk="0" fontAlgn="base" hangingPunct="0">
        <a:spcBef>
          <a:spcPct val="0"/>
        </a:spcBef>
        <a:spcAft>
          <a:spcPct val="0"/>
        </a:spcAft>
        <a:defRPr sz="4400">
          <a:solidFill>
            <a:schemeClr val="tx2"/>
          </a:solidFill>
          <a:latin typeface="Times New Roman" pitchFamily="-111" charset="0"/>
        </a:defRPr>
      </a:lvl8pPr>
      <a:lvl9pPr marL="1828800" algn="l" rtl="0" eaLnBrk="0" fontAlgn="base" hangingPunct="0">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Wingdings" charset="0"/>
        <a:buChar char="Ú"/>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59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latin typeface="Times New Roman" charset="0"/>
              </a:defRPr>
            </a:lvl1pPr>
          </a:lstStyle>
          <a:p>
            <a:pPr>
              <a:defRPr/>
            </a:pPr>
            <a:fld id="{7286CDE1-80F4-DC49-846E-1759B5F7F874}" type="slidenum">
              <a:rPr lang="en-US"/>
              <a:pPr>
                <a:defRPr/>
              </a:pPr>
              <a:t>‹#›</a:t>
            </a:fld>
            <a:endParaRPr lang="en-US"/>
          </a:p>
        </p:txBody>
      </p:sp>
    </p:spTree>
    <p:extLst>
      <p:ext uri="{BB962C8B-B14F-4D97-AF65-F5344CB8AC3E}">
        <p14:creationId xmlns:p14="http://schemas.microsoft.com/office/powerpoint/2010/main" val="1696391879"/>
      </p:ext>
    </p:extLst>
  </p:cSld>
  <p:clrMap bg1="dk2" tx1="lt1" bg2="dk1" tx2="lt2" accent1="accent1" accent2="accent2" accent3="accent3" accent4="accent4" accent5="accent5" accent6="accent6" hlink="hlink" folHlink="folHlink"/>
  <p:sldLayoutIdLst>
    <p:sldLayoutId id="2147483956"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852441214"/>
      </p:ext>
    </p:extLst>
  </p:cSld>
  <p:clrMap bg1="dk2" tx1="lt1" bg2="dk1"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ransition xmlns:p14="http://schemas.microsoft.com/office/powerpoint/2010/mai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80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B986D594-DAF2-DA42-82F9-7CD0642F2757}" type="slidenum">
              <a:rPr lang="en-US"/>
              <a:pPr>
                <a:defRPr/>
              </a:pPr>
              <a:t>‹#›</a:t>
            </a:fld>
            <a:endParaRPr lang="en-US"/>
          </a:p>
        </p:txBody>
      </p:sp>
    </p:spTree>
    <p:extLst>
      <p:ext uri="{BB962C8B-B14F-4D97-AF65-F5344CB8AC3E}">
        <p14:creationId xmlns:p14="http://schemas.microsoft.com/office/powerpoint/2010/main" val="3635123934"/>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05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a:solidFill>
                  <a:srgbClr val="FFFFFF"/>
                </a:solidFill>
                <a:latin typeface="Arial" charset="0"/>
              </a:defRPr>
            </a:lvl1pPr>
          </a:lstStyle>
          <a:p>
            <a:pPr>
              <a:defRPr/>
            </a:pPr>
            <a:fld id="{54483F5F-81EC-D645-A3A9-0F19A86A114E}" type="slidenum">
              <a:rPr lang="en-US"/>
              <a:pPr>
                <a:defRPr/>
              </a:pPr>
              <a:t>‹#›</a:t>
            </a:fld>
            <a:endParaRPr lang="en-US"/>
          </a:p>
        </p:txBody>
      </p:sp>
    </p:spTree>
    <p:extLst>
      <p:ext uri="{BB962C8B-B14F-4D97-AF65-F5344CB8AC3E}">
        <p14:creationId xmlns:p14="http://schemas.microsoft.com/office/powerpoint/2010/main" val="1286275976"/>
      </p:ext>
    </p:extLst>
  </p:cSld>
  <p:clrMap bg1="lt1" tx1="dk1" bg2="lt2" tx2="dk2" accent1="accent1" accent2="accent2" accent3="accent3" accent4="accent4" accent5="accent5" accent6="accent6" hlink="hlink" folHlink="folHlink"/>
  <p:sldLayoutIdLst>
    <p:sldLayoutId id="2147483970" r:id="rId1"/>
    <p:sldLayoutId id="2147483971" r:id="rId2"/>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2444709383"/>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36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a:solidFill>
                  <a:srgbClr val="FFFFFF"/>
                </a:solidFill>
                <a:latin typeface="Arial" charset="0"/>
              </a:defRPr>
            </a:lvl1pPr>
          </a:lstStyle>
          <a:p>
            <a:pPr>
              <a:defRPr/>
            </a:pPr>
            <a:fld id="{942454A9-FB12-7447-A239-26E8E1AB5DA2}" type="slidenum">
              <a:rPr lang="en-US"/>
              <a:pPr>
                <a:defRPr/>
              </a:pPr>
              <a:t>‹#›</a:t>
            </a:fld>
            <a:endParaRPr lang="en-US"/>
          </a:p>
        </p:txBody>
      </p:sp>
    </p:spTree>
    <p:extLst>
      <p:ext uri="{BB962C8B-B14F-4D97-AF65-F5344CB8AC3E}">
        <p14:creationId xmlns:p14="http://schemas.microsoft.com/office/powerpoint/2010/main" val="1113292790"/>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614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endParaRPr kumimoji="1" lang="en-US">
              <a:solidFill>
                <a:srgbClr val="000000"/>
              </a:solidFill>
            </a:endParaRPr>
          </a:p>
        </p:txBody>
      </p:sp>
      <p:sp>
        <p:nvSpPr>
          <p:cNvPr id="614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pic>
        <p:nvPicPr>
          <p:cNvPr id="6148" name="Picture 4"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extLst>
            <a:ext uri="{909E8E84-426E-40dd-AFC4-6F175D3DCCD1}">
              <a14:hiddenFill xmlns:a14="http://schemas.microsoft.com/office/drawing/2010/main">
                <a:solidFill>
                  <a:srgbClr val="FFFFFF"/>
                </a:solidFill>
              </a14:hiddenFill>
            </a:ext>
          </a:extLst>
        </p:spPr>
      </p:pic>
      <p:sp>
        <p:nvSpPr>
          <p:cNvPr id="6150" name="Rectangle 6"/>
          <p:cNvSpPr>
            <a:spLocks noGrp="1" noChangeArrowheads="1"/>
          </p:cNvSpPr>
          <p:nvPr>
            <p:ph type="title"/>
          </p:nvPr>
        </p:nvSpPr>
        <p:spPr bwMode="auto">
          <a:xfrm>
            <a:off x="1066800" y="381000"/>
            <a:ext cx="7620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51" name="Rectangle 7"/>
          <p:cNvSpPr>
            <a:spLocks noGrp="1" noChangeArrowheads="1"/>
          </p:cNvSpPr>
          <p:nvPr>
            <p:ph type="body" idx="1"/>
          </p:nvPr>
        </p:nvSpPr>
        <p:spPr bwMode="auto">
          <a:xfrm>
            <a:off x="1066800" y="1752600"/>
            <a:ext cx="7620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fld id="{57E7CFE4-014E-1146-AD3E-0CBC602372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6656562"/>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latin typeface="Times New Roman"/>
              <a:ea typeface="Times New Roman"/>
              <a:cs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latin typeface="Times New Roman"/>
              <a:ea typeface="Times New Roman"/>
              <a:cs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extLst>
      <p:ext uri="{BB962C8B-B14F-4D97-AF65-F5344CB8AC3E}">
        <p14:creationId xmlns:p14="http://schemas.microsoft.com/office/powerpoint/2010/main" val="737698809"/>
      </p:ext>
    </p:extLst>
  </p:cSld>
  <p:clrMap bg1="lt1" tx1="dk1" bg2="lt2" tx2="dk2" accent1="accent1" accent2="accent2" accent3="accent3" accent4="accent4" accent5="accent5" accent6="accent6" hlink="hlink" folHlink="folHlink"/>
  <p:sldLayoutIdLst>
    <p:sldLayoutId id="2147484009"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4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0241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a typeface="MS PGothic" charset="0"/>
                <a:cs typeface="MS PGothic" charset="0"/>
              </a:endParaRPr>
            </a:p>
          </p:txBody>
        </p:sp>
        <p:sp>
          <p:nvSpPr>
            <p:cNvPr id="10241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a typeface="MS PGothic" charset="0"/>
                <a:cs typeface="MS PGothic" charset="0"/>
              </a:endParaRPr>
            </a:p>
          </p:txBody>
        </p:sp>
        <p:sp>
          <p:nvSpPr>
            <p:cNvPr id="10241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a typeface="MS PGothic" charset="0"/>
                <a:cs typeface="MS PGothic"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defRPr>
            </a:lvl1pPr>
          </a:lstStyle>
          <a:p>
            <a:endParaRPr lang="en-US">
              <a:latin typeface="Arial" charset="0"/>
              <a:ea typeface="MS PGothic" charset="0"/>
              <a:cs typeface="MS PGothic" charset="0"/>
            </a:endParaRPr>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defRPr>
            </a:lvl1pPr>
          </a:lstStyle>
          <a:p>
            <a:endParaRPr lang="en-US">
              <a:latin typeface="Arial" charset="0"/>
              <a:ea typeface="MS PGothic" charset="0"/>
              <a:cs typeface="MS PGothic" charset="0"/>
            </a:endParaRPr>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defRPr>
            </a:lvl1pPr>
          </a:lstStyle>
          <a:p>
            <a:fld id="{5D917906-2338-6249-97C0-C58375F020F7}" type="slidenum">
              <a:rPr lang="en-US" smtClean="0">
                <a:latin typeface="Arial" charset="0"/>
                <a:ea typeface="MS PGothic" charset="0"/>
                <a:cs typeface="MS PGothic" charset="0"/>
              </a:rPr>
              <a:pPr/>
              <a:t>‹#›</a:t>
            </a:fld>
            <a:endParaRPr lang="en-US">
              <a:latin typeface="Arial" charset="0"/>
              <a:ea typeface="MS PGothic" charset="0"/>
              <a:cs typeface="MS PGothic" charset="0"/>
            </a:endParaRPr>
          </a:p>
        </p:txBody>
      </p:sp>
    </p:spTree>
    <p:extLst>
      <p:ext uri="{BB962C8B-B14F-4D97-AF65-F5344CB8AC3E}">
        <p14:creationId xmlns:p14="http://schemas.microsoft.com/office/powerpoint/2010/main" val="1999412387"/>
      </p:ext>
    </p:extLst>
  </p:cSld>
  <p:clrMap bg1="dk2" tx1="lt1" bg2="dk1"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ransition xmlns:p14="http://schemas.microsoft.com/office/powerpoint/2010/mai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MS PGothic" pitchFamily="34" charset="-128"/>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3A05467-7175-4571-8579-AAFB7842FCA9}" type="datetimeFigureOut">
              <a:rPr lang="en-US" smtClean="0">
                <a:solidFill>
                  <a:prstClr val="black">
                    <a:tint val="75000"/>
                  </a:prstClr>
                </a:solidFill>
                <a:latin typeface="Calibri"/>
              </a:rPr>
              <a:pPr fontAlgn="auto">
                <a:spcBef>
                  <a:spcPts val="0"/>
                </a:spcBef>
                <a:spcAft>
                  <a:spcPts val="0"/>
                </a:spcAft>
              </a:pPr>
              <a:t>15/9/17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966321BF-86B5-456E-9DF6-3F2B9BCF6286}"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3512510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230428409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pic>
        <p:nvPicPr>
          <p:cNvPr id="1028" name="Picture 4" descr="minispir"/>
          <p:cNvPicPr>
            <a:picLocks noChangeAspect="1" noChangeArrowheads="1"/>
          </p:cNvPicPr>
          <p:nvPr/>
        </p:nvPicPr>
        <p:blipFill>
          <a:blip r:embed="rId13" cstate="screen">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3" cstate="screen">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9DCBD2E-90F0-0142-A71E-44B66B417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665228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15/9/17</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998283668"/>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07" charset="0"/>
                <a:ea typeface="+mn-ea"/>
                <a:cs typeface="+mn-cs"/>
              </a:defRPr>
            </a:lvl1pPr>
          </a:lstStyle>
          <a:p>
            <a:pPr>
              <a:defRPr/>
            </a:pPr>
            <a:endParaRPr lang="en-US"/>
          </a:p>
        </p:txBody>
      </p:sp>
      <p:sp>
        <p:nvSpPr>
          <p:cNvPr id="307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07" charset="0"/>
                <a:ea typeface="+mn-ea"/>
                <a:cs typeface="+mn-cs"/>
              </a:defRPr>
            </a:lvl1pPr>
          </a:lstStyle>
          <a:p>
            <a:pPr>
              <a:defRPr/>
            </a:pPr>
            <a:endParaRPr lang="en-US"/>
          </a:p>
        </p:txBody>
      </p:sp>
      <p:sp>
        <p:nvSpPr>
          <p:cNvPr id="307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a:defRPr/>
            </a:pPr>
            <a:fld id="{2683AE72-245B-C94F-A30F-AA509146B397}" type="slidenum">
              <a:rPr lang="en-US"/>
              <a:pPr>
                <a:defRPr/>
              </a:pPr>
              <a:t>‹#›</a:t>
            </a:fld>
            <a:endParaRPr lang="en-US"/>
          </a:p>
        </p:txBody>
      </p:sp>
    </p:spTree>
    <p:extLst>
      <p:ext uri="{BB962C8B-B14F-4D97-AF65-F5344CB8AC3E}">
        <p14:creationId xmlns:p14="http://schemas.microsoft.com/office/powerpoint/2010/main" val="2465035306"/>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Arial" pitchFamily="-111"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Arial" pitchFamily="-111"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Arial" pitchFamily="-111"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Arial" pitchFamily="-111" charset="0"/>
        </a:defRPr>
      </a:lvl5pPr>
      <a:lvl6pPr marL="457200" algn="ctr" rtl="0" fontAlgn="base">
        <a:spcBef>
          <a:spcPct val="0"/>
        </a:spcBef>
        <a:spcAft>
          <a:spcPct val="0"/>
        </a:spcAft>
        <a:defRPr sz="4400">
          <a:solidFill>
            <a:schemeClr val="tx2"/>
          </a:solidFill>
          <a:latin typeface="Arial" pitchFamily="-111" charset="0"/>
          <a:ea typeface="Arial" pitchFamily="-111" charset="0"/>
          <a:cs typeface="Arial" pitchFamily="-111" charset="0"/>
        </a:defRPr>
      </a:lvl6pPr>
      <a:lvl7pPr marL="914400" algn="ctr" rtl="0" fontAlgn="base">
        <a:spcBef>
          <a:spcPct val="0"/>
        </a:spcBef>
        <a:spcAft>
          <a:spcPct val="0"/>
        </a:spcAft>
        <a:defRPr sz="4400">
          <a:solidFill>
            <a:schemeClr val="tx2"/>
          </a:solidFill>
          <a:latin typeface="Arial" pitchFamily="-111" charset="0"/>
          <a:ea typeface="Arial" pitchFamily="-111" charset="0"/>
          <a:cs typeface="Arial" pitchFamily="-111" charset="0"/>
        </a:defRPr>
      </a:lvl7pPr>
      <a:lvl8pPr marL="1371600" algn="ctr" rtl="0" fontAlgn="base">
        <a:spcBef>
          <a:spcPct val="0"/>
        </a:spcBef>
        <a:spcAft>
          <a:spcPct val="0"/>
        </a:spcAft>
        <a:defRPr sz="4400">
          <a:solidFill>
            <a:schemeClr val="tx2"/>
          </a:solidFill>
          <a:latin typeface="Arial" pitchFamily="-111" charset="0"/>
          <a:ea typeface="Arial" pitchFamily="-111" charset="0"/>
          <a:cs typeface="Arial" pitchFamily="-111" charset="0"/>
        </a:defRPr>
      </a:lvl8pPr>
      <a:lvl9pPr marL="1828800" algn="ctr" rtl="0" fontAlgn="base">
        <a:spcBef>
          <a:spcPct val="0"/>
        </a:spcBef>
        <a:spcAft>
          <a:spcPct val="0"/>
        </a:spcAft>
        <a:defRPr sz="4400">
          <a:solidFill>
            <a:schemeClr val="tx2"/>
          </a:solidFill>
          <a:latin typeface="Arial" pitchFamily="-111" charset="0"/>
          <a:ea typeface="Arial" pitchFamily="-111" charset="0"/>
          <a:cs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2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image" Target="../media/image25.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75.xml"/><Relationship Id="rId2" Type="http://schemas.openxmlformats.org/officeDocument/2006/relationships/image" Target="../media/image108.jpeg"/><Relationship Id="rId3" Type="http://schemas.openxmlformats.org/officeDocument/2006/relationships/image" Target="../media/image109.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82.xml"/><Relationship Id="rId2" Type="http://schemas.openxmlformats.org/officeDocument/2006/relationships/notesSlide" Target="../notesSlides/notesSlide52.xml"/><Relationship Id="rId3" Type="http://schemas.openxmlformats.org/officeDocument/2006/relationships/image" Target="../media/image110.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82.xml"/><Relationship Id="rId2" Type="http://schemas.openxmlformats.org/officeDocument/2006/relationships/notesSlide" Target="../notesSlides/notesSlide53.xml"/><Relationship Id="rId3" Type="http://schemas.openxmlformats.org/officeDocument/2006/relationships/image" Target="../media/image110.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82.xml"/><Relationship Id="rId2" Type="http://schemas.openxmlformats.org/officeDocument/2006/relationships/notesSlide" Target="../notesSlides/notesSlide54.xml"/><Relationship Id="rId3" Type="http://schemas.openxmlformats.org/officeDocument/2006/relationships/image" Target="../media/image110.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1.jpeg"/><Relationship Id="rId3" Type="http://schemas.openxmlformats.org/officeDocument/2006/relationships/image" Target="../media/image112.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82.xml"/><Relationship Id="rId2" Type="http://schemas.openxmlformats.org/officeDocument/2006/relationships/notesSlide" Target="../notesSlides/notesSlide55.xml"/><Relationship Id="rId3" Type="http://schemas.openxmlformats.org/officeDocument/2006/relationships/image" Target="../media/image113.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82.xml"/><Relationship Id="rId2" Type="http://schemas.openxmlformats.org/officeDocument/2006/relationships/notesSlide" Target="../notesSlides/notesSlide56.xml"/><Relationship Id="rId3" Type="http://schemas.openxmlformats.org/officeDocument/2006/relationships/image" Target="../media/image114.jpeg"/></Relationships>
</file>

<file path=ppt/slides/_rels/slide107.xml.rels><?xml version="1.0" encoding="UTF-8" standalone="yes"?>
<Relationships xmlns="http://schemas.openxmlformats.org/package/2006/relationships"><Relationship Id="rId3" Type="http://schemas.openxmlformats.org/officeDocument/2006/relationships/image" Target="../media/image116.emf"/><Relationship Id="rId4" Type="http://schemas.openxmlformats.org/officeDocument/2006/relationships/image" Target="../media/image117.emf"/><Relationship Id="rId5" Type="http://schemas.openxmlformats.org/officeDocument/2006/relationships/image" Target="../media/image118.emf"/><Relationship Id="rId6" Type="http://schemas.openxmlformats.org/officeDocument/2006/relationships/image" Target="../media/image119.emf"/><Relationship Id="rId7" Type="http://schemas.openxmlformats.org/officeDocument/2006/relationships/image" Target="../media/image120.emf"/><Relationship Id="rId1" Type="http://schemas.openxmlformats.org/officeDocument/2006/relationships/slideLayout" Target="../slideLayouts/slideLayout13.xml"/><Relationship Id="rId2" Type="http://schemas.openxmlformats.org/officeDocument/2006/relationships/image" Target="../media/image115.jpeg"/></Relationships>
</file>

<file path=ppt/slides/_rels/slide108.xml.rels><?xml version="1.0" encoding="UTF-8" standalone="yes"?>
<Relationships xmlns="http://schemas.openxmlformats.org/package/2006/relationships"><Relationship Id="rId3" Type="http://schemas.openxmlformats.org/officeDocument/2006/relationships/image" Target="../media/image110.jpeg"/><Relationship Id="rId4" Type="http://schemas.openxmlformats.org/officeDocument/2006/relationships/image" Target="../media/image121.png"/><Relationship Id="rId1" Type="http://schemas.openxmlformats.org/officeDocument/2006/relationships/slideLayout" Target="../slideLayouts/slideLayout282.xml"/><Relationship Id="rId2" Type="http://schemas.openxmlformats.org/officeDocument/2006/relationships/notesSlide" Target="../notesSlides/notesSlide5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87.xml"/><Relationship Id="rId2" Type="http://schemas.openxmlformats.org/officeDocument/2006/relationships/image" Target="../media/image123.jpeg"/></Relationships>
</file>

<file path=ppt/slides/_rels/slide113.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125.png"/><Relationship Id="rId1" Type="http://schemas.openxmlformats.org/officeDocument/2006/relationships/slideLayout" Target="../slideLayouts/slideLayout287.xml"/><Relationship Id="rId2" Type="http://schemas.openxmlformats.org/officeDocument/2006/relationships/notesSlide" Target="../notesSlides/notesSlide5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87.xml"/><Relationship Id="rId2" Type="http://schemas.openxmlformats.org/officeDocument/2006/relationships/image" Target="../media/image126.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87.xml"/><Relationship Id="rId2" Type="http://schemas.openxmlformats.org/officeDocument/2006/relationships/image" Target="../media/image127.jpeg"/><Relationship Id="rId3" Type="http://schemas.openxmlformats.org/officeDocument/2006/relationships/image" Target="../media/image128.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87.xml"/><Relationship Id="rId2" Type="http://schemas.openxmlformats.org/officeDocument/2006/relationships/notesSlide" Target="../notesSlides/notesSlide59.xml"/><Relationship Id="rId3" Type="http://schemas.openxmlformats.org/officeDocument/2006/relationships/image" Target="../media/image129.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87.xml"/><Relationship Id="rId2" Type="http://schemas.openxmlformats.org/officeDocument/2006/relationships/image" Target="../media/image130.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87.xml"/><Relationship Id="rId2" Type="http://schemas.openxmlformats.org/officeDocument/2006/relationships/image" Target="../media/image131.jpeg"/></Relationships>
</file>

<file path=ppt/slides/_rels/slide119.xml.rels><?xml version="1.0" encoding="UTF-8" standalone="yes"?>
<Relationships xmlns="http://schemas.openxmlformats.org/package/2006/relationships"><Relationship Id="rId3" Type="http://schemas.openxmlformats.org/officeDocument/2006/relationships/image" Target="../media/image132.jpeg"/><Relationship Id="rId4" Type="http://schemas.openxmlformats.org/officeDocument/2006/relationships/image" Target="../media/image133.jpeg"/><Relationship Id="rId5" Type="http://schemas.openxmlformats.org/officeDocument/2006/relationships/image" Target="../media/image134.jpeg"/><Relationship Id="rId6" Type="http://schemas.openxmlformats.org/officeDocument/2006/relationships/image" Target="../media/image135.jpeg"/><Relationship Id="rId1" Type="http://schemas.openxmlformats.org/officeDocument/2006/relationships/slideLayout" Target="../slideLayouts/slideLayout287.xml"/><Relationship Id="rId2" Type="http://schemas.openxmlformats.org/officeDocument/2006/relationships/notesSlide" Target="../notesSlides/notesSlide60.xml"/></Relationships>
</file>

<file path=ppt/slides/_rels/slide12.xml.rels><?xml version="1.0" encoding="UTF-8" standalone="yes"?>
<Relationships xmlns="http://schemas.openxmlformats.org/package/2006/relationships"><Relationship Id="rId3" Type="http://schemas.openxmlformats.org/officeDocument/2006/relationships/audio" Target="../media/audio2.bin"/><Relationship Id="rId4" Type="http://schemas.openxmlformats.org/officeDocument/2006/relationships/image" Target="../media/image26.jpeg"/><Relationship Id="rId5" Type="http://schemas.openxmlformats.org/officeDocument/2006/relationships/image" Target="../media/image27.emf"/><Relationship Id="rId6" Type="http://schemas.openxmlformats.org/officeDocument/2006/relationships/image" Target="../media/image28.jpeg"/><Relationship Id="rId1" Type="http://schemas.openxmlformats.org/officeDocument/2006/relationships/slideLayout" Target="../slideLayouts/slideLayout12.xml"/><Relationship Id="rId2" Type="http://schemas.openxmlformats.org/officeDocument/2006/relationships/audio" Target="../media/audio1.bin"/></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87.xml"/><Relationship Id="rId2" Type="http://schemas.openxmlformats.org/officeDocument/2006/relationships/image" Target="../media/image136.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87.xml"/><Relationship Id="rId2" Type="http://schemas.openxmlformats.org/officeDocument/2006/relationships/image" Target="../media/image137.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87.xml"/><Relationship Id="rId2" Type="http://schemas.openxmlformats.org/officeDocument/2006/relationships/image" Target="../media/image123.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88.xml"/><Relationship Id="rId2" Type="http://schemas.openxmlformats.org/officeDocument/2006/relationships/image" Target="../media/image138.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8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88.xml"/><Relationship Id="rId2" Type="http://schemas.openxmlformats.org/officeDocument/2006/relationships/image" Target="../media/image138.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87.xml"/><Relationship Id="rId2" Type="http://schemas.openxmlformats.org/officeDocument/2006/relationships/image" Target="../media/image139.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88.xml"/><Relationship Id="rId2" Type="http://schemas.openxmlformats.org/officeDocument/2006/relationships/image" Target="../media/image138.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87.xml"/><Relationship Id="rId2" Type="http://schemas.openxmlformats.org/officeDocument/2006/relationships/image" Target="../media/image140.jpeg"/><Relationship Id="rId3" Type="http://schemas.openxmlformats.org/officeDocument/2006/relationships/image" Target="../media/image141.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87.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1" Type="http://schemas.openxmlformats.org/officeDocument/2006/relationships/slideLayout" Target="../slideLayouts/slideLayout92.xml"/><Relationship Id="rId2" Type="http://schemas.openxmlformats.org/officeDocument/2006/relationships/notesSlide" Target="../notesSlides/notesSlide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8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8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87.xml"/><Relationship Id="rId2" Type="http://schemas.openxmlformats.org/officeDocument/2006/relationships/image" Target="../media/image142.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87.xml"/><Relationship Id="rId2" Type="http://schemas.openxmlformats.org/officeDocument/2006/relationships/image" Target="../media/image143.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87.xml"/><Relationship Id="rId2" Type="http://schemas.openxmlformats.org/officeDocument/2006/relationships/image" Target="../media/image144.jpeg"/></Relationships>
</file>

<file path=ppt/slides/_rels/slide135.xml.rels><?xml version="1.0" encoding="UTF-8" standalone="yes"?>
<Relationships xmlns="http://schemas.openxmlformats.org/package/2006/relationships"><Relationship Id="rId3" Type="http://schemas.openxmlformats.org/officeDocument/2006/relationships/image" Target="../media/image146.emf"/><Relationship Id="rId4" Type="http://schemas.openxmlformats.org/officeDocument/2006/relationships/image" Target="../media/image147.jpeg"/><Relationship Id="rId1" Type="http://schemas.openxmlformats.org/officeDocument/2006/relationships/slideLayout" Target="../slideLayouts/slideLayout288.xml"/><Relationship Id="rId2" Type="http://schemas.openxmlformats.org/officeDocument/2006/relationships/image" Target="../media/image145.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87.xml"/><Relationship Id="rId2" Type="http://schemas.openxmlformats.org/officeDocument/2006/relationships/image" Target="../media/image148.jpe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87.xml"/><Relationship Id="rId2" Type="http://schemas.openxmlformats.org/officeDocument/2006/relationships/image" Target="../media/image131.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87.xml"/><Relationship Id="rId2" Type="http://schemas.openxmlformats.org/officeDocument/2006/relationships/image" Target="../media/image149.gif"/></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87.xml"/><Relationship Id="rId2" Type="http://schemas.openxmlformats.org/officeDocument/2006/relationships/image" Target="../media/image150.jpeg"/></Relationships>
</file>

<file path=ppt/slides/_rels/slide14.xml.rels><?xml version="1.0" encoding="UTF-8" standalone="yes"?>
<Relationships xmlns="http://schemas.openxmlformats.org/package/2006/relationships"><Relationship Id="rId3" Type="http://schemas.openxmlformats.org/officeDocument/2006/relationships/image" Target="../media/image32.emf"/><Relationship Id="rId4" Type="http://schemas.openxmlformats.org/officeDocument/2006/relationships/image" Target="../media/image33.emf"/><Relationship Id="rId1" Type="http://schemas.openxmlformats.org/officeDocument/2006/relationships/slideLayout" Target="../slideLayouts/slideLayout13.xml"/><Relationship Id="rId2" Type="http://schemas.openxmlformats.org/officeDocument/2006/relationships/image" Target="../media/image31.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8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8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87.xml"/><Relationship Id="rId2" Type="http://schemas.openxmlformats.org/officeDocument/2006/relationships/image" Target="../media/image151.png"/><Relationship Id="rId3" Type="http://schemas.openxmlformats.org/officeDocument/2006/relationships/image" Target="../media/image152.jpe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87.xml"/><Relationship Id="rId2" Type="http://schemas.openxmlformats.org/officeDocument/2006/relationships/image" Target="../media/image153.jpe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87.xml"/><Relationship Id="rId2" Type="http://schemas.openxmlformats.org/officeDocument/2006/relationships/image" Target="../media/image154.jpe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8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87.xml"/><Relationship Id="rId2" Type="http://schemas.openxmlformats.org/officeDocument/2006/relationships/image" Target="../media/image155.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87.xml"/><Relationship Id="rId2" Type="http://schemas.openxmlformats.org/officeDocument/2006/relationships/image" Target="../media/image123.jpe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87.xml"/><Relationship Id="rId2" Type="http://schemas.openxmlformats.org/officeDocument/2006/relationships/image" Target="../media/image156.jpe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87.xml"/><Relationship Id="rId2" Type="http://schemas.openxmlformats.org/officeDocument/2006/relationships/image" Target="../media/image1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5.emf"/><Relationship Id="rId4" Type="http://schemas.openxmlformats.org/officeDocument/2006/relationships/image" Target="../media/image36.emf"/><Relationship Id="rId5" Type="http://schemas.openxmlformats.org/officeDocument/2006/relationships/image" Target="../media/image37.jpeg"/><Relationship Id="rId6" Type="http://schemas.openxmlformats.org/officeDocument/2006/relationships/image" Target="../media/image38.jpeg"/><Relationship Id="rId1" Type="http://schemas.openxmlformats.org/officeDocument/2006/relationships/slideLayout" Target="../slideLayouts/slideLayout13.xml"/><Relationship Id="rId2" Type="http://schemas.openxmlformats.org/officeDocument/2006/relationships/image" Target="../media/image34.jpe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88.xml"/><Relationship Id="rId2" Type="http://schemas.openxmlformats.org/officeDocument/2006/relationships/image" Target="../media/image157.gif"/></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87.xml"/><Relationship Id="rId2" Type="http://schemas.openxmlformats.org/officeDocument/2006/relationships/image" Target="../media/image158.jpe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87.xml"/><Relationship Id="rId2" Type="http://schemas.openxmlformats.org/officeDocument/2006/relationships/image" Target="../media/image159.jpe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9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0.jpe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00.xml"/><Relationship Id="rId2" Type="http://schemas.openxmlformats.org/officeDocument/2006/relationships/image" Target="../media/image161.jpe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300.xml"/><Relationship Id="rId2" Type="http://schemas.openxmlformats.org/officeDocument/2006/relationships/image" Target="../media/image162.jpe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00.xml"/><Relationship Id="rId2" Type="http://schemas.openxmlformats.org/officeDocument/2006/relationships/notesSlide" Target="../notesSlides/notesSlide61.xml"/><Relationship Id="rId3" Type="http://schemas.openxmlformats.org/officeDocument/2006/relationships/image" Target="../media/image16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300.xml"/><Relationship Id="rId2" Type="http://schemas.openxmlformats.org/officeDocument/2006/relationships/notesSlide" Target="../notesSlides/notesSlide62.xml"/><Relationship Id="rId3" Type="http://schemas.openxmlformats.org/officeDocument/2006/relationships/image" Target="../media/image164.jpeg"/></Relationships>
</file>

<file path=ppt/slides/_rels/slide161.xml.rels><?xml version="1.0" encoding="UTF-8" standalone="yes"?>
<Relationships xmlns="http://schemas.openxmlformats.org/package/2006/relationships"><Relationship Id="rId3" Type="http://schemas.openxmlformats.org/officeDocument/2006/relationships/image" Target="../media/image165.jpeg"/><Relationship Id="rId4" Type="http://schemas.openxmlformats.org/officeDocument/2006/relationships/image" Target="../media/image166.jpeg"/><Relationship Id="rId1" Type="http://schemas.openxmlformats.org/officeDocument/2006/relationships/slideLayout" Target="../slideLayouts/slideLayout300.xml"/><Relationship Id="rId2" Type="http://schemas.openxmlformats.org/officeDocument/2006/relationships/notesSlide" Target="../notesSlides/notesSlide6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303.xml"/><Relationship Id="rId2" Type="http://schemas.openxmlformats.org/officeDocument/2006/relationships/notesSlide" Target="../notesSlides/notesSlide64.xml"/><Relationship Id="rId3" Type="http://schemas.openxmlformats.org/officeDocument/2006/relationships/image" Target="../media/image167.jpe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00.xml"/><Relationship Id="rId2" Type="http://schemas.openxmlformats.org/officeDocument/2006/relationships/image" Target="../media/image123.jpe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00.xml"/><Relationship Id="rId2" Type="http://schemas.openxmlformats.org/officeDocument/2006/relationships/image" Target="../media/image130.jpe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300.xml"/><Relationship Id="rId2" Type="http://schemas.openxmlformats.org/officeDocument/2006/relationships/image" Target="../media/image156.jpe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00.xml"/><Relationship Id="rId2" Type="http://schemas.openxmlformats.org/officeDocument/2006/relationships/image" Target="../media/image168.jpe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00.xml"/><Relationship Id="rId2" Type="http://schemas.openxmlformats.org/officeDocument/2006/relationships/image" Target="../media/image169.jpe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00.xml"/><Relationship Id="rId2" Type="http://schemas.openxmlformats.org/officeDocument/2006/relationships/image" Target="../media/image170.jpe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300.xml"/><Relationship Id="rId2" Type="http://schemas.openxmlformats.org/officeDocument/2006/relationships/image" Target="../media/image17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image" Target="../media/image39.jpe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300.xml"/><Relationship Id="rId2" Type="http://schemas.openxmlformats.org/officeDocument/2006/relationships/image" Target="../media/image172.jpeg"/><Relationship Id="rId3" Type="http://schemas.openxmlformats.org/officeDocument/2006/relationships/image" Target="../media/image173.jpe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00.xml"/><Relationship Id="rId2" Type="http://schemas.openxmlformats.org/officeDocument/2006/relationships/notesSlide" Target="../notesSlides/notesSlide65.xml"/><Relationship Id="rId3" Type="http://schemas.openxmlformats.org/officeDocument/2006/relationships/image" Target="../media/image174.jpe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00.xml"/><Relationship Id="rId2" Type="http://schemas.openxmlformats.org/officeDocument/2006/relationships/image" Target="../media/image175.jpeg"/><Relationship Id="rId3" Type="http://schemas.openxmlformats.org/officeDocument/2006/relationships/image" Target="../media/image176.jpe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300.xml"/><Relationship Id="rId2" Type="http://schemas.openxmlformats.org/officeDocument/2006/relationships/image" Target="../media/image177.jpe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300.xml"/><Relationship Id="rId2" Type="http://schemas.openxmlformats.org/officeDocument/2006/relationships/notesSlide" Target="../notesSlides/notesSlide66.xml"/><Relationship Id="rId3" Type="http://schemas.openxmlformats.org/officeDocument/2006/relationships/image" Target="../media/image178.jpeg"/></Relationships>
</file>

<file path=ppt/slides/_rels/slide175.xml.rels><?xml version="1.0" encoding="UTF-8" standalone="yes"?>
<Relationships xmlns="http://schemas.openxmlformats.org/package/2006/relationships"><Relationship Id="rId3" Type="http://schemas.openxmlformats.org/officeDocument/2006/relationships/image" Target="../media/image180.jpeg"/><Relationship Id="rId4" Type="http://schemas.openxmlformats.org/officeDocument/2006/relationships/image" Target="../media/image181.jpeg"/><Relationship Id="rId1" Type="http://schemas.openxmlformats.org/officeDocument/2006/relationships/slideLayout" Target="../slideLayouts/slideLayout300.xml"/><Relationship Id="rId2" Type="http://schemas.openxmlformats.org/officeDocument/2006/relationships/image" Target="../media/image179.jpeg"/></Relationships>
</file>

<file path=ppt/slides/_rels/slide176.xml.rels><?xml version="1.0" encoding="UTF-8" standalone="yes"?>
<Relationships xmlns="http://schemas.openxmlformats.org/package/2006/relationships"><Relationship Id="rId3" Type="http://schemas.openxmlformats.org/officeDocument/2006/relationships/image" Target="../media/image183.jpeg"/><Relationship Id="rId4" Type="http://schemas.openxmlformats.org/officeDocument/2006/relationships/image" Target="../media/image184.jpeg"/><Relationship Id="rId1" Type="http://schemas.openxmlformats.org/officeDocument/2006/relationships/slideLayout" Target="../slideLayouts/slideLayout300.xml"/><Relationship Id="rId2" Type="http://schemas.openxmlformats.org/officeDocument/2006/relationships/image" Target="../media/image182.jpe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300.xml"/><Relationship Id="rId2" Type="http://schemas.openxmlformats.org/officeDocument/2006/relationships/image" Target="../media/image185.png"/></Relationships>
</file>

<file path=ppt/slides/_rels/slide178.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186.emf"/><Relationship Id="rId5" Type="http://schemas.openxmlformats.org/officeDocument/2006/relationships/oleObject" Target="../embeddings/oleObject6.bin"/><Relationship Id="rId6" Type="http://schemas.openxmlformats.org/officeDocument/2006/relationships/image" Target="../media/image187.png"/><Relationship Id="rId7" Type="http://schemas.openxmlformats.org/officeDocument/2006/relationships/image" Target="../media/image188.jpeg"/><Relationship Id="rId1" Type="http://schemas.openxmlformats.org/officeDocument/2006/relationships/vmlDrawing" Target="../drawings/vmlDrawing5.vml"/><Relationship Id="rId2" Type="http://schemas.openxmlformats.org/officeDocument/2006/relationships/slideLayout" Target="../slideLayouts/slideLayout303.xml"/></Relationships>
</file>

<file path=ppt/slides/_rels/slide179.xml.rels><?xml version="1.0" encoding="UTF-8" standalone="yes"?>
<Relationships xmlns="http://schemas.openxmlformats.org/package/2006/relationships"><Relationship Id="rId3" Type="http://schemas.openxmlformats.org/officeDocument/2006/relationships/image" Target="../media/image189.jpeg"/><Relationship Id="rId4" Type="http://schemas.openxmlformats.org/officeDocument/2006/relationships/image" Target="../media/image190.jpeg"/><Relationship Id="rId1" Type="http://schemas.openxmlformats.org/officeDocument/2006/relationships/slideLayout" Target="../slideLayouts/slideLayout300.xml"/><Relationship Id="rId2" Type="http://schemas.openxmlformats.org/officeDocument/2006/relationships/notesSlide" Target="../notesSlides/notesSlide67.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40.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306.xml"/><Relationship Id="rId2" Type="http://schemas.openxmlformats.org/officeDocument/2006/relationships/notesSlide" Target="../notesSlides/notesSlide68.xml"/><Relationship Id="rId3" Type="http://schemas.openxmlformats.org/officeDocument/2006/relationships/image" Target="../media/image191.jpe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300.xml"/><Relationship Id="rId2" Type="http://schemas.openxmlformats.org/officeDocument/2006/relationships/notesSlide" Target="../notesSlides/notesSlide69.xml"/><Relationship Id="rId3" Type="http://schemas.openxmlformats.org/officeDocument/2006/relationships/image" Target="../media/image192.jpe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300.xml"/><Relationship Id="rId2" Type="http://schemas.openxmlformats.org/officeDocument/2006/relationships/notesSlide" Target="../notesSlides/notesSlide70.xml"/><Relationship Id="rId3" Type="http://schemas.openxmlformats.org/officeDocument/2006/relationships/image" Target="../media/image193.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300.xml"/><Relationship Id="rId2" Type="http://schemas.openxmlformats.org/officeDocument/2006/relationships/image" Target="../media/image169.jpe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300.xml"/><Relationship Id="rId2" Type="http://schemas.openxmlformats.org/officeDocument/2006/relationships/image" Target="../media/image194.jpe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300.xml"/><Relationship Id="rId2" Type="http://schemas.openxmlformats.org/officeDocument/2006/relationships/image" Target="../media/image195.jpe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300.xml"/><Relationship Id="rId2" Type="http://schemas.openxmlformats.org/officeDocument/2006/relationships/notesSlide" Target="../notesSlides/notesSlide71.xml"/><Relationship Id="rId3" Type="http://schemas.openxmlformats.org/officeDocument/2006/relationships/image" Target="../media/image195.jpe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300.xml"/><Relationship Id="rId2" Type="http://schemas.openxmlformats.org/officeDocument/2006/relationships/image" Target="../media/image195.jpe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300.xml"/><Relationship Id="rId2" Type="http://schemas.openxmlformats.org/officeDocument/2006/relationships/notesSlide" Target="../notesSlides/notesSlide72.xml"/><Relationship Id="rId3" Type="http://schemas.openxmlformats.org/officeDocument/2006/relationships/image" Target="../media/image195.jpe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300.xml"/><Relationship Id="rId2" Type="http://schemas.openxmlformats.org/officeDocument/2006/relationships/notesSlide" Target="../notesSlides/notesSlide73.xml"/><Relationship Id="rId3" Type="http://schemas.openxmlformats.org/officeDocument/2006/relationships/image" Target="../media/image195.jpeg"/></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41.e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300.xml"/><Relationship Id="rId2" Type="http://schemas.openxmlformats.org/officeDocument/2006/relationships/notesSlide" Target="../notesSlides/notesSlide74.xml"/><Relationship Id="rId3" Type="http://schemas.openxmlformats.org/officeDocument/2006/relationships/image" Target="../media/image195.jpe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300.xml"/><Relationship Id="rId2" Type="http://schemas.openxmlformats.org/officeDocument/2006/relationships/notesSlide" Target="../notesSlides/notesSlide75.xml"/><Relationship Id="rId3" Type="http://schemas.openxmlformats.org/officeDocument/2006/relationships/image" Target="../media/image195.jpe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300.xml"/><Relationship Id="rId2" Type="http://schemas.openxmlformats.org/officeDocument/2006/relationships/image" Target="../media/image195.jpe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300.xml"/><Relationship Id="rId2" Type="http://schemas.openxmlformats.org/officeDocument/2006/relationships/image" Target="../media/image196.jpe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300.xml"/><Relationship Id="rId2" Type="http://schemas.openxmlformats.org/officeDocument/2006/relationships/image" Target="../media/image189.jpe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300.xml"/><Relationship Id="rId2" Type="http://schemas.openxmlformats.org/officeDocument/2006/relationships/notesSlide" Target="../notesSlides/notesSlide76.xml"/><Relationship Id="rId3" Type="http://schemas.openxmlformats.org/officeDocument/2006/relationships/image" Target="../media/image197.jpe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300.xml"/><Relationship Id="rId2" Type="http://schemas.openxmlformats.org/officeDocument/2006/relationships/notesSlide" Target="../notesSlides/notesSlide77.xml"/><Relationship Id="rId3" Type="http://schemas.openxmlformats.org/officeDocument/2006/relationships/image" Target="../media/image198.jpe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300.xml"/><Relationship Id="rId2" Type="http://schemas.openxmlformats.org/officeDocument/2006/relationships/notesSlide" Target="../notesSlides/notesSlide78.xml"/><Relationship Id="rId3" Type="http://schemas.openxmlformats.org/officeDocument/2006/relationships/image" Target="../media/image199.jpeg"/></Relationships>
</file>

<file path=ppt/slides/_rels/slide198.xml.rels><?xml version="1.0" encoding="UTF-8" standalone="yes"?>
<Relationships xmlns="http://schemas.openxmlformats.org/package/2006/relationships"><Relationship Id="rId3" Type="http://schemas.openxmlformats.org/officeDocument/2006/relationships/image" Target="../media/image201.emf"/><Relationship Id="rId4" Type="http://schemas.openxmlformats.org/officeDocument/2006/relationships/image" Target="../media/image202.emf"/><Relationship Id="rId5" Type="http://schemas.openxmlformats.org/officeDocument/2006/relationships/image" Target="../media/image203.emf"/><Relationship Id="rId6" Type="http://schemas.openxmlformats.org/officeDocument/2006/relationships/image" Target="../media/image204.emf"/><Relationship Id="rId7" Type="http://schemas.openxmlformats.org/officeDocument/2006/relationships/image" Target="../media/image205.emf"/><Relationship Id="rId1" Type="http://schemas.openxmlformats.org/officeDocument/2006/relationships/slideLayout" Target="../slideLayouts/slideLayout18.xml"/><Relationship Id="rId2" Type="http://schemas.openxmlformats.org/officeDocument/2006/relationships/image" Target="../media/image200.jpeg"/></Relationships>
</file>

<file path=ppt/slides/_rels/slide199.xml.rels><?xml version="1.0" encoding="UTF-8" standalone="yes"?>
<Relationships xmlns="http://schemas.openxmlformats.org/package/2006/relationships"><Relationship Id="rId3" Type="http://schemas.openxmlformats.org/officeDocument/2006/relationships/image" Target="../media/image157.gif"/><Relationship Id="rId4" Type="http://schemas.openxmlformats.org/officeDocument/2006/relationships/image" Target="../media/image207.emf"/><Relationship Id="rId1" Type="http://schemas.openxmlformats.org/officeDocument/2006/relationships/slideLayout" Target="../slideLayouts/slideLayout13.xml"/><Relationship Id="rId2" Type="http://schemas.openxmlformats.org/officeDocument/2006/relationships/image" Target="../media/image20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oleObject" Target="../embeddings/oleObject3.bin"/><Relationship Id="rId5" Type="http://schemas.openxmlformats.org/officeDocument/2006/relationships/image" Target="../media/image42.emf"/><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Layout" Target="../slideLayouts/slideLayout295.xml"/></Relationships>
</file>

<file path=ppt/slides/_rels/slide201.xml.rels><?xml version="1.0" encoding="UTF-8" standalone="yes"?>
<Relationships xmlns="http://schemas.openxmlformats.org/package/2006/relationships"><Relationship Id="rId3" Type="http://schemas.openxmlformats.org/officeDocument/2006/relationships/image" Target="../media/image209.emf"/><Relationship Id="rId4" Type="http://schemas.openxmlformats.org/officeDocument/2006/relationships/image" Target="../media/image210.emf"/><Relationship Id="rId5" Type="http://schemas.openxmlformats.org/officeDocument/2006/relationships/image" Target="../media/image211.emf"/><Relationship Id="rId1" Type="http://schemas.openxmlformats.org/officeDocument/2006/relationships/slideLayout" Target="../slideLayouts/slideLayout13.xml"/><Relationship Id="rId2" Type="http://schemas.openxmlformats.org/officeDocument/2006/relationships/image" Target="../media/image208.jpe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2.jpeg"/><Relationship Id="rId3" Type="http://schemas.openxmlformats.org/officeDocument/2006/relationships/image" Target="../media/image209.emf"/></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3.jpeg"/><Relationship Id="rId3" Type="http://schemas.openxmlformats.org/officeDocument/2006/relationships/image" Target="../media/image214.emf"/></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95.xml"/></Relationships>
</file>

<file path=ppt/slides/_rels/slide205.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215.png"/><Relationship Id="rId5" Type="http://schemas.openxmlformats.org/officeDocument/2006/relationships/image" Target="../media/image216.jpeg"/><Relationship Id="rId1" Type="http://schemas.openxmlformats.org/officeDocument/2006/relationships/vmlDrawing" Target="../drawings/vmlDrawing6.vml"/><Relationship Id="rId2" Type="http://schemas.openxmlformats.org/officeDocument/2006/relationships/slideLayout" Target="../slideLayouts/slideLayout13.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9.xml.rels><?xml version="1.0" encoding="UTF-8" standalone="yes"?>
<Relationships xmlns="http://schemas.openxmlformats.org/package/2006/relationships"><Relationship Id="rId3" Type="http://schemas.openxmlformats.org/officeDocument/2006/relationships/image" Target="../media/image217.png"/><Relationship Id="rId4" Type="http://schemas.openxmlformats.org/officeDocument/2006/relationships/image" Target="../media/image218.png"/><Relationship Id="rId1" Type="http://schemas.openxmlformats.org/officeDocument/2006/relationships/slideLayout" Target="../slideLayouts/slideLayout44.xml"/><Relationship Id="rId2" Type="http://schemas.openxmlformats.org/officeDocument/2006/relationships/notesSlide" Target="../notesSlides/notesSlide79.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44.emf"/><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6.jpeg"/><Relationship Id="rId3" Type="http://schemas.openxmlformats.org/officeDocument/2006/relationships/image" Target="../media/image219.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0.xml"/><Relationship Id="rId2" Type="http://schemas.openxmlformats.org/officeDocument/2006/relationships/notesSlide" Target="../notesSlides/notesSlide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7.jpeg"/><Relationship Id="rId3" Type="http://schemas.openxmlformats.org/officeDocument/2006/relationships/image" Target="../media/image48.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9.jpeg"/><Relationship Id="rId3" Type="http://schemas.openxmlformats.org/officeDocument/2006/relationships/image" Target="../media/image50.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image" Target="../media/image5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5" Type="http://schemas.openxmlformats.org/officeDocument/2006/relationships/image" Target="../media/image56.jpeg"/><Relationship Id="rId1" Type="http://schemas.openxmlformats.org/officeDocument/2006/relationships/slideLayout" Target="../slideLayouts/slideLayout13.xml"/><Relationship Id="rId2" Type="http://schemas.openxmlformats.org/officeDocument/2006/relationships/image" Target="../media/image53.jpeg"/></Relationships>
</file>

<file path=ppt/slides/_rels/slide38.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109.xml"/></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emf"/><Relationship Id="rId5" Type="http://schemas.openxmlformats.org/officeDocument/2006/relationships/image" Target="../media/image56.jpeg"/><Relationship Id="rId6" Type="http://schemas.openxmlformats.org/officeDocument/2006/relationships/image" Target="../media/image60.emf"/><Relationship Id="rId7" Type="http://schemas.openxmlformats.org/officeDocument/2006/relationships/image" Target="../media/image61.emf"/><Relationship Id="rId8" Type="http://schemas.openxmlformats.org/officeDocument/2006/relationships/image" Target="../media/image62.emf"/><Relationship Id="rId9" Type="http://schemas.openxmlformats.org/officeDocument/2006/relationships/image" Target="../media/image63.emf"/><Relationship Id="rId1" Type="http://schemas.openxmlformats.org/officeDocument/2006/relationships/slideLayout" Target="../slideLayouts/slideLayout13.xml"/><Relationship Id="rId2" Type="http://schemas.openxmlformats.org/officeDocument/2006/relationships/image" Target="../media/image5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1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5.xml"/><Relationship Id="rId2" Type="http://schemas.openxmlformats.org/officeDocument/2006/relationships/notesSlide" Target="../notesSlides/notesSlide6.xml"/><Relationship Id="rId3" Type="http://schemas.openxmlformats.org/officeDocument/2006/relationships/image" Target="../media/image64.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6.xml"/><Relationship Id="rId2" Type="http://schemas.openxmlformats.org/officeDocument/2006/relationships/notesSlide" Target="../notesSlides/notesSlide7.xml"/><Relationship Id="rId3" Type="http://schemas.openxmlformats.org/officeDocument/2006/relationships/image" Target="../media/image65.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6.xml"/><Relationship Id="rId2" Type="http://schemas.openxmlformats.org/officeDocument/2006/relationships/notesSlide" Target="../notesSlides/notesSlide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image" Target="../media/image21.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6.xml"/><Relationship Id="rId2" Type="http://schemas.openxmlformats.org/officeDocument/2006/relationships/notesSlide" Target="../notesSlides/notesSlide9.xml"/><Relationship Id="rId3" Type="http://schemas.openxmlformats.org/officeDocument/2006/relationships/image" Target="../media/image6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7.xml"/><Relationship Id="rId2" Type="http://schemas.openxmlformats.org/officeDocument/2006/relationships/notesSlide" Target="../notesSlides/notesSlide10.xml"/><Relationship Id="rId3" Type="http://schemas.openxmlformats.org/officeDocument/2006/relationships/image" Target="../media/image6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notesSlide" Target="../notesSlides/notesSlide1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notesSlide" Target="../notesSlides/notesSlide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1.xml"/><Relationship Id="rId2" Type="http://schemas.openxmlformats.org/officeDocument/2006/relationships/notesSlide" Target="../notesSlides/notesSlide13.xml"/><Relationship Id="rId3" Type="http://schemas.openxmlformats.org/officeDocument/2006/relationships/image" Target="../media/image68.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2.xml"/><Relationship Id="rId2" Type="http://schemas.openxmlformats.org/officeDocument/2006/relationships/notesSlide" Target="../notesSlides/notesSlide14.xml"/><Relationship Id="rId3" Type="http://schemas.openxmlformats.org/officeDocument/2006/relationships/image" Target="../media/image69.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1.xml"/><Relationship Id="rId2" Type="http://schemas.openxmlformats.org/officeDocument/2006/relationships/notesSlide" Target="../notesSlides/notesSlide15.xml"/><Relationship Id="rId3" Type="http://schemas.openxmlformats.org/officeDocument/2006/relationships/image" Target="../media/image70.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7.xml"/><Relationship Id="rId2" Type="http://schemas.openxmlformats.org/officeDocument/2006/relationships/notesSlide" Target="../notesSlides/notesSlide16.xml"/><Relationship Id="rId3" Type="http://schemas.openxmlformats.org/officeDocument/2006/relationships/image" Target="../media/image71.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notesSlide" Target="../notesSlides/notesSlide1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notesSlide" Target="../notesSlides/notesSlide18.xml"/><Relationship Id="rId3" Type="http://schemas.openxmlformats.org/officeDocument/2006/relationships/image" Target="../media/image7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image" Target="../media/image22.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notesSlide" Target="../notesSlides/notesSlide19.xml"/><Relationship Id="rId3" Type="http://schemas.openxmlformats.org/officeDocument/2006/relationships/image" Target="../media/image73.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61.xml"/><Relationship Id="rId2" Type="http://schemas.openxmlformats.org/officeDocument/2006/relationships/notesSlide" Target="../notesSlides/notesSlide2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71.xml"/><Relationship Id="rId2" Type="http://schemas.openxmlformats.org/officeDocument/2006/relationships/notesSlide" Target="../notesSlides/notesSlide2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3.xml"/><Relationship Id="rId2" Type="http://schemas.openxmlformats.org/officeDocument/2006/relationships/notesSlide" Target="../notesSlides/notesSlide2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7.xml"/><Relationship Id="rId2" Type="http://schemas.openxmlformats.org/officeDocument/2006/relationships/notesSlide" Target="../notesSlides/notesSlide23.xml"/><Relationship Id="rId3" Type="http://schemas.openxmlformats.org/officeDocument/2006/relationships/image" Target="../media/image74.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2.xml"/><Relationship Id="rId2" Type="http://schemas.openxmlformats.org/officeDocument/2006/relationships/notesSlide" Target="../notesSlides/notesSlide24.xml"/><Relationship Id="rId3" Type="http://schemas.openxmlformats.org/officeDocument/2006/relationships/image" Target="../media/image7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notesSlide" Target="../notesSlides/notesSlide25.xml"/><Relationship Id="rId3" Type="http://schemas.openxmlformats.org/officeDocument/2006/relationships/image" Target="../media/image76.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notesSlide" Target="../notesSlides/notesSlide26.xml"/><Relationship Id="rId3" Type="http://schemas.openxmlformats.org/officeDocument/2006/relationships/image" Target="../media/image77.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notesSlide" Target="../notesSlides/notesSlide27.xml"/><Relationship Id="rId3" Type="http://schemas.openxmlformats.org/officeDocument/2006/relationships/image" Target="../media/image78.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2.xml"/><Relationship Id="rId2" Type="http://schemas.openxmlformats.org/officeDocument/2006/relationships/notesSlide" Target="../notesSlides/notesSlide28.xml"/><Relationship Id="rId3" Type="http://schemas.openxmlformats.org/officeDocument/2006/relationships/image" Target="../media/image7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image" Target="../media/image23.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7.xml"/><Relationship Id="rId2" Type="http://schemas.openxmlformats.org/officeDocument/2006/relationships/notesSlide" Target="../notesSlides/notesSlide29.xml"/><Relationship Id="rId3" Type="http://schemas.openxmlformats.org/officeDocument/2006/relationships/image" Target="../media/image74.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2.xml"/><Relationship Id="rId2" Type="http://schemas.openxmlformats.org/officeDocument/2006/relationships/notesSlide" Target="../notesSlides/notesSlide30.xml"/><Relationship Id="rId3" Type="http://schemas.openxmlformats.org/officeDocument/2006/relationships/image" Target="../media/image80.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2.xml"/><Relationship Id="rId2" Type="http://schemas.openxmlformats.org/officeDocument/2006/relationships/notesSlide" Target="../notesSlides/notesSlide31.xml"/><Relationship Id="rId3" Type="http://schemas.openxmlformats.org/officeDocument/2006/relationships/image" Target="../media/image81.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2.xml"/><Relationship Id="rId2" Type="http://schemas.openxmlformats.org/officeDocument/2006/relationships/notesSlide" Target="../notesSlides/notesSlide32.xml"/><Relationship Id="rId3" Type="http://schemas.openxmlformats.org/officeDocument/2006/relationships/image" Target="../media/image82.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6.xml"/><Relationship Id="rId2" Type="http://schemas.openxmlformats.org/officeDocument/2006/relationships/notesSlide" Target="../notesSlides/notesSlide3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93.xml"/><Relationship Id="rId2" Type="http://schemas.openxmlformats.org/officeDocument/2006/relationships/image" Target="../media/image83.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96.xml"/><Relationship Id="rId2" Type="http://schemas.openxmlformats.org/officeDocument/2006/relationships/notesSlide" Target="../notesSlides/notesSlide3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13.xml"/><Relationship Id="rId2" Type="http://schemas.openxmlformats.org/officeDocument/2006/relationships/image" Target="../media/image84.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19.xml"/><Relationship Id="rId2" Type="http://schemas.openxmlformats.org/officeDocument/2006/relationships/notesSlide" Target="../notesSlides/notesSlide35.xml"/><Relationship Id="rId3" Type="http://schemas.openxmlformats.org/officeDocument/2006/relationships/image" Target="../media/image8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image" Target="../media/image24.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26.xml"/><Relationship Id="rId2" Type="http://schemas.openxmlformats.org/officeDocument/2006/relationships/notesSlide" Target="../notesSlides/notesSlide36.xml"/><Relationship Id="rId3" Type="http://schemas.openxmlformats.org/officeDocument/2006/relationships/image" Target="../media/image86.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26.xml"/><Relationship Id="rId2" Type="http://schemas.openxmlformats.org/officeDocument/2006/relationships/notesSlide" Target="../notesSlides/notesSlide37.xml"/><Relationship Id="rId3" Type="http://schemas.openxmlformats.org/officeDocument/2006/relationships/image" Target="../media/image87.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31.xml"/><Relationship Id="rId2" Type="http://schemas.openxmlformats.org/officeDocument/2006/relationships/notesSlide" Target="../notesSlides/notesSlide3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26.xml"/><Relationship Id="rId2" Type="http://schemas.openxmlformats.org/officeDocument/2006/relationships/notesSlide" Target="../notesSlides/notesSlide39.xml"/><Relationship Id="rId3" Type="http://schemas.openxmlformats.org/officeDocument/2006/relationships/image" Target="../media/image88.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26.xml"/><Relationship Id="rId2" Type="http://schemas.openxmlformats.org/officeDocument/2006/relationships/notesSlide" Target="../notesSlides/notesSlide40.xml"/><Relationship Id="rId3" Type="http://schemas.openxmlformats.org/officeDocument/2006/relationships/image" Target="../media/image89.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26.xml"/><Relationship Id="rId2" Type="http://schemas.openxmlformats.org/officeDocument/2006/relationships/notesSlide" Target="../notesSlides/notesSlide41.xml"/><Relationship Id="rId3" Type="http://schemas.openxmlformats.org/officeDocument/2006/relationships/image" Target="../media/image90.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26.xml"/><Relationship Id="rId2" Type="http://schemas.openxmlformats.org/officeDocument/2006/relationships/notesSlide" Target="../notesSlides/notesSlide42.xml"/><Relationship Id="rId3" Type="http://schemas.openxmlformats.org/officeDocument/2006/relationships/image" Target="../media/image91.jpeg"/></Relationships>
</file>

<file path=ppt/slides/_rels/slide87.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1" Type="http://schemas.openxmlformats.org/officeDocument/2006/relationships/slideLayout" Target="../slideLayouts/slideLayout248.xml"/><Relationship Id="rId2" Type="http://schemas.openxmlformats.org/officeDocument/2006/relationships/notesSlide" Target="../notesSlides/notesSlide4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59.xml"/><Relationship Id="rId2" Type="http://schemas.openxmlformats.org/officeDocument/2006/relationships/notesSlide" Target="../notesSlides/notesSlide44.xml"/><Relationship Id="rId3" Type="http://schemas.openxmlformats.org/officeDocument/2006/relationships/image" Target="../media/image94.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26.xml"/><Relationship Id="rId2" Type="http://schemas.openxmlformats.org/officeDocument/2006/relationships/notesSlide" Target="../notesSlides/notesSlide45.xml"/><Relationship Id="rId3" Type="http://schemas.openxmlformats.org/officeDocument/2006/relationships/image" Target="../media/image9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0.xml"/><Relationship Id="rId2" Type="http://schemas.openxmlformats.org/officeDocument/2006/relationships/notesSlide" Target="../notesSlides/notesSlide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26.xml"/><Relationship Id="rId2" Type="http://schemas.openxmlformats.org/officeDocument/2006/relationships/notesSlide" Target="../notesSlides/notesSlide46.xml"/><Relationship Id="rId3" Type="http://schemas.openxmlformats.org/officeDocument/2006/relationships/image" Target="../media/image96.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26.xml"/><Relationship Id="rId2" Type="http://schemas.openxmlformats.org/officeDocument/2006/relationships/notesSlide" Target="../notesSlides/notesSlide47.xml"/><Relationship Id="rId3" Type="http://schemas.openxmlformats.org/officeDocument/2006/relationships/image" Target="../media/image97.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26.xml"/><Relationship Id="rId2" Type="http://schemas.openxmlformats.org/officeDocument/2006/relationships/notesSlide" Target="../notesSlides/notesSlide48.xml"/><Relationship Id="rId3" Type="http://schemas.openxmlformats.org/officeDocument/2006/relationships/image" Target="../media/image98.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70.xml"/><Relationship Id="rId2" Type="http://schemas.openxmlformats.org/officeDocument/2006/relationships/notesSlide" Target="../notesSlides/notesSlide49.xml"/><Relationship Id="rId3" Type="http://schemas.openxmlformats.org/officeDocument/2006/relationships/image" Target="../media/image99.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70.xml"/><Relationship Id="rId2" Type="http://schemas.openxmlformats.org/officeDocument/2006/relationships/notesSlide" Target="../notesSlides/notesSlide50.xml"/><Relationship Id="rId3" Type="http://schemas.openxmlformats.org/officeDocument/2006/relationships/image" Target="../media/image100.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59.xml"/><Relationship Id="rId2" Type="http://schemas.openxmlformats.org/officeDocument/2006/relationships/image" Target="../media/image101.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26.xml"/><Relationship Id="rId2" Type="http://schemas.openxmlformats.org/officeDocument/2006/relationships/notesSlide" Target="../notesSlides/notesSlide51.xml"/><Relationship Id="rId3" Type="http://schemas.openxmlformats.org/officeDocument/2006/relationships/image" Target="../media/image102.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3.jpeg"/><Relationship Id="rId3" Type="http://schemas.openxmlformats.org/officeDocument/2006/relationships/image" Target="../media/image104.emf"/></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99.xml.rels><?xml version="1.0" encoding="UTF-8" standalone="yes"?>
<Relationships xmlns="http://schemas.openxmlformats.org/package/2006/relationships"><Relationship Id="rId3" Type="http://schemas.openxmlformats.org/officeDocument/2006/relationships/image" Target="../media/image106.jpeg"/><Relationship Id="rId4" Type="http://schemas.openxmlformats.org/officeDocument/2006/relationships/image" Target="../media/image107.jpeg"/><Relationship Id="rId1" Type="http://schemas.openxmlformats.org/officeDocument/2006/relationships/slideLayout" Target="../slideLayouts/slideLayout13.xml"/><Relationship Id="rId2" Type="http://schemas.openxmlformats.org/officeDocument/2006/relationships/image" Target="../media/image10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0"/>
          <p:cNvSpPr>
            <a:spLocks noGrp="1" noChangeArrowheads="1"/>
          </p:cNvSpPr>
          <p:nvPr>
            <p:ph type="ctrTitle"/>
          </p:nvPr>
        </p:nvSpPr>
        <p:spPr>
          <a:xfrm>
            <a:off x="685800" y="2286000"/>
            <a:ext cx="7772400" cy="1143000"/>
          </a:xfrm>
        </p:spPr>
        <p:txBody>
          <a:bodyPr/>
          <a:lstStyle/>
          <a:p>
            <a:pPr eaLnBrk="1" hangingPunct="1"/>
            <a:r>
              <a:rPr lang="en-US" dirty="0"/>
              <a:t>2 Corinthians</a:t>
            </a:r>
          </a:p>
        </p:txBody>
      </p:sp>
      <p:pic>
        <p:nvPicPr>
          <p:cNvPr id="95235"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95241" name="WordArt 9"/>
          <p:cNvSpPr>
            <a:spLocks noChangeArrowheads="1" noChangeShapeType="1" noTextEdit="1"/>
          </p:cNvSpPr>
          <p:nvPr/>
        </p:nvSpPr>
        <p:spPr bwMode="auto">
          <a:xfrm rot="20964968">
            <a:off x="2665198" y="2422267"/>
            <a:ext cx="4871681" cy="1642710"/>
          </a:xfrm>
          <a:prstGeom prst="rect">
            <a:avLst/>
          </a:prstGeom>
        </p:spPr>
        <p:txBody>
          <a:bodyPr wrap="none" fromWordArt="1">
            <a:prstTxWarp prst="textCascadeUp">
              <a:avLst>
                <a:gd name="adj" fmla="val 42717"/>
              </a:avLst>
            </a:prstTxWarp>
            <a:scene3d>
              <a:camera prst="legacyPerspectiveFront">
                <a:rot lat="20519971" lon="1080000" rev="0"/>
              </a:camera>
              <a:lightRig rig="legacyHarsh2" dir="b"/>
            </a:scene3d>
            <a:sp3d extrusionH="430200" prstMaterial="legacyMatte">
              <a:extrusionClr>
                <a:srgbClr val="FF6600"/>
              </a:extrusion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round/>
                  <a:headEnd/>
                  <a:tailEnd/>
                </a:ln>
                <a:solidFill>
                  <a:srgbClr val="FF0066"/>
                </a:solidFill>
                <a:effectLst/>
                <a:uLnTx/>
                <a:uFillTx/>
                <a:latin typeface="Impact"/>
                <a:ea typeface="ＭＳ Ｐゴシック" charset="0"/>
              </a:rPr>
              <a:t>2  KORINTUS</a:t>
            </a:r>
          </a:p>
        </p:txBody>
      </p:sp>
      <p:sp>
        <p:nvSpPr>
          <p:cNvPr id="12" name="Text Box 6"/>
          <p:cNvSpPr txBox="1">
            <a:spLocks noChangeArrowheads="1"/>
          </p:cNvSpPr>
          <p:nvPr/>
        </p:nvSpPr>
        <p:spPr bwMode="auto">
          <a:xfrm>
            <a:off x="4499993" y="6309320"/>
            <a:ext cx="4644008" cy="548680"/>
          </a:xfrm>
          <a:prstGeom prst="rect">
            <a:avLst/>
          </a:prstGeom>
          <a:solidFill>
            <a:schemeClr val="tx1"/>
          </a:solidFill>
          <a:ln w="9525">
            <a:noFill/>
            <a:miter lim="800000"/>
            <a:headEnd/>
            <a:tailEnd/>
          </a:ln>
          <a:effectLst/>
        </p:spPr>
        <p:txBody>
          <a:bodyPr anchor="ct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Singapore Bible College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39671660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152577" name="Picture 4"/>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882900" y="2209800"/>
            <a:ext cx="5111750"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79" name="Title 4"/>
          <p:cNvSpPr>
            <a:spLocks noGrp="1"/>
          </p:cNvSpPr>
          <p:nvPr>
            <p:ph type="title" idx="4294967295"/>
          </p:nvPr>
        </p:nvSpPr>
        <p:spPr>
          <a:xfrm>
            <a:off x="0" y="4876800"/>
            <a:ext cx="3429000" cy="1295400"/>
          </a:xfrm>
        </p:spPr>
        <p:txBody>
          <a:bodyPr/>
          <a:lstStyle/>
          <a:p>
            <a:r>
              <a:rPr lang="en-US" sz="3600" b="1">
                <a:latin typeface="Arial" charset="0"/>
                <a:ea typeface="ＭＳ Ｐゴシック" charset="0"/>
              </a:rPr>
              <a:t>Huddleston Outline of </a:t>
            </a:r>
            <a:br>
              <a:rPr lang="en-US" sz="3600" b="1">
                <a:latin typeface="Arial" charset="0"/>
                <a:ea typeface="ＭＳ Ｐゴシック" charset="0"/>
              </a:rPr>
            </a:br>
            <a:r>
              <a:rPr lang="en-US" sz="3600" b="1">
                <a:latin typeface="Arial" charset="0"/>
                <a:ea typeface="ＭＳ Ｐゴシック" charset="0"/>
              </a:rPr>
              <a:t>2 Corinthians</a:t>
            </a:r>
          </a:p>
        </p:txBody>
      </p:sp>
      <p:sp>
        <p:nvSpPr>
          <p:cNvPr id="24" name="Rectangle 10">
            <a:extLst>
              <a:ext uri="{FF2B5EF4-FFF2-40B4-BE49-F238E27FC236}">
                <a16:creationId xmlns:a16="http://schemas.microsoft.com/office/drawing/2014/main" xmlns="" id="{A2637DB3-ECF3-4DB1-A8BC-507AC6189679}"/>
              </a:ext>
            </a:extLst>
          </p:cNvPr>
          <p:cNvSpPr>
            <a:spLocks noChangeArrowheads="1"/>
          </p:cNvSpPr>
          <p:nvPr/>
        </p:nvSpPr>
        <p:spPr bwMode="auto">
          <a:xfrm rot="20771310">
            <a:off x="-40165" y="687900"/>
            <a:ext cx="6288229" cy="212492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sp>
        <p:nvSpPr>
          <p:cNvPr id="8"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Barry Huddleston, </a:t>
            </a:r>
            <a:r>
              <a:rPr kumimoji="0" lang="en-US" sz="2400" b="1"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The Acrostic Bible</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endParaRPr>
          </a:p>
        </p:txBody>
      </p:sp>
      <p:sp>
        <p:nvSpPr>
          <p:cNvPr id="10" name="Text Box 11">
            <a:extLst>
              <a:ext uri="{FF2B5EF4-FFF2-40B4-BE49-F238E27FC236}">
                <a16:creationId xmlns:a16="http://schemas.microsoft.com/office/drawing/2014/main" xmlns="" id="{A740D8B4-30BD-4D35-A86A-61DE7A644C77}"/>
              </a:ext>
            </a:extLst>
          </p:cNvPr>
          <p:cNvSpPr txBox="1">
            <a:spLocks noChangeArrowheads="1"/>
          </p:cNvSpPr>
          <p:nvPr/>
        </p:nvSpPr>
        <p:spPr bwMode="auto">
          <a:xfrm rot="20771310">
            <a:off x="-99298" y="1085082"/>
            <a:ext cx="3997213" cy="274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200" b="1">
                <a:solidFill>
                  <a:srgbClr val="000000"/>
                </a:solidFill>
                <a:latin typeface="Arial" charset="0"/>
              </a:rPr>
              <a:t>1. </a:t>
            </a:r>
            <a:r>
              <a:rPr lang="en-US" sz="1000" b="1">
                <a:solidFill>
                  <a:srgbClr val="000000"/>
                </a:solidFill>
                <a:latin typeface="Arial" charset="0"/>
              </a:rPr>
              <a:t>Kesaksian kemurnian Palusu</a:t>
            </a:r>
          </a:p>
        </p:txBody>
      </p:sp>
      <p:sp>
        <p:nvSpPr>
          <p:cNvPr id="11" name="Text Box 12">
            <a:extLst>
              <a:ext uri="{FF2B5EF4-FFF2-40B4-BE49-F238E27FC236}">
                <a16:creationId xmlns:a16="http://schemas.microsoft.com/office/drawing/2014/main" xmlns="" id="{FB95C005-2FED-4EF2-AEB1-D947EAB7C0D1}"/>
              </a:ext>
            </a:extLst>
          </p:cNvPr>
          <p:cNvSpPr txBox="1">
            <a:spLocks noChangeArrowheads="1"/>
          </p:cNvSpPr>
          <p:nvPr/>
        </p:nvSpPr>
        <p:spPr bwMode="auto">
          <a:xfrm rot="20771310">
            <a:off x="-45344" y="1304553"/>
            <a:ext cx="3997213" cy="274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200" b="1">
                <a:solidFill>
                  <a:srgbClr val="000000"/>
                </a:solidFill>
                <a:latin typeface="Arial" charset="0"/>
              </a:rPr>
              <a:t>2. </a:t>
            </a:r>
            <a:r>
              <a:rPr lang="en-US" sz="1000" b="1">
                <a:solidFill>
                  <a:srgbClr val="000000"/>
                </a:solidFill>
                <a:latin typeface="Arial" charset="0"/>
              </a:rPr>
              <a:t>Beban di dalam hati Paulus</a:t>
            </a:r>
          </a:p>
        </p:txBody>
      </p:sp>
      <p:sp>
        <p:nvSpPr>
          <p:cNvPr id="12" name="Text Box 13">
            <a:extLst>
              <a:ext uri="{FF2B5EF4-FFF2-40B4-BE49-F238E27FC236}">
                <a16:creationId xmlns:a16="http://schemas.microsoft.com/office/drawing/2014/main" xmlns="" id="{49FEE372-3C41-4256-9AEF-7BC30BFD7DA8}"/>
              </a:ext>
            </a:extLst>
          </p:cNvPr>
          <p:cNvSpPr txBox="1">
            <a:spLocks noChangeArrowheads="1"/>
          </p:cNvSpPr>
          <p:nvPr/>
        </p:nvSpPr>
        <p:spPr bwMode="auto">
          <a:xfrm rot="20771310">
            <a:off x="9682" y="1517562"/>
            <a:ext cx="3998847" cy="274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200" b="1">
                <a:solidFill>
                  <a:srgbClr val="000000"/>
                </a:solidFill>
                <a:latin typeface="Arial" charset="0"/>
              </a:rPr>
              <a:t>3. </a:t>
            </a:r>
            <a:r>
              <a:rPr lang="en-US" sz="1000" b="1">
                <a:solidFill>
                  <a:srgbClr val="000000"/>
                </a:solidFill>
                <a:latin typeface="Arial" charset="0"/>
              </a:rPr>
              <a:t>Keunggulan Perjanjian Baru</a:t>
            </a:r>
          </a:p>
        </p:txBody>
      </p:sp>
      <p:sp>
        <p:nvSpPr>
          <p:cNvPr id="13" name="Text Box 14">
            <a:extLst>
              <a:ext uri="{FF2B5EF4-FFF2-40B4-BE49-F238E27FC236}">
                <a16:creationId xmlns:a16="http://schemas.microsoft.com/office/drawing/2014/main" xmlns="" id="{FCB69340-C371-4CD6-AA27-EC92F9080F35}"/>
              </a:ext>
            </a:extLst>
          </p:cNvPr>
          <p:cNvSpPr txBox="1">
            <a:spLocks noChangeArrowheads="1"/>
          </p:cNvSpPr>
          <p:nvPr/>
        </p:nvSpPr>
        <p:spPr bwMode="auto">
          <a:xfrm rot="20771310">
            <a:off x="63948" y="1760097"/>
            <a:ext cx="4002115" cy="244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000" b="1">
                <a:solidFill>
                  <a:srgbClr val="000000"/>
                </a:solidFill>
                <a:latin typeface="Arial" charset="0"/>
              </a:rPr>
              <a:t>4. Pelayanan yang sementara vs yang kekal</a:t>
            </a:r>
          </a:p>
        </p:txBody>
      </p:sp>
      <p:sp>
        <p:nvSpPr>
          <p:cNvPr id="14" name="Text Box 15">
            <a:extLst>
              <a:ext uri="{FF2B5EF4-FFF2-40B4-BE49-F238E27FC236}">
                <a16:creationId xmlns:a16="http://schemas.microsoft.com/office/drawing/2014/main" xmlns="" id="{6DB0F10A-6BBF-433D-ADF7-3E14BF248F99}"/>
              </a:ext>
            </a:extLst>
          </p:cNvPr>
          <p:cNvSpPr txBox="1">
            <a:spLocks noChangeArrowheads="1"/>
          </p:cNvSpPr>
          <p:nvPr/>
        </p:nvSpPr>
        <p:spPr bwMode="auto">
          <a:xfrm rot="20771310">
            <a:off x="123269" y="2007893"/>
            <a:ext cx="3998847" cy="274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200" b="1">
                <a:solidFill>
                  <a:srgbClr val="000000"/>
                </a:solidFill>
                <a:latin typeface="Arial" charset="0"/>
              </a:rPr>
              <a:t>5. </a:t>
            </a:r>
            <a:r>
              <a:rPr lang="en-US" sz="1000" b="1">
                <a:solidFill>
                  <a:srgbClr val="000000"/>
                </a:solidFill>
                <a:latin typeface="Arial" charset="0"/>
              </a:rPr>
              <a:t>Rekonsiliasi bagi semua</a:t>
            </a:r>
          </a:p>
        </p:txBody>
      </p:sp>
      <p:sp>
        <p:nvSpPr>
          <p:cNvPr id="15" name="Text Box 16">
            <a:extLst>
              <a:ext uri="{FF2B5EF4-FFF2-40B4-BE49-F238E27FC236}">
                <a16:creationId xmlns:a16="http://schemas.microsoft.com/office/drawing/2014/main" xmlns="" id="{37FA0B29-8F02-4E11-A357-E853D34B72DC}"/>
              </a:ext>
            </a:extLst>
          </p:cNvPr>
          <p:cNvSpPr txBox="1">
            <a:spLocks noChangeArrowheads="1"/>
          </p:cNvSpPr>
          <p:nvPr/>
        </p:nvSpPr>
        <p:spPr bwMode="auto">
          <a:xfrm rot="20771310">
            <a:off x="201535" y="2223240"/>
            <a:ext cx="4002115" cy="426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200" b="1">
                <a:solidFill>
                  <a:srgbClr val="000000"/>
                </a:solidFill>
                <a:latin typeface="Arial" charset="0"/>
              </a:rPr>
              <a:t>6. </a:t>
            </a:r>
            <a:r>
              <a:rPr lang="en-US" sz="1000" b="1">
                <a:solidFill>
                  <a:srgbClr val="000000"/>
                </a:solidFill>
                <a:latin typeface="Arial" charset="0"/>
              </a:rPr>
              <a:t>Larangan untuk bersatu dengan orang yang belum percaya</a:t>
            </a:r>
          </a:p>
        </p:txBody>
      </p:sp>
      <p:sp>
        <p:nvSpPr>
          <p:cNvPr id="16" name="Text Box 17">
            <a:extLst>
              <a:ext uri="{FF2B5EF4-FFF2-40B4-BE49-F238E27FC236}">
                <a16:creationId xmlns:a16="http://schemas.microsoft.com/office/drawing/2014/main" xmlns="" id="{CBA471D9-18FF-4414-9599-2217041859D0}"/>
              </a:ext>
            </a:extLst>
          </p:cNvPr>
          <p:cNvSpPr txBox="1">
            <a:spLocks noChangeArrowheads="1"/>
          </p:cNvSpPr>
          <p:nvPr/>
        </p:nvSpPr>
        <p:spPr bwMode="auto">
          <a:xfrm rot="20771310">
            <a:off x="268722" y="2599560"/>
            <a:ext cx="3998847" cy="274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200" b="1">
                <a:solidFill>
                  <a:srgbClr val="000000"/>
                </a:solidFill>
                <a:latin typeface="Arial" charset="0"/>
              </a:rPr>
              <a:t>7. </a:t>
            </a:r>
            <a:r>
              <a:rPr lang="en-US" sz="1000" b="1">
                <a:solidFill>
                  <a:srgbClr val="000000"/>
                </a:solidFill>
                <a:latin typeface="Arial" charset="0"/>
              </a:rPr>
              <a:t>Dorongan untuk kehidupan yang suci</a:t>
            </a:r>
          </a:p>
        </p:txBody>
      </p:sp>
      <p:sp>
        <p:nvSpPr>
          <p:cNvPr id="17" name="Text Box 18">
            <a:extLst>
              <a:ext uri="{FF2B5EF4-FFF2-40B4-BE49-F238E27FC236}">
                <a16:creationId xmlns:a16="http://schemas.microsoft.com/office/drawing/2014/main" xmlns="" id="{E00BD86B-04B0-4E80-BAD8-8C0C6429A505}"/>
              </a:ext>
            </a:extLst>
          </p:cNvPr>
          <p:cNvSpPr txBox="1">
            <a:spLocks noChangeArrowheads="1"/>
          </p:cNvSpPr>
          <p:nvPr/>
        </p:nvSpPr>
        <p:spPr bwMode="auto">
          <a:xfrm rot="20771310">
            <a:off x="2249098" y="415097"/>
            <a:ext cx="3303481" cy="273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200" b="1">
                <a:solidFill>
                  <a:srgbClr val="000000"/>
                </a:solidFill>
                <a:latin typeface="Arial" charset="0"/>
              </a:rPr>
              <a:t>8. </a:t>
            </a:r>
            <a:r>
              <a:rPr lang="en-US" sz="1000" b="1">
                <a:solidFill>
                  <a:srgbClr val="000000"/>
                </a:solidFill>
                <a:latin typeface="Arial" charset="0"/>
              </a:rPr>
              <a:t>Kemurahan jemaat Makedonia</a:t>
            </a:r>
          </a:p>
        </p:txBody>
      </p:sp>
      <p:sp>
        <p:nvSpPr>
          <p:cNvPr id="18" name="Text Box 19">
            <a:extLst>
              <a:ext uri="{FF2B5EF4-FFF2-40B4-BE49-F238E27FC236}">
                <a16:creationId xmlns:a16="http://schemas.microsoft.com/office/drawing/2014/main" xmlns="" id="{E8C2ED19-7D1A-4920-9754-3D8E75E0FD91}"/>
              </a:ext>
            </a:extLst>
          </p:cNvPr>
          <p:cNvSpPr txBox="1">
            <a:spLocks noChangeArrowheads="1"/>
          </p:cNvSpPr>
          <p:nvPr/>
        </p:nvSpPr>
        <p:spPr bwMode="auto">
          <a:xfrm rot="20771310">
            <a:off x="2293694" y="612893"/>
            <a:ext cx="3303481" cy="274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200" b="1">
                <a:solidFill>
                  <a:srgbClr val="000000"/>
                </a:solidFill>
                <a:latin typeface="Arial" charset="0"/>
              </a:rPr>
              <a:t>9. </a:t>
            </a:r>
            <a:r>
              <a:rPr lang="en-US" sz="1000" b="1">
                <a:solidFill>
                  <a:srgbClr val="000000"/>
                </a:solidFill>
                <a:latin typeface="Arial" charset="0"/>
              </a:rPr>
              <a:t>Kesempatan untuk memberi dengan sukacita</a:t>
            </a:r>
          </a:p>
        </p:txBody>
      </p:sp>
      <p:sp>
        <p:nvSpPr>
          <p:cNvPr id="19" name="Text Box 20">
            <a:extLst>
              <a:ext uri="{FF2B5EF4-FFF2-40B4-BE49-F238E27FC236}">
                <a16:creationId xmlns:a16="http://schemas.microsoft.com/office/drawing/2014/main" xmlns="" id="{18E352E4-0B38-442A-A87A-79C5EDABDA9C}"/>
              </a:ext>
            </a:extLst>
          </p:cNvPr>
          <p:cNvSpPr txBox="1">
            <a:spLocks noChangeArrowheads="1"/>
          </p:cNvSpPr>
          <p:nvPr/>
        </p:nvSpPr>
        <p:spPr bwMode="auto">
          <a:xfrm rot="20771310">
            <a:off x="2366441" y="897657"/>
            <a:ext cx="3300780" cy="274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200" b="1">
                <a:solidFill>
                  <a:srgbClr val="000000"/>
                </a:solidFill>
                <a:latin typeface="Arial" charset="0"/>
              </a:rPr>
              <a:t>10</a:t>
            </a:r>
            <a:r>
              <a:rPr lang="en-US" sz="1000" b="1">
                <a:solidFill>
                  <a:srgbClr val="000000"/>
                </a:solidFill>
                <a:latin typeface="Arial" charset="0"/>
              </a:rPr>
              <a:t>. Otoritas kerohanian Paulus</a:t>
            </a:r>
          </a:p>
        </p:txBody>
      </p:sp>
      <p:sp>
        <p:nvSpPr>
          <p:cNvPr id="20" name="Text Box 21">
            <a:extLst>
              <a:ext uri="{FF2B5EF4-FFF2-40B4-BE49-F238E27FC236}">
                <a16:creationId xmlns:a16="http://schemas.microsoft.com/office/drawing/2014/main" xmlns="" id="{99C004E5-4652-4FEC-9A55-C03BB867FF06}"/>
              </a:ext>
            </a:extLst>
          </p:cNvPr>
          <p:cNvSpPr txBox="1">
            <a:spLocks noChangeArrowheads="1"/>
          </p:cNvSpPr>
          <p:nvPr/>
        </p:nvSpPr>
        <p:spPr bwMode="auto">
          <a:xfrm rot="20771310">
            <a:off x="2417038" y="1118536"/>
            <a:ext cx="3302131" cy="244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000" b="1">
                <a:solidFill>
                  <a:srgbClr val="000000"/>
                </a:solidFill>
                <a:latin typeface="Arial" charset="0"/>
              </a:rPr>
              <a:t>11. Kebanggan Paulus di dalam Kristus</a:t>
            </a:r>
          </a:p>
        </p:txBody>
      </p:sp>
      <p:sp>
        <p:nvSpPr>
          <p:cNvPr id="21" name="Text Box 22">
            <a:extLst>
              <a:ext uri="{FF2B5EF4-FFF2-40B4-BE49-F238E27FC236}">
                <a16:creationId xmlns:a16="http://schemas.microsoft.com/office/drawing/2014/main" xmlns="" id="{DE2241A4-9A94-405E-9A9B-95A41AA45BC2}"/>
              </a:ext>
            </a:extLst>
          </p:cNvPr>
          <p:cNvSpPr txBox="1">
            <a:spLocks noChangeArrowheads="1"/>
          </p:cNvSpPr>
          <p:nvPr/>
        </p:nvSpPr>
        <p:spPr bwMode="auto">
          <a:xfrm rot="20771310">
            <a:off x="2469819" y="1334981"/>
            <a:ext cx="3303481" cy="274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200" b="1">
                <a:solidFill>
                  <a:srgbClr val="000000"/>
                </a:solidFill>
                <a:latin typeface="Arial" charset="0"/>
              </a:rPr>
              <a:t>12</a:t>
            </a:r>
            <a:r>
              <a:rPr lang="en-US" sz="1000" b="1">
                <a:solidFill>
                  <a:srgbClr val="000000"/>
                </a:solidFill>
                <a:latin typeface="Arial" charset="0"/>
              </a:rPr>
              <a:t>. Pengalaman duri dalam daging</a:t>
            </a:r>
          </a:p>
        </p:txBody>
      </p:sp>
      <p:sp>
        <p:nvSpPr>
          <p:cNvPr id="22" name="Text Box 23">
            <a:extLst>
              <a:ext uri="{FF2B5EF4-FFF2-40B4-BE49-F238E27FC236}">
                <a16:creationId xmlns:a16="http://schemas.microsoft.com/office/drawing/2014/main" xmlns="" id="{BDF7A08F-E88C-4DCC-A374-8CDC0B8429E1}"/>
              </a:ext>
            </a:extLst>
          </p:cNvPr>
          <p:cNvSpPr txBox="1">
            <a:spLocks noChangeArrowheads="1"/>
          </p:cNvSpPr>
          <p:nvPr/>
        </p:nvSpPr>
        <p:spPr bwMode="auto">
          <a:xfrm rot="20771310">
            <a:off x="2532733" y="1574009"/>
            <a:ext cx="3302131" cy="274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200" b="1">
                <a:solidFill>
                  <a:srgbClr val="000000"/>
                </a:solidFill>
                <a:latin typeface="Arial" charset="0"/>
              </a:rPr>
              <a:t>13</a:t>
            </a:r>
            <a:r>
              <a:rPr lang="en-US" sz="1000" b="1">
                <a:solidFill>
                  <a:srgbClr val="000000"/>
                </a:solidFill>
                <a:latin typeface="Arial" charset="0"/>
              </a:rPr>
              <a:t>. Kehidupan yang terujui</a:t>
            </a:r>
          </a:p>
        </p:txBody>
      </p:sp>
      <p:sp>
        <p:nvSpPr>
          <p:cNvPr id="23" name="Text Box 24">
            <a:extLst>
              <a:ext uri="{FF2B5EF4-FFF2-40B4-BE49-F238E27FC236}">
                <a16:creationId xmlns:a16="http://schemas.microsoft.com/office/drawing/2014/main" xmlns="" id="{B00B8062-C42E-4B35-B800-8A9E85E8CC45}"/>
              </a:ext>
            </a:extLst>
          </p:cNvPr>
          <p:cNvSpPr txBox="1">
            <a:spLocks noChangeArrowheads="1"/>
          </p:cNvSpPr>
          <p:nvPr/>
        </p:nvSpPr>
        <p:spPr bwMode="auto">
          <a:xfrm rot="20771310">
            <a:off x="1335770" y="464818"/>
            <a:ext cx="1990732" cy="336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600" b="1">
                <a:solidFill>
                  <a:srgbClr val="000000"/>
                </a:solidFill>
                <a:latin typeface="Arial" charset="0"/>
              </a:rPr>
              <a:t>2 KORINTUS</a:t>
            </a:r>
          </a:p>
        </p:txBody>
      </p:sp>
    </p:spTree>
    <p:extLst>
      <p:ext uri="{BB962C8B-B14F-4D97-AF65-F5344CB8AC3E}">
        <p14:creationId xmlns:p14="http://schemas.microsoft.com/office/powerpoint/2010/main" val="201484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00.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43714"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715" name="Rectangle 2"/>
          <p:cNvSpPr>
            <a:spLocks noGrp="1" noChangeArrowheads="1"/>
          </p:cNvSpPr>
          <p:nvPr>
            <p:ph type="title"/>
          </p:nvPr>
        </p:nvSpPr>
        <p:spPr>
          <a:xfrm>
            <a:off x="2514600" y="152400"/>
            <a:ext cx="6477000" cy="685800"/>
          </a:xfrm>
          <a:solidFill>
            <a:srgbClr val="FFFF00"/>
          </a:solidFill>
        </p:spPr>
        <p:txBody>
          <a:bodyPr/>
          <a:lstStyle/>
          <a:p>
            <a:pPr eaLnBrk="1" hangingPunct="1"/>
            <a:r>
              <a:rPr lang="en-US" b="1">
                <a:solidFill>
                  <a:schemeClr val="accent2"/>
                </a:solidFill>
                <a:latin typeface="Arial" charset="0"/>
                <a:ea typeface="ＭＳ Ｐゴシック" charset="0"/>
                <a:cs typeface="Arial" charset="0"/>
              </a:rPr>
              <a:t>Reasons for Separation</a:t>
            </a:r>
          </a:p>
        </p:txBody>
      </p:sp>
      <p:sp>
        <p:nvSpPr>
          <p:cNvPr id="330755" name="Rectangle 3"/>
          <p:cNvSpPr>
            <a:spLocks noChangeArrowheads="1"/>
          </p:cNvSpPr>
          <p:nvPr/>
        </p:nvSpPr>
        <p:spPr bwMode="auto">
          <a:xfrm>
            <a:off x="4038600" y="1295400"/>
            <a:ext cx="5105400" cy="1938992"/>
          </a:xfrm>
          <a:prstGeom prst="rect">
            <a:avLst/>
          </a:prstGeom>
          <a:noFill/>
          <a:ln w="9525">
            <a:noFill/>
            <a:miter lim="800000"/>
            <a:headEnd/>
            <a:tailEn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glow rad="165100">
                    <a:srgbClr val="000000">
                      <a:alpha val="75000"/>
                    </a:srgbClr>
                  </a:glow>
                </a:effectLst>
                <a:uLnTx/>
                <a:uFillTx/>
                <a:latin typeface="Tempus Sans ITC" pitchFamily="82" charset="0"/>
                <a:ea typeface="ＭＳ Ｐゴシック" charset="0"/>
              </a:rPr>
              <a:t>UNEQUALLY YOKED</a:t>
            </a:r>
          </a:p>
        </p:txBody>
      </p:sp>
      <p:sp>
        <p:nvSpPr>
          <p:cNvPr id="330759" name="Rectangle 7"/>
          <p:cNvSpPr>
            <a:spLocks noChangeArrowheads="1"/>
          </p:cNvSpPr>
          <p:nvPr/>
        </p:nvSpPr>
        <p:spPr bwMode="auto">
          <a:xfrm>
            <a:off x="4267200" y="3711575"/>
            <a:ext cx="4648200" cy="2863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Tempus Sans ITC" charset="0"/>
                <a:ea typeface="ＭＳ Ｐゴシック" charset="0"/>
              </a:rPr>
              <a:t>Giving up of control over one</a:t>
            </a:r>
            <a:r>
              <a:rPr kumimoji="0" lang="fr-FR" sz="3600" b="1" i="0" u="none" strike="noStrike" kern="1200" cap="none" spc="0" normalizeH="0" baseline="0" noProof="0" dirty="0">
                <a:ln>
                  <a:noFill/>
                </a:ln>
                <a:solidFill>
                  <a:srgbClr val="FFFFFF"/>
                </a:solidFill>
                <a:effectLst/>
                <a:uLnTx/>
                <a:uFillTx/>
                <a:latin typeface="Tempus Sans ITC" charset="0"/>
                <a:ea typeface="ＭＳ Ｐゴシック" charset="0"/>
              </a:rPr>
              <a:t>'</a:t>
            </a:r>
            <a:r>
              <a:rPr kumimoji="0" lang="en-US" sz="3600" b="1" i="0" u="none" strike="noStrike" kern="1200" cap="none" spc="0" normalizeH="0" baseline="0" noProof="0" dirty="0">
                <a:ln>
                  <a:noFill/>
                </a:ln>
                <a:solidFill>
                  <a:srgbClr val="FFFFFF"/>
                </a:solidFill>
                <a:effectLst/>
                <a:uLnTx/>
                <a:uFillTx/>
                <a:latin typeface="Tempus Sans ITC" charset="0"/>
                <a:ea typeface="ＭＳ Ｐゴシック" charset="0"/>
              </a:rPr>
              <a:t>s activities and the loss of freedom to act in obedience to God. </a:t>
            </a:r>
          </a:p>
        </p:txBody>
      </p:sp>
    </p:spTree>
    <p:extLst>
      <p:ext uri="{BB962C8B-B14F-4D97-AF65-F5344CB8AC3E}">
        <p14:creationId xmlns:p14="http://schemas.microsoft.com/office/powerpoint/2010/main" val="284489195"/>
      </p:ext>
    </p:extLst>
  </p:cSld>
  <p:clrMapOvr>
    <a:masterClrMapping/>
  </p:clrMapOvr>
  <p:transition xmlns:p14="http://schemas.microsoft.com/office/powerpoint/2010/main" spd="med">
    <p:push dir="u"/>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330755"/>
                                        </p:tgtEl>
                                        <p:attrNameLst>
                                          <p:attrName>style.visibility</p:attrName>
                                        </p:attrNameLst>
                                      </p:cBhvr>
                                      <p:to>
                                        <p:strVal val="visible"/>
                                      </p:to>
                                    </p:set>
                                    <p:anim calcmode="lin" valueType="num">
                                      <p:cBhvr>
                                        <p:cTn id="7" dur="500" fill="hold"/>
                                        <p:tgtEl>
                                          <p:spTgt spid="330755"/>
                                        </p:tgtEl>
                                        <p:attrNameLst>
                                          <p:attrName>ppt_w</p:attrName>
                                        </p:attrNameLst>
                                      </p:cBhvr>
                                      <p:tavLst>
                                        <p:tav tm="0">
                                          <p:val>
                                            <p:fltVal val="0"/>
                                          </p:val>
                                        </p:tav>
                                        <p:tav tm="100000">
                                          <p:val>
                                            <p:strVal val="#ppt_w"/>
                                          </p:val>
                                        </p:tav>
                                      </p:tavLst>
                                    </p:anim>
                                    <p:anim calcmode="lin" valueType="num">
                                      <p:cBhvr>
                                        <p:cTn id="8" dur="500" fill="hold"/>
                                        <p:tgtEl>
                                          <p:spTgt spid="330755"/>
                                        </p:tgtEl>
                                        <p:attrNameLst>
                                          <p:attrName>ppt_h</p:attrName>
                                        </p:attrNameLst>
                                      </p:cBhvr>
                                      <p:tavLst>
                                        <p:tav tm="0">
                                          <p:val>
                                            <p:fltVal val="0"/>
                                          </p:val>
                                        </p:tav>
                                        <p:tav tm="100000">
                                          <p:val>
                                            <p:strVal val="#ppt_h"/>
                                          </p:val>
                                        </p:tav>
                                      </p:tavLst>
                                    </p:anim>
                                    <p:animEffect transition="in" filter="fade">
                                      <p:cBhvr>
                                        <p:cTn id="9" dur="500"/>
                                        <p:tgtEl>
                                          <p:spTgt spid="330755"/>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330759"/>
                                        </p:tgtEl>
                                        <p:attrNameLst>
                                          <p:attrName>style.visibility</p:attrName>
                                        </p:attrNameLst>
                                      </p:cBhvr>
                                      <p:to>
                                        <p:strVal val="visible"/>
                                      </p:to>
                                    </p:set>
                                    <p:anim calcmode="lin" valueType="num">
                                      <p:cBhvr>
                                        <p:cTn id="13" dur="500" fill="hold"/>
                                        <p:tgtEl>
                                          <p:spTgt spid="330759"/>
                                        </p:tgtEl>
                                        <p:attrNameLst>
                                          <p:attrName>ppt_w</p:attrName>
                                        </p:attrNameLst>
                                      </p:cBhvr>
                                      <p:tavLst>
                                        <p:tav tm="0">
                                          <p:val>
                                            <p:fltVal val="0"/>
                                          </p:val>
                                        </p:tav>
                                        <p:tav tm="100000">
                                          <p:val>
                                            <p:strVal val="#ppt_w"/>
                                          </p:val>
                                        </p:tav>
                                      </p:tavLst>
                                    </p:anim>
                                    <p:anim calcmode="lin" valueType="num">
                                      <p:cBhvr>
                                        <p:cTn id="14" dur="500" fill="hold"/>
                                        <p:tgtEl>
                                          <p:spTgt spid="330759"/>
                                        </p:tgtEl>
                                        <p:attrNameLst>
                                          <p:attrName>ppt_h</p:attrName>
                                        </p:attrNameLst>
                                      </p:cBhvr>
                                      <p:tavLst>
                                        <p:tav tm="0">
                                          <p:val>
                                            <p:fltVal val="0"/>
                                          </p:val>
                                        </p:tav>
                                        <p:tav tm="100000">
                                          <p:val>
                                            <p:strVal val="#ppt_h"/>
                                          </p:val>
                                        </p:tav>
                                      </p:tavLst>
                                    </p:anim>
                                    <p:animEffect transition="in" filter="fade">
                                      <p:cBhvr>
                                        <p:cTn id="15" dur="500"/>
                                        <p:tgtEl>
                                          <p:spTgt spid="3307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9" grpId="0" animBg="1"/>
    </p:bld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4737"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9222" name="Rectangle 6"/>
          <p:cNvSpPr>
            <a:spLocks noGrp="1" noChangeArrowheads="1"/>
          </p:cNvSpPr>
          <p:nvPr>
            <p:ph type="title" idx="4294967295"/>
          </p:nvPr>
        </p:nvSpPr>
        <p:spPr>
          <a:xfrm>
            <a:off x="457200" y="274638"/>
            <a:ext cx="7467600" cy="646112"/>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p:spPr>
        <p:txBody>
          <a:bodyPr anchor="t">
            <a:spAutoFit/>
          </a:bodyPr>
          <a:lstStyle/>
          <a:p>
            <a:pPr algn="l" eaLnBrk="1" hangingPunct="1">
              <a:spcBef>
                <a:spcPct val="50000"/>
              </a:spcBef>
              <a:defRPr/>
            </a:pPr>
            <a:r>
              <a:rPr lang="en-US" sz="3600" b="1" i="1" dirty="0">
                <a:solidFill>
                  <a:schemeClr val="bg1"/>
                </a:solidFill>
                <a:cs typeface="Arial"/>
              </a:rPr>
              <a:t>What does 2 Cor. 6:14-7:1 mean?</a:t>
            </a:r>
          </a:p>
        </p:txBody>
      </p:sp>
      <p:sp>
        <p:nvSpPr>
          <p:cNvPr id="9227" name="Text Box 11"/>
          <p:cNvSpPr txBox="1">
            <a:spLocks noChangeArrowheads="1"/>
          </p:cNvSpPr>
          <p:nvPr/>
        </p:nvSpPr>
        <p:spPr bwMode="auto">
          <a:xfrm>
            <a:off x="8077200" y="76200"/>
            <a:ext cx="990600" cy="457200"/>
          </a:xfrm>
          <a:prstGeom prst="rect">
            <a:avLst/>
          </a:prstGeom>
          <a:noFill/>
          <a:ln>
            <a:noFill/>
          </a:ln>
          <a:effectLst>
            <a:outerShdw blurRad="63500" dist="35921" dir="2700000" algn="ctr" rotWithShape="0">
              <a:schemeClr val="tx2">
                <a:alpha val="74998"/>
              </a:schemeClr>
            </a:outerShdw>
          </a:effectLs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136</a:t>
            </a:r>
            <a:endParaRPr kumimoji="0" 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endParaRPr>
          </a:p>
        </p:txBody>
      </p:sp>
      <p:sp>
        <p:nvSpPr>
          <p:cNvPr id="244740" name="Text Box 5"/>
          <p:cNvSpPr txBox="1">
            <a:spLocks noChangeArrowheads="1"/>
          </p:cNvSpPr>
          <p:nvPr/>
        </p:nvSpPr>
        <p:spPr bwMode="auto">
          <a:xfrm>
            <a:off x="323850" y="1412875"/>
            <a:ext cx="8280400" cy="50165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3038" indent="-1730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73038" marR="0" lvl="0" indent="-173038"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"Don</a:t>
            </a:r>
            <a:r>
              <a:rPr kumimoji="0" lang="fr-FR"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 team up with those who are unbelievers. How can righteousness be a partner with wickedness? How can light live with darkness? </a:t>
            </a:r>
            <a:r>
              <a:rPr kumimoji="0" lang="en-US" altLang="ja-JP" sz="3200" b="1" i="0" u="none" strike="noStrike" kern="1200" cap="none" spc="0" normalizeH="0" baseline="30000" noProof="0" dirty="0">
                <a:ln>
                  <a:noFill/>
                </a:ln>
                <a:solidFill>
                  <a:srgbClr val="FFFFFF"/>
                </a:solidFill>
                <a:effectLst/>
                <a:uLnTx/>
                <a:uFillTx/>
                <a:latin typeface="Arial" charset="0"/>
                <a:ea typeface="ＭＳ Ｐゴシック" charset="0"/>
                <a:cs typeface="Arial" charset="0"/>
              </a:rPr>
              <a:t>15</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What harmony can there be between Christ and the devil? How can a believer be a partner with an unbeliever? </a:t>
            </a:r>
            <a:r>
              <a:rPr kumimoji="0" lang="en-US" altLang="ja-JP" sz="3200" b="1" i="0" u="none" strike="noStrike" kern="1200" cap="none" spc="0" normalizeH="0" baseline="30000" noProof="0" dirty="0">
                <a:ln>
                  <a:noFill/>
                </a:ln>
                <a:solidFill>
                  <a:srgbClr val="FFFFFF"/>
                </a:solidFill>
                <a:effectLst/>
                <a:uLnTx/>
                <a:uFillTx/>
                <a:latin typeface="Arial" charset="0"/>
                <a:ea typeface="ＭＳ Ｐゴシック" charset="0"/>
                <a:cs typeface="Arial" charset="0"/>
              </a:rPr>
              <a:t>16</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And what union can there be between God</a:t>
            </a:r>
            <a:r>
              <a:rPr kumimoji="0" lang="fr-FR"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temple and idols? For we are the temple of the living God."</a:t>
            </a:r>
          </a:p>
        </p:txBody>
      </p:sp>
    </p:spTree>
    <p:extLst>
      <p:ext uri="{BB962C8B-B14F-4D97-AF65-F5344CB8AC3E}">
        <p14:creationId xmlns:p14="http://schemas.microsoft.com/office/powerpoint/2010/main" val="2927528497"/>
      </p:ext>
    </p:extLst>
  </p:cSld>
  <p:clrMapOvr>
    <a:masterClrMapping/>
  </p:clrMapOvr>
  <p:transition xmlns:p14="http://schemas.microsoft.com/office/powerpoint/2010/main"/>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6785"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9222" name="Rectangle 6"/>
          <p:cNvSpPr>
            <a:spLocks noGrp="1" noChangeArrowheads="1"/>
          </p:cNvSpPr>
          <p:nvPr>
            <p:ph type="title" idx="4294967295"/>
          </p:nvPr>
        </p:nvSpPr>
        <p:spPr>
          <a:xfrm>
            <a:off x="457200" y="274638"/>
            <a:ext cx="7467600" cy="646112"/>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p:spPr>
        <p:txBody>
          <a:bodyPr anchor="t">
            <a:spAutoFit/>
          </a:bodyPr>
          <a:lstStyle/>
          <a:p>
            <a:pPr algn="l" eaLnBrk="1" hangingPunct="1">
              <a:spcBef>
                <a:spcPct val="50000"/>
              </a:spcBef>
              <a:defRPr/>
            </a:pPr>
            <a:r>
              <a:rPr lang="en-US" sz="3600" b="1" i="1" dirty="0">
                <a:solidFill>
                  <a:schemeClr val="bg1"/>
                </a:solidFill>
                <a:cs typeface="Arial"/>
              </a:rPr>
              <a:t>What does 2 Cor. 6:14-7:1 mean?</a:t>
            </a:r>
          </a:p>
        </p:txBody>
      </p:sp>
      <p:sp>
        <p:nvSpPr>
          <p:cNvPr id="9227" name="Text Box 11"/>
          <p:cNvSpPr txBox="1">
            <a:spLocks noChangeArrowheads="1"/>
          </p:cNvSpPr>
          <p:nvPr/>
        </p:nvSpPr>
        <p:spPr bwMode="auto">
          <a:xfrm>
            <a:off x="8077200" y="76200"/>
            <a:ext cx="990600" cy="457200"/>
          </a:xfrm>
          <a:prstGeom prst="rect">
            <a:avLst/>
          </a:prstGeom>
          <a:noFill/>
          <a:ln>
            <a:noFill/>
          </a:ln>
          <a:effectLst>
            <a:outerShdw blurRad="63500" dist="35921" dir="2700000" algn="ctr" rotWithShape="0">
              <a:schemeClr val="tx2">
                <a:alpha val="74998"/>
              </a:schemeClr>
            </a:outerShdw>
          </a:effectLs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136</a:t>
            </a:r>
            <a:endParaRPr kumimoji="0" 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endParaRPr>
          </a:p>
        </p:txBody>
      </p:sp>
      <p:sp>
        <p:nvSpPr>
          <p:cNvPr id="246788" name="Text Box 5"/>
          <p:cNvSpPr txBox="1">
            <a:spLocks noChangeArrowheads="1"/>
          </p:cNvSpPr>
          <p:nvPr/>
        </p:nvSpPr>
        <p:spPr bwMode="auto">
          <a:xfrm>
            <a:off x="323850" y="1412875"/>
            <a:ext cx="8280400" cy="45243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3038" indent="-1730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73038" marR="0" lvl="0" indent="-173038"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"As God said:</a:t>
            </a:r>
          </a:p>
          <a:p>
            <a:pPr marL="173038" marR="0" lvl="0" indent="-173038"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fr-FR"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 will live in them</a:t>
            </a:r>
          </a:p>
          <a:p>
            <a:pPr marL="173038" marR="0" lvl="0" indent="-173038"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and walk among them.</a:t>
            </a:r>
          </a:p>
          <a:p>
            <a:pPr marL="173038" marR="0" lvl="0" indent="-173038"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 will be their God,</a:t>
            </a:r>
          </a:p>
          <a:p>
            <a:pPr marL="173038" marR="0" lvl="0" indent="-173038"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and they will be my people. </a:t>
            </a:r>
          </a:p>
          <a:p>
            <a:pPr marL="173038" marR="0" lvl="0" indent="-173038"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30000" noProof="0" dirty="0">
                <a:ln>
                  <a:noFill/>
                </a:ln>
                <a:solidFill>
                  <a:srgbClr val="FFFFFF"/>
                </a:solidFill>
                <a:effectLst/>
                <a:uLnTx/>
                <a:uFillTx/>
                <a:latin typeface="Arial" charset="0"/>
                <a:ea typeface="ＭＳ Ｐゴシック" charset="0"/>
                <a:cs typeface="Arial" charset="0"/>
              </a:rPr>
              <a:t>17</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Therefore, come out from among unbelievers, and separate yourselves from them, says the Lord</a:t>
            </a:r>
            <a:r>
              <a:rPr kumimoji="0" lang="fr-FR"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p>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 Cor. 6:16-17)</a:t>
            </a:r>
          </a:p>
        </p:txBody>
      </p:sp>
    </p:spTree>
    <p:extLst>
      <p:ext uri="{BB962C8B-B14F-4D97-AF65-F5344CB8AC3E}">
        <p14:creationId xmlns:p14="http://schemas.microsoft.com/office/powerpoint/2010/main" val="1343861701"/>
      </p:ext>
    </p:extLst>
  </p:cSld>
  <p:clrMapOvr>
    <a:masterClrMapping/>
  </p:clrMapOvr>
  <p:transition xmlns:p14="http://schemas.microsoft.com/office/powerpoint/2010/main"/>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8833"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9222" name="Rectangle 6"/>
          <p:cNvSpPr>
            <a:spLocks noGrp="1" noChangeArrowheads="1"/>
          </p:cNvSpPr>
          <p:nvPr>
            <p:ph type="title" idx="4294967295"/>
          </p:nvPr>
        </p:nvSpPr>
        <p:spPr>
          <a:xfrm>
            <a:off x="457200" y="274638"/>
            <a:ext cx="7467600" cy="646112"/>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p:spPr>
        <p:txBody>
          <a:bodyPr anchor="t">
            <a:spAutoFit/>
          </a:bodyPr>
          <a:lstStyle/>
          <a:p>
            <a:pPr algn="l" eaLnBrk="1" hangingPunct="1">
              <a:spcBef>
                <a:spcPct val="50000"/>
              </a:spcBef>
              <a:defRPr/>
            </a:pPr>
            <a:r>
              <a:rPr lang="en-US" sz="3600" b="1" i="1" dirty="0">
                <a:solidFill>
                  <a:schemeClr val="bg1"/>
                </a:solidFill>
                <a:cs typeface="Arial"/>
              </a:rPr>
              <a:t>What does 2 Cor. 6:14-7:1 mean?</a:t>
            </a:r>
          </a:p>
        </p:txBody>
      </p:sp>
      <p:sp>
        <p:nvSpPr>
          <p:cNvPr id="9227" name="Text Box 11"/>
          <p:cNvSpPr txBox="1">
            <a:spLocks noChangeArrowheads="1"/>
          </p:cNvSpPr>
          <p:nvPr/>
        </p:nvSpPr>
        <p:spPr bwMode="auto">
          <a:xfrm>
            <a:off x="8077200" y="76200"/>
            <a:ext cx="990600" cy="457200"/>
          </a:xfrm>
          <a:prstGeom prst="rect">
            <a:avLst/>
          </a:prstGeom>
          <a:noFill/>
          <a:ln>
            <a:noFill/>
          </a:ln>
          <a:effectLst>
            <a:outerShdw blurRad="63500" dist="35921" dir="2700000" algn="ctr" rotWithShape="0">
              <a:schemeClr val="tx2">
                <a:alpha val="74998"/>
              </a:schemeClr>
            </a:outerShdw>
          </a:effectLs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136</a:t>
            </a:r>
            <a:endParaRPr kumimoji="0" 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endParaRPr>
          </a:p>
        </p:txBody>
      </p:sp>
      <p:sp>
        <p:nvSpPr>
          <p:cNvPr id="248836" name="Text Box 5"/>
          <p:cNvSpPr txBox="1">
            <a:spLocks noChangeArrowheads="1"/>
          </p:cNvSpPr>
          <p:nvPr/>
        </p:nvSpPr>
        <p:spPr bwMode="auto">
          <a:xfrm>
            <a:off x="323850" y="1412875"/>
            <a:ext cx="8280400" cy="55086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3038" indent="-1730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73038" marR="0" lvl="0" indent="-173038"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"Don</a:t>
            </a:r>
            <a:r>
              <a:rPr kumimoji="0" lang="fr-FR"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 touch their filthy things,</a:t>
            </a:r>
          </a:p>
          <a:p>
            <a:pPr marL="173038" marR="0" lvl="0" indent="-173038"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and I will welcome you. </a:t>
            </a:r>
            <a:r>
              <a:rPr kumimoji="0" lang="en-US" altLang="ja-JP" sz="3200" b="1" i="0" u="none" strike="noStrike" kern="1200" cap="none" spc="0" normalizeH="0" baseline="30000" noProof="0" dirty="0">
                <a:ln>
                  <a:noFill/>
                </a:ln>
                <a:solidFill>
                  <a:srgbClr val="FFFFFF"/>
                </a:solidFill>
                <a:effectLst/>
                <a:uLnTx/>
                <a:uFillTx/>
                <a:latin typeface="Arial" charset="0"/>
                <a:ea typeface="ＭＳ Ｐゴシック" charset="0"/>
                <a:cs typeface="Arial" charset="0"/>
              </a:rPr>
              <a:t>18</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And I will be your Father, and you will be my sons and daughters, says the Lord Almighty."</a:t>
            </a:r>
          </a:p>
          <a:p>
            <a:pPr marL="173038" marR="0" lvl="0" indent="-173038" algn="l" defTabSz="914400" rtl="0" eaLnBrk="0" fontAlgn="base" latinLnBrk="0" hangingPunct="0">
              <a:lnSpc>
                <a:spcPct val="100000"/>
              </a:lnSpc>
              <a:spcBef>
                <a:spcPct val="0"/>
              </a:spcBef>
              <a:spcAft>
                <a:spcPct val="0"/>
              </a:spcAft>
              <a:buClrTx/>
              <a:buSzTx/>
              <a:buFontTx/>
              <a:buNone/>
              <a:tabLst/>
              <a:defRPr/>
            </a:pPr>
            <a:endPar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173038" marR="0" lvl="0" indent="-173038"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30000" noProof="0" dirty="0">
                <a:ln>
                  <a:noFill/>
                </a:ln>
                <a:solidFill>
                  <a:srgbClr val="FFFFFF"/>
                </a:solidFill>
                <a:effectLst/>
                <a:uLnTx/>
                <a:uFillTx/>
                <a:latin typeface="Arial" charset="0"/>
                <a:ea typeface="ＭＳ Ｐゴシック" charset="0"/>
                <a:cs typeface="Arial" charset="0"/>
              </a:rPr>
              <a:t>1</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Because we have these promises, dear friends, let us cleanse ourselves from everything that can defile our body or spirit. And let us work toward complete holiness because we fear God" </a:t>
            </a:r>
          </a:p>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 Cor. 6:17–7:1)</a:t>
            </a:r>
          </a:p>
        </p:txBody>
      </p:sp>
    </p:spTree>
    <p:extLst>
      <p:ext uri="{BB962C8B-B14F-4D97-AF65-F5344CB8AC3E}">
        <p14:creationId xmlns:p14="http://schemas.microsoft.com/office/powerpoint/2010/main" val="767004857"/>
      </p:ext>
    </p:extLst>
  </p:cSld>
  <p:clrMapOvr>
    <a:masterClrMapping/>
  </p:clrMapOvr>
  <p:transition xmlns:p14="http://schemas.microsoft.com/office/powerpoint/2010/mai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endParaRPr lang="en-US"/>
          </a:p>
        </p:txBody>
      </p:sp>
      <p:pic>
        <p:nvPicPr>
          <p:cNvPr id="76803" name="Picture 3" descr="blue_swirl_d017_text"/>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707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76804" name="Rectangle 4"/>
          <p:cNvSpPr>
            <a:spLocks noChangeArrowheads="1"/>
          </p:cNvSpPr>
          <p:nvPr/>
        </p:nvSpPr>
        <p:spPr bwMode="auto">
          <a:xfrm>
            <a:off x="152400" y="222250"/>
            <a:ext cx="8686800" cy="119062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r>
              <a:rPr lang="en-GB" sz="3600" b="1">
                <a:latin typeface="Comic Sans MS" charset="0"/>
                <a:cs typeface="Times New Roman" charset="0"/>
              </a:rPr>
              <a:t>Kebersamaan dengan orang yang belum percaya</a:t>
            </a:r>
            <a:endParaRPr lang="en-GB" sz="3600">
              <a:latin typeface="Comic Sans MS" charset="0"/>
              <a:cs typeface="Arial" charset="0"/>
            </a:endParaRPr>
          </a:p>
        </p:txBody>
      </p:sp>
      <p:sp>
        <p:nvSpPr>
          <p:cNvPr id="76805" name="WordArt 5"/>
          <p:cNvSpPr>
            <a:spLocks noChangeArrowheads="1" noChangeShapeType="1" noTextEdit="1"/>
          </p:cNvSpPr>
          <p:nvPr/>
        </p:nvSpPr>
        <p:spPr bwMode="auto">
          <a:xfrm>
            <a:off x="838200" y="1066800"/>
            <a:ext cx="6324600" cy="2743200"/>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0">
                  <a:gsLst>
                    <a:gs pos="0">
                      <a:srgbClr val="6600CC"/>
                    </a:gs>
                    <a:gs pos="100000">
                      <a:srgbClr val="CC00CC"/>
                    </a:gs>
                  </a:gsLst>
                  <a:lin ang="5400000" scaled="1"/>
                </a:gradFill>
                <a:effectLst>
                  <a:outerShdw blurRad="63500" dist="53882" dir="2700000" algn="ctr" rotWithShape="0">
                    <a:srgbClr val="9999FF">
                      <a:alpha val="80000"/>
                    </a:srgbClr>
                  </a:outerShdw>
                </a:effectLst>
                <a:latin typeface="Impact"/>
                <a:ea typeface="Impact"/>
                <a:cs typeface="Impact"/>
              </a:rPr>
              <a:t>Instruksi Paulus</a:t>
            </a:r>
          </a:p>
        </p:txBody>
      </p:sp>
      <p:pic>
        <p:nvPicPr>
          <p:cNvPr id="76806" name="Picture 6" descr="NPLSO00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3505200"/>
            <a:ext cx="4038600" cy="3149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76805"/>
                                        </p:tgtEl>
                                        <p:attrNameLst>
                                          <p:attrName>style.visibility</p:attrName>
                                        </p:attrNameLst>
                                      </p:cBhvr>
                                      <p:to>
                                        <p:strVal val="visible"/>
                                      </p:to>
                                    </p:set>
                                    <p:anim calcmode="lin" valueType="num">
                                      <p:cBhvr>
                                        <p:cTn id="7" dur="1000" fill="hold"/>
                                        <p:tgtEl>
                                          <p:spTgt spid="76805"/>
                                        </p:tgtEl>
                                        <p:attrNameLst>
                                          <p:attrName>ppt_x</p:attrName>
                                        </p:attrNameLst>
                                      </p:cBhvr>
                                      <p:tavLst>
                                        <p:tav tm="0">
                                          <p:val>
                                            <p:strVal val="#ppt_x-.2"/>
                                          </p:val>
                                        </p:tav>
                                        <p:tav tm="100000">
                                          <p:val>
                                            <p:strVal val="#ppt_x"/>
                                          </p:val>
                                        </p:tav>
                                      </p:tavLst>
                                    </p:anim>
                                    <p:anim calcmode="lin" valueType="num">
                                      <p:cBhvr>
                                        <p:cTn id="8" dur="1000" fill="hold"/>
                                        <p:tgtEl>
                                          <p:spTgt spid="76805"/>
                                        </p:tgtEl>
                                        <p:attrNameLst>
                                          <p:attrName>ppt_y</p:attrName>
                                        </p:attrNameLst>
                                      </p:cBhvr>
                                      <p:tavLst>
                                        <p:tav tm="0">
                                          <p:val>
                                            <p:strVal val="#ppt_y"/>
                                          </p:val>
                                        </p:tav>
                                        <p:tav tm="100000">
                                          <p:val>
                                            <p:strVal val="#ppt_y"/>
                                          </p:val>
                                        </p:tav>
                                      </p:tavLst>
                                    </p:anim>
                                    <p:animEffect transition="in" filter="wipe(right)" prLst="gradientSize: 0.1">
                                      <p:cBhvr>
                                        <p:cTn id="9" dur="1000"/>
                                        <p:tgtEl>
                                          <p:spTgt spid="76805"/>
                                        </p:tgtEl>
                                      </p:cBhvr>
                                    </p:animEffect>
                                  </p:childTnLst>
                                </p:cTn>
                              </p:par>
                            </p:childTnLst>
                          </p:cTn>
                        </p:par>
                        <p:par>
                          <p:cTn id="10" fill="hold" nodeType="afterGroup">
                            <p:stCondLst>
                              <p:cond delay="1000"/>
                            </p:stCondLst>
                            <p:childTnLst>
                              <p:par>
                                <p:cTn id="11" presetID="52" presetClass="entr" presetSubtype="0" fill="hold" nodeType="afterEffect">
                                  <p:stCondLst>
                                    <p:cond delay="0"/>
                                  </p:stCondLst>
                                  <p:childTnLst>
                                    <p:set>
                                      <p:cBhvr>
                                        <p:cTn id="12" dur="1" fill="hold">
                                          <p:stCondLst>
                                            <p:cond delay="0"/>
                                          </p:stCondLst>
                                        </p:cTn>
                                        <p:tgtEl>
                                          <p:spTgt spid="76806"/>
                                        </p:tgtEl>
                                        <p:attrNameLst>
                                          <p:attrName>style.visibility</p:attrName>
                                        </p:attrNameLst>
                                      </p:cBhvr>
                                      <p:to>
                                        <p:strVal val="visible"/>
                                      </p:to>
                                    </p:set>
                                    <p:animScale>
                                      <p:cBhvr>
                                        <p:cTn id="13" dur="1000" decel="50000" fill="hold">
                                          <p:stCondLst>
                                            <p:cond delay="0"/>
                                          </p:stCondLst>
                                        </p:cTn>
                                        <p:tgtEl>
                                          <p:spTgt spid="7680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76806"/>
                                        </p:tgtEl>
                                        <p:attrNameLst>
                                          <p:attrName>ppt_x</p:attrName>
                                          <p:attrName>ppt_y</p:attrName>
                                        </p:attrNameLst>
                                      </p:cBhvr>
                                    </p:animMotion>
                                    <p:animEffect transition="in" filter="fade">
                                      <p:cBhvr>
                                        <p:cTn id="15" dur="1000"/>
                                        <p:tgtEl>
                                          <p:spTgt spid="768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5" grpId="0" animBg="1"/>
    </p:bld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1905" name="Picture 2" descr="DSS"/>
          <p:cNvPicPr>
            <a:picLocks noChangeAspect="1" noChangeArrowheads="1"/>
          </p:cNvPicPr>
          <p:nvPr/>
        </p:nvPicPr>
        <p:blipFill>
          <a:blip r:embed="rId3">
            <a:lum bright="-36000"/>
            <a:extLst>
              <a:ext uri="{28A0092B-C50C-407E-A947-70E740481C1C}">
                <a14:useLocalDpi xmlns:a14="http://schemas.microsoft.com/office/drawing/2010/main"/>
              </a:ext>
            </a:extLst>
          </a:blip>
          <a:srcRect/>
          <a:stretch>
            <a:fillRect/>
          </a:stretch>
        </p:blipFill>
        <p:spPr bwMode="auto">
          <a:xfrm>
            <a:off x="-228600" y="-42863"/>
            <a:ext cx="93726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3"/>
          <p:cNvSpPr txBox="1">
            <a:spLocks noChangeArrowheads="1"/>
          </p:cNvSpPr>
          <p:nvPr/>
        </p:nvSpPr>
        <p:spPr bwMode="auto">
          <a:xfrm>
            <a:off x="2895600" y="1169988"/>
            <a:ext cx="2438400" cy="701675"/>
          </a:xfrm>
          <a:prstGeom prst="rect">
            <a:avLst/>
          </a:prstGeom>
          <a:noFill/>
          <a:ln>
            <a:noFill/>
          </a:ln>
          <a:effectLst>
            <a:outerShdw blurRad="63500" dist="38099" dir="2700000" algn="ctr" rotWithShape="0">
              <a:schemeClr val="tx1">
                <a:alpha val="74998"/>
              </a:schemeClr>
            </a:outerShdw>
          </a:effectLs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Arial" charset="0"/>
                <a:ea typeface="ＭＳ Ｐゴシック" charset="0"/>
              </a:rPr>
              <a:t>Issue</a:t>
            </a:r>
            <a:endParaRPr kumimoji="0" lang="en-US" sz="3200" b="1" i="1" u="sng"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33796" name="Rectangle 4"/>
          <p:cNvSpPr>
            <a:spLocks noGrp="1" noChangeArrowheads="1"/>
          </p:cNvSpPr>
          <p:nvPr>
            <p:ph type="title" idx="4294967295"/>
          </p:nvPr>
        </p:nvSpPr>
        <p:spPr>
          <a:xfrm>
            <a:off x="0" y="119063"/>
            <a:ext cx="9144000" cy="914400"/>
          </a:xfrm>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Separation Texts</a:t>
            </a:r>
            <a:endParaRPr lang="en-US">
              <a:latin typeface="Arial" charset="0"/>
              <a:ea typeface="ＭＳ Ｐゴシック" charset="0"/>
              <a:cs typeface="ＭＳ Ｐゴシック" charset="0"/>
            </a:endParaRPr>
          </a:p>
        </p:txBody>
      </p:sp>
      <p:sp>
        <p:nvSpPr>
          <p:cNvPr id="33797" name="Text Box 5"/>
          <p:cNvSpPr txBox="1">
            <a:spLocks noChangeArrowheads="1"/>
          </p:cNvSpPr>
          <p:nvPr/>
        </p:nvSpPr>
        <p:spPr bwMode="auto">
          <a:xfrm>
            <a:off x="5811838" y="1169988"/>
            <a:ext cx="3255962" cy="701675"/>
          </a:xfrm>
          <a:prstGeom prst="rect">
            <a:avLst/>
          </a:prstGeom>
          <a:noFill/>
          <a:ln>
            <a:noFill/>
          </a:ln>
          <a:effectLst>
            <a:outerShdw blurRad="63500" dist="38099" dir="2700000" algn="ctr" rotWithShape="0">
              <a:schemeClr val="tx1">
                <a:alpha val="74998"/>
              </a:schemeClr>
            </a:outerShdw>
          </a:effectLs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Arial" charset="0"/>
                <a:ea typeface="ＭＳ Ｐゴシック" charset="0"/>
              </a:rPr>
              <a:t>Command</a:t>
            </a:r>
            <a:endParaRPr kumimoji="0" lang="en-US" sz="3200" b="1" i="1" u="sng"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33806" name="Text Box 14"/>
          <p:cNvSpPr txBox="1">
            <a:spLocks noChangeArrowheads="1"/>
          </p:cNvSpPr>
          <p:nvPr/>
        </p:nvSpPr>
        <p:spPr bwMode="auto">
          <a:xfrm>
            <a:off x="8153400" y="0"/>
            <a:ext cx="990600" cy="457200"/>
          </a:xfrm>
          <a:prstGeom prst="rect">
            <a:avLst/>
          </a:prstGeom>
          <a:noFill/>
          <a:ln>
            <a:noFill/>
          </a:ln>
          <a:effectLst>
            <a:outerShdw blurRad="63500" dist="38099" dir="2700000" algn="ctr" rotWithShape="0">
              <a:schemeClr val="tx2">
                <a:alpha val="74998"/>
              </a:schemeClr>
            </a:outerShdw>
          </a:effectLs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136</a:t>
            </a:r>
            <a:endParaRPr kumimoji="0" lang="en-US" sz="24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3807" name="Text Box 15"/>
          <p:cNvSpPr txBox="1">
            <a:spLocks noChangeArrowheads="1"/>
          </p:cNvSpPr>
          <p:nvPr/>
        </p:nvSpPr>
        <p:spPr bwMode="auto">
          <a:xfrm>
            <a:off x="0" y="1169988"/>
            <a:ext cx="2722563" cy="701675"/>
          </a:xfrm>
          <a:prstGeom prst="rect">
            <a:avLst/>
          </a:prstGeom>
          <a:noFill/>
          <a:ln>
            <a:noFill/>
          </a:ln>
          <a:effectLst>
            <a:outerShdw blurRad="63500" dist="38099" dir="2700000" algn="ctr" rotWithShape="0">
              <a:schemeClr val="tx1">
                <a:alpha val="74998"/>
              </a:schemeClr>
            </a:outerShdw>
          </a:effectLs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FFFFFF"/>
                </a:solidFill>
                <a:effectLst/>
                <a:uLnTx/>
                <a:uFillTx/>
                <a:latin typeface="Arial" charset="0"/>
                <a:ea typeface="ＭＳ Ｐゴシック" charset="0"/>
              </a:rPr>
              <a:t>Text</a:t>
            </a:r>
            <a:endParaRPr kumimoji="0" lang="en-US" sz="3200" b="1" i="1" u="sng"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3808" name="Text Box 16"/>
          <p:cNvSpPr txBox="1">
            <a:spLocks noChangeArrowheads="1"/>
          </p:cNvSpPr>
          <p:nvPr/>
        </p:nvSpPr>
        <p:spPr bwMode="auto">
          <a:xfrm>
            <a:off x="0" y="2160588"/>
            <a:ext cx="3124200" cy="641350"/>
          </a:xfrm>
          <a:prstGeom prst="rect">
            <a:avLst/>
          </a:prstGeom>
          <a:noFill/>
          <a:ln>
            <a:noFill/>
          </a:ln>
          <a:effectLst>
            <a:outerShdw blurRad="63500" dist="38099" dir="2700000" algn="ctr" rotWithShape="0">
              <a:schemeClr val="tx1">
                <a:alpha val="74998"/>
              </a:schemeClr>
            </a:outerShdw>
          </a:effectLs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2 Th 3:6-15</a:t>
            </a:r>
            <a:endParaRPr kumimoji="0" lang="en-US" sz="28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3809" name="Text Box 17"/>
          <p:cNvSpPr txBox="1">
            <a:spLocks noChangeArrowheads="1"/>
          </p:cNvSpPr>
          <p:nvPr/>
        </p:nvSpPr>
        <p:spPr bwMode="auto">
          <a:xfrm>
            <a:off x="0" y="3151188"/>
            <a:ext cx="2722563" cy="641350"/>
          </a:xfrm>
          <a:prstGeom prst="rect">
            <a:avLst/>
          </a:prstGeom>
          <a:noFill/>
          <a:ln>
            <a:noFill/>
          </a:ln>
          <a:effectLst>
            <a:outerShdw blurRad="63500" dist="38099" dir="2700000" algn="ctr" rotWithShape="0">
              <a:schemeClr val="tx1">
                <a:alpha val="74998"/>
              </a:schemeClr>
            </a:outerShdw>
          </a:effectLs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Rom 12:1-2</a:t>
            </a:r>
            <a:endParaRPr kumimoji="0" lang="en-US" sz="28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3810" name="Text Box 18"/>
          <p:cNvSpPr txBox="1">
            <a:spLocks noChangeArrowheads="1"/>
          </p:cNvSpPr>
          <p:nvPr/>
        </p:nvSpPr>
        <p:spPr bwMode="auto">
          <a:xfrm>
            <a:off x="0" y="4157663"/>
            <a:ext cx="2722563" cy="641350"/>
          </a:xfrm>
          <a:prstGeom prst="rect">
            <a:avLst/>
          </a:prstGeom>
          <a:noFill/>
          <a:ln>
            <a:noFill/>
          </a:ln>
          <a:effectLst>
            <a:outerShdw blurRad="63500" dist="38099" dir="2700000" algn="ctr" rotWithShape="0">
              <a:schemeClr val="tx1">
                <a:alpha val="74998"/>
              </a:schemeClr>
            </a:outerShdw>
          </a:effectLs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Rom 16:17</a:t>
            </a:r>
            <a:endParaRPr kumimoji="0" lang="en-US" sz="28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3811" name="Text Box 19"/>
          <p:cNvSpPr txBox="1">
            <a:spLocks noChangeArrowheads="1"/>
          </p:cNvSpPr>
          <p:nvPr/>
        </p:nvSpPr>
        <p:spPr bwMode="auto">
          <a:xfrm>
            <a:off x="0" y="5148263"/>
            <a:ext cx="2722563" cy="641350"/>
          </a:xfrm>
          <a:prstGeom prst="rect">
            <a:avLst/>
          </a:prstGeom>
          <a:noFill/>
          <a:ln>
            <a:noFill/>
          </a:ln>
          <a:effectLst>
            <a:outerShdw blurRad="63500" dist="38099" dir="2700000" algn="ctr" rotWithShape="0">
              <a:schemeClr val="tx1">
                <a:alpha val="74998"/>
              </a:schemeClr>
            </a:outerShdw>
          </a:effectLs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Eph 5:11</a:t>
            </a:r>
            <a:endParaRPr kumimoji="0" lang="en-US" sz="28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3812" name="Text Box 20"/>
          <p:cNvSpPr txBox="1">
            <a:spLocks noChangeArrowheads="1"/>
          </p:cNvSpPr>
          <p:nvPr/>
        </p:nvSpPr>
        <p:spPr bwMode="auto">
          <a:xfrm>
            <a:off x="2971800" y="2160588"/>
            <a:ext cx="2438400" cy="641350"/>
          </a:xfrm>
          <a:prstGeom prst="rect">
            <a:avLst/>
          </a:prstGeom>
          <a:noFill/>
          <a:ln>
            <a:noFill/>
          </a:ln>
          <a:effectLst>
            <a:outerShdw blurRad="63500" dist="38099" dir="2700000" algn="ctr" rotWithShape="0">
              <a:schemeClr val="tx1">
                <a:alpha val="74998"/>
              </a:schemeClr>
            </a:outerShdw>
          </a:effectLs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a:t>
            </a:r>
            <a:endParaRPr kumimoji="0" lang="en-US" sz="28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3813" name="Text Box 21"/>
          <p:cNvSpPr txBox="1">
            <a:spLocks noChangeArrowheads="1"/>
          </p:cNvSpPr>
          <p:nvPr/>
        </p:nvSpPr>
        <p:spPr bwMode="auto">
          <a:xfrm>
            <a:off x="5888038" y="2160588"/>
            <a:ext cx="2341562" cy="641350"/>
          </a:xfrm>
          <a:prstGeom prst="rect">
            <a:avLst/>
          </a:prstGeom>
          <a:noFill/>
          <a:ln>
            <a:noFill/>
          </a:ln>
          <a:effectLst>
            <a:outerShdw blurRad="63500" dist="38099" dir="2700000" algn="ctr" rotWithShape="0">
              <a:schemeClr val="tx1">
                <a:alpha val="74998"/>
              </a:schemeClr>
            </a:outerShdw>
          </a:effectLs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a:t>
            </a:r>
            <a:endParaRPr kumimoji="0" lang="en-US" sz="28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3814" name="Text Box 22"/>
          <p:cNvSpPr txBox="1">
            <a:spLocks noChangeArrowheads="1"/>
          </p:cNvSpPr>
          <p:nvPr/>
        </p:nvSpPr>
        <p:spPr bwMode="auto">
          <a:xfrm>
            <a:off x="2971800" y="3151188"/>
            <a:ext cx="2438400" cy="641350"/>
          </a:xfrm>
          <a:prstGeom prst="rect">
            <a:avLst/>
          </a:prstGeom>
          <a:noFill/>
          <a:ln>
            <a:noFill/>
          </a:ln>
          <a:effectLst>
            <a:outerShdw blurRad="63500" dist="38099" dir="2700000" algn="ctr" rotWithShape="0">
              <a:schemeClr val="tx1">
                <a:alpha val="74998"/>
              </a:schemeClr>
            </a:outerShdw>
          </a:effectLs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a:t>
            </a:r>
            <a:endParaRPr kumimoji="0" lang="en-US" sz="28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3815" name="Text Box 23"/>
          <p:cNvSpPr txBox="1">
            <a:spLocks noChangeArrowheads="1"/>
          </p:cNvSpPr>
          <p:nvPr/>
        </p:nvSpPr>
        <p:spPr bwMode="auto">
          <a:xfrm>
            <a:off x="5888038" y="3151188"/>
            <a:ext cx="2341562" cy="641350"/>
          </a:xfrm>
          <a:prstGeom prst="rect">
            <a:avLst/>
          </a:prstGeom>
          <a:noFill/>
          <a:ln>
            <a:noFill/>
          </a:ln>
          <a:effectLst>
            <a:outerShdw blurRad="63500" dist="38099" dir="2700000" algn="ctr" rotWithShape="0">
              <a:schemeClr val="tx1">
                <a:alpha val="74998"/>
              </a:schemeClr>
            </a:outerShdw>
          </a:effectLs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a:t>
            </a:r>
            <a:endParaRPr kumimoji="0" lang="en-US" sz="28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3816" name="Text Box 24"/>
          <p:cNvSpPr txBox="1">
            <a:spLocks noChangeArrowheads="1"/>
          </p:cNvSpPr>
          <p:nvPr/>
        </p:nvSpPr>
        <p:spPr bwMode="auto">
          <a:xfrm>
            <a:off x="2971800" y="4157663"/>
            <a:ext cx="2438400" cy="641350"/>
          </a:xfrm>
          <a:prstGeom prst="rect">
            <a:avLst/>
          </a:prstGeom>
          <a:noFill/>
          <a:ln>
            <a:noFill/>
          </a:ln>
          <a:effectLst>
            <a:outerShdw blurRad="63500" dist="38099" dir="2700000" algn="ctr" rotWithShape="0">
              <a:schemeClr val="tx1">
                <a:alpha val="74998"/>
              </a:schemeClr>
            </a:outerShdw>
          </a:effectLs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a:t>
            </a:r>
            <a:endParaRPr kumimoji="0" lang="en-US" sz="28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3817" name="Text Box 25"/>
          <p:cNvSpPr txBox="1">
            <a:spLocks noChangeArrowheads="1"/>
          </p:cNvSpPr>
          <p:nvPr/>
        </p:nvSpPr>
        <p:spPr bwMode="auto">
          <a:xfrm>
            <a:off x="5888038" y="4157663"/>
            <a:ext cx="2341562" cy="641350"/>
          </a:xfrm>
          <a:prstGeom prst="rect">
            <a:avLst/>
          </a:prstGeom>
          <a:noFill/>
          <a:ln>
            <a:noFill/>
          </a:ln>
          <a:effectLst>
            <a:outerShdw blurRad="63500" dist="38099" dir="2700000" algn="ctr" rotWithShape="0">
              <a:schemeClr val="tx1">
                <a:alpha val="74998"/>
              </a:schemeClr>
            </a:outerShdw>
          </a:effectLs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a:t>
            </a:r>
            <a:endParaRPr kumimoji="0" lang="en-US" sz="28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3818" name="Text Box 26"/>
          <p:cNvSpPr txBox="1">
            <a:spLocks noChangeArrowheads="1"/>
          </p:cNvSpPr>
          <p:nvPr/>
        </p:nvSpPr>
        <p:spPr bwMode="auto">
          <a:xfrm>
            <a:off x="2971800" y="5148263"/>
            <a:ext cx="2438400" cy="641350"/>
          </a:xfrm>
          <a:prstGeom prst="rect">
            <a:avLst/>
          </a:prstGeom>
          <a:noFill/>
          <a:ln>
            <a:noFill/>
          </a:ln>
          <a:effectLst>
            <a:outerShdw blurRad="63500" dist="38099" dir="2700000" algn="ctr" rotWithShape="0">
              <a:schemeClr val="tx1">
                <a:alpha val="74998"/>
              </a:schemeClr>
            </a:outerShdw>
          </a:effectLs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a:t>
            </a:r>
            <a:endParaRPr kumimoji="0" lang="en-US" sz="28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3819" name="Text Box 27"/>
          <p:cNvSpPr txBox="1">
            <a:spLocks noChangeArrowheads="1"/>
          </p:cNvSpPr>
          <p:nvPr/>
        </p:nvSpPr>
        <p:spPr bwMode="auto">
          <a:xfrm>
            <a:off x="5888038" y="5148263"/>
            <a:ext cx="2341562" cy="641350"/>
          </a:xfrm>
          <a:prstGeom prst="rect">
            <a:avLst/>
          </a:prstGeom>
          <a:noFill/>
          <a:ln>
            <a:noFill/>
          </a:ln>
          <a:effectLst>
            <a:outerShdw blurRad="63500" dist="38099" dir="2700000" algn="ctr" rotWithShape="0">
              <a:schemeClr val="tx1">
                <a:alpha val="74998"/>
              </a:schemeClr>
            </a:outerShdw>
          </a:effectLs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a:t>
            </a:r>
            <a:endParaRPr kumimoji="0" lang="en-US" sz="28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3820" name="Text Box 28"/>
          <p:cNvSpPr txBox="1">
            <a:spLocks noChangeArrowheads="1"/>
          </p:cNvSpPr>
          <p:nvPr/>
        </p:nvSpPr>
        <p:spPr bwMode="auto">
          <a:xfrm>
            <a:off x="-20638" y="6216650"/>
            <a:ext cx="3221038" cy="641350"/>
          </a:xfrm>
          <a:prstGeom prst="rect">
            <a:avLst/>
          </a:prstGeom>
          <a:noFill/>
          <a:ln>
            <a:noFill/>
          </a:ln>
          <a:effectLst>
            <a:outerShdw blurRad="63500" dist="38099" dir="2700000" algn="ctr" rotWithShape="0">
              <a:schemeClr val="tx1">
                <a:alpha val="74998"/>
              </a:schemeClr>
            </a:outerShdw>
          </a:effectLs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1 Th 5:21</a:t>
            </a:r>
            <a:endParaRPr kumimoji="0" lang="en-US" sz="28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3821" name="Text Box 29"/>
          <p:cNvSpPr txBox="1">
            <a:spLocks noChangeArrowheads="1"/>
          </p:cNvSpPr>
          <p:nvPr/>
        </p:nvSpPr>
        <p:spPr bwMode="auto">
          <a:xfrm>
            <a:off x="2951163" y="6216650"/>
            <a:ext cx="2438400" cy="641350"/>
          </a:xfrm>
          <a:prstGeom prst="rect">
            <a:avLst/>
          </a:prstGeom>
          <a:noFill/>
          <a:ln>
            <a:noFill/>
          </a:ln>
          <a:effectLst>
            <a:outerShdw blurRad="63500" dist="38099" dir="2700000" algn="ctr" rotWithShape="0">
              <a:schemeClr val="tx1">
                <a:alpha val="74998"/>
              </a:schemeClr>
            </a:outerShdw>
          </a:effectLs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a:t>
            </a:r>
            <a:endParaRPr kumimoji="0" lang="en-US" sz="28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3822" name="Text Box 30"/>
          <p:cNvSpPr txBox="1">
            <a:spLocks noChangeArrowheads="1"/>
          </p:cNvSpPr>
          <p:nvPr/>
        </p:nvSpPr>
        <p:spPr bwMode="auto">
          <a:xfrm>
            <a:off x="5867400" y="6216650"/>
            <a:ext cx="2341563" cy="641350"/>
          </a:xfrm>
          <a:prstGeom prst="rect">
            <a:avLst/>
          </a:prstGeom>
          <a:noFill/>
          <a:ln>
            <a:noFill/>
          </a:ln>
          <a:effectLst>
            <a:outerShdw blurRad="63500" dist="38099" dir="2700000" algn="ctr" rotWithShape="0">
              <a:schemeClr val="tx1">
                <a:alpha val="74998"/>
              </a:schemeClr>
            </a:outerShdw>
          </a:effectLs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a:t>
            </a:r>
            <a:endParaRPr kumimoji="0" lang="en-US" sz="28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555653207"/>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3808"/>
                                        </p:tgtEl>
                                        <p:attrNameLst>
                                          <p:attrName>style.visibility</p:attrName>
                                        </p:attrNameLst>
                                      </p:cBhvr>
                                      <p:to>
                                        <p:strVal val="visible"/>
                                      </p:to>
                                    </p:set>
                                    <p:anim calcmode="lin" valueType="num">
                                      <p:cBhvr>
                                        <p:cTn id="7" dur="1000" fill="hold"/>
                                        <p:tgtEl>
                                          <p:spTgt spid="33808"/>
                                        </p:tgtEl>
                                        <p:attrNameLst>
                                          <p:attrName>ppt_w</p:attrName>
                                        </p:attrNameLst>
                                      </p:cBhvr>
                                      <p:tavLst>
                                        <p:tav tm="0">
                                          <p:val>
                                            <p:fltVal val="0"/>
                                          </p:val>
                                        </p:tav>
                                        <p:tav tm="100000">
                                          <p:val>
                                            <p:strVal val="#ppt_w"/>
                                          </p:val>
                                        </p:tav>
                                      </p:tavLst>
                                    </p:anim>
                                    <p:anim calcmode="lin" valueType="num">
                                      <p:cBhvr>
                                        <p:cTn id="8" dur="1000" fill="hold"/>
                                        <p:tgtEl>
                                          <p:spTgt spid="33808"/>
                                        </p:tgtEl>
                                        <p:attrNameLst>
                                          <p:attrName>ppt_h</p:attrName>
                                        </p:attrNameLst>
                                      </p:cBhvr>
                                      <p:tavLst>
                                        <p:tav tm="0">
                                          <p:val>
                                            <p:fltVal val="0"/>
                                          </p:val>
                                        </p:tav>
                                        <p:tav tm="100000">
                                          <p:val>
                                            <p:strVal val="#ppt_h"/>
                                          </p:val>
                                        </p:tav>
                                      </p:tavLst>
                                    </p:anim>
                                    <p:anim calcmode="lin" valueType="num">
                                      <p:cBhvr>
                                        <p:cTn id="9" dur="1000" fill="hold"/>
                                        <p:tgtEl>
                                          <p:spTgt spid="3380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380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3809"/>
                                        </p:tgtEl>
                                        <p:attrNameLst>
                                          <p:attrName>style.visibility</p:attrName>
                                        </p:attrNameLst>
                                      </p:cBhvr>
                                      <p:to>
                                        <p:strVal val="visible"/>
                                      </p:to>
                                    </p:set>
                                    <p:anim calcmode="lin" valueType="num">
                                      <p:cBhvr>
                                        <p:cTn id="15" dur="1000" fill="hold"/>
                                        <p:tgtEl>
                                          <p:spTgt spid="33809"/>
                                        </p:tgtEl>
                                        <p:attrNameLst>
                                          <p:attrName>ppt_w</p:attrName>
                                        </p:attrNameLst>
                                      </p:cBhvr>
                                      <p:tavLst>
                                        <p:tav tm="0">
                                          <p:val>
                                            <p:fltVal val="0"/>
                                          </p:val>
                                        </p:tav>
                                        <p:tav tm="100000">
                                          <p:val>
                                            <p:strVal val="#ppt_w"/>
                                          </p:val>
                                        </p:tav>
                                      </p:tavLst>
                                    </p:anim>
                                    <p:anim calcmode="lin" valueType="num">
                                      <p:cBhvr>
                                        <p:cTn id="16" dur="1000" fill="hold"/>
                                        <p:tgtEl>
                                          <p:spTgt spid="33809"/>
                                        </p:tgtEl>
                                        <p:attrNameLst>
                                          <p:attrName>ppt_h</p:attrName>
                                        </p:attrNameLst>
                                      </p:cBhvr>
                                      <p:tavLst>
                                        <p:tav tm="0">
                                          <p:val>
                                            <p:fltVal val="0"/>
                                          </p:val>
                                        </p:tav>
                                        <p:tav tm="100000">
                                          <p:val>
                                            <p:strVal val="#ppt_h"/>
                                          </p:val>
                                        </p:tav>
                                      </p:tavLst>
                                    </p:anim>
                                    <p:anim calcmode="lin" valueType="num">
                                      <p:cBhvr>
                                        <p:cTn id="17" dur="1000" fill="hold"/>
                                        <p:tgtEl>
                                          <p:spTgt spid="3380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380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3810"/>
                                        </p:tgtEl>
                                        <p:attrNameLst>
                                          <p:attrName>style.visibility</p:attrName>
                                        </p:attrNameLst>
                                      </p:cBhvr>
                                      <p:to>
                                        <p:strVal val="visible"/>
                                      </p:to>
                                    </p:set>
                                    <p:anim calcmode="lin" valueType="num">
                                      <p:cBhvr>
                                        <p:cTn id="23" dur="1000" fill="hold"/>
                                        <p:tgtEl>
                                          <p:spTgt spid="33810"/>
                                        </p:tgtEl>
                                        <p:attrNameLst>
                                          <p:attrName>ppt_w</p:attrName>
                                        </p:attrNameLst>
                                      </p:cBhvr>
                                      <p:tavLst>
                                        <p:tav tm="0">
                                          <p:val>
                                            <p:fltVal val="0"/>
                                          </p:val>
                                        </p:tav>
                                        <p:tav tm="100000">
                                          <p:val>
                                            <p:strVal val="#ppt_w"/>
                                          </p:val>
                                        </p:tav>
                                      </p:tavLst>
                                    </p:anim>
                                    <p:anim calcmode="lin" valueType="num">
                                      <p:cBhvr>
                                        <p:cTn id="24" dur="1000" fill="hold"/>
                                        <p:tgtEl>
                                          <p:spTgt spid="33810"/>
                                        </p:tgtEl>
                                        <p:attrNameLst>
                                          <p:attrName>ppt_h</p:attrName>
                                        </p:attrNameLst>
                                      </p:cBhvr>
                                      <p:tavLst>
                                        <p:tav tm="0">
                                          <p:val>
                                            <p:fltVal val="0"/>
                                          </p:val>
                                        </p:tav>
                                        <p:tav tm="100000">
                                          <p:val>
                                            <p:strVal val="#ppt_h"/>
                                          </p:val>
                                        </p:tav>
                                      </p:tavLst>
                                    </p:anim>
                                    <p:anim calcmode="lin" valueType="num">
                                      <p:cBhvr>
                                        <p:cTn id="25" dur="1000" fill="hold"/>
                                        <p:tgtEl>
                                          <p:spTgt spid="33810"/>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38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3811"/>
                                        </p:tgtEl>
                                        <p:attrNameLst>
                                          <p:attrName>style.visibility</p:attrName>
                                        </p:attrNameLst>
                                      </p:cBhvr>
                                      <p:to>
                                        <p:strVal val="visible"/>
                                      </p:to>
                                    </p:set>
                                    <p:anim calcmode="lin" valueType="num">
                                      <p:cBhvr>
                                        <p:cTn id="31" dur="1000" fill="hold"/>
                                        <p:tgtEl>
                                          <p:spTgt spid="33811"/>
                                        </p:tgtEl>
                                        <p:attrNameLst>
                                          <p:attrName>ppt_w</p:attrName>
                                        </p:attrNameLst>
                                      </p:cBhvr>
                                      <p:tavLst>
                                        <p:tav tm="0">
                                          <p:val>
                                            <p:fltVal val="0"/>
                                          </p:val>
                                        </p:tav>
                                        <p:tav tm="100000">
                                          <p:val>
                                            <p:strVal val="#ppt_w"/>
                                          </p:val>
                                        </p:tav>
                                      </p:tavLst>
                                    </p:anim>
                                    <p:anim calcmode="lin" valueType="num">
                                      <p:cBhvr>
                                        <p:cTn id="32" dur="1000" fill="hold"/>
                                        <p:tgtEl>
                                          <p:spTgt spid="33811"/>
                                        </p:tgtEl>
                                        <p:attrNameLst>
                                          <p:attrName>ppt_h</p:attrName>
                                        </p:attrNameLst>
                                      </p:cBhvr>
                                      <p:tavLst>
                                        <p:tav tm="0">
                                          <p:val>
                                            <p:fltVal val="0"/>
                                          </p:val>
                                        </p:tav>
                                        <p:tav tm="100000">
                                          <p:val>
                                            <p:strVal val="#ppt_h"/>
                                          </p:val>
                                        </p:tav>
                                      </p:tavLst>
                                    </p:anim>
                                    <p:anim calcmode="lin" valueType="num">
                                      <p:cBhvr>
                                        <p:cTn id="33" dur="1000" fill="hold"/>
                                        <p:tgtEl>
                                          <p:spTgt spid="33811"/>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38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3820"/>
                                        </p:tgtEl>
                                        <p:attrNameLst>
                                          <p:attrName>style.visibility</p:attrName>
                                        </p:attrNameLst>
                                      </p:cBhvr>
                                      <p:to>
                                        <p:strVal val="visible"/>
                                      </p:to>
                                    </p:set>
                                    <p:anim calcmode="lin" valueType="num">
                                      <p:cBhvr>
                                        <p:cTn id="39" dur="1000" fill="hold"/>
                                        <p:tgtEl>
                                          <p:spTgt spid="33820"/>
                                        </p:tgtEl>
                                        <p:attrNameLst>
                                          <p:attrName>ppt_w</p:attrName>
                                        </p:attrNameLst>
                                      </p:cBhvr>
                                      <p:tavLst>
                                        <p:tav tm="0">
                                          <p:val>
                                            <p:fltVal val="0"/>
                                          </p:val>
                                        </p:tav>
                                        <p:tav tm="100000">
                                          <p:val>
                                            <p:strVal val="#ppt_w"/>
                                          </p:val>
                                        </p:tav>
                                      </p:tavLst>
                                    </p:anim>
                                    <p:anim calcmode="lin" valueType="num">
                                      <p:cBhvr>
                                        <p:cTn id="40" dur="1000" fill="hold"/>
                                        <p:tgtEl>
                                          <p:spTgt spid="33820"/>
                                        </p:tgtEl>
                                        <p:attrNameLst>
                                          <p:attrName>ppt_h</p:attrName>
                                        </p:attrNameLst>
                                      </p:cBhvr>
                                      <p:tavLst>
                                        <p:tav tm="0">
                                          <p:val>
                                            <p:fltVal val="0"/>
                                          </p:val>
                                        </p:tav>
                                        <p:tav tm="100000">
                                          <p:val>
                                            <p:strVal val="#ppt_h"/>
                                          </p:val>
                                        </p:tav>
                                      </p:tavLst>
                                    </p:anim>
                                    <p:anim calcmode="lin" valueType="num">
                                      <p:cBhvr>
                                        <p:cTn id="41" dur="1000" fill="hold"/>
                                        <p:tgtEl>
                                          <p:spTgt spid="33820"/>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38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3812"/>
                                        </p:tgtEl>
                                        <p:attrNameLst>
                                          <p:attrName>style.visibility</p:attrName>
                                        </p:attrNameLst>
                                      </p:cBhvr>
                                      <p:to>
                                        <p:strVal val="visible"/>
                                      </p:to>
                                    </p:set>
                                    <p:anim calcmode="lin" valueType="num">
                                      <p:cBhvr>
                                        <p:cTn id="47" dur="1000" fill="hold"/>
                                        <p:tgtEl>
                                          <p:spTgt spid="33812"/>
                                        </p:tgtEl>
                                        <p:attrNameLst>
                                          <p:attrName>ppt_w</p:attrName>
                                        </p:attrNameLst>
                                      </p:cBhvr>
                                      <p:tavLst>
                                        <p:tav tm="0">
                                          <p:val>
                                            <p:fltVal val="0"/>
                                          </p:val>
                                        </p:tav>
                                        <p:tav tm="100000">
                                          <p:val>
                                            <p:strVal val="#ppt_w"/>
                                          </p:val>
                                        </p:tav>
                                      </p:tavLst>
                                    </p:anim>
                                    <p:anim calcmode="lin" valueType="num">
                                      <p:cBhvr>
                                        <p:cTn id="48" dur="1000" fill="hold"/>
                                        <p:tgtEl>
                                          <p:spTgt spid="33812"/>
                                        </p:tgtEl>
                                        <p:attrNameLst>
                                          <p:attrName>ppt_h</p:attrName>
                                        </p:attrNameLst>
                                      </p:cBhvr>
                                      <p:tavLst>
                                        <p:tav tm="0">
                                          <p:val>
                                            <p:fltVal val="0"/>
                                          </p:val>
                                        </p:tav>
                                        <p:tav tm="100000">
                                          <p:val>
                                            <p:strVal val="#ppt_h"/>
                                          </p:val>
                                        </p:tav>
                                      </p:tavLst>
                                    </p:anim>
                                    <p:anim calcmode="lin" valueType="num">
                                      <p:cBhvr>
                                        <p:cTn id="49" dur="1000" fill="hold"/>
                                        <p:tgtEl>
                                          <p:spTgt spid="33812"/>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38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3813"/>
                                        </p:tgtEl>
                                        <p:attrNameLst>
                                          <p:attrName>style.visibility</p:attrName>
                                        </p:attrNameLst>
                                      </p:cBhvr>
                                      <p:to>
                                        <p:strVal val="visible"/>
                                      </p:to>
                                    </p:set>
                                    <p:anim calcmode="lin" valueType="num">
                                      <p:cBhvr>
                                        <p:cTn id="55" dur="1000" fill="hold"/>
                                        <p:tgtEl>
                                          <p:spTgt spid="33813"/>
                                        </p:tgtEl>
                                        <p:attrNameLst>
                                          <p:attrName>ppt_w</p:attrName>
                                        </p:attrNameLst>
                                      </p:cBhvr>
                                      <p:tavLst>
                                        <p:tav tm="0">
                                          <p:val>
                                            <p:fltVal val="0"/>
                                          </p:val>
                                        </p:tav>
                                        <p:tav tm="100000">
                                          <p:val>
                                            <p:strVal val="#ppt_w"/>
                                          </p:val>
                                        </p:tav>
                                      </p:tavLst>
                                    </p:anim>
                                    <p:anim calcmode="lin" valueType="num">
                                      <p:cBhvr>
                                        <p:cTn id="56" dur="1000" fill="hold"/>
                                        <p:tgtEl>
                                          <p:spTgt spid="33813"/>
                                        </p:tgtEl>
                                        <p:attrNameLst>
                                          <p:attrName>ppt_h</p:attrName>
                                        </p:attrNameLst>
                                      </p:cBhvr>
                                      <p:tavLst>
                                        <p:tav tm="0">
                                          <p:val>
                                            <p:fltVal val="0"/>
                                          </p:val>
                                        </p:tav>
                                        <p:tav tm="100000">
                                          <p:val>
                                            <p:strVal val="#ppt_h"/>
                                          </p:val>
                                        </p:tav>
                                      </p:tavLst>
                                    </p:anim>
                                    <p:anim calcmode="lin" valueType="num">
                                      <p:cBhvr>
                                        <p:cTn id="57" dur="1000" fill="hold"/>
                                        <p:tgtEl>
                                          <p:spTgt spid="33813"/>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38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3814"/>
                                        </p:tgtEl>
                                        <p:attrNameLst>
                                          <p:attrName>style.visibility</p:attrName>
                                        </p:attrNameLst>
                                      </p:cBhvr>
                                      <p:to>
                                        <p:strVal val="visible"/>
                                      </p:to>
                                    </p:set>
                                    <p:anim calcmode="lin" valueType="num">
                                      <p:cBhvr>
                                        <p:cTn id="63" dur="1000" fill="hold"/>
                                        <p:tgtEl>
                                          <p:spTgt spid="33814"/>
                                        </p:tgtEl>
                                        <p:attrNameLst>
                                          <p:attrName>ppt_w</p:attrName>
                                        </p:attrNameLst>
                                      </p:cBhvr>
                                      <p:tavLst>
                                        <p:tav tm="0">
                                          <p:val>
                                            <p:fltVal val="0"/>
                                          </p:val>
                                        </p:tav>
                                        <p:tav tm="100000">
                                          <p:val>
                                            <p:strVal val="#ppt_w"/>
                                          </p:val>
                                        </p:tav>
                                      </p:tavLst>
                                    </p:anim>
                                    <p:anim calcmode="lin" valueType="num">
                                      <p:cBhvr>
                                        <p:cTn id="64" dur="1000" fill="hold"/>
                                        <p:tgtEl>
                                          <p:spTgt spid="33814"/>
                                        </p:tgtEl>
                                        <p:attrNameLst>
                                          <p:attrName>ppt_h</p:attrName>
                                        </p:attrNameLst>
                                      </p:cBhvr>
                                      <p:tavLst>
                                        <p:tav tm="0">
                                          <p:val>
                                            <p:fltVal val="0"/>
                                          </p:val>
                                        </p:tav>
                                        <p:tav tm="100000">
                                          <p:val>
                                            <p:strVal val="#ppt_h"/>
                                          </p:val>
                                        </p:tav>
                                      </p:tavLst>
                                    </p:anim>
                                    <p:anim calcmode="lin" valueType="num">
                                      <p:cBhvr>
                                        <p:cTn id="65" dur="1000" fill="hold"/>
                                        <p:tgtEl>
                                          <p:spTgt spid="33814"/>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38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33815"/>
                                        </p:tgtEl>
                                        <p:attrNameLst>
                                          <p:attrName>style.visibility</p:attrName>
                                        </p:attrNameLst>
                                      </p:cBhvr>
                                      <p:to>
                                        <p:strVal val="visible"/>
                                      </p:to>
                                    </p:set>
                                    <p:anim calcmode="lin" valueType="num">
                                      <p:cBhvr>
                                        <p:cTn id="71" dur="1000" fill="hold"/>
                                        <p:tgtEl>
                                          <p:spTgt spid="33815"/>
                                        </p:tgtEl>
                                        <p:attrNameLst>
                                          <p:attrName>ppt_w</p:attrName>
                                        </p:attrNameLst>
                                      </p:cBhvr>
                                      <p:tavLst>
                                        <p:tav tm="0">
                                          <p:val>
                                            <p:fltVal val="0"/>
                                          </p:val>
                                        </p:tav>
                                        <p:tav tm="100000">
                                          <p:val>
                                            <p:strVal val="#ppt_w"/>
                                          </p:val>
                                        </p:tav>
                                      </p:tavLst>
                                    </p:anim>
                                    <p:anim calcmode="lin" valueType="num">
                                      <p:cBhvr>
                                        <p:cTn id="72" dur="1000" fill="hold"/>
                                        <p:tgtEl>
                                          <p:spTgt spid="33815"/>
                                        </p:tgtEl>
                                        <p:attrNameLst>
                                          <p:attrName>ppt_h</p:attrName>
                                        </p:attrNameLst>
                                      </p:cBhvr>
                                      <p:tavLst>
                                        <p:tav tm="0">
                                          <p:val>
                                            <p:fltVal val="0"/>
                                          </p:val>
                                        </p:tav>
                                        <p:tav tm="100000">
                                          <p:val>
                                            <p:strVal val="#ppt_h"/>
                                          </p:val>
                                        </p:tav>
                                      </p:tavLst>
                                    </p:anim>
                                    <p:anim calcmode="lin" valueType="num">
                                      <p:cBhvr>
                                        <p:cTn id="73" dur="1000" fill="hold"/>
                                        <p:tgtEl>
                                          <p:spTgt spid="33815"/>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338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33816"/>
                                        </p:tgtEl>
                                        <p:attrNameLst>
                                          <p:attrName>style.visibility</p:attrName>
                                        </p:attrNameLst>
                                      </p:cBhvr>
                                      <p:to>
                                        <p:strVal val="visible"/>
                                      </p:to>
                                    </p:set>
                                    <p:anim calcmode="lin" valueType="num">
                                      <p:cBhvr>
                                        <p:cTn id="79" dur="1000" fill="hold"/>
                                        <p:tgtEl>
                                          <p:spTgt spid="33816"/>
                                        </p:tgtEl>
                                        <p:attrNameLst>
                                          <p:attrName>ppt_w</p:attrName>
                                        </p:attrNameLst>
                                      </p:cBhvr>
                                      <p:tavLst>
                                        <p:tav tm="0">
                                          <p:val>
                                            <p:fltVal val="0"/>
                                          </p:val>
                                        </p:tav>
                                        <p:tav tm="100000">
                                          <p:val>
                                            <p:strVal val="#ppt_w"/>
                                          </p:val>
                                        </p:tav>
                                      </p:tavLst>
                                    </p:anim>
                                    <p:anim calcmode="lin" valueType="num">
                                      <p:cBhvr>
                                        <p:cTn id="80" dur="1000" fill="hold"/>
                                        <p:tgtEl>
                                          <p:spTgt spid="33816"/>
                                        </p:tgtEl>
                                        <p:attrNameLst>
                                          <p:attrName>ppt_h</p:attrName>
                                        </p:attrNameLst>
                                      </p:cBhvr>
                                      <p:tavLst>
                                        <p:tav tm="0">
                                          <p:val>
                                            <p:fltVal val="0"/>
                                          </p:val>
                                        </p:tav>
                                        <p:tav tm="100000">
                                          <p:val>
                                            <p:strVal val="#ppt_h"/>
                                          </p:val>
                                        </p:tav>
                                      </p:tavLst>
                                    </p:anim>
                                    <p:anim calcmode="lin" valueType="num">
                                      <p:cBhvr>
                                        <p:cTn id="81" dur="1000" fill="hold"/>
                                        <p:tgtEl>
                                          <p:spTgt spid="33816"/>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338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33817"/>
                                        </p:tgtEl>
                                        <p:attrNameLst>
                                          <p:attrName>style.visibility</p:attrName>
                                        </p:attrNameLst>
                                      </p:cBhvr>
                                      <p:to>
                                        <p:strVal val="visible"/>
                                      </p:to>
                                    </p:set>
                                    <p:anim calcmode="lin" valueType="num">
                                      <p:cBhvr>
                                        <p:cTn id="87" dur="1000" fill="hold"/>
                                        <p:tgtEl>
                                          <p:spTgt spid="33817"/>
                                        </p:tgtEl>
                                        <p:attrNameLst>
                                          <p:attrName>ppt_w</p:attrName>
                                        </p:attrNameLst>
                                      </p:cBhvr>
                                      <p:tavLst>
                                        <p:tav tm="0">
                                          <p:val>
                                            <p:fltVal val="0"/>
                                          </p:val>
                                        </p:tav>
                                        <p:tav tm="100000">
                                          <p:val>
                                            <p:strVal val="#ppt_w"/>
                                          </p:val>
                                        </p:tav>
                                      </p:tavLst>
                                    </p:anim>
                                    <p:anim calcmode="lin" valueType="num">
                                      <p:cBhvr>
                                        <p:cTn id="88" dur="1000" fill="hold"/>
                                        <p:tgtEl>
                                          <p:spTgt spid="33817"/>
                                        </p:tgtEl>
                                        <p:attrNameLst>
                                          <p:attrName>ppt_h</p:attrName>
                                        </p:attrNameLst>
                                      </p:cBhvr>
                                      <p:tavLst>
                                        <p:tav tm="0">
                                          <p:val>
                                            <p:fltVal val="0"/>
                                          </p:val>
                                        </p:tav>
                                        <p:tav tm="100000">
                                          <p:val>
                                            <p:strVal val="#ppt_h"/>
                                          </p:val>
                                        </p:tav>
                                      </p:tavLst>
                                    </p:anim>
                                    <p:anim calcmode="lin" valueType="num">
                                      <p:cBhvr>
                                        <p:cTn id="89" dur="1000" fill="hold"/>
                                        <p:tgtEl>
                                          <p:spTgt spid="33817"/>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338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33818"/>
                                        </p:tgtEl>
                                        <p:attrNameLst>
                                          <p:attrName>style.visibility</p:attrName>
                                        </p:attrNameLst>
                                      </p:cBhvr>
                                      <p:to>
                                        <p:strVal val="visible"/>
                                      </p:to>
                                    </p:set>
                                    <p:anim calcmode="lin" valueType="num">
                                      <p:cBhvr>
                                        <p:cTn id="95" dur="1000" fill="hold"/>
                                        <p:tgtEl>
                                          <p:spTgt spid="33818"/>
                                        </p:tgtEl>
                                        <p:attrNameLst>
                                          <p:attrName>ppt_w</p:attrName>
                                        </p:attrNameLst>
                                      </p:cBhvr>
                                      <p:tavLst>
                                        <p:tav tm="0">
                                          <p:val>
                                            <p:fltVal val="0"/>
                                          </p:val>
                                        </p:tav>
                                        <p:tav tm="100000">
                                          <p:val>
                                            <p:strVal val="#ppt_w"/>
                                          </p:val>
                                        </p:tav>
                                      </p:tavLst>
                                    </p:anim>
                                    <p:anim calcmode="lin" valueType="num">
                                      <p:cBhvr>
                                        <p:cTn id="96" dur="1000" fill="hold"/>
                                        <p:tgtEl>
                                          <p:spTgt spid="33818"/>
                                        </p:tgtEl>
                                        <p:attrNameLst>
                                          <p:attrName>ppt_h</p:attrName>
                                        </p:attrNameLst>
                                      </p:cBhvr>
                                      <p:tavLst>
                                        <p:tav tm="0">
                                          <p:val>
                                            <p:fltVal val="0"/>
                                          </p:val>
                                        </p:tav>
                                        <p:tav tm="100000">
                                          <p:val>
                                            <p:strVal val="#ppt_h"/>
                                          </p:val>
                                        </p:tav>
                                      </p:tavLst>
                                    </p:anim>
                                    <p:anim calcmode="lin" valueType="num">
                                      <p:cBhvr>
                                        <p:cTn id="97" dur="1000" fill="hold"/>
                                        <p:tgtEl>
                                          <p:spTgt spid="33818"/>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338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15" presetClass="entr" presetSubtype="0" fill="hold" grpId="0" nodeType="clickEffect">
                                  <p:stCondLst>
                                    <p:cond delay="0"/>
                                  </p:stCondLst>
                                  <p:childTnLst>
                                    <p:set>
                                      <p:cBhvr>
                                        <p:cTn id="102" dur="1" fill="hold">
                                          <p:stCondLst>
                                            <p:cond delay="0"/>
                                          </p:stCondLst>
                                        </p:cTn>
                                        <p:tgtEl>
                                          <p:spTgt spid="33819"/>
                                        </p:tgtEl>
                                        <p:attrNameLst>
                                          <p:attrName>style.visibility</p:attrName>
                                        </p:attrNameLst>
                                      </p:cBhvr>
                                      <p:to>
                                        <p:strVal val="visible"/>
                                      </p:to>
                                    </p:set>
                                    <p:anim calcmode="lin" valueType="num">
                                      <p:cBhvr>
                                        <p:cTn id="103" dur="1000" fill="hold"/>
                                        <p:tgtEl>
                                          <p:spTgt spid="33819"/>
                                        </p:tgtEl>
                                        <p:attrNameLst>
                                          <p:attrName>ppt_w</p:attrName>
                                        </p:attrNameLst>
                                      </p:cBhvr>
                                      <p:tavLst>
                                        <p:tav tm="0">
                                          <p:val>
                                            <p:fltVal val="0"/>
                                          </p:val>
                                        </p:tav>
                                        <p:tav tm="100000">
                                          <p:val>
                                            <p:strVal val="#ppt_w"/>
                                          </p:val>
                                        </p:tav>
                                      </p:tavLst>
                                    </p:anim>
                                    <p:anim calcmode="lin" valueType="num">
                                      <p:cBhvr>
                                        <p:cTn id="104" dur="1000" fill="hold"/>
                                        <p:tgtEl>
                                          <p:spTgt spid="33819"/>
                                        </p:tgtEl>
                                        <p:attrNameLst>
                                          <p:attrName>ppt_h</p:attrName>
                                        </p:attrNameLst>
                                      </p:cBhvr>
                                      <p:tavLst>
                                        <p:tav tm="0">
                                          <p:val>
                                            <p:fltVal val="0"/>
                                          </p:val>
                                        </p:tav>
                                        <p:tav tm="100000">
                                          <p:val>
                                            <p:strVal val="#ppt_h"/>
                                          </p:val>
                                        </p:tav>
                                      </p:tavLst>
                                    </p:anim>
                                    <p:anim calcmode="lin" valueType="num">
                                      <p:cBhvr>
                                        <p:cTn id="105" dur="1000" fill="hold"/>
                                        <p:tgtEl>
                                          <p:spTgt spid="33819"/>
                                        </p:tgtEl>
                                        <p:attrNameLst>
                                          <p:attrName>ppt_x</p:attrName>
                                        </p:attrNameLst>
                                      </p:cBhvr>
                                      <p:tavLst>
                                        <p:tav tm="0" fmla="#ppt_x+(cos(-2*pi*(1-$))*-#ppt_x-sin(-2*pi*(1-$))*(1-#ppt_y))*(1-$)">
                                          <p:val>
                                            <p:fltVal val="0"/>
                                          </p:val>
                                        </p:tav>
                                        <p:tav tm="100000">
                                          <p:val>
                                            <p:fltVal val="1"/>
                                          </p:val>
                                        </p:tav>
                                      </p:tavLst>
                                    </p:anim>
                                    <p:anim calcmode="lin" valueType="num">
                                      <p:cBhvr>
                                        <p:cTn id="106" dur="1000" fill="hold"/>
                                        <p:tgtEl>
                                          <p:spTgt spid="338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5" presetClass="entr" presetSubtype="0" fill="hold" grpId="0" nodeType="clickEffect">
                                  <p:stCondLst>
                                    <p:cond delay="0"/>
                                  </p:stCondLst>
                                  <p:childTnLst>
                                    <p:set>
                                      <p:cBhvr>
                                        <p:cTn id="110" dur="1" fill="hold">
                                          <p:stCondLst>
                                            <p:cond delay="0"/>
                                          </p:stCondLst>
                                        </p:cTn>
                                        <p:tgtEl>
                                          <p:spTgt spid="33821"/>
                                        </p:tgtEl>
                                        <p:attrNameLst>
                                          <p:attrName>style.visibility</p:attrName>
                                        </p:attrNameLst>
                                      </p:cBhvr>
                                      <p:to>
                                        <p:strVal val="visible"/>
                                      </p:to>
                                    </p:set>
                                    <p:anim calcmode="lin" valueType="num">
                                      <p:cBhvr>
                                        <p:cTn id="111" dur="1000" fill="hold"/>
                                        <p:tgtEl>
                                          <p:spTgt spid="33821"/>
                                        </p:tgtEl>
                                        <p:attrNameLst>
                                          <p:attrName>ppt_w</p:attrName>
                                        </p:attrNameLst>
                                      </p:cBhvr>
                                      <p:tavLst>
                                        <p:tav tm="0">
                                          <p:val>
                                            <p:fltVal val="0"/>
                                          </p:val>
                                        </p:tav>
                                        <p:tav tm="100000">
                                          <p:val>
                                            <p:strVal val="#ppt_w"/>
                                          </p:val>
                                        </p:tav>
                                      </p:tavLst>
                                    </p:anim>
                                    <p:anim calcmode="lin" valueType="num">
                                      <p:cBhvr>
                                        <p:cTn id="112" dur="1000" fill="hold"/>
                                        <p:tgtEl>
                                          <p:spTgt spid="33821"/>
                                        </p:tgtEl>
                                        <p:attrNameLst>
                                          <p:attrName>ppt_h</p:attrName>
                                        </p:attrNameLst>
                                      </p:cBhvr>
                                      <p:tavLst>
                                        <p:tav tm="0">
                                          <p:val>
                                            <p:fltVal val="0"/>
                                          </p:val>
                                        </p:tav>
                                        <p:tav tm="100000">
                                          <p:val>
                                            <p:strVal val="#ppt_h"/>
                                          </p:val>
                                        </p:tav>
                                      </p:tavLst>
                                    </p:anim>
                                    <p:anim calcmode="lin" valueType="num">
                                      <p:cBhvr>
                                        <p:cTn id="113" dur="1000" fill="hold"/>
                                        <p:tgtEl>
                                          <p:spTgt spid="33821"/>
                                        </p:tgtEl>
                                        <p:attrNameLst>
                                          <p:attrName>ppt_x</p:attrName>
                                        </p:attrNameLst>
                                      </p:cBhvr>
                                      <p:tavLst>
                                        <p:tav tm="0" fmla="#ppt_x+(cos(-2*pi*(1-$))*-#ppt_x-sin(-2*pi*(1-$))*(1-#ppt_y))*(1-$)">
                                          <p:val>
                                            <p:fltVal val="0"/>
                                          </p:val>
                                        </p:tav>
                                        <p:tav tm="100000">
                                          <p:val>
                                            <p:fltVal val="1"/>
                                          </p:val>
                                        </p:tav>
                                      </p:tavLst>
                                    </p:anim>
                                    <p:anim calcmode="lin" valueType="num">
                                      <p:cBhvr>
                                        <p:cTn id="114" dur="1000" fill="hold"/>
                                        <p:tgtEl>
                                          <p:spTgt spid="338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5" presetClass="entr" presetSubtype="0" fill="hold" grpId="0" nodeType="clickEffect">
                                  <p:stCondLst>
                                    <p:cond delay="0"/>
                                  </p:stCondLst>
                                  <p:childTnLst>
                                    <p:set>
                                      <p:cBhvr>
                                        <p:cTn id="118" dur="1" fill="hold">
                                          <p:stCondLst>
                                            <p:cond delay="0"/>
                                          </p:stCondLst>
                                        </p:cTn>
                                        <p:tgtEl>
                                          <p:spTgt spid="33822"/>
                                        </p:tgtEl>
                                        <p:attrNameLst>
                                          <p:attrName>style.visibility</p:attrName>
                                        </p:attrNameLst>
                                      </p:cBhvr>
                                      <p:to>
                                        <p:strVal val="visible"/>
                                      </p:to>
                                    </p:set>
                                    <p:anim calcmode="lin" valueType="num">
                                      <p:cBhvr>
                                        <p:cTn id="119" dur="1000" fill="hold"/>
                                        <p:tgtEl>
                                          <p:spTgt spid="33822"/>
                                        </p:tgtEl>
                                        <p:attrNameLst>
                                          <p:attrName>ppt_w</p:attrName>
                                        </p:attrNameLst>
                                      </p:cBhvr>
                                      <p:tavLst>
                                        <p:tav tm="0">
                                          <p:val>
                                            <p:fltVal val="0"/>
                                          </p:val>
                                        </p:tav>
                                        <p:tav tm="100000">
                                          <p:val>
                                            <p:strVal val="#ppt_w"/>
                                          </p:val>
                                        </p:tav>
                                      </p:tavLst>
                                    </p:anim>
                                    <p:anim calcmode="lin" valueType="num">
                                      <p:cBhvr>
                                        <p:cTn id="120" dur="1000" fill="hold"/>
                                        <p:tgtEl>
                                          <p:spTgt spid="33822"/>
                                        </p:tgtEl>
                                        <p:attrNameLst>
                                          <p:attrName>ppt_h</p:attrName>
                                        </p:attrNameLst>
                                      </p:cBhvr>
                                      <p:tavLst>
                                        <p:tav tm="0">
                                          <p:val>
                                            <p:fltVal val="0"/>
                                          </p:val>
                                        </p:tav>
                                        <p:tav tm="100000">
                                          <p:val>
                                            <p:strVal val="#ppt_h"/>
                                          </p:val>
                                        </p:tav>
                                      </p:tavLst>
                                    </p:anim>
                                    <p:anim calcmode="lin" valueType="num">
                                      <p:cBhvr>
                                        <p:cTn id="121" dur="1000" fill="hold"/>
                                        <p:tgtEl>
                                          <p:spTgt spid="33822"/>
                                        </p:tgtEl>
                                        <p:attrNameLst>
                                          <p:attrName>ppt_x</p:attrName>
                                        </p:attrNameLst>
                                      </p:cBhvr>
                                      <p:tavLst>
                                        <p:tav tm="0" fmla="#ppt_x+(cos(-2*pi*(1-$))*-#ppt_x-sin(-2*pi*(1-$))*(1-#ppt_y))*(1-$)">
                                          <p:val>
                                            <p:fltVal val="0"/>
                                          </p:val>
                                        </p:tav>
                                        <p:tav tm="100000">
                                          <p:val>
                                            <p:fltVal val="1"/>
                                          </p:val>
                                        </p:tav>
                                      </p:tavLst>
                                    </p:anim>
                                    <p:anim calcmode="lin" valueType="num">
                                      <p:cBhvr>
                                        <p:cTn id="122" dur="1000" fill="hold"/>
                                        <p:tgtEl>
                                          <p:spTgt spid="3382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8" grpId="0"/>
      <p:bldP spid="33809" grpId="0"/>
      <p:bldP spid="33810" grpId="0"/>
      <p:bldP spid="33811" grpId="0"/>
      <p:bldP spid="33812" grpId="0"/>
      <p:bldP spid="33813" grpId="0"/>
      <p:bldP spid="33814" grpId="0"/>
      <p:bldP spid="33815" grpId="0"/>
      <p:bldP spid="33816" grpId="0"/>
      <p:bldP spid="33817" grpId="0"/>
      <p:bldP spid="33818" grpId="0"/>
      <p:bldP spid="33819" grpId="0"/>
      <p:bldP spid="33820" grpId="0"/>
      <p:bldP spid="33821" grpId="0"/>
      <p:bldP spid="33822" grpId="0"/>
    </p:bld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3953" name="Picture 23" descr="ISCBG032"/>
          <p:cNvPicPr>
            <a:picLocks noChangeAspect="1" noChangeArrowheads="1"/>
          </p:cNvPicPr>
          <p:nvPr/>
        </p:nvPicPr>
        <p:blipFill>
          <a:blip r:embed="rId3">
            <a:lum bright="-60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Text Box 3"/>
          <p:cNvSpPr txBox="1">
            <a:spLocks noChangeArrowheads="1"/>
          </p:cNvSpPr>
          <p:nvPr/>
        </p:nvSpPr>
        <p:spPr bwMode="auto">
          <a:xfrm>
            <a:off x="3429000" y="1169988"/>
            <a:ext cx="2438400" cy="701675"/>
          </a:xfrm>
          <a:prstGeom prst="rect">
            <a:avLst/>
          </a:prstGeom>
          <a:noFill/>
          <a:ln>
            <a:noFill/>
          </a:ln>
          <a:effectLst>
            <a:outerShdw blurRad="63500" dist="38099" dir="2700000" algn="ctr" rotWithShape="0">
              <a:schemeClr val="tx1">
                <a:alpha val="74998"/>
              </a:schemeClr>
            </a:outerShdw>
          </a:effectLs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Arial" charset="0"/>
                <a:ea typeface="ＭＳ Ｐゴシック" charset="0"/>
              </a:rPr>
              <a:t>Issue</a:t>
            </a:r>
            <a:endParaRPr kumimoji="0" lang="en-US" sz="3200" b="1" i="1" u="sng"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78852" name="Rectangle 4"/>
          <p:cNvSpPr>
            <a:spLocks noGrp="1" noChangeArrowheads="1"/>
          </p:cNvSpPr>
          <p:nvPr>
            <p:ph type="title" idx="4294967295"/>
          </p:nvPr>
        </p:nvSpPr>
        <p:spPr>
          <a:xfrm>
            <a:off x="0" y="119063"/>
            <a:ext cx="9144000" cy="914400"/>
          </a:xfrm>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Separation Texts</a:t>
            </a:r>
            <a:endParaRPr lang="en-US">
              <a:latin typeface="Arial" charset="0"/>
              <a:ea typeface="ＭＳ Ｐゴシック" charset="0"/>
              <a:cs typeface="ＭＳ Ｐゴシック" charset="0"/>
            </a:endParaRPr>
          </a:p>
        </p:txBody>
      </p:sp>
      <p:sp>
        <p:nvSpPr>
          <p:cNvPr id="78853" name="Text Box 5"/>
          <p:cNvSpPr txBox="1">
            <a:spLocks noChangeArrowheads="1"/>
          </p:cNvSpPr>
          <p:nvPr/>
        </p:nvSpPr>
        <p:spPr bwMode="auto">
          <a:xfrm>
            <a:off x="5811838" y="1169988"/>
            <a:ext cx="3255962" cy="701675"/>
          </a:xfrm>
          <a:prstGeom prst="rect">
            <a:avLst/>
          </a:prstGeom>
          <a:noFill/>
          <a:ln>
            <a:noFill/>
          </a:ln>
          <a:effectLst>
            <a:outerShdw blurRad="63500" dist="38099" dir="2700000" algn="ctr" rotWithShape="0">
              <a:schemeClr val="tx1">
                <a:alpha val="74998"/>
              </a:schemeClr>
            </a:outerShdw>
          </a:effectLs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Arial" charset="0"/>
                <a:ea typeface="ＭＳ Ｐゴシック" charset="0"/>
              </a:rPr>
              <a:t>Command</a:t>
            </a:r>
            <a:endParaRPr kumimoji="0" lang="en-US" sz="3200" b="1" i="1" u="sng"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78854" name="Text Box 6"/>
          <p:cNvSpPr txBox="1">
            <a:spLocks noChangeArrowheads="1"/>
          </p:cNvSpPr>
          <p:nvPr/>
        </p:nvSpPr>
        <p:spPr bwMode="auto">
          <a:xfrm>
            <a:off x="8153400" y="0"/>
            <a:ext cx="990600" cy="457200"/>
          </a:xfrm>
          <a:prstGeom prst="rect">
            <a:avLst/>
          </a:prstGeom>
          <a:noFill/>
          <a:ln>
            <a:noFill/>
          </a:ln>
          <a:effectLst>
            <a:outerShdw blurRad="63500" dist="38099" dir="2700000" algn="ctr" rotWithShape="0">
              <a:schemeClr val="tx2">
                <a:alpha val="74998"/>
              </a:schemeClr>
            </a:outerShdw>
          </a:effectLs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137</a:t>
            </a:r>
            <a:endParaRPr kumimoji="0" lang="en-US" sz="24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78855" name="Text Box 7"/>
          <p:cNvSpPr txBox="1">
            <a:spLocks noChangeArrowheads="1"/>
          </p:cNvSpPr>
          <p:nvPr/>
        </p:nvSpPr>
        <p:spPr bwMode="auto">
          <a:xfrm>
            <a:off x="173038" y="1169988"/>
            <a:ext cx="2722562" cy="701675"/>
          </a:xfrm>
          <a:prstGeom prst="rect">
            <a:avLst/>
          </a:prstGeom>
          <a:noFill/>
          <a:ln>
            <a:noFill/>
          </a:ln>
          <a:effectLst>
            <a:outerShdw blurRad="63500" dist="38099" dir="2700000" algn="ctr" rotWithShape="0">
              <a:schemeClr val="tx1">
                <a:alpha val="74998"/>
              </a:schemeClr>
            </a:outerShdw>
          </a:effectLs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FFFFFF"/>
                </a:solidFill>
                <a:effectLst/>
                <a:uLnTx/>
                <a:uFillTx/>
                <a:latin typeface="Arial" charset="0"/>
                <a:ea typeface="ＭＳ Ｐゴシック" charset="0"/>
              </a:rPr>
              <a:t>Text</a:t>
            </a:r>
            <a:endParaRPr kumimoji="0" lang="en-US" sz="3200" b="1" i="1" u="sng"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78856" name="Text Box 8"/>
          <p:cNvSpPr txBox="1">
            <a:spLocks noChangeArrowheads="1"/>
          </p:cNvSpPr>
          <p:nvPr/>
        </p:nvSpPr>
        <p:spPr bwMode="auto">
          <a:xfrm>
            <a:off x="173038" y="2160588"/>
            <a:ext cx="3124200" cy="641350"/>
          </a:xfrm>
          <a:prstGeom prst="rect">
            <a:avLst/>
          </a:prstGeom>
          <a:noFill/>
          <a:ln>
            <a:noFill/>
          </a:ln>
          <a:effectLst>
            <a:outerShdw blurRad="63500" dist="38099" dir="2700000" algn="ctr" rotWithShape="0">
              <a:schemeClr val="tx1">
                <a:alpha val="74998"/>
              </a:schemeClr>
            </a:outerShdw>
          </a:effectLs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1 Tim 6:3-5</a:t>
            </a:r>
            <a:endParaRPr kumimoji="0" lang="en-US" sz="28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78857" name="Text Box 9"/>
          <p:cNvSpPr txBox="1">
            <a:spLocks noChangeArrowheads="1"/>
          </p:cNvSpPr>
          <p:nvPr/>
        </p:nvSpPr>
        <p:spPr bwMode="auto">
          <a:xfrm>
            <a:off x="173038" y="3151188"/>
            <a:ext cx="3124200" cy="641350"/>
          </a:xfrm>
          <a:prstGeom prst="rect">
            <a:avLst/>
          </a:prstGeom>
          <a:noFill/>
          <a:ln>
            <a:noFill/>
          </a:ln>
          <a:effectLst>
            <a:outerShdw blurRad="63500" dist="38099" dir="2700000" algn="ctr" rotWithShape="0">
              <a:schemeClr val="tx1">
                <a:alpha val="74998"/>
              </a:schemeClr>
            </a:outerShdw>
          </a:effectLs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2 Tim 2:16-21</a:t>
            </a:r>
            <a:endParaRPr kumimoji="0" lang="en-US" sz="28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78858" name="Text Box 10"/>
          <p:cNvSpPr txBox="1">
            <a:spLocks noChangeArrowheads="1"/>
          </p:cNvSpPr>
          <p:nvPr/>
        </p:nvSpPr>
        <p:spPr bwMode="auto">
          <a:xfrm>
            <a:off x="173038" y="4157663"/>
            <a:ext cx="2722562" cy="641350"/>
          </a:xfrm>
          <a:prstGeom prst="rect">
            <a:avLst/>
          </a:prstGeom>
          <a:noFill/>
          <a:ln>
            <a:noFill/>
          </a:ln>
          <a:effectLst>
            <a:outerShdw blurRad="63500" dist="38099" dir="2700000" algn="ctr" rotWithShape="0">
              <a:schemeClr val="tx1">
                <a:alpha val="74998"/>
              </a:schemeClr>
            </a:outerShdw>
          </a:effectLs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Titus 3:10</a:t>
            </a:r>
            <a:endParaRPr kumimoji="0" lang="en-US" sz="28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78859" name="Text Box 11"/>
          <p:cNvSpPr txBox="1">
            <a:spLocks noChangeArrowheads="1"/>
          </p:cNvSpPr>
          <p:nvPr/>
        </p:nvSpPr>
        <p:spPr bwMode="auto">
          <a:xfrm>
            <a:off x="173038" y="5148263"/>
            <a:ext cx="2722562" cy="641350"/>
          </a:xfrm>
          <a:prstGeom prst="rect">
            <a:avLst/>
          </a:prstGeom>
          <a:noFill/>
          <a:ln>
            <a:noFill/>
          </a:ln>
          <a:effectLst>
            <a:outerShdw blurRad="63500" dist="38099" dir="2700000" algn="ctr" rotWithShape="0">
              <a:schemeClr val="tx1">
                <a:alpha val="74998"/>
              </a:schemeClr>
            </a:outerShdw>
          </a:effectLs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2 John 7-11</a:t>
            </a:r>
            <a:endParaRPr kumimoji="0" lang="en-US" sz="28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78860" name="Text Box 12"/>
          <p:cNvSpPr txBox="1">
            <a:spLocks noChangeArrowheads="1"/>
          </p:cNvSpPr>
          <p:nvPr/>
        </p:nvSpPr>
        <p:spPr bwMode="auto">
          <a:xfrm>
            <a:off x="3505200" y="2160588"/>
            <a:ext cx="2438400" cy="641350"/>
          </a:xfrm>
          <a:prstGeom prst="rect">
            <a:avLst/>
          </a:prstGeom>
          <a:noFill/>
          <a:ln>
            <a:noFill/>
          </a:ln>
          <a:effectLst>
            <a:outerShdw blurRad="63500" dist="38099" dir="2700000" algn="ctr" rotWithShape="0">
              <a:schemeClr val="tx1">
                <a:alpha val="74998"/>
              </a:schemeClr>
            </a:outerShdw>
          </a:effectLs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a:t>
            </a:r>
            <a:endParaRPr kumimoji="0" lang="en-US" sz="28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78861" name="Text Box 13"/>
          <p:cNvSpPr txBox="1">
            <a:spLocks noChangeArrowheads="1"/>
          </p:cNvSpPr>
          <p:nvPr/>
        </p:nvSpPr>
        <p:spPr bwMode="auto">
          <a:xfrm>
            <a:off x="5888038" y="2160588"/>
            <a:ext cx="2341562" cy="641350"/>
          </a:xfrm>
          <a:prstGeom prst="rect">
            <a:avLst/>
          </a:prstGeom>
          <a:noFill/>
          <a:ln>
            <a:noFill/>
          </a:ln>
          <a:effectLst>
            <a:outerShdw blurRad="63500" dist="38099" dir="2700000" algn="ctr" rotWithShape="0">
              <a:schemeClr val="tx1">
                <a:alpha val="74998"/>
              </a:schemeClr>
            </a:outerShdw>
          </a:effectLs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a:t>
            </a:r>
            <a:endParaRPr kumimoji="0" lang="en-US" sz="28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78862" name="Text Box 14"/>
          <p:cNvSpPr txBox="1">
            <a:spLocks noChangeArrowheads="1"/>
          </p:cNvSpPr>
          <p:nvPr/>
        </p:nvSpPr>
        <p:spPr bwMode="auto">
          <a:xfrm>
            <a:off x="3505200" y="3151188"/>
            <a:ext cx="2438400" cy="641350"/>
          </a:xfrm>
          <a:prstGeom prst="rect">
            <a:avLst/>
          </a:prstGeom>
          <a:noFill/>
          <a:ln>
            <a:noFill/>
          </a:ln>
          <a:effectLst>
            <a:outerShdw blurRad="63500" dist="38099" dir="2700000" algn="ctr" rotWithShape="0">
              <a:schemeClr val="tx1">
                <a:alpha val="74998"/>
              </a:schemeClr>
            </a:outerShdw>
          </a:effectLs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a:t>
            </a:r>
            <a:endParaRPr kumimoji="0" lang="en-US" sz="28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78863" name="Text Box 15"/>
          <p:cNvSpPr txBox="1">
            <a:spLocks noChangeArrowheads="1"/>
          </p:cNvSpPr>
          <p:nvPr/>
        </p:nvSpPr>
        <p:spPr bwMode="auto">
          <a:xfrm>
            <a:off x="5888038" y="3151188"/>
            <a:ext cx="2341562" cy="641350"/>
          </a:xfrm>
          <a:prstGeom prst="rect">
            <a:avLst/>
          </a:prstGeom>
          <a:noFill/>
          <a:ln>
            <a:noFill/>
          </a:ln>
          <a:effectLst>
            <a:outerShdw blurRad="63500" dist="38099" dir="2700000" algn="ctr" rotWithShape="0">
              <a:schemeClr val="tx1">
                <a:alpha val="74998"/>
              </a:schemeClr>
            </a:outerShdw>
          </a:effectLs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a:t>
            </a:r>
            <a:endParaRPr kumimoji="0" lang="en-US" sz="28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78864" name="Text Box 16"/>
          <p:cNvSpPr txBox="1">
            <a:spLocks noChangeArrowheads="1"/>
          </p:cNvSpPr>
          <p:nvPr/>
        </p:nvSpPr>
        <p:spPr bwMode="auto">
          <a:xfrm>
            <a:off x="3505200" y="4157663"/>
            <a:ext cx="2438400" cy="641350"/>
          </a:xfrm>
          <a:prstGeom prst="rect">
            <a:avLst/>
          </a:prstGeom>
          <a:noFill/>
          <a:ln>
            <a:noFill/>
          </a:ln>
          <a:effectLst>
            <a:outerShdw blurRad="63500" dist="38099" dir="2700000" algn="ctr" rotWithShape="0">
              <a:schemeClr val="tx1">
                <a:alpha val="74998"/>
              </a:schemeClr>
            </a:outerShdw>
          </a:effectLs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a:t>
            </a:r>
            <a:endParaRPr kumimoji="0" lang="en-US" sz="28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78865" name="Text Box 17"/>
          <p:cNvSpPr txBox="1">
            <a:spLocks noChangeArrowheads="1"/>
          </p:cNvSpPr>
          <p:nvPr/>
        </p:nvSpPr>
        <p:spPr bwMode="auto">
          <a:xfrm>
            <a:off x="5888038" y="4157663"/>
            <a:ext cx="2341562" cy="641350"/>
          </a:xfrm>
          <a:prstGeom prst="rect">
            <a:avLst/>
          </a:prstGeom>
          <a:noFill/>
          <a:ln>
            <a:noFill/>
          </a:ln>
          <a:effectLst>
            <a:outerShdw blurRad="63500" dist="38099" dir="2700000" algn="ctr" rotWithShape="0">
              <a:schemeClr val="tx1">
                <a:alpha val="74998"/>
              </a:schemeClr>
            </a:outerShdw>
          </a:effectLs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a:t>
            </a:r>
            <a:endParaRPr kumimoji="0" lang="en-US" sz="28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78866" name="Text Box 18"/>
          <p:cNvSpPr txBox="1">
            <a:spLocks noChangeArrowheads="1"/>
          </p:cNvSpPr>
          <p:nvPr/>
        </p:nvSpPr>
        <p:spPr bwMode="auto">
          <a:xfrm>
            <a:off x="3505200" y="5148263"/>
            <a:ext cx="2438400" cy="641350"/>
          </a:xfrm>
          <a:prstGeom prst="rect">
            <a:avLst/>
          </a:prstGeom>
          <a:noFill/>
          <a:ln>
            <a:noFill/>
          </a:ln>
          <a:effectLst>
            <a:outerShdw blurRad="63500" dist="38099" dir="2700000" algn="ctr" rotWithShape="0">
              <a:schemeClr val="tx1">
                <a:alpha val="74998"/>
              </a:schemeClr>
            </a:outerShdw>
          </a:effectLs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a:t>
            </a:r>
            <a:endParaRPr kumimoji="0" lang="en-US" sz="28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78867" name="Text Box 19"/>
          <p:cNvSpPr txBox="1">
            <a:spLocks noChangeArrowheads="1"/>
          </p:cNvSpPr>
          <p:nvPr/>
        </p:nvSpPr>
        <p:spPr bwMode="auto">
          <a:xfrm>
            <a:off x="5888038" y="5148263"/>
            <a:ext cx="2341562" cy="641350"/>
          </a:xfrm>
          <a:prstGeom prst="rect">
            <a:avLst/>
          </a:prstGeom>
          <a:noFill/>
          <a:ln>
            <a:noFill/>
          </a:ln>
          <a:effectLst>
            <a:outerShdw blurRad="63500" dist="38099" dir="2700000" algn="ctr" rotWithShape="0">
              <a:schemeClr val="tx1">
                <a:alpha val="74998"/>
              </a:schemeClr>
            </a:outerShdw>
          </a:effectLs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a:t>
            </a:r>
            <a:endParaRPr kumimoji="0" lang="en-US" sz="28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78868" name="Text Box 20"/>
          <p:cNvSpPr txBox="1">
            <a:spLocks noChangeArrowheads="1"/>
          </p:cNvSpPr>
          <p:nvPr/>
        </p:nvSpPr>
        <p:spPr bwMode="auto">
          <a:xfrm>
            <a:off x="152400" y="6216650"/>
            <a:ext cx="3221038" cy="641350"/>
          </a:xfrm>
          <a:prstGeom prst="rect">
            <a:avLst/>
          </a:prstGeom>
          <a:noFill/>
          <a:ln>
            <a:noFill/>
          </a:ln>
          <a:effectLst>
            <a:outerShdw blurRad="63500" dist="38099" dir="2700000" algn="ctr" rotWithShape="0">
              <a:schemeClr val="tx1">
                <a:alpha val="74998"/>
              </a:schemeClr>
            </a:outerShdw>
          </a:effectLs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Jude 3</a:t>
            </a:r>
            <a:endParaRPr kumimoji="0" lang="en-US" sz="28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78869" name="Text Box 21"/>
          <p:cNvSpPr txBox="1">
            <a:spLocks noChangeArrowheads="1"/>
          </p:cNvSpPr>
          <p:nvPr/>
        </p:nvSpPr>
        <p:spPr bwMode="auto">
          <a:xfrm>
            <a:off x="3484563" y="6216650"/>
            <a:ext cx="2438400" cy="641350"/>
          </a:xfrm>
          <a:prstGeom prst="rect">
            <a:avLst/>
          </a:prstGeom>
          <a:noFill/>
          <a:ln>
            <a:noFill/>
          </a:ln>
          <a:effectLst>
            <a:outerShdw blurRad="63500" dist="38099" dir="2700000" algn="ctr" rotWithShape="0">
              <a:schemeClr val="tx1">
                <a:alpha val="74998"/>
              </a:schemeClr>
            </a:outerShdw>
          </a:effectLs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a:t>
            </a:r>
            <a:endParaRPr kumimoji="0" lang="en-US" sz="28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78870" name="Text Box 22"/>
          <p:cNvSpPr txBox="1">
            <a:spLocks noChangeArrowheads="1"/>
          </p:cNvSpPr>
          <p:nvPr/>
        </p:nvSpPr>
        <p:spPr bwMode="auto">
          <a:xfrm>
            <a:off x="5867400" y="6216650"/>
            <a:ext cx="2341563" cy="641350"/>
          </a:xfrm>
          <a:prstGeom prst="rect">
            <a:avLst/>
          </a:prstGeom>
          <a:noFill/>
          <a:ln>
            <a:noFill/>
          </a:ln>
          <a:effectLst>
            <a:outerShdw blurRad="63500" dist="38099" dir="2700000" algn="ctr" rotWithShape="0">
              <a:schemeClr val="tx1">
                <a:alpha val="74998"/>
              </a:schemeClr>
            </a:outerShdw>
          </a:effectLs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a:t>
            </a:r>
            <a:endParaRPr kumimoji="0" lang="en-US" sz="28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231033515"/>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78856"/>
                                        </p:tgtEl>
                                        <p:attrNameLst>
                                          <p:attrName>style.visibility</p:attrName>
                                        </p:attrNameLst>
                                      </p:cBhvr>
                                      <p:to>
                                        <p:strVal val="visible"/>
                                      </p:to>
                                    </p:set>
                                    <p:anim calcmode="lin" valueType="num">
                                      <p:cBhvr>
                                        <p:cTn id="7" dur="1000" fill="hold"/>
                                        <p:tgtEl>
                                          <p:spTgt spid="78856"/>
                                        </p:tgtEl>
                                        <p:attrNameLst>
                                          <p:attrName>ppt_w</p:attrName>
                                        </p:attrNameLst>
                                      </p:cBhvr>
                                      <p:tavLst>
                                        <p:tav tm="0">
                                          <p:val>
                                            <p:fltVal val="0"/>
                                          </p:val>
                                        </p:tav>
                                        <p:tav tm="100000">
                                          <p:val>
                                            <p:strVal val="#ppt_w"/>
                                          </p:val>
                                        </p:tav>
                                      </p:tavLst>
                                    </p:anim>
                                    <p:anim calcmode="lin" valueType="num">
                                      <p:cBhvr>
                                        <p:cTn id="8" dur="1000" fill="hold"/>
                                        <p:tgtEl>
                                          <p:spTgt spid="78856"/>
                                        </p:tgtEl>
                                        <p:attrNameLst>
                                          <p:attrName>ppt_h</p:attrName>
                                        </p:attrNameLst>
                                      </p:cBhvr>
                                      <p:tavLst>
                                        <p:tav tm="0">
                                          <p:val>
                                            <p:fltVal val="0"/>
                                          </p:val>
                                        </p:tav>
                                        <p:tav tm="100000">
                                          <p:val>
                                            <p:strVal val="#ppt_h"/>
                                          </p:val>
                                        </p:tav>
                                      </p:tavLst>
                                    </p:anim>
                                    <p:anim calcmode="lin" valueType="num">
                                      <p:cBhvr>
                                        <p:cTn id="9" dur="1000" fill="hold"/>
                                        <p:tgtEl>
                                          <p:spTgt spid="7885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885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78857"/>
                                        </p:tgtEl>
                                        <p:attrNameLst>
                                          <p:attrName>style.visibility</p:attrName>
                                        </p:attrNameLst>
                                      </p:cBhvr>
                                      <p:to>
                                        <p:strVal val="visible"/>
                                      </p:to>
                                    </p:set>
                                    <p:anim calcmode="lin" valueType="num">
                                      <p:cBhvr>
                                        <p:cTn id="15" dur="1000" fill="hold"/>
                                        <p:tgtEl>
                                          <p:spTgt spid="78857"/>
                                        </p:tgtEl>
                                        <p:attrNameLst>
                                          <p:attrName>ppt_w</p:attrName>
                                        </p:attrNameLst>
                                      </p:cBhvr>
                                      <p:tavLst>
                                        <p:tav tm="0">
                                          <p:val>
                                            <p:fltVal val="0"/>
                                          </p:val>
                                        </p:tav>
                                        <p:tav tm="100000">
                                          <p:val>
                                            <p:strVal val="#ppt_w"/>
                                          </p:val>
                                        </p:tav>
                                      </p:tavLst>
                                    </p:anim>
                                    <p:anim calcmode="lin" valueType="num">
                                      <p:cBhvr>
                                        <p:cTn id="16" dur="1000" fill="hold"/>
                                        <p:tgtEl>
                                          <p:spTgt spid="78857"/>
                                        </p:tgtEl>
                                        <p:attrNameLst>
                                          <p:attrName>ppt_h</p:attrName>
                                        </p:attrNameLst>
                                      </p:cBhvr>
                                      <p:tavLst>
                                        <p:tav tm="0">
                                          <p:val>
                                            <p:fltVal val="0"/>
                                          </p:val>
                                        </p:tav>
                                        <p:tav tm="100000">
                                          <p:val>
                                            <p:strVal val="#ppt_h"/>
                                          </p:val>
                                        </p:tav>
                                      </p:tavLst>
                                    </p:anim>
                                    <p:anim calcmode="lin" valueType="num">
                                      <p:cBhvr>
                                        <p:cTn id="17" dur="1000" fill="hold"/>
                                        <p:tgtEl>
                                          <p:spTgt spid="7885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7885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78858"/>
                                        </p:tgtEl>
                                        <p:attrNameLst>
                                          <p:attrName>style.visibility</p:attrName>
                                        </p:attrNameLst>
                                      </p:cBhvr>
                                      <p:to>
                                        <p:strVal val="visible"/>
                                      </p:to>
                                    </p:set>
                                    <p:anim calcmode="lin" valueType="num">
                                      <p:cBhvr>
                                        <p:cTn id="23" dur="1000" fill="hold"/>
                                        <p:tgtEl>
                                          <p:spTgt spid="78858"/>
                                        </p:tgtEl>
                                        <p:attrNameLst>
                                          <p:attrName>ppt_w</p:attrName>
                                        </p:attrNameLst>
                                      </p:cBhvr>
                                      <p:tavLst>
                                        <p:tav tm="0">
                                          <p:val>
                                            <p:fltVal val="0"/>
                                          </p:val>
                                        </p:tav>
                                        <p:tav tm="100000">
                                          <p:val>
                                            <p:strVal val="#ppt_w"/>
                                          </p:val>
                                        </p:tav>
                                      </p:tavLst>
                                    </p:anim>
                                    <p:anim calcmode="lin" valueType="num">
                                      <p:cBhvr>
                                        <p:cTn id="24" dur="1000" fill="hold"/>
                                        <p:tgtEl>
                                          <p:spTgt spid="78858"/>
                                        </p:tgtEl>
                                        <p:attrNameLst>
                                          <p:attrName>ppt_h</p:attrName>
                                        </p:attrNameLst>
                                      </p:cBhvr>
                                      <p:tavLst>
                                        <p:tav tm="0">
                                          <p:val>
                                            <p:fltVal val="0"/>
                                          </p:val>
                                        </p:tav>
                                        <p:tav tm="100000">
                                          <p:val>
                                            <p:strVal val="#ppt_h"/>
                                          </p:val>
                                        </p:tav>
                                      </p:tavLst>
                                    </p:anim>
                                    <p:anim calcmode="lin" valueType="num">
                                      <p:cBhvr>
                                        <p:cTn id="25" dur="1000" fill="hold"/>
                                        <p:tgtEl>
                                          <p:spTgt spid="7885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7885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78859"/>
                                        </p:tgtEl>
                                        <p:attrNameLst>
                                          <p:attrName>style.visibility</p:attrName>
                                        </p:attrNameLst>
                                      </p:cBhvr>
                                      <p:to>
                                        <p:strVal val="visible"/>
                                      </p:to>
                                    </p:set>
                                    <p:anim calcmode="lin" valueType="num">
                                      <p:cBhvr>
                                        <p:cTn id="31" dur="1000" fill="hold"/>
                                        <p:tgtEl>
                                          <p:spTgt spid="78859"/>
                                        </p:tgtEl>
                                        <p:attrNameLst>
                                          <p:attrName>ppt_w</p:attrName>
                                        </p:attrNameLst>
                                      </p:cBhvr>
                                      <p:tavLst>
                                        <p:tav tm="0">
                                          <p:val>
                                            <p:fltVal val="0"/>
                                          </p:val>
                                        </p:tav>
                                        <p:tav tm="100000">
                                          <p:val>
                                            <p:strVal val="#ppt_w"/>
                                          </p:val>
                                        </p:tav>
                                      </p:tavLst>
                                    </p:anim>
                                    <p:anim calcmode="lin" valueType="num">
                                      <p:cBhvr>
                                        <p:cTn id="32" dur="1000" fill="hold"/>
                                        <p:tgtEl>
                                          <p:spTgt spid="78859"/>
                                        </p:tgtEl>
                                        <p:attrNameLst>
                                          <p:attrName>ppt_h</p:attrName>
                                        </p:attrNameLst>
                                      </p:cBhvr>
                                      <p:tavLst>
                                        <p:tav tm="0">
                                          <p:val>
                                            <p:fltVal val="0"/>
                                          </p:val>
                                        </p:tav>
                                        <p:tav tm="100000">
                                          <p:val>
                                            <p:strVal val="#ppt_h"/>
                                          </p:val>
                                        </p:tav>
                                      </p:tavLst>
                                    </p:anim>
                                    <p:anim calcmode="lin" valueType="num">
                                      <p:cBhvr>
                                        <p:cTn id="33" dur="1000" fill="hold"/>
                                        <p:tgtEl>
                                          <p:spTgt spid="78859"/>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788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78868"/>
                                        </p:tgtEl>
                                        <p:attrNameLst>
                                          <p:attrName>style.visibility</p:attrName>
                                        </p:attrNameLst>
                                      </p:cBhvr>
                                      <p:to>
                                        <p:strVal val="visible"/>
                                      </p:to>
                                    </p:set>
                                    <p:anim calcmode="lin" valueType="num">
                                      <p:cBhvr>
                                        <p:cTn id="39" dur="1000" fill="hold"/>
                                        <p:tgtEl>
                                          <p:spTgt spid="78868"/>
                                        </p:tgtEl>
                                        <p:attrNameLst>
                                          <p:attrName>ppt_w</p:attrName>
                                        </p:attrNameLst>
                                      </p:cBhvr>
                                      <p:tavLst>
                                        <p:tav tm="0">
                                          <p:val>
                                            <p:fltVal val="0"/>
                                          </p:val>
                                        </p:tav>
                                        <p:tav tm="100000">
                                          <p:val>
                                            <p:strVal val="#ppt_w"/>
                                          </p:val>
                                        </p:tav>
                                      </p:tavLst>
                                    </p:anim>
                                    <p:anim calcmode="lin" valueType="num">
                                      <p:cBhvr>
                                        <p:cTn id="40" dur="1000" fill="hold"/>
                                        <p:tgtEl>
                                          <p:spTgt spid="78868"/>
                                        </p:tgtEl>
                                        <p:attrNameLst>
                                          <p:attrName>ppt_h</p:attrName>
                                        </p:attrNameLst>
                                      </p:cBhvr>
                                      <p:tavLst>
                                        <p:tav tm="0">
                                          <p:val>
                                            <p:fltVal val="0"/>
                                          </p:val>
                                        </p:tav>
                                        <p:tav tm="100000">
                                          <p:val>
                                            <p:strVal val="#ppt_h"/>
                                          </p:val>
                                        </p:tav>
                                      </p:tavLst>
                                    </p:anim>
                                    <p:anim calcmode="lin" valueType="num">
                                      <p:cBhvr>
                                        <p:cTn id="41" dur="1000" fill="hold"/>
                                        <p:tgtEl>
                                          <p:spTgt spid="78868"/>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7886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78860"/>
                                        </p:tgtEl>
                                        <p:attrNameLst>
                                          <p:attrName>style.visibility</p:attrName>
                                        </p:attrNameLst>
                                      </p:cBhvr>
                                      <p:to>
                                        <p:strVal val="visible"/>
                                      </p:to>
                                    </p:set>
                                    <p:anim calcmode="lin" valueType="num">
                                      <p:cBhvr>
                                        <p:cTn id="47" dur="1000" fill="hold"/>
                                        <p:tgtEl>
                                          <p:spTgt spid="78860"/>
                                        </p:tgtEl>
                                        <p:attrNameLst>
                                          <p:attrName>ppt_w</p:attrName>
                                        </p:attrNameLst>
                                      </p:cBhvr>
                                      <p:tavLst>
                                        <p:tav tm="0">
                                          <p:val>
                                            <p:fltVal val="0"/>
                                          </p:val>
                                        </p:tav>
                                        <p:tav tm="100000">
                                          <p:val>
                                            <p:strVal val="#ppt_w"/>
                                          </p:val>
                                        </p:tav>
                                      </p:tavLst>
                                    </p:anim>
                                    <p:anim calcmode="lin" valueType="num">
                                      <p:cBhvr>
                                        <p:cTn id="48" dur="1000" fill="hold"/>
                                        <p:tgtEl>
                                          <p:spTgt spid="78860"/>
                                        </p:tgtEl>
                                        <p:attrNameLst>
                                          <p:attrName>ppt_h</p:attrName>
                                        </p:attrNameLst>
                                      </p:cBhvr>
                                      <p:tavLst>
                                        <p:tav tm="0">
                                          <p:val>
                                            <p:fltVal val="0"/>
                                          </p:val>
                                        </p:tav>
                                        <p:tav tm="100000">
                                          <p:val>
                                            <p:strVal val="#ppt_h"/>
                                          </p:val>
                                        </p:tav>
                                      </p:tavLst>
                                    </p:anim>
                                    <p:anim calcmode="lin" valueType="num">
                                      <p:cBhvr>
                                        <p:cTn id="49" dur="1000" fill="hold"/>
                                        <p:tgtEl>
                                          <p:spTgt spid="7886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7886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78861"/>
                                        </p:tgtEl>
                                        <p:attrNameLst>
                                          <p:attrName>style.visibility</p:attrName>
                                        </p:attrNameLst>
                                      </p:cBhvr>
                                      <p:to>
                                        <p:strVal val="visible"/>
                                      </p:to>
                                    </p:set>
                                    <p:anim calcmode="lin" valueType="num">
                                      <p:cBhvr>
                                        <p:cTn id="55" dur="1000" fill="hold"/>
                                        <p:tgtEl>
                                          <p:spTgt spid="78861"/>
                                        </p:tgtEl>
                                        <p:attrNameLst>
                                          <p:attrName>ppt_w</p:attrName>
                                        </p:attrNameLst>
                                      </p:cBhvr>
                                      <p:tavLst>
                                        <p:tav tm="0">
                                          <p:val>
                                            <p:fltVal val="0"/>
                                          </p:val>
                                        </p:tav>
                                        <p:tav tm="100000">
                                          <p:val>
                                            <p:strVal val="#ppt_w"/>
                                          </p:val>
                                        </p:tav>
                                      </p:tavLst>
                                    </p:anim>
                                    <p:anim calcmode="lin" valueType="num">
                                      <p:cBhvr>
                                        <p:cTn id="56" dur="1000" fill="hold"/>
                                        <p:tgtEl>
                                          <p:spTgt spid="78861"/>
                                        </p:tgtEl>
                                        <p:attrNameLst>
                                          <p:attrName>ppt_h</p:attrName>
                                        </p:attrNameLst>
                                      </p:cBhvr>
                                      <p:tavLst>
                                        <p:tav tm="0">
                                          <p:val>
                                            <p:fltVal val="0"/>
                                          </p:val>
                                        </p:tav>
                                        <p:tav tm="100000">
                                          <p:val>
                                            <p:strVal val="#ppt_h"/>
                                          </p:val>
                                        </p:tav>
                                      </p:tavLst>
                                    </p:anim>
                                    <p:anim calcmode="lin" valueType="num">
                                      <p:cBhvr>
                                        <p:cTn id="57" dur="1000" fill="hold"/>
                                        <p:tgtEl>
                                          <p:spTgt spid="78861"/>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7886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78862"/>
                                        </p:tgtEl>
                                        <p:attrNameLst>
                                          <p:attrName>style.visibility</p:attrName>
                                        </p:attrNameLst>
                                      </p:cBhvr>
                                      <p:to>
                                        <p:strVal val="visible"/>
                                      </p:to>
                                    </p:set>
                                    <p:anim calcmode="lin" valueType="num">
                                      <p:cBhvr>
                                        <p:cTn id="63" dur="1000" fill="hold"/>
                                        <p:tgtEl>
                                          <p:spTgt spid="78862"/>
                                        </p:tgtEl>
                                        <p:attrNameLst>
                                          <p:attrName>ppt_w</p:attrName>
                                        </p:attrNameLst>
                                      </p:cBhvr>
                                      <p:tavLst>
                                        <p:tav tm="0">
                                          <p:val>
                                            <p:fltVal val="0"/>
                                          </p:val>
                                        </p:tav>
                                        <p:tav tm="100000">
                                          <p:val>
                                            <p:strVal val="#ppt_w"/>
                                          </p:val>
                                        </p:tav>
                                      </p:tavLst>
                                    </p:anim>
                                    <p:anim calcmode="lin" valueType="num">
                                      <p:cBhvr>
                                        <p:cTn id="64" dur="1000" fill="hold"/>
                                        <p:tgtEl>
                                          <p:spTgt spid="78862"/>
                                        </p:tgtEl>
                                        <p:attrNameLst>
                                          <p:attrName>ppt_h</p:attrName>
                                        </p:attrNameLst>
                                      </p:cBhvr>
                                      <p:tavLst>
                                        <p:tav tm="0">
                                          <p:val>
                                            <p:fltVal val="0"/>
                                          </p:val>
                                        </p:tav>
                                        <p:tav tm="100000">
                                          <p:val>
                                            <p:strVal val="#ppt_h"/>
                                          </p:val>
                                        </p:tav>
                                      </p:tavLst>
                                    </p:anim>
                                    <p:anim calcmode="lin" valueType="num">
                                      <p:cBhvr>
                                        <p:cTn id="65" dur="1000" fill="hold"/>
                                        <p:tgtEl>
                                          <p:spTgt spid="78862"/>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7886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78863"/>
                                        </p:tgtEl>
                                        <p:attrNameLst>
                                          <p:attrName>style.visibility</p:attrName>
                                        </p:attrNameLst>
                                      </p:cBhvr>
                                      <p:to>
                                        <p:strVal val="visible"/>
                                      </p:to>
                                    </p:set>
                                    <p:anim calcmode="lin" valueType="num">
                                      <p:cBhvr>
                                        <p:cTn id="71" dur="1000" fill="hold"/>
                                        <p:tgtEl>
                                          <p:spTgt spid="78863"/>
                                        </p:tgtEl>
                                        <p:attrNameLst>
                                          <p:attrName>ppt_w</p:attrName>
                                        </p:attrNameLst>
                                      </p:cBhvr>
                                      <p:tavLst>
                                        <p:tav tm="0">
                                          <p:val>
                                            <p:fltVal val="0"/>
                                          </p:val>
                                        </p:tav>
                                        <p:tav tm="100000">
                                          <p:val>
                                            <p:strVal val="#ppt_w"/>
                                          </p:val>
                                        </p:tav>
                                      </p:tavLst>
                                    </p:anim>
                                    <p:anim calcmode="lin" valueType="num">
                                      <p:cBhvr>
                                        <p:cTn id="72" dur="1000" fill="hold"/>
                                        <p:tgtEl>
                                          <p:spTgt spid="78863"/>
                                        </p:tgtEl>
                                        <p:attrNameLst>
                                          <p:attrName>ppt_h</p:attrName>
                                        </p:attrNameLst>
                                      </p:cBhvr>
                                      <p:tavLst>
                                        <p:tav tm="0">
                                          <p:val>
                                            <p:fltVal val="0"/>
                                          </p:val>
                                        </p:tav>
                                        <p:tav tm="100000">
                                          <p:val>
                                            <p:strVal val="#ppt_h"/>
                                          </p:val>
                                        </p:tav>
                                      </p:tavLst>
                                    </p:anim>
                                    <p:anim calcmode="lin" valueType="num">
                                      <p:cBhvr>
                                        <p:cTn id="73" dur="1000" fill="hold"/>
                                        <p:tgtEl>
                                          <p:spTgt spid="78863"/>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7886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78864"/>
                                        </p:tgtEl>
                                        <p:attrNameLst>
                                          <p:attrName>style.visibility</p:attrName>
                                        </p:attrNameLst>
                                      </p:cBhvr>
                                      <p:to>
                                        <p:strVal val="visible"/>
                                      </p:to>
                                    </p:set>
                                    <p:anim calcmode="lin" valueType="num">
                                      <p:cBhvr>
                                        <p:cTn id="79" dur="1000" fill="hold"/>
                                        <p:tgtEl>
                                          <p:spTgt spid="78864"/>
                                        </p:tgtEl>
                                        <p:attrNameLst>
                                          <p:attrName>ppt_w</p:attrName>
                                        </p:attrNameLst>
                                      </p:cBhvr>
                                      <p:tavLst>
                                        <p:tav tm="0">
                                          <p:val>
                                            <p:fltVal val="0"/>
                                          </p:val>
                                        </p:tav>
                                        <p:tav tm="100000">
                                          <p:val>
                                            <p:strVal val="#ppt_w"/>
                                          </p:val>
                                        </p:tav>
                                      </p:tavLst>
                                    </p:anim>
                                    <p:anim calcmode="lin" valueType="num">
                                      <p:cBhvr>
                                        <p:cTn id="80" dur="1000" fill="hold"/>
                                        <p:tgtEl>
                                          <p:spTgt spid="78864"/>
                                        </p:tgtEl>
                                        <p:attrNameLst>
                                          <p:attrName>ppt_h</p:attrName>
                                        </p:attrNameLst>
                                      </p:cBhvr>
                                      <p:tavLst>
                                        <p:tav tm="0">
                                          <p:val>
                                            <p:fltVal val="0"/>
                                          </p:val>
                                        </p:tav>
                                        <p:tav tm="100000">
                                          <p:val>
                                            <p:strVal val="#ppt_h"/>
                                          </p:val>
                                        </p:tav>
                                      </p:tavLst>
                                    </p:anim>
                                    <p:anim calcmode="lin" valueType="num">
                                      <p:cBhvr>
                                        <p:cTn id="81" dur="1000" fill="hold"/>
                                        <p:tgtEl>
                                          <p:spTgt spid="78864"/>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7886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78865"/>
                                        </p:tgtEl>
                                        <p:attrNameLst>
                                          <p:attrName>style.visibility</p:attrName>
                                        </p:attrNameLst>
                                      </p:cBhvr>
                                      <p:to>
                                        <p:strVal val="visible"/>
                                      </p:to>
                                    </p:set>
                                    <p:anim calcmode="lin" valueType="num">
                                      <p:cBhvr>
                                        <p:cTn id="87" dur="1000" fill="hold"/>
                                        <p:tgtEl>
                                          <p:spTgt spid="78865"/>
                                        </p:tgtEl>
                                        <p:attrNameLst>
                                          <p:attrName>ppt_w</p:attrName>
                                        </p:attrNameLst>
                                      </p:cBhvr>
                                      <p:tavLst>
                                        <p:tav tm="0">
                                          <p:val>
                                            <p:fltVal val="0"/>
                                          </p:val>
                                        </p:tav>
                                        <p:tav tm="100000">
                                          <p:val>
                                            <p:strVal val="#ppt_w"/>
                                          </p:val>
                                        </p:tav>
                                      </p:tavLst>
                                    </p:anim>
                                    <p:anim calcmode="lin" valueType="num">
                                      <p:cBhvr>
                                        <p:cTn id="88" dur="1000" fill="hold"/>
                                        <p:tgtEl>
                                          <p:spTgt spid="78865"/>
                                        </p:tgtEl>
                                        <p:attrNameLst>
                                          <p:attrName>ppt_h</p:attrName>
                                        </p:attrNameLst>
                                      </p:cBhvr>
                                      <p:tavLst>
                                        <p:tav tm="0">
                                          <p:val>
                                            <p:fltVal val="0"/>
                                          </p:val>
                                        </p:tav>
                                        <p:tav tm="100000">
                                          <p:val>
                                            <p:strVal val="#ppt_h"/>
                                          </p:val>
                                        </p:tav>
                                      </p:tavLst>
                                    </p:anim>
                                    <p:anim calcmode="lin" valueType="num">
                                      <p:cBhvr>
                                        <p:cTn id="89" dur="1000" fill="hold"/>
                                        <p:tgtEl>
                                          <p:spTgt spid="78865"/>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7886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78866"/>
                                        </p:tgtEl>
                                        <p:attrNameLst>
                                          <p:attrName>style.visibility</p:attrName>
                                        </p:attrNameLst>
                                      </p:cBhvr>
                                      <p:to>
                                        <p:strVal val="visible"/>
                                      </p:to>
                                    </p:set>
                                    <p:anim calcmode="lin" valueType="num">
                                      <p:cBhvr>
                                        <p:cTn id="95" dur="1000" fill="hold"/>
                                        <p:tgtEl>
                                          <p:spTgt spid="78866"/>
                                        </p:tgtEl>
                                        <p:attrNameLst>
                                          <p:attrName>ppt_w</p:attrName>
                                        </p:attrNameLst>
                                      </p:cBhvr>
                                      <p:tavLst>
                                        <p:tav tm="0">
                                          <p:val>
                                            <p:fltVal val="0"/>
                                          </p:val>
                                        </p:tav>
                                        <p:tav tm="100000">
                                          <p:val>
                                            <p:strVal val="#ppt_w"/>
                                          </p:val>
                                        </p:tav>
                                      </p:tavLst>
                                    </p:anim>
                                    <p:anim calcmode="lin" valueType="num">
                                      <p:cBhvr>
                                        <p:cTn id="96" dur="1000" fill="hold"/>
                                        <p:tgtEl>
                                          <p:spTgt spid="78866"/>
                                        </p:tgtEl>
                                        <p:attrNameLst>
                                          <p:attrName>ppt_h</p:attrName>
                                        </p:attrNameLst>
                                      </p:cBhvr>
                                      <p:tavLst>
                                        <p:tav tm="0">
                                          <p:val>
                                            <p:fltVal val="0"/>
                                          </p:val>
                                        </p:tav>
                                        <p:tav tm="100000">
                                          <p:val>
                                            <p:strVal val="#ppt_h"/>
                                          </p:val>
                                        </p:tav>
                                      </p:tavLst>
                                    </p:anim>
                                    <p:anim calcmode="lin" valueType="num">
                                      <p:cBhvr>
                                        <p:cTn id="97" dur="1000" fill="hold"/>
                                        <p:tgtEl>
                                          <p:spTgt spid="78866"/>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7886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15" presetClass="entr" presetSubtype="0" fill="hold" grpId="0" nodeType="clickEffect">
                                  <p:stCondLst>
                                    <p:cond delay="0"/>
                                  </p:stCondLst>
                                  <p:childTnLst>
                                    <p:set>
                                      <p:cBhvr>
                                        <p:cTn id="102" dur="1" fill="hold">
                                          <p:stCondLst>
                                            <p:cond delay="0"/>
                                          </p:stCondLst>
                                        </p:cTn>
                                        <p:tgtEl>
                                          <p:spTgt spid="78867"/>
                                        </p:tgtEl>
                                        <p:attrNameLst>
                                          <p:attrName>style.visibility</p:attrName>
                                        </p:attrNameLst>
                                      </p:cBhvr>
                                      <p:to>
                                        <p:strVal val="visible"/>
                                      </p:to>
                                    </p:set>
                                    <p:anim calcmode="lin" valueType="num">
                                      <p:cBhvr>
                                        <p:cTn id="103" dur="1000" fill="hold"/>
                                        <p:tgtEl>
                                          <p:spTgt spid="78867"/>
                                        </p:tgtEl>
                                        <p:attrNameLst>
                                          <p:attrName>ppt_w</p:attrName>
                                        </p:attrNameLst>
                                      </p:cBhvr>
                                      <p:tavLst>
                                        <p:tav tm="0">
                                          <p:val>
                                            <p:fltVal val="0"/>
                                          </p:val>
                                        </p:tav>
                                        <p:tav tm="100000">
                                          <p:val>
                                            <p:strVal val="#ppt_w"/>
                                          </p:val>
                                        </p:tav>
                                      </p:tavLst>
                                    </p:anim>
                                    <p:anim calcmode="lin" valueType="num">
                                      <p:cBhvr>
                                        <p:cTn id="104" dur="1000" fill="hold"/>
                                        <p:tgtEl>
                                          <p:spTgt spid="78867"/>
                                        </p:tgtEl>
                                        <p:attrNameLst>
                                          <p:attrName>ppt_h</p:attrName>
                                        </p:attrNameLst>
                                      </p:cBhvr>
                                      <p:tavLst>
                                        <p:tav tm="0">
                                          <p:val>
                                            <p:fltVal val="0"/>
                                          </p:val>
                                        </p:tav>
                                        <p:tav tm="100000">
                                          <p:val>
                                            <p:strVal val="#ppt_h"/>
                                          </p:val>
                                        </p:tav>
                                      </p:tavLst>
                                    </p:anim>
                                    <p:anim calcmode="lin" valueType="num">
                                      <p:cBhvr>
                                        <p:cTn id="105" dur="1000" fill="hold"/>
                                        <p:tgtEl>
                                          <p:spTgt spid="78867"/>
                                        </p:tgtEl>
                                        <p:attrNameLst>
                                          <p:attrName>ppt_x</p:attrName>
                                        </p:attrNameLst>
                                      </p:cBhvr>
                                      <p:tavLst>
                                        <p:tav tm="0" fmla="#ppt_x+(cos(-2*pi*(1-$))*-#ppt_x-sin(-2*pi*(1-$))*(1-#ppt_y))*(1-$)">
                                          <p:val>
                                            <p:fltVal val="0"/>
                                          </p:val>
                                        </p:tav>
                                        <p:tav tm="100000">
                                          <p:val>
                                            <p:fltVal val="1"/>
                                          </p:val>
                                        </p:tav>
                                      </p:tavLst>
                                    </p:anim>
                                    <p:anim calcmode="lin" valueType="num">
                                      <p:cBhvr>
                                        <p:cTn id="106" dur="1000" fill="hold"/>
                                        <p:tgtEl>
                                          <p:spTgt spid="7886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5" presetClass="entr" presetSubtype="0" fill="hold" grpId="0" nodeType="clickEffect">
                                  <p:stCondLst>
                                    <p:cond delay="0"/>
                                  </p:stCondLst>
                                  <p:childTnLst>
                                    <p:set>
                                      <p:cBhvr>
                                        <p:cTn id="110" dur="1" fill="hold">
                                          <p:stCondLst>
                                            <p:cond delay="0"/>
                                          </p:stCondLst>
                                        </p:cTn>
                                        <p:tgtEl>
                                          <p:spTgt spid="78869"/>
                                        </p:tgtEl>
                                        <p:attrNameLst>
                                          <p:attrName>style.visibility</p:attrName>
                                        </p:attrNameLst>
                                      </p:cBhvr>
                                      <p:to>
                                        <p:strVal val="visible"/>
                                      </p:to>
                                    </p:set>
                                    <p:anim calcmode="lin" valueType="num">
                                      <p:cBhvr>
                                        <p:cTn id="111" dur="1000" fill="hold"/>
                                        <p:tgtEl>
                                          <p:spTgt spid="78869"/>
                                        </p:tgtEl>
                                        <p:attrNameLst>
                                          <p:attrName>ppt_w</p:attrName>
                                        </p:attrNameLst>
                                      </p:cBhvr>
                                      <p:tavLst>
                                        <p:tav tm="0">
                                          <p:val>
                                            <p:fltVal val="0"/>
                                          </p:val>
                                        </p:tav>
                                        <p:tav tm="100000">
                                          <p:val>
                                            <p:strVal val="#ppt_w"/>
                                          </p:val>
                                        </p:tav>
                                      </p:tavLst>
                                    </p:anim>
                                    <p:anim calcmode="lin" valueType="num">
                                      <p:cBhvr>
                                        <p:cTn id="112" dur="1000" fill="hold"/>
                                        <p:tgtEl>
                                          <p:spTgt spid="78869"/>
                                        </p:tgtEl>
                                        <p:attrNameLst>
                                          <p:attrName>ppt_h</p:attrName>
                                        </p:attrNameLst>
                                      </p:cBhvr>
                                      <p:tavLst>
                                        <p:tav tm="0">
                                          <p:val>
                                            <p:fltVal val="0"/>
                                          </p:val>
                                        </p:tav>
                                        <p:tav tm="100000">
                                          <p:val>
                                            <p:strVal val="#ppt_h"/>
                                          </p:val>
                                        </p:tav>
                                      </p:tavLst>
                                    </p:anim>
                                    <p:anim calcmode="lin" valueType="num">
                                      <p:cBhvr>
                                        <p:cTn id="113" dur="1000" fill="hold"/>
                                        <p:tgtEl>
                                          <p:spTgt spid="78869"/>
                                        </p:tgtEl>
                                        <p:attrNameLst>
                                          <p:attrName>ppt_x</p:attrName>
                                        </p:attrNameLst>
                                      </p:cBhvr>
                                      <p:tavLst>
                                        <p:tav tm="0" fmla="#ppt_x+(cos(-2*pi*(1-$))*-#ppt_x-sin(-2*pi*(1-$))*(1-#ppt_y))*(1-$)">
                                          <p:val>
                                            <p:fltVal val="0"/>
                                          </p:val>
                                        </p:tav>
                                        <p:tav tm="100000">
                                          <p:val>
                                            <p:fltVal val="1"/>
                                          </p:val>
                                        </p:tav>
                                      </p:tavLst>
                                    </p:anim>
                                    <p:anim calcmode="lin" valueType="num">
                                      <p:cBhvr>
                                        <p:cTn id="114" dur="1000" fill="hold"/>
                                        <p:tgtEl>
                                          <p:spTgt spid="7886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5" presetClass="entr" presetSubtype="0" fill="hold" grpId="0" nodeType="clickEffect">
                                  <p:stCondLst>
                                    <p:cond delay="0"/>
                                  </p:stCondLst>
                                  <p:childTnLst>
                                    <p:set>
                                      <p:cBhvr>
                                        <p:cTn id="118" dur="1" fill="hold">
                                          <p:stCondLst>
                                            <p:cond delay="0"/>
                                          </p:stCondLst>
                                        </p:cTn>
                                        <p:tgtEl>
                                          <p:spTgt spid="78870"/>
                                        </p:tgtEl>
                                        <p:attrNameLst>
                                          <p:attrName>style.visibility</p:attrName>
                                        </p:attrNameLst>
                                      </p:cBhvr>
                                      <p:to>
                                        <p:strVal val="visible"/>
                                      </p:to>
                                    </p:set>
                                    <p:anim calcmode="lin" valueType="num">
                                      <p:cBhvr>
                                        <p:cTn id="119" dur="1000" fill="hold"/>
                                        <p:tgtEl>
                                          <p:spTgt spid="78870"/>
                                        </p:tgtEl>
                                        <p:attrNameLst>
                                          <p:attrName>ppt_w</p:attrName>
                                        </p:attrNameLst>
                                      </p:cBhvr>
                                      <p:tavLst>
                                        <p:tav tm="0">
                                          <p:val>
                                            <p:fltVal val="0"/>
                                          </p:val>
                                        </p:tav>
                                        <p:tav tm="100000">
                                          <p:val>
                                            <p:strVal val="#ppt_w"/>
                                          </p:val>
                                        </p:tav>
                                      </p:tavLst>
                                    </p:anim>
                                    <p:anim calcmode="lin" valueType="num">
                                      <p:cBhvr>
                                        <p:cTn id="120" dur="1000" fill="hold"/>
                                        <p:tgtEl>
                                          <p:spTgt spid="78870"/>
                                        </p:tgtEl>
                                        <p:attrNameLst>
                                          <p:attrName>ppt_h</p:attrName>
                                        </p:attrNameLst>
                                      </p:cBhvr>
                                      <p:tavLst>
                                        <p:tav tm="0">
                                          <p:val>
                                            <p:fltVal val="0"/>
                                          </p:val>
                                        </p:tav>
                                        <p:tav tm="100000">
                                          <p:val>
                                            <p:strVal val="#ppt_h"/>
                                          </p:val>
                                        </p:tav>
                                      </p:tavLst>
                                    </p:anim>
                                    <p:anim calcmode="lin" valueType="num">
                                      <p:cBhvr>
                                        <p:cTn id="121" dur="1000" fill="hold"/>
                                        <p:tgtEl>
                                          <p:spTgt spid="78870"/>
                                        </p:tgtEl>
                                        <p:attrNameLst>
                                          <p:attrName>ppt_x</p:attrName>
                                        </p:attrNameLst>
                                      </p:cBhvr>
                                      <p:tavLst>
                                        <p:tav tm="0" fmla="#ppt_x+(cos(-2*pi*(1-$))*-#ppt_x-sin(-2*pi*(1-$))*(1-#ppt_y))*(1-$)">
                                          <p:val>
                                            <p:fltVal val="0"/>
                                          </p:val>
                                        </p:tav>
                                        <p:tav tm="100000">
                                          <p:val>
                                            <p:fltVal val="1"/>
                                          </p:val>
                                        </p:tav>
                                      </p:tavLst>
                                    </p:anim>
                                    <p:anim calcmode="lin" valueType="num">
                                      <p:cBhvr>
                                        <p:cTn id="122" dur="1000" fill="hold"/>
                                        <p:tgtEl>
                                          <p:spTgt spid="7887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6" grpId="0"/>
      <p:bldP spid="78857" grpId="0"/>
      <p:bldP spid="78858" grpId="0"/>
      <p:bldP spid="78859" grpId="0"/>
      <p:bldP spid="78860" grpId="0"/>
      <p:bldP spid="78861" grpId="0"/>
      <p:bldP spid="78862" grpId="0"/>
      <p:bldP spid="78863" grpId="0"/>
      <p:bldP spid="78864" grpId="0"/>
      <p:bldP spid="78865" grpId="0"/>
      <p:bldP spid="78866" grpId="0"/>
      <p:bldP spid="78867" grpId="0"/>
      <p:bldP spid="78868" grpId="0"/>
      <p:bldP spid="78869" grpId="0"/>
      <p:bldP spid="78870"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purple_orbs_a01_base"/>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75779" name="Rectangle 3"/>
          <p:cNvSpPr>
            <a:spLocks noGrp="1" noChangeArrowheads="1"/>
          </p:cNvSpPr>
          <p:nvPr>
            <p:ph type="title"/>
          </p:nvPr>
        </p:nvSpPr>
        <p:spPr>
          <a:xfrm>
            <a:off x="381000" y="1371600"/>
            <a:ext cx="8686800" cy="533400"/>
          </a:xfrm>
        </p:spPr>
        <p:txBody>
          <a:bodyPr/>
          <a:lstStyle/>
          <a:p>
            <a:pPr algn="l"/>
            <a:r>
              <a:rPr lang="en-GB" sz="3200" b="1">
                <a:solidFill>
                  <a:schemeClr val="bg1"/>
                </a:solidFill>
                <a:cs typeface="Times New Roman" charset="0"/>
              </a:rPr>
              <a:t>Perbedaan antara orang percaya dan belum percaya </a:t>
            </a:r>
            <a:endParaRPr lang="en-US" sz="3200" b="1">
              <a:solidFill>
                <a:schemeClr val="bg1"/>
              </a:solidFill>
              <a:cs typeface="Times New Roman" charset="0"/>
            </a:endParaRPr>
          </a:p>
        </p:txBody>
      </p:sp>
      <p:sp>
        <p:nvSpPr>
          <p:cNvPr id="75780" name="Rectangle 4"/>
          <p:cNvSpPr>
            <a:spLocks noChangeArrowheads="1"/>
          </p:cNvSpPr>
          <p:nvPr/>
        </p:nvSpPr>
        <p:spPr bwMode="auto">
          <a:xfrm>
            <a:off x="152400" y="290513"/>
            <a:ext cx="8686800" cy="519112"/>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r>
              <a:rPr lang="en-GB" sz="2800" b="1">
                <a:latin typeface="Comic Sans MS" charset="0"/>
                <a:cs typeface="Times New Roman" charset="0"/>
              </a:rPr>
              <a:t>Kebersamaan dengan mereka yang belum percaya</a:t>
            </a:r>
            <a:endParaRPr lang="en-GB" sz="2800">
              <a:latin typeface="Comic Sans MS" charset="0"/>
              <a:cs typeface="Arial" charset="0"/>
            </a:endParaRPr>
          </a:p>
        </p:txBody>
      </p:sp>
      <p:grpSp>
        <p:nvGrpSpPr>
          <p:cNvPr id="75781" name="Group 5"/>
          <p:cNvGrpSpPr>
            <a:grpSpLocks/>
          </p:cNvGrpSpPr>
          <p:nvPr/>
        </p:nvGrpSpPr>
        <p:grpSpPr bwMode="auto">
          <a:xfrm>
            <a:off x="4953000" y="2209800"/>
            <a:ext cx="3381375" cy="4140200"/>
            <a:chOff x="3456" y="1440"/>
            <a:chExt cx="2130" cy="2608"/>
          </a:xfrm>
        </p:grpSpPr>
        <p:pic>
          <p:nvPicPr>
            <p:cNvPr id="75782" name="Picture 6" descr="PMDMY00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60" y="2496"/>
              <a:ext cx="1026" cy="1432"/>
            </a:xfrm>
            <a:prstGeom prst="rect">
              <a:avLst/>
            </a:prstGeom>
            <a:noFill/>
            <a:extLst>
              <a:ext uri="{909E8E84-426E-40dd-AFC4-6F175D3DCCD1}">
                <a14:hiddenFill xmlns:a14="http://schemas.microsoft.com/office/drawing/2010/main">
                  <a:solidFill>
                    <a:srgbClr val="FFFFFF"/>
                  </a:solidFill>
                </a14:hiddenFill>
              </a:ext>
            </a:extLst>
          </p:spPr>
        </p:pic>
        <p:pic>
          <p:nvPicPr>
            <p:cNvPr id="75783" name="Picture 7" descr="PMDCR00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56" y="1584"/>
              <a:ext cx="828" cy="956"/>
            </a:xfrm>
            <a:prstGeom prst="rect">
              <a:avLst/>
            </a:prstGeom>
            <a:noFill/>
            <a:extLst>
              <a:ext uri="{909E8E84-426E-40dd-AFC4-6F175D3DCCD1}">
                <a14:hiddenFill xmlns:a14="http://schemas.microsoft.com/office/drawing/2010/main">
                  <a:solidFill>
                    <a:srgbClr val="FFFFFF"/>
                  </a:solidFill>
                </a14:hiddenFill>
              </a:ext>
            </a:extLst>
          </p:spPr>
        </p:pic>
        <p:pic>
          <p:nvPicPr>
            <p:cNvPr id="75784" name="Picture 8" descr="PMDMP00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56" y="1440"/>
              <a:ext cx="1185" cy="26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5785" name="Group 9"/>
          <p:cNvGrpSpPr>
            <a:grpSpLocks/>
          </p:cNvGrpSpPr>
          <p:nvPr/>
        </p:nvGrpSpPr>
        <p:grpSpPr bwMode="auto">
          <a:xfrm>
            <a:off x="304800" y="2209800"/>
            <a:ext cx="3870325" cy="4114800"/>
            <a:chOff x="192" y="1392"/>
            <a:chExt cx="2438" cy="2592"/>
          </a:xfrm>
        </p:grpSpPr>
        <p:pic>
          <p:nvPicPr>
            <p:cNvPr id="75786" name="Picture 10" descr="PMDWY00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680" y="1632"/>
              <a:ext cx="950" cy="2112"/>
            </a:xfrm>
            <a:prstGeom prst="rect">
              <a:avLst/>
            </a:prstGeom>
            <a:noFill/>
            <a:extLst>
              <a:ext uri="{909E8E84-426E-40dd-AFC4-6F175D3DCCD1}">
                <a14:hiddenFill xmlns:a14="http://schemas.microsoft.com/office/drawing/2010/main">
                  <a:solidFill>
                    <a:srgbClr val="FFFFFF"/>
                  </a:solidFill>
                </a14:hiddenFill>
              </a:ext>
            </a:extLst>
          </p:spPr>
        </p:pic>
        <p:pic>
          <p:nvPicPr>
            <p:cNvPr id="75787" name="Picture 11" descr="PMDMO00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92" y="1392"/>
              <a:ext cx="1776" cy="2592"/>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5785"/>
                                        </p:tgtEl>
                                        <p:attrNameLst>
                                          <p:attrName>style.visibility</p:attrName>
                                        </p:attrNameLst>
                                      </p:cBhvr>
                                      <p:to>
                                        <p:strVal val="visible"/>
                                      </p:to>
                                    </p:set>
                                    <p:animEffect transition="in" filter="dissolve">
                                      <p:cBhvr>
                                        <p:cTn id="7" dur="1000"/>
                                        <p:tgtEl>
                                          <p:spTgt spid="75785"/>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75781"/>
                                        </p:tgtEl>
                                        <p:attrNameLst>
                                          <p:attrName>style.visibility</p:attrName>
                                        </p:attrNameLst>
                                      </p:cBhvr>
                                      <p:to>
                                        <p:strVal val="visible"/>
                                      </p:to>
                                    </p:set>
                                    <p:animEffect transition="in" filter="fade">
                                      <p:cBhvr>
                                        <p:cTn id="11" dur="2000"/>
                                        <p:tgtEl>
                                          <p:spTgt spid="757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7025"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87043" name="Rectangle 3"/>
          <p:cNvSpPr>
            <a:spLocks noGrp="1" noChangeArrowheads="1"/>
          </p:cNvSpPr>
          <p:nvPr>
            <p:ph type="title" idx="4294967295"/>
          </p:nvPr>
        </p:nvSpPr>
        <p:spPr>
          <a:xfrm>
            <a:off x="457200" y="274638"/>
            <a:ext cx="7467600" cy="646112"/>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p:spPr>
        <p:txBody>
          <a:bodyPr anchor="t">
            <a:spAutoFit/>
          </a:bodyPr>
          <a:lstStyle/>
          <a:p>
            <a:pPr algn="l" eaLnBrk="1" hangingPunct="1">
              <a:spcBef>
                <a:spcPct val="50000"/>
              </a:spcBef>
              <a:defRPr/>
            </a:pPr>
            <a:r>
              <a:rPr lang="en-US" sz="3600" b="1" i="1" dirty="0">
                <a:solidFill>
                  <a:schemeClr val="bg1"/>
                </a:solidFill>
                <a:cs typeface="Arial"/>
              </a:rPr>
              <a:t>What does 2 Cor. 6:14-7:1 mean?</a:t>
            </a:r>
          </a:p>
        </p:txBody>
      </p:sp>
      <p:sp>
        <p:nvSpPr>
          <p:cNvPr id="87044" name="Text Box 4"/>
          <p:cNvSpPr txBox="1">
            <a:spLocks noChangeArrowheads="1"/>
          </p:cNvSpPr>
          <p:nvPr/>
        </p:nvSpPr>
        <p:spPr bwMode="auto">
          <a:xfrm>
            <a:off x="8077200" y="76200"/>
            <a:ext cx="990600" cy="457200"/>
          </a:xfrm>
          <a:prstGeom prst="rect">
            <a:avLst/>
          </a:prstGeom>
          <a:noFill/>
          <a:ln>
            <a:noFill/>
          </a:ln>
          <a:effectLst>
            <a:outerShdw blurRad="63500" dist="107763" dir="2700000" algn="ctr" rotWithShape="0">
              <a:schemeClr val="tx2">
                <a:alpha val="74998"/>
              </a:schemeClr>
            </a:outerShdw>
          </a:effectLs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137</a:t>
            </a:r>
          </a:p>
        </p:txBody>
      </p:sp>
      <p:sp>
        <p:nvSpPr>
          <p:cNvPr id="87045" name="Text Box 5"/>
          <p:cNvSpPr txBox="1">
            <a:spLocks noChangeArrowheads="1"/>
          </p:cNvSpPr>
          <p:nvPr/>
        </p:nvSpPr>
        <p:spPr bwMode="auto">
          <a:xfrm>
            <a:off x="323850" y="1458913"/>
            <a:ext cx="7239000" cy="51403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3038" indent="-1730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73038" marR="0" lvl="0" indent="-173038" algn="l" defTabSz="914400" rtl="0" eaLnBrk="0" fontAlgn="base" latinLnBrk="0" hangingPunct="0">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direct commands to </a:t>
            </a:r>
            <a:r>
              <a:rPr kumimoji="0" lang="en-US" altLang="ja-JP" sz="2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separate</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from other people are always commands to separate </a:t>
            </a:r>
            <a:r>
              <a:rPr kumimoji="0" lang="en-US" altLang="ja-JP" sz="2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from unbelievers</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not from Christians with whom one disagrees… The are no direct New Testament commands to separate from Christians with whom one has doctrinal differences (unless those differences involve such serious heresies that the Christian faith itself is denied)."	</a:t>
            </a:r>
          </a:p>
          <a:p>
            <a:pPr marL="173038" marR="0" lvl="0" indent="-173038"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Wayne Grudem, </a:t>
            </a:r>
            <a:r>
              <a:rPr kumimoji="0" lang="en-US" sz="20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Systematic Theology</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877</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7046"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508875" y="4114800"/>
            <a:ext cx="1635125"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81146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87045"/>
                                        </p:tgtEl>
                                        <p:attrNameLst>
                                          <p:attrName>style.visibility</p:attrName>
                                        </p:attrNameLst>
                                      </p:cBhvr>
                                      <p:to>
                                        <p:strVal val="visible"/>
                                      </p:to>
                                    </p:set>
                                    <p:anim calcmode="lin" valueType="num">
                                      <p:cBhvr>
                                        <p:cTn id="7" dur="1000" fill="hold"/>
                                        <p:tgtEl>
                                          <p:spTgt spid="87045"/>
                                        </p:tgtEl>
                                        <p:attrNameLst>
                                          <p:attrName>ppt_w</p:attrName>
                                        </p:attrNameLst>
                                      </p:cBhvr>
                                      <p:tavLst>
                                        <p:tav tm="0">
                                          <p:val>
                                            <p:fltVal val="0"/>
                                          </p:val>
                                        </p:tav>
                                        <p:tav tm="100000">
                                          <p:val>
                                            <p:strVal val="#ppt_w"/>
                                          </p:val>
                                        </p:tav>
                                      </p:tavLst>
                                    </p:anim>
                                    <p:anim calcmode="lin" valueType="num">
                                      <p:cBhvr>
                                        <p:cTn id="8" dur="1000" fill="hold"/>
                                        <p:tgtEl>
                                          <p:spTgt spid="87045"/>
                                        </p:tgtEl>
                                        <p:attrNameLst>
                                          <p:attrName>ppt_h</p:attrName>
                                        </p:attrNameLst>
                                      </p:cBhvr>
                                      <p:tavLst>
                                        <p:tav tm="0">
                                          <p:val>
                                            <p:fltVal val="0"/>
                                          </p:val>
                                        </p:tav>
                                        <p:tav tm="100000">
                                          <p:val>
                                            <p:strVal val="#ppt_h"/>
                                          </p:val>
                                        </p:tav>
                                      </p:tavLst>
                                    </p:anim>
                                    <p:anim calcmode="lin" valueType="num">
                                      <p:cBhvr>
                                        <p:cTn id="9" dur="1000" fill="hold"/>
                                        <p:tgtEl>
                                          <p:spTgt spid="87045"/>
                                        </p:tgtEl>
                                        <p:attrNameLst>
                                          <p:attrName>style.rotation</p:attrName>
                                        </p:attrNameLst>
                                      </p:cBhvr>
                                      <p:tavLst>
                                        <p:tav tm="0">
                                          <p:val>
                                            <p:fltVal val="90"/>
                                          </p:val>
                                        </p:tav>
                                        <p:tav tm="100000">
                                          <p:val>
                                            <p:fltVal val="0"/>
                                          </p:val>
                                        </p:tav>
                                      </p:tavLst>
                                    </p:anim>
                                    <p:animEffect transition="in" filter="fade">
                                      <p:cBhvr>
                                        <p:cTn id="10" dur="1000"/>
                                        <p:tgtEl>
                                          <p:spTgt spid="87045"/>
                                        </p:tgtEl>
                                      </p:cBhvr>
                                    </p:animEffect>
                                  </p:childTnLst>
                                </p:cTn>
                              </p:par>
                              <p:par>
                                <p:cTn id="11" presetID="42" presetClass="entr" presetSubtype="0" fill="hold" nodeType="withEffect">
                                  <p:stCondLst>
                                    <p:cond delay="0"/>
                                  </p:stCondLst>
                                  <p:childTnLst>
                                    <p:set>
                                      <p:cBhvr>
                                        <p:cTn id="12" dur="1" fill="hold">
                                          <p:stCondLst>
                                            <p:cond delay="0"/>
                                          </p:stCondLst>
                                        </p:cTn>
                                        <p:tgtEl>
                                          <p:spTgt spid="87046"/>
                                        </p:tgtEl>
                                        <p:attrNameLst>
                                          <p:attrName>style.visibility</p:attrName>
                                        </p:attrNameLst>
                                      </p:cBhvr>
                                      <p:to>
                                        <p:strVal val="visible"/>
                                      </p:to>
                                    </p:set>
                                    <p:animEffect transition="in" filter="fade">
                                      <p:cBhvr>
                                        <p:cTn id="13" dur="1000"/>
                                        <p:tgtEl>
                                          <p:spTgt spid="87046"/>
                                        </p:tgtEl>
                                      </p:cBhvr>
                                    </p:animEffect>
                                    <p:anim calcmode="lin" valueType="num">
                                      <p:cBhvr>
                                        <p:cTn id="14" dur="1000" fill="hold"/>
                                        <p:tgtEl>
                                          <p:spTgt spid="87046"/>
                                        </p:tgtEl>
                                        <p:attrNameLst>
                                          <p:attrName>ppt_x</p:attrName>
                                        </p:attrNameLst>
                                      </p:cBhvr>
                                      <p:tavLst>
                                        <p:tav tm="0">
                                          <p:val>
                                            <p:strVal val="#ppt_x"/>
                                          </p:val>
                                        </p:tav>
                                        <p:tav tm="100000">
                                          <p:val>
                                            <p:strVal val="#ppt_x"/>
                                          </p:val>
                                        </p:tav>
                                      </p:tavLst>
                                    </p:anim>
                                    <p:anim calcmode="lin" valueType="num">
                                      <p:cBhvr>
                                        <p:cTn id="15" dur="1000" fill="hold"/>
                                        <p:tgtEl>
                                          <p:spTgt spid="870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5"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endParaRPr lang="en-US"/>
          </a:p>
        </p:txBody>
      </p:sp>
      <p:pic>
        <p:nvPicPr>
          <p:cNvPr id="77827" name="Picture 3" descr="Picture9"/>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77828" name="WordArt 4"/>
          <p:cNvSpPr>
            <a:spLocks noChangeArrowheads="1" noChangeShapeType="1" noTextEdit="1"/>
          </p:cNvSpPr>
          <p:nvPr/>
        </p:nvSpPr>
        <p:spPr bwMode="auto">
          <a:xfrm>
            <a:off x="2286000" y="549275"/>
            <a:ext cx="4572000" cy="1219200"/>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Up">
              <a:avLst>
                <a:gd name="adj" fmla="val 10800000"/>
              </a:avLst>
            </a:prstTxWarp>
          </a:bodyPr>
          <a:lstStyle/>
          <a:p>
            <a:pPr algn="ctr"/>
            <a:r>
              <a:rPr lang="en-US" sz="3600" kern="10">
                <a:ln w="9525">
                  <a:solidFill>
                    <a:srgbClr val="000000"/>
                  </a:solidFill>
                  <a:round/>
                  <a:headEnd/>
                  <a:tailEnd/>
                </a:ln>
                <a:solidFill>
                  <a:srgbClr val="FF0000"/>
                </a:solidFill>
                <a:latin typeface="Arial Black"/>
                <a:ea typeface="Arial Black"/>
                <a:cs typeface="Arial Black"/>
              </a:rPr>
              <a:t>ORANG PERCAYA</a:t>
            </a:r>
          </a:p>
        </p:txBody>
      </p:sp>
      <p:sp>
        <p:nvSpPr>
          <p:cNvPr id="77829" name="WordArt 5"/>
          <p:cNvSpPr>
            <a:spLocks noChangeArrowheads="1" noChangeShapeType="1" noTextEdit="1"/>
          </p:cNvSpPr>
          <p:nvPr/>
        </p:nvSpPr>
        <p:spPr bwMode="auto">
          <a:xfrm>
            <a:off x="533400" y="5410200"/>
            <a:ext cx="8229600" cy="11430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80000"/>
                    </a:srgbClr>
                  </a:outerShdw>
                </a:effectLst>
                <a:latin typeface="Arial Black"/>
                <a:ea typeface="Arial Black"/>
                <a:cs typeface="Arial Black"/>
              </a:rPr>
              <a:t>PATOKAN DUNIA</a:t>
            </a:r>
          </a:p>
        </p:txBody>
      </p:sp>
      <p:sp>
        <p:nvSpPr>
          <p:cNvPr id="77830" name="WordArt 6"/>
          <p:cNvSpPr>
            <a:spLocks noChangeArrowheads="1" noChangeShapeType="1" noTextEdit="1"/>
          </p:cNvSpPr>
          <p:nvPr/>
        </p:nvSpPr>
        <p:spPr bwMode="auto">
          <a:xfrm>
            <a:off x="4267200" y="2209800"/>
            <a:ext cx="914400" cy="6477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spc="720">
                <a:gradFill rotWithShape="0">
                  <a:gsLst>
                    <a:gs pos="0">
                      <a:srgbClr val="AAAAAA"/>
                    </a:gs>
                    <a:gs pos="100000">
                      <a:srgbClr val="FFFFFF"/>
                    </a:gs>
                  </a:gsLst>
                  <a:lin ang="5400000" scaled="1"/>
                </a:gradFill>
                <a:effectLst>
                  <a:outerShdw blurRad="63500" dist="46662" dir="3284183" algn="ctr" rotWithShape="0">
                    <a:srgbClr val="4D4D4D">
                      <a:alpha val="80000"/>
                    </a:srgbClr>
                  </a:outerShdw>
                </a:effectLst>
                <a:latin typeface="Arial Black"/>
                <a:ea typeface="Arial Black"/>
                <a:cs typeface="Arial Black"/>
              </a:rPr>
              <a:t>dan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77828"/>
                                        </p:tgtEl>
                                        <p:attrNameLst>
                                          <p:attrName>style.visibility</p:attrName>
                                        </p:attrNameLst>
                                      </p:cBhvr>
                                      <p:to>
                                        <p:strVal val="visible"/>
                                      </p:to>
                                    </p:set>
                                    <p:anim calcmode="lin" valueType="num">
                                      <p:cBhvr>
                                        <p:cTn id="7" dur="1000" fill="hold"/>
                                        <p:tgtEl>
                                          <p:spTgt spid="77828"/>
                                        </p:tgtEl>
                                        <p:attrNameLst>
                                          <p:attrName>ppt_w</p:attrName>
                                        </p:attrNameLst>
                                      </p:cBhvr>
                                      <p:tavLst>
                                        <p:tav tm="0">
                                          <p:val>
                                            <p:fltVal val="0"/>
                                          </p:val>
                                        </p:tav>
                                        <p:tav tm="100000">
                                          <p:val>
                                            <p:strVal val="#ppt_w"/>
                                          </p:val>
                                        </p:tav>
                                      </p:tavLst>
                                    </p:anim>
                                    <p:anim calcmode="lin" valueType="num">
                                      <p:cBhvr>
                                        <p:cTn id="8" dur="1000" fill="hold"/>
                                        <p:tgtEl>
                                          <p:spTgt spid="77828"/>
                                        </p:tgtEl>
                                        <p:attrNameLst>
                                          <p:attrName>ppt_h</p:attrName>
                                        </p:attrNameLst>
                                      </p:cBhvr>
                                      <p:tavLst>
                                        <p:tav tm="0">
                                          <p:val>
                                            <p:fltVal val="0"/>
                                          </p:val>
                                        </p:tav>
                                        <p:tav tm="100000">
                                          <p:val>
                                            <p:strVal val="#ppt_h"/>
                                          </p:val>
                                        </p:tav>
                                      </p:tavLst>
                                    </p:anim>
                                  </p:childTnLst>
                                </p:cTn>
                              </p:par>
                            </p:childTnLst>
                          </p:cTn>
                        </p:par>
                        <p:par>
                          <p:cTn id="9" fill="hold" nodeType="afterGroup">
                            <p:stCondLst>
                              <p:cond delay="1000"/>
                            </p:stCondLst>
                            <p:childTnLst>
                              <p:par>
                                <p:cTn id="10" presetID="9" presetClass="entr" presetSubtype="0" fill="hold" grpId="0" nodeType="afterEffect">
                                  <p:stCondLst>
                                    <p:cond delay="0"/>
                                  </p:stCondLst>
                                  <p:childTnLst>
                                    <p:set>
                                      <p:cBhvr>
                                        <p:cTn id="11" dur="1" fill="hold">
                                          <p:stCondLst>
                                            <p:cond delay="0"/>
                                          </p:stCondLst>
                                        </p:cTn>
                                        <p:tgtEl>
                                          <p:spTgt spid="77830"/>
                                        </p:tgtEl>
                                        <p:attrNameLst>
                                          <p:attrName>style.visibility</p:attrName>
                                        </p:attrNameLst>
                                      </p:cBhvr>
                                      <p:to>
                                        <p:strVal val="visible"/>
                                      </p:to>
                                    </p:set>
                                    <p:animEffect transition="in" filter="dissolve">
                                      <p:cBhvr>
                                        <p:cTn id="12" dur="1000"/>
                                        <p:tgtEl>
                                          <p:spTgt spid="77830"/>
                                        </p:tgtEl>
                                      </p:cBhvr>
                                    </p:animEffect>
                                  </p:childTnLst>
                                </p:cTn>
                              </p:par>
                            </p:childTnLst>
                          </p:cTn>
                        </p:par>
                        <p:par>
                          <p:cTn id="13" fill="hold" nodeType="afterGroup">
                            <p:stCondLst>
                              <p:cond delay="2000"/>
                            </p:stCondLst>
                            <p:childTnLst>
                              <p:par>
                                <p:cTn id="14" presetID="53" presetClass="entr" presetSubtype="0" fill="hold" nodeType="afterEffect">
                                  <p:stCondLst>
                                    <p:cond delay="0"/>
                                  </p:stCondLst>
                                  <p:childTnLst>
                                    <p:set>
                                      <p:cBhvr>
                                        <p:cTn id="15" dur="1" fill="hold">
                                          <p:stCondLst>
                                            <p:cond delay="0"/>
                                          </p:stCondLst>
                                        </p:cTn>
                                        <p:tgtEl>
                                          <p:spTgt spid="77827"/>
                                        </p:tgtEl>
                                        <p:attrNameLst>
                                          <p:attrName>style.visibility</p:attrName>
                                        </p:attrNameLst>
                                      </p:cBhvr>
                                      <p:to>
                                        <p:strVal val="visible"/>
                                      </p:to>
                                    </p:set>
                                    <p:anim calcmode="lin" valueType="num">
                                      <p:cBhvr>
                                        <p:cTn id="16" dur="1000" fill="hold"/>
                                        <p:tgtEl>
                                          <p:spTgt spid="77827"/>
                                        </p:tgtEl>
                                        <p:attrNameLst>
                                          <p:attrName>ppt_w</p:attrName>
                                        </p:attrNameLst>
                                      </p:cBhvr>
                                      <p:tavLst>
                                        <p:tav tm="0">
                                          <p:val>
                                            <p:fltVal val="0"/>
                                          </p:val>
                                        </p:tav>
                                        <p:tav tm="100000">
                                          <p:val>
                                            <p:strVal val="#ppt_w"/>
                                          </p:val>
                                        </p:tav>
                                      </p:tavLst>
                                    </p:anim>
                                    <p:anim calcmode="lin" valueType="num">
                                      <p:cBhvr>
                                        <p:cTn id="17" dur="1000" fill="hold"/>
                                        <p:tgtEl>
                                          <p:spTgt spid="77827"/>
                                        </p:tgtEl>
                                        <p:attrNameLst>
                                          <p:attrName>ppt_h</p:attrName>
                                        </p:attrNameLst>
                                      </p:cBhvr>
                                      <p:tavLst>
                                        <p:tav tm="0">
                                          <p:val>
                                            <p:fltVal val="0"/>
                                          </p:val>
                                        </p:tav>
                                        <p:tav tm="100000">
                                          <p:val>
                                            <p:strVal val="#ppt_h"/>
                                          </p:val>
                                        </p:tav>
                                      </p:tavLst>
                                    </p:anim>
                                    <p:animEffect transition="in" filter="fade">
                                      <p:cBhvr>
                                        <p:cTn id="18" dur="1000"/>
                                        <p:tgtEl>
                                          <p:spTgt spid="77827"/>
                                        </p:tgtEl>
                                      </p:cBhvr>
                                    </p:animEffect>
                                  </p:childTnLst>
                                </p:cTn>
                              </p:par>
                            </p:childTnLst>
                          </p:cTn>
                        </p:par>
                        <p:par>
                          <p:cTn id="19" fill="hold" nodeType="afterGroup">
                            <p:stCondLst>
                              <p:cond delay="3000"/>
                            </p:stCondLst>
                            <p:childTnLst>
                              <p:par>
                                <p:cTn id="20" presetID="23" presetClass="entr" presetSubtype="32" fill="hold" grpId="0" nodeType="afterEffect">
                                  <p:stCondLst>
                                    <p:cond delay="0"/>
                                  </p:stCondLst>
                                  <p:childTnLst>
                                    <p:set>
                                      <p:cBhvr>
                                        <p:cTn id="21" dur="1" fill="hold">
                                          <p:stCondLst>
                                            <p:cond delay="0"/>
                                          </p:stCondLst>
                                        </p:cTn>
                                        <p:tgtEl>
                                          <p:spTgt spid="77829"/>
                                        </p:tgtEl>
                                        <p:attrNameLst>
                                          <p:attrName>style.visibility</p:attrName>
                                        </p:attrNameLst>
                                      </p:cBhvr>
                                      <p:to>
                                        <p:strVal val="visible"/>
                                      </p:to>
                                    </p:set>
                                    <p:anim calcmode="lin" valueType="num">
                                      <p:cBhvr>
                                        <p:cTn id="22" dur="1000" fill="hold"/>
                                        <p:tgtEl>
                                          <p:spTgt spid="77829"/>
                                        </p:tgtEl>
                                        <p:attrNameLst>
                                          <p:attrName>ppt_w</p:attrName>
                                        </p:attrNameLst>
                                      </p:cBhvr>
                                      <p:tavLst>
                                        <p:tav tm="0">
                                          <p:val>
                                            <p:strVal val="4*#ppt_w"/>
                                          </p:val>
                                        </p:tav>
                                        <p:tav tm="100000">
                                          <p:val>
                                            <p:strVal val="#ppt_w"/>
                                          </p:val>
                                        </p:tav>
                                      </p:tavLst>
                                    </p:anim>
                                    <p:anim calcmode="lin" valueType="num">
                                      <p:cBhvr>
                                        <p:cTn id="23" dur="1000" fill="hold"/>
                                        <p:tgtEl>
                                          <p:spTgt spid="77829"/>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8" grpId="0" animBg="1"/>
      <p:bldP spid="77829" grpId="0" animBg="1"/>
      <p:bldP spid="778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ru-RU" sz="2000" b="1" dirty="0">
                <a:solidFill>
                  <a:srgbClr val="000000"/>
                </a:solidFill>
                <a:latin typeface="Arial" charset="0"/>
                <a:ea typeface="Times New Roman"/>
                <a:cs typeface="Times New Roman"/>
              </a:rPr>
              <a:t>“</a:t>
            </a:r>
            <a:r>
              <a:rPr lang="en-US" sz="2000" b="1" dirty="0" err="1">
                <a:solidFill>
                  <a:srgbClr val="000000"/>
                </a:solidFill>
                <a:latin typeface="Arial" charset="0"/>
                <a:ea typeface="Times New Roman"/>
                <a:cs typeface="Times New Roman"/>
              </a:rPr>
              <a:t>Sampai</a:t>
            </a:r>
            <a:r>
              <a:rPr lang="en-US" sz="2000" b="1" dirty="0">
                <a:solidFill>
                  <a:srgbClr val="000000"/>
                </a:solidFill>
                <a:latin typeface="Arial" charset="0"/>
                <a:ea typeface="Times New Roman"/>
                <a:cs typeface="Times New Roman"/>
              </a:rPr>
              <a:t> </a:t>
            </a:r>
            <a:r>
              <a:rPr lang="en-US" sz="2000" b="1" dirty="0" err="1">
                <a:solidFill>
                  <a:srgbClr val="000000"/>
                </a:solidFill>
                <a:latin typeface="Arial" charset="0"/>
                <a:ea typeface="Times New Roman"/>
                <a:cs typeface="Times New Roman"/>
              </a:rPr>
              <a:t>keujung</a:t>
            </a:r>
            <a:r>
              <a:rPr lang="en-US" sz="2000" b="1" dirty="0">
                <a:solidFill>
                  <a:srgbClr val="000000"/>
                </a:solidFill>
                <a:latin typeface="Arial" charset="0"/>
                <a:ea typeface="Times New Roman"/>
                <a:cs typeface="Times New Roman"/>
              </a:rPr>
              <a:t> </a:t>
            </a:r>
            <a:r>
              <a:rPr lang="en-US" sz="2000" b="1" dirty="0" err="1">
                <a:solidFill>
                  <a:srgbClr val="000000"/>
                </a:solidFill>
                <a:latin typeface="Arial" charset="0"/>
                <a:ea typeface="Times New Roman"/>
                <a:cs typeface="Times New Roman"/>
              </a:rPr>
              <a:t>bumi</a:t>
            </a: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 (</a:t>
            </a:r>
            <a:r>
              <a:rPr lang="en-US" sz="2000" b="1" dirty="0" err="1">
                <a:solidFill>
                  <a:srgbClr val="000000"/>
                </a:solidFill>
                <a:latin typeface="Arial" charset="0"/>
                <a:ea typeface="Times New Roman"/>
                <a:cs typeface="Times New Roman"/>
              </a:rPr>
              <a:t>Kis</a:t>
            </a:r>
            <a:r>
              <a:rPr lang="en-US" sz="2000" b="1" dirty="0">
                <a:solidFill>
                  <a:srgbClr val="000000"/>
                </a:solidFill>
                <a:latin typeface="Arial" charset="0"/>
                <a:ea typeface="Times New Roman"/>
                <a:cs typeface="Times New Roman"/>
              </a:rPr>
              <a:t> 1:8)</a:t>
            </a:r>
          </a:p>
          <a:p>
            <a:pPr>
              <a:defRPr/>
            </a:pPr>
            <a:r>
              <a:rPr lang="en-US" sz="1600" b="1" dirty="0" err="1">
                <a:solidFill>
                  <a:srgbClr val="000000"/>
                </a:solidFill>
                <a:latin typeface="Arial" charset="0"/>
                <a:ea typeface="Times New Roman"/>
                <a:cs typeface="Times New Roman"/>
              </a:rPr>
              <a:t>Kis</a:t>
            </a:r>
            <a:r>
              <a:rPr lang="en-US" sz="1600" b="1" dirty="0">
                <a:solidFill>
                  <a:srgbClr val="000000"/>
                </a:solidFill>
                <a:latin typeface="Arial" charset="0"/>
                <a:ea typeface="Times New Roman"/>
                <a:cs typeface="Times New Roman"/>
              </a:rPr>
              <a:t> </a:t>
            </a:r>
            <a:r>
              <a:rPr lang="en-US" sz="2000" b="1" dirty="0">
                <a:solidFill>
                  <a:srgbClr val="000000"/>
                </a:solidFill>
                <a:latin typeface="Arial" charset="0"/>
                <a:ea typeface="Times New Roman"/>
                <a:cs typeface="Times New Roman"/>
              </a:rPr>
              <a:t>9  13       14    15  16          18           21     27     28</a:t>
            </a:r>
          </a:p>
        </p:txBody>
      </p:sp>
      <p:sp>
        <p:nvSpPr>
          <p:cNvPr id="274435" name="Text Box 16"/>
          <p:cNvSpPr txBox="1">
            <a:spLocks noChangeArrowheads="1"/>
          </p:cNvSpPr>
          <p:nvPr/>
        </p:nvSpPr>
        <p:spPr bwMode="auto">
          <a:xfrm>
            <a:off x="1952625" y="2159116"/>
            <a:ext cx="6286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err="1">
                <a:solidFill>
                  <a:srgbClr val="FFFFFF"/>
                </a:solidFill>
                <a:latin typeface="Arial Narrow" charset="0"/>
                <a:cs typeface="Times New Roman" charset="0"/>
              </a:rPr>
              <a:t>Musim</a:t>
            </a:r>
            <a:r>
              <a:rPr lang="en-US" sz="1200" b="1" dirty="0">
                <a:solidFill>
                  <a:srgbClr val="FFFFFF"/>
                </a:solidFill>
                <a:latin typeface="Arial Narrow" charset="0"/>
                <a:cs typeface="Times New Roman" charset="0"/>
              </a:rPr>
              <a:t> </a:t>
            </a:r>
            <a:r>
              <a:rPr lang="en-US" sz="1200" b="1" dirty="0" err="1">
                <a:solidFill>
                  <a:srgbClr val="FFFFFF"/>
                </a:solidFill>
                <a:latin typeface="Arial Narrow" charset="0"/>
                <a:cs typeface="Times New Roman" charset="0"/>
              </a:rPr>
              <a:t>Gugur</a:t>
            </a:r>
            <a:r>
              <a:rPr lang="en-US" sz="1200" b="1" dirty="0">
                <a:solidFill>
                  <a:srgbClr val="FFFFFF"/>
                </a:solidFill>
                <a:latin typeface="Arial Narrow" charset="0"/>
                <a:cs typeface="Times New Roman" charset="0"/>
              </a:rPr>
              <a:t> 49</a:t>
            </a:r>
          </a:p>
          <a:p>
            <a:pPr algn="ctr" eaLnBrk="1" hangingPunct="1">
              <a:spcBef>
                <a:spcPct val="50000"/>
              </a:spcBef>
            </a:pPr>
            <a:r>
              <a:rPr lang="en-US" sz="1600" b="1" dirty="0">
                <a:solidFill>
                  <a:srgbClr val="FFFFFF"/>
                </a:solidFill>
                <a:latin typeface="Arial Narrow" charset="0"/>
                <a:cs typeface="Times New Roman" charset="0"/>
              </a:rPr>
              <a:t>Dewan</a:t>
            </a:r>
          </a:p>
        </p:txBody>
      </p:sp>
      <p:sp>
        <p:nvSpPr>
          <p:cNvPr id="274436" name="Text Box 17"/>
          <p:cNvSpPr txBox="1">
            <a:spLocks noChangeArrowheads="1"/>
          </p:cNvSpPr>
          <p:nvPr/>
        </p:nvSpPr>
        <p:spPr bwMode="auto">
          <a:xfrm>
            <a:off x="4724400" y="2180598"/>
            <a:ext cx="639769"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a:solidFill>
                  <a:srgbClr val="FFFFFF"/>
                </a:solidFill>
                <a:latin typeface="Arial Narrow" charset="0"/>
                <a:cs typeface="Times New Roman" charset="0"/>
              </a:rPr>
              <a:t>Mei 57-</a:t>
            </a:r>
            <a:br>
              <a:rPr lang="en-US" sz="1200" b="1" dirty="0">
                <a:solidFill>
                  <a:srgbClr val="FFFFFF"/>
                </a:solidFill>
                <a:latin typeface="Arial Narrow" charset="0"/>
                <a:cs typeface="Times New Roman" charset="0"/>
              </a:rPr>
            </a:br>
            <a:r>
              <a:rPr lang="en-US" sz="1200" b="1" dirty="0">
                <a:solidFill>
                  <a:srgbClr val="FFFFFF"/>
                </a:solidFill>
                <a:latin typeface="Arial Narrow" charset="0"/>
                <a:cs typeface="Times New Roman" charset="0"/>
              </a:rPr>
              <a:t>Aug 59</a:t>
            </a:r>
          </a:p>
          <a:p>
            <a:pPr algn="ctr" eaLnBrk="1" hangingPunct="1">
              <a:spcBef>
                <a:spcPct val="50000"/>
              </a:spcBef>
            </a:pPr>
            <a:r>
              <a:rPr lang="en-US" sz="1100" b="1" dirty="0" err="1">
                <a:solidFill>
                  <a:srgbClr val="FFFFFF"/>
                </a:solidFill>
                <a:latin typeface="Arial Narrow" charset="0"/>
                <a:cs typeface="Times New Roman" charset="0"/>
              </a:rPr>
              <a:t>Pengadilan</a:t>
            </a:r>
            <a:endParaRPr lang="en-US" sz="1200" b="1" dirty="0">
              <a:solidFill>
                <a:srgbClr val="FFFFFF"/>
              </a:solidFill>
              <a:latin typeface="Arial Narrow" charset="0"/>
              <a:cs typeface="Times New Roman" charset="0"/>
            </a:endParaRPr>
          </a:p>
        </p:txBody>
      </p:sp>
      <p:sp>
        <p:nvSpPr>
          <p:cNvPr id="274437"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lIns="91376" tIns="45688" rIns="91376" bIns="45688"/>
          <a:lstStyle/>
          <a:p>
            <a:endParaRPr lang="en-US">
              <a:solidFill>
                <a:srgbClr val="000000"/>
              </a:solidFill>
              <a:cs typeface="ＭＳ Ｐゴシック" charset="0"/>
            </a:endParaRPr>
          </a:p>
        </p:txBody>
      </p:sp>
      <p:sp>
        <p:nvSpPr>
          <p:cNvPr id="274438" name="Text Box 20"/>
          <p:cNvSpPr txBox="1">
            <a:spLocks noChangeArrowheads="1"/>
          </p:cNvSpPr>
          <p:nvPr/>
        </p:nvSpPr>
        <p:spPr bwMode="auto">
          <a:xfrm>
            <a:off x="8296279" y="2133600"/>
            <a:ext cx="847722"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err="1">
                <a:solidFill>
                  <a:srgbClr val="FFFFFF"/>
                </a:solidFill>
                <a:latin typeface="Arial Narrow" charset="0"/>
                <a:cs typeface="Times New Roman" charset="0"/>
              </a:rPr>
              <a:t>Musim</a:t>
            </a:r>
            <a:r>
              <a:rPr lang="en-US" sz="1200" b="1" dirty="0">
                <a:solidFill>
                  <a:srgbClr val="FFFFFF"/>
                </a:solidFill>
                <a:latin typeface="Arial Narrow" charset="0"/>
                <a:cs typeface="Times New Roman" charset="0"/>
              </a:rPr>
              <a:t> Semi 68</a:t>
            </a:r>
          </a:p>
          <a:p>
            <a:pPr algn="ctr" eaLnBrk="1" hangingPunct="1">
              <a:spcBef>
                <a:spcPct val="50000"/>
              </a:spcBef>
            </a:pPr>
            <a:r>
              <a:rPr lang="en-US" sz="1400" b="1" dirty="0" err="1">
                <a:solidFill>
                  <a:srgbClr val="FFFFFF"/>
                </a:solidFill>
                <a:latin typeface="Arial Narrow" charset="0"/>
                <a:cs typeface="Times New Roman" charset="0"/>
              </a:rPr>
              <a:t>Perluasan</a:t>
            </a:r>
            <a:r>
              <a:rPr lang="en-US" sz="1400" b="1" dirty="0">
                <a:solidFill>
                  <a:srgbClr val="FFFFFF"/>
                </a:solidFill>
                <a:latin typeface="Arial Narrow" charset="0"/>
                <a:cs typeface="Times New Roman" charset="0"/>
              </a:rPr>
              <a:t> </a:t>
            </a:r>
            <a:r>
              <a:rPr lang="en-US" sz="1400" b="1" dirty="0" err="1">
                <a:solidFill>
                  <a:srgbClr val="FFFFFF"/>
                </a:solidFill>
                <a:latin typeface="Arial Narrow" charset="0"/>
                <a:cs typeface="Times New Roman" charset="0"/>
              </a:rPr>
              <a:t>Gereja</a:t>
            </a:r>
            <a:endParaRPr lang="en-US" sz="1600" b="1" dirty="0">
              <a:solidFill>
                <a:srgbClr val="FFFFFF"/>
              </a:solidFill>
              <a:latin typeface="Arial Narrow" charset="0"/>
              <a:cs typeface="Times New Roman" charset="0"/>
            </a:endParaRPr>
          </a:p>
        </p:txBody>
      </p:sp>
      <p:sp>
        <p:nvSpPr>
          <p:cNvPr id="274439"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74440"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4441"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err="1">
                <a:solidFill>
                  <a:srgbClr val="000000"/>
                </a:solidFill>
                <a:latin typeface="Arial Narrow" charset="0"/>
                <a:cs typeface="Times New Roman" charset="0"/>
              </a:rPr>
              <a:t>Spr</a:t>
            </a:r>
            <a:r>
              <a:rPr lang="en-US" sz="1200" b="1" dirty="0">
                <a:solidFill>
                  <a:srgbClr val="000000"/>
                </a:solidFill>
                <a:latin typeface="Arial Narrow" charset="0"/>
                <a:cs typeface="Times New Roman" charset="0"/>
              </a:rPr>
              <a:t> 53-</a:t>
            </a:r>
            <a:br>
              <a:rPr lang="en-US" sz="1200" b="1" dirty="0">
                <a:solidFill>
                  <a:srgbClr val="000000"/>
                </a:solidFill>
                <a:latin typeface="Arial Narrow" charset="0"/>
                <a:cs typeface="Times New Roman" charset="0"/>
              </a:rPr>
            </a:br>
            <a:r>
              <a:rPr lang="en-US" sz="1200" b="1" dirty="0">
                <a:solidFill>
                  <a:srgbClr val="000000"/>
                </a:solidFill>
                <a:latin typeface="Arial Narrow" charset="0"/>
                <a:cs typeface="Times New Roman" charset="0"/>
              </a:rPr>
              <a:t>Mei 57</a:t>
            </a:r>
          </a:p>
          <a:p>
            <a:pPr algn="ctr" eaLnBrk="1" hangingPunct="1"/>
            <a:r>
              <a:rPr lang="en-US" b="1" dirty="0">
                <a:solidFill>
                  <a:srgbClr val="000000"/>
                </a:solidFill>
                <a:latin typeface="Arial Narrow" charset="0"/>
                <a:cs typeface="Times New Roman" charset="0"/>
              </a:rPr>
              <a:t>3</a:t>
            </a:r>
            <a:br>
              <a:rPr lang="en-US" b="1" dirty="0">
                <a:solidFill>
                  <a:srgbClr val="000000"/>
                </a:solidFill>
                <a:latin typeface="Arial Narrow" charset="0"/>
                <a:cs typeface="Times New Roman" charset="0"/>
              </a:rPr>
            </a:br>
            <a:r>
              <a:rPr lang="en-US" b="1" dirty="0">
                <a:solidFill>
                  <a:srgbClr val="000000"/>
                </a:solidFill>
                <a:latin typeface="Arial Narrow" charset="0"/>
                <a:cs typeface="Times New Roman" charset="0"/>
              </a:rPr>
              <a:t>Asia</a:t>
            </a: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dirty="0">
                <a:solidFill>
                  <a:srgbClr val="FFFFFF"/>
                </a:solidFill>
                <a:latin typeface="Arial Narrow" charset="0"/>
                <a:cs typeface="Times New Roman" charset="0"/>
              </a:rPr>
              <a:t>Feb 60-</a:t>
            </a:r>
            <a:br>
              <a:rPr lang="en-US" sz="1200" b="1" dirty="0">
                <a:solidFill>
                  <a:srgbClr val="FFFFFF"/>
                </a:solidFill>
                <a:latin typeface="Arial Narrow" charset="0"/>
                <a:cs typeface="Times New Roman" charset="0"/>
              </a:rPr>
            </a:br>
            <a:r>
              <a:rPr lang="en-US" sz="1200" b="1" dirty="0">
                <a:solidFill>
                  <a:srgbClr val="FFFFFF"/>
                </a:solidFill>
                <a:latin typeface="Arial Narrow" charset="0"/>
                <a:cs typeface="Times New Roman" charset="0"/>
              </a:rPr>
              <a:t>Mar 62</a:t>
            </a:r>
          </a:p>
          <a:p>
            <a:pPr algn="ctr" eaLnBrk="1" hangingPunct="1">
              <a:defRPr/>
            </a:pPr>
            <a:r>
              <a:rPr lang="en-US" b="1" dirty="0">
                <a:solidFill>
                  <a:srgbClr val="FFFFFF"/>
                </a:solidFill>
                <a:latin typeface="Arial Narrow" charset="0"/>
                <a:cs typeface="Times New Roman" charset="0"/>
              </a:rPr>
              <a:t>1</a:t>
            </a:r>
            <a:br>
              <a:rPr lang="en-US" b="1" dirty="0">
                <a:solidFill>
                  <a:srgbClr val="FFFFFF"/>
                </a:solidFill>
                <a:latin typeface="Arial Narrow" charset="0"/>
                <a:cs typeface="Times New Roman" charset="0"/>
              </a:rPr>
            </a:br>
            <a:r>
              <a:rPr lang="en-US" b="1" dirty="0">
                <a:solidFill>
                  <a:srgbClr val="FFFFFF"/>
                </a:solidFill>
                <a:latin typeface="Arial Narrow" charset="0"/>
                <a:cs typeface="Times New Roman" charset="0"/>
              </a:rPr>
              <a:t>Roma</a:t>
            </a: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dirty="0" err="1">
                <a:solidFill>
                  <a:srgbClr val="FFFFFF"/>
                </a:solidFill>
                <a:latin typeface="Arial Narrow" charset="0"/>
                <a:cs typeface="Times New Roman" charset="0"/>
              </a:rPr>
              <a:t>Aut</a:t>
            </a:r>
            <a:r>
              <a:rPr lang="en-US" sz="1200" b="1" dirty="0">
                <a:solidFill>
                  <a:srgbClr val="FFFFFF"/>
                </a:solidFill>
                <a:latin typeface="Arial Narrow" charset="0"/>
                <a:cs typeface="Times New Roman" charset="0"/>
              </a:rPr>
              <a:t> 67-</a:t>
            </a:r>
            <a:br>
              <a:rPr lang="en-US" sz="1200" b="1" dirty="0">
                <a:solidFill>
                  <a:srgbClr val="FFFFFF"/>
                </a:solidFill>
                <a:latin typeface="Arial Narrow" charset="0"/>
                <a:cs typeface="Times New Roman" charset="0"/>
              </a:rPr>
            </a:br>
            <a:r>
              <a:rPr lang="en-US" sz="1200" b="1" dirty="0" err="1">
                <a:solidFill>
                  <a:srgbClr val="FFFFFF"/>
                </a:solidFill>
                <a:latin typeface="Arial Narrow" charset="0"/>
                <a:cs typeface="Times New Roman" charset="0"/>
              </a:rPr>
              <a:t>Spr</a:t>
            </a:r>
            <a:r>
              <a:rPr lang="en-US" sz="1200" b="1" dirty="0">
                <a:solidFill>
                  <a:srgbClr val="FFFFFF"/>
                </a:solidFill>
                <a:latin typeface="Arial Narrow" charset="0"/>
                <a:cs typeface="Times New Roman" charset="0"/>
              </a:rPr>
              <a:t> 68</a:t>
            </a:r>
          </a:p>
          <a:p>
            <a:pPr algn="ctr" eaLnBrk="1" hangingPunct="1">
              <a:defRPr/>
            </a:pPr>
            <a:r>
              <a:rPr lang="en-US"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en-US" b="1" dirty="0">
                <a:solidFill>
                  <a:srgbClr val="FFFFFF"/>
                </a:solidFill>
                <a:latin typeface="Arial Narrow" charset="0"/>
                <a:cs typeface="Times New Roman" charset="0"/>
              </a:rPr>
              <a:t>Roma</a:t>
            </a: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74444"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274445" name="Text Box 9"/>
          <p:cNvSpPr txBox="1">
            <a:spLocks noChangeArrowheads="1"/>
          </p:cNvSpPr>
          <p:nvPr/>
        </p:nvSpPr>
        <p:spPr bwMode="auto">
          <a:xfrm>
            <a:off x="6324600" y="1873400"/>
            <a:ext cx="990600" cy="1461939"/>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err="1">
                <a:solidFill>
                  <a:srgbClr val="000000"/>
                </a:solidFill>
                <a:latin typeface="Arial Narrow" charset="0"/>
                <a:cs typeface="Times New Roman" charset="0"/>
              </a:rPr>
              <a:t>Spr</a:t>
            </a:r>
            <a:r>
              <a:rPr lang="en-US" sz="1200" b="1" dirty="0">
                <a:solidFill>
                  <a:srgbClr val="000000"/>
                </a:solidFill>
                <a:latin typeface="Arial Narrow" charset="0"/>
                <a:cs typeface="Times New Roman" charset="0"/>
              </a:rPr>
              <a:t> 62-</a:t>
            </a:r>
            <a:br>
              <a:rPr lang="en-US" sz="1200" b="1" dirty="0">
                <a:solidFill>
                  <a:srgbClr val="000000"/>
                </a:solidFill>
                <a:latin typeface="Arial Narrow" charset="0"/>
                <a:cs typeface="Times New Roman" charset="0"/>
              </a:rPr>
            </a:br>
            <a:r>
              <a:rPr lang="en-US" sz="1200" b="1" dirty="0" err="1">
                <a:solidFill>
                  <a:srgbClr val="000000"/>
                </a:solidFill>
                <a:latin typeface="Arial Narrow" charset="0"/>
                <a:cs typeface="Times New Roman" charset="0"/>
              </a:rPr>
              <a:t>Musim</a:t>
            </a:r>
            <a:r>
              <a:rPr lang="en-US" sz="1200" b="1" dirty="0">
                <a:solidFill>
                  <a:srgbClr val="000000"/>
                </a:solidFill>
                <a:latin typeface="Arial Narrow" charset="0"/>
                <a:cs typeface="Times New Roman" charset="0"/>
              </a:rPr>
              <a:t> </a:t>
            </a:r>
            <a:r>
              <a:rPr lang="en-US" sz="1200" b="1" dirty="0" err="1">
                <a:solidFill>
                  <a:srgbClr val="000000"/>
                </a:solidFill>
                <a:latin typeface="Arial Narrow" charset="0"/>
                <a:cs typeface="Times New Roman" charset="0"/>
              </a:rPr>
              <a:t>Gugur</a:t>
            </a:r>
            <a:r>
              <a:rPr lang="en-US" sz="1200" b="1" dirty="0">
                <a:solidFill>
                  <a:srgbClr val="000000"/>
                </a:solidFill>
                <a:latin typeface="Arial Narrow" charset="0"/>
                <a:cs typeface="Times New Roman" charset="0"/>
              </a:rPr>
              <a:t> 67</a:t>
            </a:r>
          </a:p>
          <a:p>
            <a:pPr algn="ctr" eaLnBrk="1" hangingPunct="1"/>
            <a:r>
              <a:rPr lang="en-US"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en-US" sz="2000" b="1" dirty="0" err="1">
                <a:solidFill>
                  <a:srgbClr val="000000"/>
                </a:solidFill>
                <a:latin typeface="Arial Narrow" charset="0"/>
                <a:cs typeface="Times New Roman" charset="0"/>
              </a:rPr>
              <a:t>Spanyol</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68069"/>
            <a:ext cx="7772400" cy="58477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dirty="0" err="1">
                <a:solidFill>
                  <a:srgbClr val="FFFFFF"/>
                </a:solidFill>
                <a:effectLst>
                  <a:outerShdw blurRad="38100" dist="38100" dir="2700000" algn="tl">
                    <a:srgbClr val="000000">
                      <a:alpha val="43137"/>
                    </a:srgbClr>
                  </a:outerShdw>
                </a:effectLst>
                <a:latin typeface="Arial" charset="0"/>
                <a:cs typeface="Times New Roman" charset="0"/>
              </a:rPr>
              <a:t>Ikhtisar</a:t>
            </a:r>
            <a:r>
              <a:rPr lang="en-US" sz="3200" b="1" dirty="0">
                <a:solidFill>
                  <a:srgbClr val="FFFFFF"/>
                </a:solidFill>
                <a:effectLst>
                  <a:outerShdw blurRad="38100" dist="38100" dir="2700000" algn="tl">
                    <a:srgbClr val="000000">
                      <a:alpha val="43137"/>
                    </a:srgbClr>
                  </a:outerShdw>
                </a:effectLst>
                <a:latin typeface="Arial" charset="0"/>
                <a:cs typeface="Times New Roman" charset="0"/>
              </a:rPr>
              <a:t> PB (Kata </a:t>
            </a:r>
            <a:r>
              <a:rPr lang="en-US" sz="3200" b="1" dirty="0" err="1">
                <a:solidFill>
                  <a:srgbClr val="FFFFFF"/>
                </a:solidFill>
                <a:effectLst>
                  <a:outerShdw blurRad="38100" dist="38100" dir="2700000" algn="tl">
                    <a:srgbClr val="000000">
                      <a:alpha val="43137"/>
                    </a:srgbClr>
                  </a:outerShdw>
                </a:effectLst>
                <a:latin typeface="Arial" charset="0"/>
                <a:cs typeface="Times New Roman" charset="0"/>
              </a:rPr>
              <a:t>Kunci</a:t>
            </a:r>
            <a:r>
              <a:rPr lang="en-US" sz="3200" b="1" dirty="0">
                <a:solidFill>
                  <a:srgbClr val="FFFFFF"/>
                </a:solidFill>
                <a:effectLst>
                  <a:outerShdw blurRad="38100" dist="38100" dir="2700000" algn="tl">
                    <a:srgbClr val="000000">
                      <a:alpha val="43137"/>
                    </a:srgbClr>
                  </a:outerShdw>
                </a:effectLst>
                <a:latin typeface="Arial" charset="0"/>
                <a:cs typeface="Times New Roman" charset="0"/>
              </a:rPr>
              <a:t> </a:t>
            </a:r>
            <a:r>
              <a:rPr lang="en-US" sz="3200" b="1" dirty="0" err="1">
                <a:solidFill>
                  <a:srgbClr val="FFFFFF"/>
                </a:solidFill>
                <a:effectLst>
                  <a:outerShdw blurRad="38100" dist="38100" dir="2700000" algn="tl">
                    <a:srgbClr val="000000">
                      <a:alpha val="43137"/>
                    </a:srgbClr>
                  </a:outerShdw>
                </a:effectLst>
                <a:latin typeface="Arial" charset="0"/>
                <a:cs typeface="Times New Roman" charset="0"/>
              </a:rPr>
              <a:t>Misionari</a:t>
            </a:r>
            <a:r>
              <a:rPr lang="en-US" sz="3200" b="1" dirty="0">
                <a:solidFill>
                  <a:srgbClr val="FFFFFF"/>
                </a:solidFill>
                <a:effectLst>
                  <a:outerShdw blurRad="38100" dist="38100" dir="2700000" algn="tl">
                    <a:srgbClr val="000000">
                      <a:alpha val="43137"/>
                    </a:srgbClr>
                  </a:outerShdw>
                </a:effectLst>
                <a:latin typeface="Arial" charset="0"/>
                <a:cs typeface="Times New Roman" charset="0"/>
              </a:rPr>
              <a:t>)</a:t>
            </a: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2057400" cy="369267"/>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wrap="square"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err="1">
                <a:solidFill>
                  <a:srgbClr val="FFFFFF"/>
                </a:solidFill>
                <a:latin typeface="Arial Narrow" charset="0"/>
                <a:cs typeface="Times New Roman" charset="0"/>
              </a:rPr>
              <a:t>Injil</a:t>
            </a:r>
            <a:r>
              <a:rPr lang="en-US" sz="1800" b="1" dirty="0">
                <a:solidFill>
                  <a:srgbClr val="FFFFFF"/>
                </a:solidFill>
                <a:latin typeface="Arial Narrow" charset="0"/>
                <a:cs typeface="Times New Roman" charset="0"/>
              </a:rPr>
              <a:t> &amp; </a:t>
            </a:r>
            <a:r>
              <a:rPr lang="en-US" sz="1800" b="1" dirty="0" err="1">
                <a:solidFill>
                  <a:srgbClr val="FFFFFF"/>
                </a:solidFill>
                <a:latin typeface="Arial Narrow" charset="0"/>
                <a:cs typeface="Times New Roman" charset="0"/>
              </a:rPr>
              <a:t>Kisah</a:t>
            </a:r>
            <a:r>
              <a:rPr lang="en-US" sz="1800" b="1" dirty="0">
                <a:solidFill>
                  <a:srgbClr val="FFFFFF"/>
                </a:solidFill>
                <a:latin typeface="Arial Narrow" charset="0"/>
                <a:cs typeface="Times New Roman" charset="0"/>
              </a:rPr>
              <a:t> para </a:t>
            </a:r>
            <a:r>
              <a:rPr lang="en-US" sz="1800" b="1" dirty="0" err="1">
                <a:solidFill>
                  <a:srgbClr val="FFFFFF"/>
                </a:solidFill>
                <a:latin typeface="Arial Narrow" charset="0"/>
                <a:cs typeface="Times New Roman" charset="0"/>
              </a:rPr>
              <a:t>rasul</a:t>
            </a:r>
            <a:endParaRPr lang="en-US" sz="1600" dirty="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a:solidFill>
                  <a:srgbClr val="000000"/>
                </a:solidFill>
                <a:latin typeface="Arial Narrow" charset="0"/>
                <a:cs typeface="Times New Roman" charset="0"/>
              </a:rPr>
              <a:t>Surat-</a:t>
            </a:r>
            <a:r>
              <a:rPr lang="en-US" sz="1800" b="1" dirty="0" err="1">
                <a:solidFill>
                  <a:srgbClr val="000000"/>
                </a:solidFill>
                <a:latin typeface="Arial Narrow" charset="0"/>
                <a:cs typeface="Times New Roman" charset="0"/>
              </a:rPr>
              <a:t>surat</a:t>
            </a:r>
            <a:r>
              <a:rPr lang="en-US" sz="1800" b="1" dirty="0">
                <a:solidFill>
                  <a:srgbClr val="000000"/>
                </a:solidFill>
                <a:latin typeface="Arial Narrow" charset="0"/>
                <a:cs typeface="Times New Roman" charset="0"/>
              </a:rPr>
              <a:t> Paulus</a:t>
            </a:r>
            <a:endParaRPr lang="en-US" sz="1600" dirty="0">
              <a:solidFill>
                <a:srgbClr val="000000"/>
              </a:solidFill>
              <a:latin typeface="Arial Narrow" charset="0"/>
              <a:cs typeface="Times New Roman" charset="0"/>
            </a:endParaRPr>
          </a:p>
        </p:txBody>
      </p:sp>
      <p:sp>
        <p:nvSpPr>
          <p:cNvPr id="274462"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 Pauline Missionary &amp;  Key Words</a:t>
            </a:r>
            <a:endParaRPr lang="en-US" sz="1600" b="1">
              <a:solidFill>
                <a:srgbClr val="FFFFFF"/>
              </a:solidFill>
              <a:latin typeface="Arial Narrow" charset="0"/>
              <a:cs typeface="Times New Roman" charset="0"/>
            </a:endParaRPr>
          </a:p>
        </p:txBody>
      </p:sp>
      <p:sp>
        <p:nvSpPr>
          <p:cNvPr id="49" name="Text Box 19"/>
          <p:cNvSpPr txBox="1">
            <a:spLocks noChangeArrowheads="1"/>
          </p:cNvSpPr>
          <p:nvPr/>
        </p:nvSpPr>
        <p:spPr bwMode="auto">
          <a:xfrm>
            <a:off x="990606" y="4114800"/>
            <a:ext cx="1295394" cy="369267"/>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dirty="0" err="1">
                <a:solidFill>
                  <a:srgbClr val="000000"/>
                </a:solidFill>
                <a:latin typeface="Arial Narrow" charset="0"/>
                <a:cs typeface="Times New Roman" charset="0"/>
              </a:rPr>
              <a:t>Membenarkan</a:t>
            </a:r>
            <a:endParaRPr lang="en-US" sz="1200" dirty="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483769" y="4114800"/>
            <a:ext cx="1326234"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wrap="square"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err="1">
                <a:solidFill>
                  <a:srgbClr val="000000"/>
                </a:solidFill>
                <a:latin typeface="Arial Narrow" charset="0"/>
                <a:cs typeface="Times New Roman" charset="0"/>
              </a:rPr>
              <a:t>Pengangkatan</a:t>
            </a:r>
            <a:endParaRPr lang="en-US" sz="1600" dirty="0">
              <a:solidFill>
                <a:srgbClr val="000000"/>
              </a:solidFill>
              <a:latin typeface="Arial Narrow" charset="0"/>
              <a:cs typeface="Times New Roman" charset="0"/>
            </a:endParaRPr>
          </a:p>
        </p:txBody>
      </p:sp>
      <p:sp>
        <p:nvSpPr>
          <p:cNvPr id="55" name="Text Box 21"/>
          <p:cNvSpPr txBox="1">
            <a:spLocks noChangeArrowheads="1"/>
          </p:cNvSpPr>
          <p:nvPr/>
        </p:nvSpPr>
        <p:spPr bwMode="auto">
          <a:xfrm>
            <a:off x="2581275" y="4609275"/>
            <a:ext cx="1030287" cy="307712"/>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dirty="0" err="1">
                <a:solidFill>
                  <a:srgbClr val="000000"/>
                </a:solidFill>
                <a:latin typeface="Arial Narrow" charset="0"/>
                <a:cs typeface="Times New Roman" charset="0"/>
              </a:rPr>
              <a:t>Kesengsaraan</a:t>
            </a:r>
            <a:endParaRPr lang="en-US" sz="1200" dirty="0">
              <a:solidFill>
                <a:srgbClr val="000000"/>
              </a:solidFill>
              <a:latin typeface="Arial Narrow" charset="0"/>
              <a:cs typeface="Times New Roman" charset="0"/>
            </a:endParaRPr>
          </a:p>
        </p:txBody>
      </p:sp>
      <p:sp>
        <p:nvSpPr>
          <p:cNvPr id="56" name="Text Box 22"/>
          <p:cNvSpPr txBox="1">
            <a:spLocks noChangeArrowheads="1"/>
          </p:cNvSpPr>
          <p:nvPr/>
        </p:nvSpPr>
        <p:spPr bwMode="auto">
          <a:xfrm>
            <a:off x="3842072" y="4130499"/>
            <a:ext cx="1266050" cy="338490"/>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dirty="0" err="1">
                <a:solidFill>
                  <a:srgbClr val="000000"/>
                </a:solidFill>
                <a:latin typeface="Arial Narrow" charset="0"/>
                <a:cs typeface="Times New Roman" charset="0"/>
              </a:rPr>
              <a:t>Pengkudusan</a:t>
            </a:r>
            <a:endParaRPr lang="en-US" sz="1400" dirty="0">
              <a:solidFill>
                <a:srgbClr val="000000"/>
              </a:solidFill>
              <a:latin typeface="Arial Narrow" charset="0"/>
              <a:cs typeface="Times New Roman" charset="0"/>
            </a:endParaRPr>
          </a:p>
        </p:txBody>
      </p:sp>
      <p:sp>
        <p:nvSpPr>
          <p:cNvPr id="57" name="Text Box 23"/>
          <p:cNvSpPr txBox="1">
            <a:spLocks noChangeArrowheads="1"/>
          </p:cNvSpPr>
          <p:nvPr/>
        </p:nvSpPr>
        <p:spPr bwMode="auto">
          <a:xfrm>
            <a:off x="3810006" y="4600576"/>
            <a:ext cx="792163" cy="369267"/>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dirty="0" err="1">
                <a:solidFill>
                  <a:srgbClr val="000000"/>
                </a:solidFill>
                <a:latin typeface="Arial Narrow" charset="0"/>
                <a:cs typeface="Times New Roman" charset="0"/>
              </a:rPr>
              <a:t>Rasul</a:t>
            </a:r>
            <a:endParaRPr lang="en-US" sz="1600" dirty="0">
              <a:solidFill>
                <a:srgbClr val="000000"/>
              </a:solidFill>
              <a:latin typeface="Arial Narrow" charset="0"/>
              <a:cs typeface="Times New Roman" charset="0"/>
            </a:endParaRPr>
          </a:p>
        </p:txBody>
      </p:sp>
      <p:sp>
        <p:nvSpPr>
          <p:cNvPr id="274469" name="Text Box 19"/>
          <p:cNvSpPr txBox="1">
            <a:spLocks noChangeArrowheads="1"/>
          </p:cNvSpPr>
          <p:nvPr/>
        </p:nvSpPr>
        <p:spPr bwMode="auto">
          <a:xfrm>
            <a:off x="990606" y="3657600"/>
            <a:ext cx="792163" cy="338138"/>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dirty="0" err="1">
                <a:solidFill>
                  <a:srgbClr val="FFFFFF"/>
                </a:solidFill>
                <a:latin typeface="Arial Narrow" charset="0"/>
                <a:cs typeface="Times New Roman" charset="0"/>
              </a:rPr>
              <a:t>Kerajaan</a:t>
            </a:r>
            <a:endParaRPr lang="en-US" sz="1400" dirty="0">
              <a:solidFill>
                <a:srgbClr val="FFFFFF"/>
              </a:solidFill>
              <a:latin typeface="Arial Narrow" charset="0"/>
              <a:cs typeface="Times New Roman" charset="0"/>
            </a:endParaRPr>
          </a:p>
        </p:txBody>
      </p:sp>
      <p:sp>
        <p:nvSpPr>
          <p:cNvPr id="274470" name="Text Box 22"/>
          <p:cNvSpPr txBox="1">
            <a:spLocks noChangeArrowheads="1"/>
          </p:cNvSpPr>
          <p:nvPr/>
        </p:nvSpPr>
        <p:spPr bwMode="auto">
          <a:xfrm>
            <a:off x="4355976" y="3692348"/>
            <a:ext cx="978024" cy="307712"/>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dirty="0" err="1">
                <a:solidFill>
                  <a:srgbClr val="FFFFFF"/>
                </a:solidFill>
                <a:latin typeface="Arial Narrow" charset="0"/>
                <a:cs typeface="Times New Roman" charset="0"/>
              </a:rPr>
              <a:t>Kedaulatan</a:t>
            </a:r>
            <a:r>
              <a:rPr lang="en-US" sz="1400" b="1" dirty="0">
                <a:solidFill>
                  <a:srgbClr val="FFFFFF"/>
                </a:solidFill>
                <a:latin typeface="Arial Narrow" charset="0"/>
                <a:cs typeface="Times New Roman" charset="0"/>
              </a:rPr>
              <a:t> 1</a:t>
            </a:r>
            <a:endParaRPr lang="en-US" sz="1200" dirty="0">
              <a:solidFill>
                <a:srgbClr val="FFFFFF"/>
              </a:solidFill>
              <a:latin typeface="Arial Narrow" charset="0"/>
              <a:cs typeface="Times New Roman" charset="0"/>
            </a:endParaRPr>
          </a:p>
        </p:txBody>
      </p:sp>
      <p:sp>
        <p:nvSpPr>
          <p:cNvPr id="68" name="Text Box 31"/>
          <p:cNvSpPr txBox="1">
            <a:spLocks noChangeArrowheads="1"/>
          </p:cNvSpPr>
          <p:nvPr/>
        </p:nvSpPr>
        <p:spPr bwMode="auto">
          <a:xfrm>
            <a:off x="7391406" y="3657600"/>
            <a:ext cx="792163" cy="369267"/>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err="1">
                <a:solidFill>
                  <a:srgbClr val="FFFFFF"/>
                </a:solidFill>
                <a:latin typeface="Arial Narrow" charset="0"/>
                <a:cs typeface="Times New Roman" charset="0"/>
              </a:rPr>
              <a:t>Percaya</a:t>
            </a:r>
            <a:endParaRPr lang="en-US" sz="1600" dirty="0">
              <a:solidFill>
                <a:srgbClr val="FFFFFF"/>
              </a:solidFill>
              <a:latin typeface="Arial Narrow" charset="0"/>
              <a:cs typeface="Times New Roman" charset="0"/>
            </a:endParaRPr>
          </a:p>
        </p:txBody>
      </p:sp>
      <p:sp>
        <p:nvSpPr>
          <p:cNvPr id="69" name="Text Box 29"/>
          <p:cNvSpPr txBox="1">
            <a:spLocks noChangeArrowheads="1"/>
          </p:cNvSpPr>
          <p:nvPr/>
        </p:nvSpPr>
        <p:spPr bwMode="auto">
          <a:xfrm>
            <a:off x="6446838" y="3657600"/>
            <a:ext cx="792162" cy="369267"/>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a:solidFill>
                  <a:srgbClr val="FFFFFF"/>
                </a:solidFill>
                <a:latin typeface="Arial Narrow" charset="0"/>
                <a:cs typeface="Times New Roman" charset="0"/>
              </a:rPr>
              <a:t>Murid</a:t>
            </a:r>
            <a:endParaRPr lang="en-US" sz="1600" dirty="0">
              <a:solidFill>
                <a:srgbClr val="FFFFFF"/>
              </a:solidFill>
              <a:latin typeface="Arial Narrow" charset="0"/>
              <a:cs typeface="Times New Roman" charset="0"/>
            </a:endParaRPr>
          </a:p>
        </p:txBody>
      </p:sp>
      <p:sp>
        <p:nvSpPr>
          <p:cNvPr id="274473" name="Text Box 22"/>
          <p:cNvSpPr txBox="1">
            <a:spLocks noChangeArrowheads="1"/>
          </p:cNvSpPr>
          <p:nvPr/>
        </p:nvSpPr>
        <p:spPr bwMode="auto">
          <a:xfrm>
            <a:off x="5426066" y="3692348"/>
            <a:ext cx="944569" cy="307712"/>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dirty="0" err="1">
                <a:solidFill>
                  <a:srgbClr val="FFFFFF"/>
                </a:solidFill>
                <a:latin typeface="Arial Narrow" charset="0"/>
                <a:cs typeface="Times New Roman" charset="0"/>
              </a:rPr>
              <a:t>Kedaulatan</a:t>
            </a:r>
            <a:r>
              <a:rPr lang="en-US" sz="1400" b="1" dirty="0">
                <a:solidFill>
                  <a:srgbClr val="FFFFFF"/>
                </a:solidFill>
                <a:latin typeface="Arial Narrow" charset="0"/>
                <a:cs typeface="Times New Roman" charset="0"/>
              </a:rPr>
              <a:t> 2</a:t>
            </a:r>
            <a:endParaRPr lang="en-US" sz="1200" dirty="0">
              <a:solidFill>
                <a:srgbClr val="FFFFFF"/>
              </a:solidFill>
              <a:latin typeface="Arial Narrow" charset="0"/>
              <a:cs typeface="Times New Roman" charset="0"/>
            </a:endParaRPr>
          </a:p>
        </p:txBody>
      </p:sp>
      <p:sp>
        <p:nvSpPr>
          <p:cNvPr id="274474"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4475" name="Text Box 17"/>
          <p:cNvSpPr txBox="1">
            <a:spLocks noChangeArrowheads="1"/>
          </p:cNvSpPr>
          <p:nvPr/>
        </p:nvSpPr>
        <p:spPr bwMode="auto">
          <a:xfrm>
            <a:off x="0" y="2133601"/>
            <a:ext cx="914397"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050" b="1" dirty="0" err="1">
                <a:solidFill>
                  <a:srgbClr val="FFFFFF"/>
                </a:solidFill>
                <a:latin typeface="Arial Narrow" charset="0"/>
                <a:cs typeface="Times New Roman" charset="0"/>
              </a:rPr>
              <a:t>Musim</a:t>
            </a:r>
            <a:r>
              <a:rPr lang="en-US" sz="1050" b="1" dirty="0">
                <a:solidFill>
                  <a:srgbClr val="FFFFFF"/>
                </a:solidFill>
                <a:latin typeface="Arial Narrow" charset="0"/>
                <a:cs typeface="Times New Roman" charset="0"/>
              </a:rPr>
              <a:t> </a:t>
            </a:r>
            <a:r>
              <a:rPr lang="en-US" sz="1050" b="1" dirty="0" err="1">
                <a:solidFill>
                  <a:srgbClr val="FFFFFF"/>
                </a:solidFill>
                <a:latin typeface="Arial Narrow" charset="0"/>
                <a:cs typeface="Times New Roman" charset="0"/>
              </a:rPr>
              <a:t>Panas</a:t>
            </a:r>
            <a:r>
              <a:rPr lang="en-US" sz="1050" b="1" dirty="0">
                <a:solidFill>
                  <a:srgbClr val="FFFFFF"/>
                </a:solidFill>
                <a:latin typeface="Arial Narrow" charset="0"/>
                <a:cs typeface="Times New Roman" charset="0"/>
              </a:rPr>
              <a:t> 35-</a:t>
            </a:r>
            <a:br>
              <a:rPr lang="en-US" sz="1050" b="1" dirty="0">
                <a:solidFill>
                  <a:srgbClr val="FFFFFF"/>
                </a:solidFill>
                <a:latin typeface="Arial Narrow" charset="0"/>
                <a:cs typeface="Times New Roman" charset="0"/>
              </a:rPr>
            </a:br>
            <a:r>
              <a:rPr lang="en-US" sz="1050" b="1" dirty="0">
                <a:solidFill>
                  <a:srgbClr val="FFFFFF"/>
                </a:solidFill>
                <a:latin typeface="Arial Narrow" charset="0"/>
                <a:cs typeface="Times New Roman" charset="0"/>
              </a:rPr>
              <a:t>37</a:t>
            </a:r>
          </a:p>
          <a:p>
            <a:pPr algn="ctr" eaLnBrk="1" hangingPunct="1">
              <a:spcBef>
                <a:spcPct val="50000"/>
              </a:spcBef>
            </a:pPr>
            <a:r>
              <a:rPr lang="en-US" sz="1600" b="1" dirty="0" err="1">
                <a:solidFill>
                  <a:srgbClr val="FFFFFF"/>
                </a:solidFill>
                <a:latin typeface="Arial Narrow" charset="0"/>
                <a:cs typeface="Times New Roman" charset="0"/>
              </a:rPr>
              <a:t>Damsyik</a:t>
            </a:r>
            <a:r>
              <a:rPr lang="en-US" sz="1600" b="1" dirty="0">
                <a:solidFill>
                  <a:srgbClr val="FFFFFF"/>
                </a:solidFill>
                <a:latin typeface="Arial Narrow" charset="0"/>
                <a:cs typeface="Times New Roman" charset="0"/>
              </a:rPr>
              <a:t/>
            </a:r>
            <a:br>
              <a:rPr lang="en-US" sz="1600" b="1" dirty="0">
                <a:solidFill>
                  <a:srgbClr val="FFFFFF"/>
                </a:solidFill>
                <a:latin typeface="Arial Narrow" charset="0"/>
                <a:cs typeface="Times New Roman" charset="0"/>
              </a:rPr>
            </a:br>
            <a:r>
              <a:rPr lang="en-US" sz="1600" b="1" dirty="0" err="1">
                <a:solidFill>
                  <a:srgbClr val="FFFFFF"/>
                </a:solidFill>
                <a:latin typeface="Arial Narrow" charset="0"/>
                <a:cs typeface="Times New Roman" charset="0"/>
              </a:rPr>
              <a:t>Antiokhia</a:t>
            </a:r>
            <a:endParaRPr lang="en-US" sz="1600" b="1" dirty="0">
              <a:solidFill>
                <a:srgbClr val="FFFFFF"/>
              </a:solidFill>
              <a:latin typeface="Arial Narrow" charset="0"/>
              <a:cs typeface="Times New Roman" charset="0"/>
            </a:endParaRPr>
          </a:p>
        </p:txBody>
      </p:sp>
      <p:sp>
        <p:nvSpPr>
          <p:cNvPr id="44"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a:solidFill>
                  <a:srgbClr val="FFFFFF"/>
                </a:solidFill>
                <a:latin typeface="Arial Narrow" charset="0"/>
                <a:cs typeface="Times New Roman" charset="0"/>
              </a:rPr>
              <a:t>Roma</a:t>
            </a:r>
            <a:endParaRPr lang="en-US" sz="1000" b="1" dirty="0">
              <a:solidFill>
                <a:srgbClr val="FFFFFF"/>
              </a:solidFill>
              <a:latin typeface="Arial Narrow" charset="0"/>
              <a:cs typeface="Times New Roman" charset="0"/>
            </a:endParaRPr>
          </a:p>
        </p:txBody>
      </p:sp>
      <p:sp>
        <p:nvSpPr>
          <p:cNvPr id="274477" name="Text Box 20"/>
          <p:cNvSpPr txBox="1">
            <a:spLocks noChangeArrowheads="1"/>
          </p:cNvSpPr>
          <p:nvPr/>
        </p:nvSpPr>
        <p:spPr bwMode="auto">
          <a:xfrm>
            <a:off x="3352800" y="5907088"/>
            <a:ext cx="1600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dirty="0" err="1">
                <a:solidFill>
                  <a:srgbClr val="FFFFFF"/>
                </a:solidFill>
                <a:latin typeface="Arial Narrow" charset="0"/>
                <a:cs typeface="Times New Roman" charset="0"/>
              </a:rPr>
              <a:t>Perjalanan</a:t>
            </a:r>
            <a:endParaRPr lang="en-US" b="1" dirty="0">
              <a:solidFill>
                <a:srgbClr val="FFFFFF"/>
              </a:solidFill>
              <a:latin typeface="Arial Narrow" charset="0"/>
              <a:cs typeface="Times New Roman" charset="0"/>
            </a:endParaRPr>
          </a:p>
        </p:txBody>
      </p:sp>
      <p:sp>
        <p:nvSpPr>
          <p:cNvPr id="274478"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74479" name="Text Box 20"/>
          <p:cNvSpPr txBox="1">
            <a:spLocks noChangeArrowheads="1"/>
          </p:cNvSpPr>
          <p:nvPr/>
        </p:nvSpPr>
        <p:spPr bwMode="auto">
          <a:xfrm>
            <a:off x="3352800" y="6370638"/>
            <a:ext cx="1600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dirty="0" err="1">
                <a:solidFill>
                  <a:srgbClr val="FFFFFF"/>
                </a:solidFill>
                <a:latin typeface="Arial Narrow" charset="0"/>
                <a:cs typeface="Times New Roman" charset="0"/>
              </a:rPr>
              <a:t>Pemenjaraan</a:t>
            </a:r>
            <a:endParaRPr lang="en-US" b="1" dirty="0">
              <a:solidFill>
                <a:srgbClr val="FFFFFF"/>
              </a:solidFill>
              <a:latin typeface="Arial Narrow" charset="0"/>
              <a:cs typeface="Times New Roman" charset="0"/>
            </a:endParaRPr>
          </a:p>
        </p:txBody>
      </p:sp>
    </p:spTree>
    <p:extLst>
      <p:ext uri="{BB962C8B-B14F-4D97-AF65-F5344CB8AC3E}">
        <p14:creationId xmlns:p14="http://schemas.microsoft.com/office/powerpoint/2010/main" val="2494177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3" grpId="0" animBg="1"/>
      <p:bldP spid="55" grpId="0" animBg="1"/>
      <p:bldP spid="56" grpId="0" animBg="1"/>
      <p:bldP spid="57"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r>
              <a:rPr lang="en-US" sz="8800">
                <a:solidFill>
                  <a:schemeClr val="tx1"/>
                </a:solidFill>
                <a:latin typeface="Arial" charset="0"/>
                <a:ea typeface="Osaka" charset="0"/>
                <a:cs typeface="Arial" charset="0"/>
              </a:rPr>
              <a:t/>
            </a:r>
            <a:br>
              <a:rPr lang="en-US" sz="8800">
                <a:solidFill>
                  <a:schemeClr val="tx1"/>
                </a:solidFill>
                <a:latin typeface="Arial" charset="0"/>
                <a:ea typeface="Osaka" charset="0"/>
                <a:cs typeface="Arial" charset="0"/>
              </a:rPr>
            </a:br>
            <a:r>
              <a:rPr lang="en-GB" altLang="zh-CN" sz="8800">
                <a:solidFill>
                  <a:schemeClr val="bg1"/>
                </a:solidFill>
                <a:latin typeface="Arial" charset="0"/>
                <a:ea typeface="Osaka" charset="0"/>
                <a:cs typeface="Arial" charset="0"/>
              </a:rPr>
              <a:t>2 Korintus</a:t>
            </a:r>
            <a:r>
              <a:rPr lang="en-US" sz="8800">
                <a:solidFill>
                  <a:schemeClr val="bg1"/>
                </a:solidFill>
                <a:latin typeface="Arial" charset="0"/>
                <a:ea typeface="Osaka" charset="0"/>
                <a:cs typeface="Arial" charset="0"/>
              </a:rPr>
              <a:t> </a:t>
            </a:r>
            <a:r>
              <a:rPr lang="en-US" sz="8800" dirty="0">
                <a:solidFill>
                  <a:schemeClr val="bg1"/>
                </a:solidFill>
                <a:latin typeface="Arial" charset="0"/>
                <a:ea typeface="Osaka" charset="0"/>
                <a:cs typeface="Arial" charset="0"/>
              </a:rPr>
              <a:t>7</a:t>
            </a:r>
          </a:p>
        </p:txBody>
      </p:sp>
    </p:spTree>
    <p:extLst>
      <p:ext uri="{BB962C8B-B14F-4D97-AF65-F5344CB8AC3E}">
        <p14:creationId xmlns:p14="http://schemas.microsoft.com/office/powerpoint/2010/main" val="137307010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r>
              <a:rPr lang="en-US" sz="8800">
                <a:solidFill>
                  <a:schemeClr val="tx1"/>
                </a:solidFill>
                <a:latin typeface="Arial" charset="0"/>
                <a:ea typeface="Osaka" charset="0"/>
                <a:cs typeface="Arial" charset="0"/>
              </a:rPr>
              <a:t/>
            </a:r>
            <a:br>
              <a:rPr lang="en-US" sz="8800">
                <a:solidFill>
                  <a:schemeClr val="tx1"/>
                </a:solidFill>
                <a:latin typeface="Arial" charset="0"/>
                <a:ea typeface="Osaka" charset="0"/>
                <a:cs typeface="Arial" charset="0"/>
              </a:rPr>
            </a:br>
            <a:r>
              <a:rPr lang="en-GB" altLang="zh-CN" sz="8800">
                <a:solidFill>
                  <a:schemeClr val="bg1"/>
                </a:solidFill>
                <a:latin typeface="Arial" charset="0"/>
                <a:ea typeface="Osaka" charset="0"/>
                <a:cs typeface="Arial" charset="0"/>
              </a:rPr>
              <a:t>2 Korintus</a:t>
            </a:r>
            <a:r>
              <a:rPr lang="en-US" sz="8800">
                <a:solidFill>
                  <a:schemeClr val="bg1"/>
                </a:solidFill>
                <a:latin typeface="Arial" charset="0"/>
                <a:ea typeface="Osaka" charset="0"/>
                <a:cs typeface="Arial" charset="0"/>
              </a:rPr>
              <a:t> </a:t>
            </a:r>
            <a:r>
              <a:rPr lang="en-US" sz="8800" dirty="0">
                <a:solidFill>
                  <a:schemeClr val="bg1"/>
                </a:solidFill>
                <a:latin typeface="Arial" charset="0"/>
                <a:ea typeface="Osaka" charset="0"/>
                <a:cs typeface="Arial" charset="0"/>
              </a:rPr>
              <a:t>8</a:t>
            </a:r>
          </a:p>
        </p:txBody>
      </p:sp>
    </p:spTree>
    <p:extLst>
      <p:ext uri="{BB962C8B-B14F-4D97-AF65-F5344CB8AC3E}">
        <p14:creationId xmlns:p14="http://schemas.microsoft.com/office/powerpoint/2010/main" val="25699629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0097" name="Rectangle 2"/>
          <p:cNvSpPr>
            <a:spLocks noGrp="1" noChangeArrowheads="1"/>
          </p:cNvSpPr>
          <p:nvPr>
            <p:ph type="ctrTitle"/>
          </p:nvPr>
        </p:nvSpPr>
        <p:spPr>
          <a:xfrm>
            <a:off x="685800" y="4419600"/>
            <a:ext cx="7772400" cy="1143000"/>
          </a:xfrm>
        </p:spPr>
        <p:txBody>
          <a:bodyPr/>
          <a:lstStyle/>
          <a:p>
            <a:pPr eaLnBrk="1" hangingPunct="1"/>
            <a:r>
              <a:rPr lang="en-US">
                <a:latin typeface="Arial" charset="0"/>
                <a:ea typeface="ＭＳ Ｐゴシック" charset="0"/>
                <a:cs typeface="ＭＳ Ｐゴシック" charset="0"/>
              </a:rPr>
              <a:t>How to Get Rich</a:t>
            </a:r>
          </a:p>
        </p:txBody>
      </p:sp>
      <p:pic>
        <p:nvPicPr>
          <p:cNvPr id="260098" name="Picture 3" descr="monopoly.jpe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14600" y="381000"/>
            <a:ext cx="4191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1371600" y="5410200"/>
            <a:ext cx="6400800" cy="9144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0" cap="none" spc="0" normalizeH="0" baseline="0" noProof="0">
                <a:ln>
                  <a:noFill/>
                </a:ln>
                <a:solidFill>
                  <a:srgbClr val="FFFFFF"/>
                </a:solidFill>
                <a:effectLst/>
                <a:uLnTx/>
                <a:uFillTx/>
                <a:latin typeface="Arial"/>
                <a:ea typeface="ＭＳ Ｐゴシック"/>
                <a:cs typeface="ＭＳ Ｐゴシック"/>
              </a:rPr>
              <a:t>2 Corinthians 8:1-15</a:t>
            </a:r>
          </a:p>
        </p:txBody>
      </p:sp>
    </p:spTree>
    <p:extLst>
      <p:ext uri="{BB962C8B-B14F-4D97-AF65-F5344CB8AC3E}">
        <p14:creationId xmlns:p14="http://schemas.microsoft.com/office/powerpoint/2010/main" val="24944872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112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5875"/>
            <a:ext cx="91440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122" name="Rectangle 2"/>
          <p:cNvSpPr>
            <a:spLocks noGrp="1" noChangeArrowheads="1"/>
          </p:cNvSpPr>
          <p:nvPr>
            <p:ph type="ctrTitle"/>
          </p:nvPr>
        </p:nvSpPr>
        <p:spPr>
          <a:xfrm>
            <a:off x="3200400" y="0"/>
            <a:ext cx="5943600" cy="1143000"/>
          </a:xfrm>
        </p:spPr>
        <p:txBody>
          <a:bodyPr/>
          <a:lstStyle/>
          <a:p>
            <a:pPr eaLnBrk="1" hangingPunct="1"/>
            <a:r>
              <a:rPr lang="en-US" sz="3200" i="1">
                <a:latin typeface="Arial" charset="0"/>
                <a:ea typeface="ＭＳ Ｐゴシック" charset="0"/>
                <a:cs typeface="ＭＳ Ｐゴシック" charset="0"/>
              </a:rPr>
              <a:t>A Revealing Checkbook...</a:t>
            </a:r>
          </a:p>
        </p:txBody>
      </p:sp>
      <p:pic>
        <p:nvPicPr>
          <p:cNvPr id="261123"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31115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9589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905000" y="304800"/>
            <a:ext cx="7086600" cy="1143000"/>
          </a:xfrm>
        </p:spPr>
        <p:txBody>
          <a:bodyPr/>
          <a:lstStyle/>
          <a:p>
            <a:pPr eaLnBrk="1" hangingPunct="1">
              <a:defRPr/>
            </a:pPr>
            <a:r>
              <a:rPr lang="en-US">
                <a:solidFill>
                  <a:schemeClr val="accent2">
                    <a:lumMod val="20000"/>
                    <a:lumOff val="80000"/>
                  </a:schemeClr>
                </a:solidFill>
              </a:rPr>
              <a:t>Ron Blue on faking...</a:t>
            </a:r>
          </a:p>
        </p:txBody>
      </p:sp>
      <p:pic>
        <p:nvPicPr>
          <p:cNvPr id="263170" name="Picture 4" descr="Checkbook.jpe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2503488" cy="188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76200" y="1828800"/>
            <a:ext cx="8991600" cy="38862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Arial"/>
                <a:ea typeface="ＭＳ Ｐゴシック"/>
                <a:cs typeface="ＭＳ Ｐゴシック"/>
              </a:rPr>
              <a:t>"You can</a:t>
            </a:r>
            <a:r>
              <a:rPr kumimoji="0" lang="fr-FR" sz="3200" b="1" i="0" u="none" strike="noStrike" kern="0" cap="none" spc="0" normalizeH="0" baseline="0" noProof="0" dirty="0">
                <a:ln>
                  <a:noFill/>
                </a:ln>
                <a:solidFill>
                  <a:srgbClr val="FFFFFF"/>
                </a:solidFill>
                <a:effectLst/>
                <a:uLnTx/>
                <a:uFillTx/>
                <a:latin typeface="Arial"/>
                <a:ea typeface="ＭＳ Ｐゴシック"/>
                <a:cs typeface="ＭＳ Ｐゴシック"/>
              </a:rPr>
              <a:t>'</a:t>
            </a:r>
            <a:r>
              <a:rPr kumimoji="0" lang="en-US" sz="3200" b="1" i="0" u="none" strike="noStrike" kern="0" cap="none" spc="0" normalizeH="0" baseline="0" noProof="0" dirty="0">
                <a:ln>
                  <a:noFill/>
                </a:ln>
                <a:solidFill>
                  <a:srgbClr val="FFFFFF"/>
                </a:solidFill>
                <a:effectLst/>
                <a:uLnTx/>
                <a:uFillTx/>
                <a:latin typeface="Arial"/>
                <a:ea typeface="ＭＳ Ｐゴシック"/>
                <a:cs typeface="ＭＳ Ｐゴシック"/>
              </a:rPr>
              <a:t>t fake stewardship.  Your checkbook reveals all you really believe about stewardship…your goals, priorities, convictions, relationships, and even the use of your time.  A person who has been a Christian even for a short while can fake prayer, Bible study, evangelism, going to church, and so on, but he can</a:t>
            </a:r>
            <a:r>
              <a:rPr kumimoji="0" lang="fr-FR" sz="3200" b="1" i="0" u="none" strike="noStrike" kern="0" cap="none" spc="0" normalizeH="0" baseline="0" noProof="0" dirty="0">
                <a:ln>
                  <a:noFill/>
                </a:ln>
                <a:solidFill>
                  <a:srgbClr val="FFFFFF"/>
                </a:solidFill>
                <a:effectLst/>
                <a:uLnTx/>
                <a:uFillTx/>
                <a:latin typeface="Arial"/>
                <a:ea typeface="ＭＳ Ｐゴシック"/>
                <a:cs typeface="ＭＳ Ｐゴシック"/>
              </a:rPr>
              <a:t>'</a:t>
            </a:r>
            <a:r>
              <a:rPr kumimoji="0" lang="en-US" sz="3200" b="1" i="0" u="none" strike="noStrike" kern="0" cap="none" spc="0" normalizeH="0" baseline="0" noProof="0" dirty="0">
                <a:ln>
                  <a:noFill/>
                </a:ln>
                <a:solidFill>
                  <a:srgbClr val="FFFFFF"/>
                </a:solidFill>
                <a:effectLst/>
                <a:uLnTx/>
                <a:uFillTx/>
                <a:latin typeface="Arial"/>
                <a:ea typeface="ＭＳ Ｐゴシック"/>
                <a:cs typeface="ＭＳ Ｐゴシック"/>
              </a:rPr>
              <a:t>t fake what his checkbook reveals" </a:t>
            </a:r>
            <a:br>
              <a:rPr kumimoji="0" lang="en-US" sz="3200" b="1" i="0" u="none" strike="noStrike" kern="0" cap="none" spc="0" normalizeH="0" baseline="0" noProof="0" dirty="0">
                <a:ln>
                  <a:noFill/>
                </a:ln>
                <a:solidFill>
                  <a:srgbClr val="FFFFFF"/>
                </a:solidFill>
                <a:effectLst/>
                <a:uLnTx/>
                <a:uFillTx/>
                <a:latin typeface="Arial"/>
                <a:ea typeface="ＭＳ Ｐゴシック"/>
                <a:cs typeface="ＭＳ Ｐゴシック"/>
              </a:rPr>
            </a:br>
            <a:r>
              <a:rPr kumimoji="0" lang="en-US" sz="3200" b="1" i="0" u="none" strike="noStrike" kern="0" cap="none" spc="0" normalizeH="0" baseline="0" noProof="0" dirty="0">
                <a:ln>
                  <a:noFill/>
                </a:ln>
                <a:solidFill>
                  <a:srgbClr val="FFFFFF"/>
                </a:solidFill>
                <a:effectLst/>
                <a:uLnTx/>
                <a:uFillTx/>
                <a:latin typeface="Arial"/>
                <a:ea typeface="ＭＳ Ｐゴシック"/>
                <a:cs typeface="ＭＳ Ｐゴシック"/>
              </a:rPr>
              <a:t>(Ron Blue, </a:t>
            </a:r>
            <a:r>
              <a:rPr kumimoji="0" lang="en-US" sz="3200" b="1" i="1" u="none" strike="noStrike" kern="0" cap="none" spc="0" normalizeH="0" baseline="0" noProof="0" dirty="0">
                <a:ln>
                  <a:noFill/>
                </a:ln>
                <a:solidFill>
                  <a:srgbClr val="FFFFFF"/>
                </a:solidFill>
                <a:effectLst/>
                <a:uLnTx/>
                <a:uFillTx/>
                <a:latin typeface="Arial"/>
                <a:ea typeface="ＭＳ Ｐゴシック"/>
                <a:cs typeface="ＭＳ Ｐゴシック"/>
              </a:rPr>
              <a:t>Master Your Money</a:t>
            </a:r>
            <a:r>
              <a:rPr kumimoji="0" lang="en-US" sz="3200" b="1" i="0" u="none" strike="noStrike" kern="0" cap="none" spc="0" normalizeH="0" baseline="0" noProof="0" dirty="0">
                <a:ln>
                  <a:noFill/>
                </a:ln>
                <a:solidFill>
                  <a:srgbClr val="FFFFFF"/>
                </a:solidFill>
                <a:effectLst/>
                <a:uLnTx/>
                <a:uFillTx/>
                <a:latin typeface="Arial"/>
                <a:ea typeface="ＭＳ Ｐゴシック"/>
                <a:cs typeface="ＭＳ Ｐゴシック"/>
              </a:rPr>
              <a:t>, 20) </a:t>
            </a:r>
          </a:p>
        </p:txBody>
      </p:sp>
    </p:spTree>
    <p:extLst>
      <p:ext uri="{BB962C8B-B14F-4D97-AF65-F5344CB8AC3E}">
        <p14:creationId xmlns:p14="http://schemas.microsoft.com/office/powerpoint/2010/main" val="10982278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4193" name="Rectangle 2"/>
          <p:cNvSpPr>
            <a:spLocks noGrp="1" noChangeArrowheads="1"/>
          </p:cNvSpPr>
          <p:nvPr>
            <p:ph type="ctrTitle"/>
          </p:nvPr>
        </p:nvSpPr>
        <p:spPr>
          <a:xfrm>
            <a:off x="2819400" y="1066800"/>
            <a:ext cx="6324600" cy="1219200"/>
          </a:xfrm>
        </p:spPr>
        <p:txBody>
          <a:bodyPr/>
          <a:lstStyle/>
          <a:p>
            <a:pPr eaLnBrk="1" hangingPunct="1"/>
            <a:r>
              <a:rPr lang="en-US">
                <a:latin typeface="Arial" charset="0"/>
                <a:ea typeface="ＭＳ Ｐゴシック" charset="0"/>
                <a:cs typeface="ＭＳ Ｐゴシック" charset="0"/>
              </a:rPr>
              <a:t>Get Rich</a:t>
            </a:r>
          </a:p>
        </p:txBody>
      </p:sp>
      <p:pic>
        <p:nvPicPr>
          <p:cNvPr id="264194" name="Picture 5" descr="CheatingCover.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81400" y="0"/>
            <a:ext cx="556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419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800" y="762000"/>
            <a:ext cx="3048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68485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5217" name="Picture 4" descr="wad-of-cash.jpg"/>
          <p:cNvPicPr>
            <a:picLocks noChangeAspect="1"/>
          </p:cNvPicPr>
          <p:nvPr/>
        </p:nvPicPr>
        <p:blipFill>
          <a:blip r:embed="rId3" cstate="screen">
            <a:lum bright="-26000"/>
            <a:extLst>
              <a:ext uri="{28A0092B-C50C-407E-A947-70E740481C1C}">
                <a14:useLocalDpi xmlns:a14="http://schemas.microsoft.com/office/drawing/2010/main"/>
              </a:ext>
            </a:extLst>
          </a:blip>
          <a:srcRect/>
          <a:stretch>
            <a:fillRect/>
          </a:stretch>
        </p:blipFill>
        <p:spPr bwMode="auto">
          <a:xfrm>
            <a:off x="0" y="0"/>
            <a:ext cx="915352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ctangle 2"/>
          <p:cNvSpPr>
            <a:spLocks noGrp="1" noChangeArrowheads="1"/>
          </p:cNvSpPr>
          <p:nvPr>
            <p:ph type="ctrTitle"/>
          </p:nvPr>
        </p:nvSpPr>
        <p:spPr>
          <a:xfrm>
            <a:off x="0" y="685800"/>
            <a:ext cx="9144000" cy="2895600"/>
          </a:xfrm>
          <a:effectLst>
            <a:outerShdw blurRad="50800" dist="38100" dir="2700000">
              <a:srgbClr val="000000">
                <a:alpha val="43000"/>
              </a:srgbClr>
            </a:outerShdw>
          </a:effectLst>
        </p:spPr>
        <p:txBody>
          <a:bodyPr/>
          <a:lstStyle/>
          <a:p>
            <a:pPr eaLnBrk="1" hangingPunct="1">
              <a:defRPr/>
            </a:pPr>
            <a:r>
              <a:rPr lang="en-US" altLang="ja-JP" sz="7200" dirty="0">
                <a:effectLst>
                  <a:outerShdw blurRad="38100" dist="38100" dir="2700000" algn="tl">
                    <a:srgbClr val="808080"/>
                  </a:outerShdw>
                </a:effectLst>
                <a:latin typeface="Arial" charset="0"/>
                <a:ea typeface="ＭＳ Ｐゴシック" charset="0"/>
                <a:cs typeface="ＭＳ Ｐゴシック" charset="0"/>
              </a:rPr>
              <a:t>"</a:t>
            </a:r>
            <a:r>
              <a:rPr lang="en-US" sz="7200" dirty="0">
                <a:effectLst>
                  <a:outerShdw blurRad="38100" dist="38100" dir="2700000" algn="tl">
                    <a:srgbClr val="808080"/>
                  </a:outerShdw>
                </a:effectLst>
                <a:latin typeface="Arial" charset="0"/>
                <a:ea typeface="ＭＳ Ｐゴシック" charset="0"/>
                <a:cs typeface="ＭＳ Ｐゴシック" charset="0"/>
              </a:rPr>
              <a:t>Vision 2030: S</a:t>
            </a:r>
            <a:r>
              <a:rPr lang="fr-FR" altLang="ja-JP" sz="7200" dirty="0">
                <a:effectLst>
                  <a:outerShdw blurRad="38100" dist="38100" dir="2700000" algn="tl">
                    <a:srgbClr val="808080"/>
                  </a:outerShdw>
                </a:effectLst>
                <a:latin typeface="Arial" charset="0"/>
                <a:ea typeface="ＭＳ Ｐゴシック" charset="0"/>
                <a:cs typeface="ＭＳ Ｐゴシック" charset="0"/>
              </a:rPr>
              <a:t>'</a:t>
            </a:r>
            <a:r>
              <a:rPr lang="en-US" sz="7200" dirty="0" err="1">
                <a:effectLst>
                  <a:outerShdw blurRad="38100" dist="38100" dir="2700000" algn="tl">
                    <a:srgbClr val="808080"/>
                  </a:outerShdw>
                </a:effectLst>
                <a:latin typeface="Arial" charset="0"/>
                <a:ea typeface="ＭＳ Ｐゴシック" charset="0"/>
                <a:cs typeface="ＭＳ Ｐゴシック" charset="0"/>
              </a:rPr>
              <a:t>poreans</a:t>
            </a:r>
            <a:r>
              <a:rPr lang="en-US" sz="7200" dirty="0">
                <a:effectLst>
                  <a:outerShdw blurRad="38100" dist="38100" dir="2700000" algn="tl">
                    <a:srgbClr val="808080"/>
                  </a:outerShdw>
                </a:effectLst>
                <a:latin typeface="Arial" charset="0"/>
                <a:ea typeface="ＭＳ Ｐゴシック" charset="0"/>
                <a:cs typeface="ＭＳ Ｐゴシック" charset="0"/>
              </a:rPr>
              <a:t> to be as Rich as Americans</a:t>
            </a:r>
            <a:r>
              <a:rPr lang="en-US" altLang="ja-JP" sz="7200" dirty="0">
                <a:effectLst>
                  <a:outerShdw blurRad="38100" dist="38100" dir="2700000" algn="tl">
                    <a:srgbClr val="808080"/>
                  </a:outerShdw>
                </a:effectLst>
                <a:latin typeface="Arial" charset="0"/>
                <a:ea typeface="ＭＳ Ｐゴシック" charset="0"/>
                <a:cs typeface="ＭＳ Ｐゴシック" charset="0"/>
              </a:rPr>
              <a:t>"</a:t>
            </a:r>
            <a:r>
              <a:rPr lang="en-US" sz="7200" dirty="0">
                <a:effectLst>
                  <a:outerShdw blurRad="38100" dist="38100" dir="2700000" algn="tl">
                    <a:srgbClr val="808080"/>
                  </a:outerShdw>
                </a:effectLst>
                <a:latin typeface="Arial" charset="0"/>
                <a:ea typeface="ＭＳ Ｐゴシック" charset="0"/>
                <a:cs typeface="ＭＳ Ｐゴシック" charset="0"/>
              </a:rPr>
              <a:t> </a:t>
            </a:r>
          </a:p>
        </p:txBody>
      </p:sp>
      <p:sp>
        <p:nvSpPr>
          <p:cNvPr id="6" name="Rectangle 3"/>
          <p:cNvSpPr txBox="1">
            <a:spLocks noChangeArrowheads="1"/>
          </p:cNvSpPr>
          <p:nvPr/>
        </p:nvSpPr>
        <p:spPr bwMode="auto">
          <a:xfrm>
            <a:off x="0" y="5867400"/>
            <a:ext cx="9144000" cy="6858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0" cap="none" spc="0" normalizeH="0" baseline="0" noProof="0">
                <a:ln>
                  <a:noFill/>
                </a:ln>
                <a:solidFill>
                  <a:srgbClr val="FFFFFF"/>
                </a:solidFill>
                <a:effectLst/>
                <a:uLnTx/>
                <a:uFillTx/>
                <a:latin typeface="Arial"/>
                <a:ea typeface="ＭＳ Ｐゴシック"/>
                <a:cs typeface="ＭＳ Ｐゴシック"/>
              </a:rPr>
              <a:t>The Straits Times </a:t>
            </a:r>
            <a:r>
              <a:rPr kumimoji="0" lang="en-US" sz="3200" b="1" i="0" u="none" strike="noStrike" kern="0" cap="none" spc="0" normalizeH="0" baseline="0" noProof="0">
                <a:ln>
                  <a:noFill/>
                </a:ln>
                <a:solidFill>
                  <a:srgbClr val="FFFFFF"/>
                </a:solidFill>
                <a:effectLst/>
                <a:uLnTx/>
                <a:uFillTx/>
                <a:latin typeface="Arial"/>
                <a:ea typeface="ＭＳ Ｐゴシック"/>
                <a:cs typeface="ＭＳ Ｐゴシック"/>
              </a:rPr>
              <a:t>Frontpage 14 Oct 1991</a:t>
            </a:r>
          </a:p>
        </p:txBody>
      </p:sp>
    </p:spTree>
    <p:extLst>
      <p:ext uri="{BB962C8B-B14F-4D97-AF65-F5344CB8AC3E}">
        <p14:creationId xmlns:p14="http://schemas.microsoft.com/office/powerpoint/2010/main" val="42546526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7265" name="Rectangle 2"/>
          <p:cNvSpPr>
            <a:spLocks noGrp="1" noChangeArrowheads="1"/>
          </p:cNvSpPr>
          <p:nvPr>
            <p:ph type="ctrTitle"/>
          </p:nvPr>
        </p:nvSpPr>
        <p:spPr>
          <a:xfrm>
            <a:off x="1143000" y="381000"/>
            <a:ext cx="6705600" cy="2438400"/>
          </a:xfrm>
        </p:spPr>
        <p:txBody>
          <a:bodyPr/>
          <a:lstStyle/>
          <a:p>
            <a:pPr eaLnBrk="1" hangingPunct="1"/>
            <a:r>
              <a:rPr lang="en-US" sz="5400">
                <a:latin typeface="Arial" charset="0"/>
                <a:ea typeface="ＭＳ Ｐゴシック" charset="0"/>
                <a:cs typeface="ＭＳ Ｐゴシック" charset="0"/>
              </a:rPr>
              <a:t>How we can really be </a:t>
            </a:r>
            <a:r>
              <a:rPr lang="en-US" sz="13800">
                <a:latin typeface="Arial" charset="0"/>
                <a:ea typeface="ＭＳ Ｐゴシック" charset="0"/>
                <a:cs typeface="ＭＳ Ｐゴシック" charset="0"/>
              </a:rPr>
              <a:t>rich</a:t>
            </a:r>
            <a:endParaRPr lang="en-US" sz="5400">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381000" y="5257800"/>
            <a:ext cx="3505200" cy="11430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0" cap="none" spc="0" normalizeH="0" baseline="0" noProof="0">
                <a:ln>
                  <a:noFill/>
                </a:ln>
                <a:solidFill>
                  <a:srgbClr val="FFFFFF"/>
                </a:solidFill>
                <a:effectLst/>
                <a:uLnTx/>
                <a:uFillTx/>
                <a:latin typeface="Arial"/>
                <a:ea typeface="ＭＳ Ｐゴシック"/>
                <a:cs typeface="ＭＳ Ｐゴシック"/>
              </a:rPr>
              <a:t>Examples</a:t>
            </a:r>
          </a:p>
        </p:txBody>
      </p:sp>
      <p:sp>
        <p:nvSpPr>
          <p:cNvPr id="6" name="Rectangle 3"/>
          <p:cNvSpPr txBox="1">
            <a:spLocks noChangeArrowheads="1"/>
          </p:cNvSpPr>
          <p:nvPr/>
        </p:nvSpPr>
        <p:spPr bwMode="auto">
          <a:xfrm>
            <a:off x="4724400" y="5257800"/>
            <a:ext cx="3505200" cy="11430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0" cap="none" spc="0" normalizeH="0" baseline="0" noProof="0">
                <a:ln>
                  <a:noFill/>
                </a:ln>
                <a:solidFill>
                  <a:srgbClr val="FFFFFF"/>
                </a:solidFill>
                <a:effectLst/>
                <a:uLnTx/>
                <a:uFillTx/>
                <a:latin typeface="Arial"/>
                <a:ea typeface="ＭＳ Ｐゴシック"/>
                <a:cs typeface="ＭＳ Ｐゴシック"/>
              </a:rPr>
              <a:t>Principles</a:t>
            </a:r>
          </a:p>
        </p:txBody>
      </p:sp>
      <p:pic>
        <p:nvPicPr>
          <p:cNvPr id="267268" name="Picture 6" descr="be-rich-serie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676400" y="1143000"/>
            <a:ext cx="5765800" cy="3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own Arrow 7"/>
          <p:cNvSpPr>
            <a:spLocks noChangeArrowheads="1"/>
          </p:cNvSpPr>
          <p:nvPr/>
        </p:nvSpPr>
        <p:spPr bwMode="auto">
          <a:xfrm rot="1997823">
            <a:off x="1814513" y="3894138"/>
            <a:ext cx="1295400" cy="1447800"/>
          </a:xfrm>
          <a:prstGeom prst="downArrow">
            <a:avLst>
              <a:gd name="adj1" fmla="val 50000"/>
              <a:gd name="adj2" fmla="val 49999"/>
            </a:avLst>
          </a:prstGeom>
          <a:solidFill>
            <a:schemeClr val="accent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 name="Down Arrow 8"/>
          <p:cNvSpPr>
            <a:spLocks noChangeArrowheads="1"/>
          </p:cNvSpPr>
          <p:nvPr/>
        </p:nvSpPr>
        <p:spPr bwMode="auto">
          <a:xfrm rot="-2328695">
            <a:off x="5319713" y="3894138"/>
            <a:ext cx="1295400" cy="1447800"/>
          </a:xfrm>
          <a:prstGeom prst="downArrow">
            <a:avLst>
              <a:gd name="adj1" fmla="val 50000"/>
              <a:gd name="adj2" fmla="val 49999"/>
            </a:avLst>
          </a:prstGeom>
          <a:solidFill>
            <a:schemeClr val="accent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7789844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animBg="1"/>
      <p:bldP spid="9" grpId="0" animBg="1"/>
    </p:bld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8289" name="Rectangle 2"/>
          <p:cNvSpPr>
            <a:spLocks noGrp="1" noChangeArrowheads="1"/>
          </p:cNvSpPr>
          <p:nvPr>
            <p:ph type="ctrTitle"/>
          </p:nvPr>
        </p:nvSpPr>
        <p:spPr>
          <a:xfrm>
            <a:off x="0" y="0"/>
            <a:ext cx="9144000" cy="2819400"/>
          </a:xfrm>
        </p:spPr>
        <p:txBody>
          <a:bodyPr/>
          <a:lstStyle/>
          <a:p>
            <a:pPr eaLnBrk="1" hangingPunct="1"/>
            <a:r>
              <a:rPr lang="en-US" sz="4800">
                <a:latin typeface="Arial" charset="0"/>
                <a:ea typeface="ＭＳ Ｐゴシック" charset="0"/>
                <a:cs typeface="ＭＳ Ｐゴシック" charset="0"/>
              </a:rPr>
              <a:t>I.	We become rich by following the examples of those who are </a:t>
            </a:r>
            <a:r>
              <a:rPr lang="en-US" sz="4800">
                <a:solidFill>
                  <a:srgbClr val="FFFF00"/>
                </a:solidFill>
                <a:latin typeface="Arial" charset="0"/>
                <a:ea typeface="ＭＳ Ｐゴシック" charset="0"/>
                <a:cs typeface="ＭＳ Ｐゴシック" charset="0"/>
              </a:rPr>
              <a:t>really rich</a:t>
            </a:r>
            <a:r>
              <a:rPr lang="en-US" sz="4800">
                <a:latin typeface="Arial" charset="0"/>
                <a:ea typeface="ＭＳ Ｐゴシック" charset="0"/>
                <a:cs typeface="ＭＳ Ｐゴシック" charset="0"/>
              </a:rPr>
              <a:t>.</a:t>
            </a:r>
          </a:p>
        </p:txBody>
      </p:sp>
      <p:sp>
        <p:nvSpPr>
          <p:cNvPr id="4" name="Rectangle 3"/>
          <p:cNvSpPr txBox="1">
            <a:spLocks noChangeArrowheads="1"/>
          </p:cNvSpPr>
          <p:nvPr/>
        </p:nvSpPr>
        <p:spPr bwMode="auto">
          <a:xfrm>
            <a:off x="1371600" y="3886200"/>
            <a:ext cx="6400800" cy="17526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0" cap="none" spc="0" normalizeH="0" baseline="0" noProof="0">
                <a:ln>
                  <a:noFill/>
                </a:ln>
                <a:solidFill>
                  <a:srgbClr val="FFFFFF"/>
                </a:solidFill>
                <a:effectLst/>
                <a:uLnTx/>
                <a:uFillTx/>
                <a:latin typeface="Arial"/>
                <a:ea typeface="ＭＳ Ｐゴシック"/>
                <a:cs typeface="ＭＳ Ｐゴシック"/>
              </a:rPr>
              <a:t>Subtitle</a:t>
            </a:r>
          </a:p>
        </p:txBody>
      </p:sp>
      <p:pic>
        <p:nvPicPr>
          <p:cNvPr id="268291" name="Picture 4" descr="the-widows-mites-zoo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762250"/>
            <a:ext cx="9144000"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12995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9313" name="Rectangle 2"/>
          <p:cNvSpPr>
            <a:spLocks noGrp="1" noChangeArrowheads="1"/>
          </p:cNvSpPr>
          <p:nvPr>
            <p:ph type="ctrTitle"/>
          </p:nvPr>
        </p:nvSpPr>
        <p:spPr>
          <a:xfrm>
            <a:off x="5029200" y="4267200"/>
            <a:ext cx="3429000" cy="1828800"/>
          </a:xfrm>
        </p:spPr>
        <p:txBody>
          <a:bodyPr/>
          <a:lstStyle/>
          <a:p>
            <a:pPr eaLnBrk="1" hangingPunct="1"/>
            <a:r>
              <a:rPr lang="en-US">
                <a:latin typeface="Arial" charset="0"/>
                <a:ea typeface="ＭＳ Ｐゴシック" charset="0"/>
                <a:cs typeface="ＭＳ Ｐゴシック" charset="0"/>
              </a:rPr>
              <a:t>Napoleon Hill</a:t>
            </a:r>
          </a:p>
        </p:txBody>
      </p:sp>
      <p:pic>
        <p:nvPicPr>
          <p:cNvPr id="269314" name="Picture 4" descr="napoleon-hil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3020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napoleon hill tgrbook.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8006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Napoleon hill.jpe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3886200"/>
            <a:ext cx="262731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ThinkAndGrowRich.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rot="1143128">
            <a:off x="2151063" y="2921000"/>
            <a:ext cx="2778125"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8863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37"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900" decel="100000" fill="hold"/>
                                        <p:tgtEl>
                                          <p:spTgt spid="7"/>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18" fill="hold" nodeType="afterGroup">
                            <p:stCondLst>
                              <p:cond delay="2000"/>
                            </p:stCondLst>
                            <p:childTnLst>
                              <p:par>
                                <p:cTn id="19" presetID="37"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beaches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2771" name="Rectangle 3"/>
          <p:cNvSpPr>
            <a:spLocks noGrp="1" noChangeArrowheads="1"/>
          </p:cNvSpPr>
          <p:nvPr>
            <p:ph type="ctrTitle"/>
          </p:nvPr>
        </p:nvSpPr>
        <p:spPr>
          <a:xfrm>
            <a:off x="762000" y="2438400"/>
            <a:ext cx="7772400" cy="1470025"/>
          </a:xfrm>
        </p:spPr>
        <p:txBody>
          <a:bodyPr/>
          <a:lstStyle/>
          <a:p>
            <a:r>
              <a:rPr lang="en-US" sz="8000" b="1">
                <a:solidFill>
                  <a:srgbClr val="FFFF00"/>
                </a:solidFill>
                <a:latin typeface="Monotype Corsiva" charset="0"/>
              </a:rPr>
              <a:t>THE </a:t>
            </a:r>
            <a:br>
              <a:rPr lang="en-US" sz="8000" b="1">
                <a:solidFill>
                  <a:srgbClr val="FFFF00"/>
                </a:solidFill>
                <a:latin typeface="Monotype Corsiva" charset="0"/>
              </a:rPr>
            </a:br>
            <a:r>
              <a:rPr lang="en-US" sz="8000" b="1">
                <a:solidFill>
                  <a:srgbClr val="FFFF00"/>
                </a:solidFill>
                <a:latin typeface="Monotype Corsiva" charset="0"/>
              </a:rPr>
              <a:t>EPISTLES</a:t>
            </a:r>
          </a:p>
        </p:txBody>
      </p:sp>
      <p:pic>
        <p:nvPicPr>
          <p:cNvPr id="32772" name="Picture 4" descr="ISCBG01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3400" y="4419600"/>
            <a:ext cx="82296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32773" name="Picture 5" descr="MIDGI00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Lst>
        </p:spPr>
      </p:pic>
      <p:sp>
        <p:nvSpPr>
          <p:cNvPr id="32774" name="Oval 6"/>
          <p:cNvSpPr>
            <a:spLocks noChangeArrowheads="1"/>
          </p:cNvSpPr>
          <p:nvPr/>
        </p:nvSpPr>
        <p:spPr bwMode="auto">
          <a:xfrm>
            <a:off x="3810000" y="5334000"/>
            <a:ext cx="304800" cy="9906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1800">
              <a:solidFill>
                <a:srgbClr val="FF0000"/>
              </a:solidFill>
              <a:latin typeface="Arial"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fade">
                                      <p:cBhvr>
                                        <p:cTn id="7" dur="2000"/>
                                        <p:tgtEl>
                                          <p:spTgt spid="32770"/>
                                        </p:tgtEl>
                                      </p:cBhvr>
                                    </p:animEffect>
                                  </p:childTnLst>
                                </p:cTn>
                              </p:par>
                            </p:childTnLst>
                          </p:cTn>
                        </p:par>
                        <p:par>
                          <p:cTn id="8" fill="hold" nodeType="afterGroup">
                            <p:stCondLst>
                              <p:cond delay="2000"/>
                            </p:stCondLst>
                            <p:childTnLst>
                              <p:par>
                                <p:cTn id="9" presetID="3" presetClass="entr" presetSubtype="10" fill="hold" nodeType="afterEffect">
                                  <p:stCondLst>
                                    <p:cond delay="0"/>
                                  </p:stCondLst>
                                  <p:childTnLst>
                                    <p:set>
                                      <p:cBhvr>
                                        <p:cTn id="10" dur="1" fill="hold">
                                          <p:stCondLst>
                                            <p:cond delay="0"/>
                                          </p:stCondLst>
                                        </p:cTn>
                                        <p:tgtEl>
                                          <p:spTgt spid="32772"/>
                                        </p:tgtEl>
                                        <p:attrNameLst>
                                          <p:attrName>style.visibility</p:attrName>
                                        </p:attrNameLst>
                                      </p:cBhvr>
                                      <p:to>
                                        <p:strVal val="visible"/>
                                      </p:to>
                                    </p:set>
                                    <p:animEffect transition="in" filter="blinds(horizontal)">
                                      <p:cBhvr>
                                        <p:cTn id="11" dur="500"/>
                                        <p:tgtEl>
                                          <p:spTgt spid="32772"/>
                                        </p:tgtEl>
                                      </p:cBhvr>
                                    </p:animEffect>
                                  </p:childTnLst>
                                </p:cTn>
                              </p:par>
                            </p:childTnLst>
                          </p:cTn>
                        </p:par>
                        <p:par>
                          <p:cTn id="12" fill="hold" nodeType="afterGroup">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32771"/>
                                        </p:tgtEl>
                                        <p:attrNameLst>
                                          <p:attrName>style.visibility</p:attrName>
                                        </p:attrNameLst>
                                      </p:cBhvr>
                                      <p:to>
                                        <p:strVal val="visible"/>
                                      </p:to>
                                    </p:set>
                                    <p:animEffect transition="in" filter="fade">
                                      <p:cBhvr>
                                        <p:cTn id="15" dur="2000"/>
                                        <p:tgtEl>
                                          <p:spTgt spid="32771"/>
                                        </p:tgtEl>
                                      </p:cBhvr>
                                    </p:animEffect>
                                  </p:childTnLst>
                                  <p:subTnLst>
                                    <p:audio>
                                      <p:cMediaNode>
                                        <p:cTn display="0" masterRel="sameClick">
                                          <p:stCondLst>
                                            <p:cond evt="begin" delay="0">
                                              <p:tn val="13"/>
                                            </p:cond>
                                          </p:stCondLst>
                                          <p:endCondLst>
                                            <p:cond evt="onStopAudio" delay="0">
                                              <p:tgtEl>
                                                <p:sldTgt/>
                                              </p:tgtEl>
                                            </p:cond>
                                          </p:endCondLst>
                                        </p:cTn>
                                        <p:tgtEl>
                                          <p:sndTgt r:embed="rId2" name="explode.wav"/>
                                        </p:tgtEl>
                                      </p:cMediaNode>
                                    </p:audio>
                                  </p:subTnLst>
                                </p:cTn>
                              </p:par>
                            </p:childTnLst>
                          </p:cTn>
                        </p:par>
                        <p:par>
                          <p:cTn id="16" fill="hold" nodeType="afterGroup">
                            <p:stCondLst>
                              <p:cond delay="4500"/>
                            </p:stCondLst>
                            <p:childTnLst>
                              <p:par>
                                <p:cTn id="17" presetID="10" presetClass="entr" presetSubtype="0" fill="hold" nodeType="afterEffect">
                                  <p:stCondLst>
                                    <p:cond delay="0"/>
                                  </p:stCondLst>
                                  <p:childTnLst>
                                    <p:set>
                                      <p:cBhvr>
                                        <p:cTn id="18" dur="1" fill="hold">
                                          <p:stCondLst>
                                            <p:cond delay="0"/>
                                          </p:stCondLst>
                                        </p:cTn>
                                        <p:tgtEl>
                                          <p:spTgt spid="32773"/>
                                        </p:tgtEl>
                                        <p:attrNameLst>
                                          <p:attrName>style.visibility</p:attrName>
                                        </p:attrNameLst>
                                      </p:cBhvr>
                                      <p:to>
                                        <p:strVal val="visible"/>
                                      </p:to>
                                    </p:set>
                                    <p:animEffect transition="in" filter="fade">
                                      <p:cBhvr>
                                        <p:cTn id="19" dur="2000"/>
                                        <p:tgtEl>
                                          <p:spTgt spid="32773"/>
                                        </p:tgtEl>
                                      </p:cBhvr>
                                    </p:animEffect>
                                  </p:childTnLst>
                                </p:cTn>
                              </p:par>
                            </p:childTnLst>
                          </p:cTn>
                        </p:par>
                        <p:par>
                          <p:cTn id="20" fill="hold" nodeType="afterGroup">
                            <p:stCondLst>
                              <p:cond delay="6500"/>
                            </p:stCondLst>
                            <p:childTnLst>
                              <p:par>
                                <p:cTn id="21" presetID="10" presetClass="entr" presetSubtype="0" fill="hold" grpId="0" nodeType="afterEffect">
                                  <p:stCondLst>
                                    <p:cond delay="0"/>
                                  </p:stCondLst>
                                  <p:childTnLst>
                                    <p:set>
                                      <p:cBhvr>
                                        <p:cTn id="22" dur="1" fill="hold">
                                          <p:stCondLst>
                                            <p:cond delay="0"/>
                                          </p:stCondLst>
                                        </p:cTn>
                                        <p:tgtEl>
                                          <p:spTgt spid="32774"/>
                                        </p:tgtEl>
                                        <p:attrNameLst>
                                          <p:attrName>style.visibility</p:attrName>
                                        </p:attrNameLst>
                                      </p:cBhvr>
                                      <p:to>
                                        <p:strVal val="visible"/>
                                      </p:to>
                                    </p:set>
                                    <p:animEffect transition="in" filter="fade">
                                      <p:cBhvr>
                                        <p:cTn id="23" dur="2000"/>
                                        <p:tgtEl>
                                          <p:spTgt spid="32774"/>
                                        </p:tgtEl>
                                      </p:cBhvr>
                                    </p:animEffect>
                                  </p:childTnLst>
                                  <p:subTnLst>
                                    <p:audio>
                                      <p:cMediaNode>
                                        <p:cTn display="0" masterRel="sameClick">
                                          <p:stCondLst>
                                            <p:cond evt="begin" delay="0">
                                              <p:tn val="2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p:bldP spid="32774" grpId="0" animBg="1"/>
    </p:bld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1361" name="Picture 4" descr="hand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965575" y="0"/>
            <a:ext cx="5178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2" name="Rectangle 2"/>
          <p:cNvSpPr>
            <a:spLocks noGrp="1" noChangeArrowheads="1"/>
          </p:cNvSpPr>
          <p:nvPr>
            <p:ph type="ctrTitle"/>
          </p:nvPr>
        </p:nvSpPr>
        <p:spPr>
          <a:xfrm>
            <a:off x="228600" y="-76200"/>
            <a:ext cx="8610600" cy="2590800"/>
          </a:xfrm>
        </p:spPr>
        <p:txBody>
          <a:bodyPr/>
          <a:lstStyle/>
          <a:p>
            <a:pPr eaLnBrk="1" hangingPunct="1"/>
            <a:r>
              <a:rPr lang="en-US">
                <a:latin typeface="Arial" charset="0"/>
                <a:ea typeface="ＭＳ Ｐゴシック" charset="0"/>
                <a:cs typeface="ＭＳ Ｐゴシック" charset="0"/>
              </a:rPr>
              <a:t>A.  Paul gives </a:t>
            </a:r>
            <a:r>
              <a:rPr lang="en-US">
                <a:solidFill>
                  <a:srgbClr val="FFFF00"/>
                </a:solidFill>
                <a:latin typeface="Arial" charset="0"/>
                <a:ea typeface="ＭＳ Ｐゴシック" charset="0"/>
                <a:cs typeface="ＭＳ Ｐゴシック" charset="0"/>
              </a:rPr>
              <a:t>two examples </a:t>
            </a:r>
            <a:r>
              <a:rPr lang="en-US">
                <a:latin typeface="Arial" charset="0"/>
                <a:ea typeface="ＭＳ Ｐゴシック" charset="0"/>
                <a:cs typeface="ＭＳ Ｐゴシック" charset="0"/>
              </a:rPr>
              <a:t>of becoming rich through generous giving (2 Cor. 8:1-9).</a:t>
            </a:r>
          </a:p>
        </p:txBody>
      </p:sp>
    </p:spTree>
    <p:extLst>
      <p:ext uri="{BB962C8B-B14F-4D97-AF65-F5344CB8AC3E}">
        <p14:creationId xmlns:p14="http://schemas.microsoft.com/office/powerpoint/2010/main" val="37780570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2385" name="Picture 1028"/>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5800" y="952500"/>
            <a:ext cx="7848600"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2386" name="Rectangle 2"/>
          <p:cNvSpPr>
            <a:spLocks noGrp="1" noChangeArrowheads="1"/>
          </p:cNvSpPr>
          <p:nvPr>
            <p:ph type="ctrTitle"/>
          </p:nvPr>
        </p:nvSpPr>
        <p:spPr>
          <a:xfrm>
            <a:off x="4343400" y="914400"/>
            <a:ext cx="4800600" cy="1676400"/>
          </a:xfrm>
          <a:solidFill>
            <a:srgbClr val="333399"/>
          </a:solidFill>
        </p:spPr>
        <p:txBody>
          <a:bodyPr/>
          <a:lstStyle/>
          <a:p>
            <a:pPr eaLnBrk="1" hangingPunct="1"/>
            <a:r>
              <a:rPr lang="en-US" sz="4800">
                <a:latin typeface="Arial" charset="0"/>
                <a:ea typeface="ＭＳ Ｐゴシック" charset="0"/>
                <a:cs typeface="ＭＳ Ｐゴシック" charset="0"/>
              </a:rPr>
              <a:t>1. The Rich Macedonians</a:t>
            </a:r>
          </a:p>
        </p:txBody>
      </p:sp>
      <p:sp>
        <p:nvSpPr>
          <p:cNvPr id="4" name="Rectangle 3"/>
          <p:cNvSpPr txBox="1">
            <a:spLocks noChangeArrowheads="1"/>
          </p:cNvSpPr>
          <p:nvPr/>
        </p:nvSpPr>
        <p:spPr bwMode="auto">
          <a:xfrm>
            <a:off x="152400" y="152400"/>
            <a:ext cx="6400800" cy="914400"/>
          </a:xfrm>
          <a:prstGeom prst="rect">
            <a:avLst/>
          </a:prstGeom>
          <a:noFill/>
          <a:ln w="9525">
            <a:noFill/>
            <a:miter lim="800000"/>
            <a:headEnd/>
            <a:tailEnd/>
          </a:ln>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0" cap="none" spc="0" normalizeH="0" baseline="0" noProof="0">
                <a:ln>
                  <a:noFill/>
                </a:ln>
                <a:solidFill>
                  <a:srgbClr val="FFFFFF"/>
                </a:solidFill>
                <a:effectLst/>
                <a:uLnTx/>
                <a:uFillTx/>
                <a:latin typeface="Arial"/>
                <a:ea typeface="ＭＳ Ｐゴシック"/>
                <a:cs typeface="ＭＳ Ｐゴシック"/>
              </a:rPr>
              <a:t>Examples of real wealth...</a:t>
            </a:r>
          </a:p>
        </p:txBody>
      </p:sp>
      <p:sp>
        <p:nvSpPr>
          <p:cNvPr id="272388" name="TextBox 6"/>
          <p:cNvSpPr txBox="1">
            <a:spLocks noChangeArrowheads="1"/>
          </p:cNvSpPr>
          <p:nvPr/>
        </p:nvSpPr>
        <p:spPr bwMode="auto">
          <a:xfrm>
            <a:off x="152400" y="1181100"/>
            <a:ext cx="2804424"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 Poor </a:t>
            </a:r>
            <a:r>
              <a:rPr kumimoji="0" lang="en-US" altLang="ja-JP"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"Rich" Area</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 name="Left Arrow 6"/>
          <p:cNvSpPr>
            <a:spLocks noChangeArrowheads="1"/>
          </p:cNvSpPr>
          <p:nvPr/>
        </p:nvSpPr>
        <p:spPr bwMode="auto">
          <a:xfrm>
            <a:off x="2971800" y="1295400"/>
            <a:ext cx="1905000" cy="685800"/>
          </a:xfrm>
          <a:prstGeom prst="leftArrow">
            <a:avLst>
              <a:gd name="adj1" fmla="val 50000"/>
              <a:gd name="adj2" fmla="val 50000"/>
            </a:avLst>
          </a:prstGeom>
          <a:solidFill>
            <a:schemeClr val="accent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9468499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3409" name="Rectangle 2"/>
          <p:cNvSpPr>
            <a:spLocks noGrp="1" noChangeArrowheads="1"/>
          </p:cNvSpPr>
          <p:nvPr>
            <p:ph type="ctrTitle"/>
          </p:nvPr>
        </p:nvSpPr>
        <p:spPr>
          <a:xfrm>
            <a:off x="685800" y="4419600"/>
            <a:ext cx="7772400" cy="1143000"/>
          </a:xfrm>
        </p:spPr>
        <p:txBody>
          <a:bodyPr/>
          <a:lstStyle/>
          <a:p>
            <a:pPr eaLnBrk="1" hangingPunct="1"/>
            <a:r>
              <a:rPr lang="en-US">
                <a:latin typeface="Arial" charset="0"/>
                <a:ea typeface="ＭＳ Ｐゴシック" charset="0"/>
                <a:cs typeface="ＭＳ Ｐゴシック" charset="0"/>
              </a:rPr>
              <a:t>How to Get Rich</a:t>
            </a:r>
          </a:p>
        </p:txBody>
      </p:sp>
      <p:pic>
        <p:nvPicPr>
          <p:cNvPr id="273410" name="Picture 3" descr="monopoly.jpe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14600" y="381000"/>
            <a:ext cx="4191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1371600" y="5410200"/>
            <a:ext cx="6400800" cy="9144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0" cap="none" spc="0" normalizeH="0" baseline="0" noProof="0">
                <a:ln>
                  <a:noFill/>
                </a:ln>
                <a:solidFill>
                  <a:srgbClr val="FFFFFF"/>
                </a:solidFill>
                <a:effectLst/>
                <a:uLnTx/>
                <a:uFillTx/>
                <a:latin typeface="Arial"/>
                <a:ea typeface="ＭＳ Ｐゴシック"/>
                <a:cs typeface="ＭＳ Ｐゴシック"/>
              </a:rPr>
              <a:t>2 Corinthians 8:1-15</a:t>
            </a:r>
          </a:p>
        </p:txBody>
      </p:sp>
    </p:spTree>
    <p:extLst>
      <p:ext uri="{BB962C8B-B14F-4D97-AF65-F5344CB8AC3E}">
        <p14:creationId xmlns:p14="http://schemas.microsoft.com/office/powerpoint/2010/main" val="37980989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4433" name="Picture 4" descr="Ntiochus IV0003"/>
          <p:cNvPicPr>
            <a:picLocks noChangeAspect="1" noChangeArrowheads="1"/>
          </p:cNvPicPr>
          <p:nvPr/>
        </p:nvPicPr>
        <p:blipFill>
          <a:blip r:embed="rId2" cstate="screen">
            <a:lum bright="8000"/>
            <a:extLst>
              <a:ext uri="{28A0092B-C50C-407E-A947-70E740481C1C}">
                <a14:useLocalDpi xmlns:a14="http://schemas.microsoft.com/office/drawing/2010/main"/>
              </a:ext>
            </a:extLst>
          </a:blip>
          <a:srcRect/>
          <a:stretch>
            <a:fillRect/>
          </a:stretch>
        </p:blipFill>
        <p:spPr bwMode="auto">
          <a:xfrm>
            <a:off x="685800" y="838200"/>
            <a:ext cx="80772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4434" name="Rectangle 11"/>
          <p:cNvSpPr>
            <a:spLocks noChangeArrowheads="1"/>
          </p:cNvSpPr>
          <p:nvPr/>
        </p:nvSpPr>
        <p:spPr bwMode="auto">
          <a:xfrm>
            <a:off x="0" y="76200"/>
            <a:ext cx="9144000" cy="762000"/>
          </a:xfrm>
          <a:prstGeom prst="rect">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4435" name="Rectangle 12"/>
          <p:cNvSpPr>
            <a:spLocks noChangeArrowheads="1"/>
          </p:cNvSpPr>
          <p:nvPr/>
        </p:nvSpPr>
        <p:spPr bwMode="auto">
          <a:xfrm>
            <a:off x="0" y="0"/>
            <a:ext cx="9144000" cy="92075"/>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4436" name="Rectangle 13"/>
          <p:cNvSpPr>
            <a:spLocks noChangeArrowheads="1"/>
          </p:cNvSpPr>
          <p:nvPr/>
        </p:nvSpPr>
        <p:spPr bwMode="auto">
          <a:xfrm>
            <a:off x="0" y="685800"/>
            <a:ext cx="9144000" cy="92075"/>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4437" name="Rectangle 15"/>
          <p:cNvSpPr>
            <a:spLocks noChangeArrowheads="1"/>
          </p:cNvSpPr>
          <p:nvPr/>
        </p:nvSpPr>
        <p:spPr bwMode="auto">
          <a:xfrm>
            <a:off x="0" y="838200"/>
            <a:ext cx="9144000" cy="63500"/>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187" name="Text Box 19"/>
          <p:cNvSpPr txBox="1">
            <a:spLocks noChangeArrowheads="1"/>
          </p:cNvSpPr>
          <p:nvPr/>
        </p:nvSpPr>
        <p:spPr bwMode="auto">
          <a:xfrm>
            <a:off x="0" y="6029325"/>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2800" b="1" i="0" u="none" strike="noStrike" kern="1200" cap="none" spc="0" normalizeH="0" baseline="0" noProof="0">
                <a:ln>
                  <a:noFill/>
                </a:ln>
                <a:solidFill>
                  <a:srgbClr val="FFFFFF"/>
                </a:solidFill>
                <a:effectLst/>
                <a:uLnTx/>
                <a:uFillTx/>
                <a:latin typeface="Comic Sans MS" charset="0"/>
                <a:ea typeface="ＭＳ Ｐゴシック" charset="0"/>
              </a:rPr>
              <a:t>Paul redefines true wealth</a:t>
            </a:r>
          </a:p>
        </p:txBody>
      </p:sp>
      <p:sp>
        <p:nvSpPr>
          <p:cNvPr id="274439" name="Rectangle 22"/>
          <p:cNvSpPr>
            <a:spLocks noChangeArrowheads="1"/>
          </p:cNvSpPr>
          <p:nvPr/>
        </p:nvSpPr>
        <p:spPr bwMode="auto">
          <a:xfrm>
            <a:off x="0" y="6705600"/>
            <a:ext cx="9144000" cy="228600"/>
          </a:xfrm>
          <a:prstGeom prst="rect">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4440" name="Rectangle 23"/>
          <p:cNvSpPr>
            <a:spLocks noChangeArrowheads="1"/>
          </p:cNvSpPr>
          <p:nvPr/>
        </p:nvSpPr>
        <p:spPr bwMode="auto">
          <a:xfrm>
            <a:off x="0" y="6629400"/>
            <a:ext cx="9144000" cy="136525"/>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4441" name="Rectangle 30"/>
          <p:cNvSpPr>
            <a:spLocks noChangeArrowheads="1"/>
          </p:cNvSpPr>
          <p:nvPr/>
        </p:nvSpPr>
        <p:spPr bwMode="auto">
          <a:xfrm>
            <a:off x="0" y="5965825"/>
            <a:ext cx="9144000" cy="63500"/>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4442" name="Rectangle 18"/>
          <p:cNvSpPr>
            <a:spLocks noChangeArrowheads="1"/>
          </p:cNvSpPr>
          <p:nvPr/>
        </p:nvSpPr>
        <p:spPr bwMode="auto">
          <a:xfrm>
            <a:off x="0" y="6642100"/>
            <a:ext cx="9144000" cy="63500"/>
          </a:xfrm>
          <a:prstGeom prst="rect">
            <a:avLst/>
          </a:prstGeom>
          <a:solidFill>
            <a:srgbClr val="CC99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4443" name="TextBox 6"/>
          <p:cNvSpPr txBox="1">
            <a:spLocks noChangeArrowheads="1"/>
          </p:cNvSpPr>
          <p:nvPr/>
        </p:nvSpPr>
        <p:spPr bwMode="auto">
          <a:xfrm>
            <a:off x="2209800" y="1371600"/>
            <a:ext cx="1690688"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Macedonia</a:t>
            </a:r>
          </a:p>
        </p:txBody>
      </p:sp>
      <p:sp>
        <p:nvSpPr>
          <p:cNvPr id="274444" name="TextBox 6"/>
          <p:cNvSpPr txBox="1">
            <a:spLocks noChangeArrowheads="1"/>
          </p:cNvSpPr>
          <p:nvPr/>
        </p:nvSpPr>
        <p:spPr bwMode="auto">
          <a:xfrm>
            <a:off x="2514600" y="4567238"/>
            <a:ext cx="1176338"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Corinth</a:t>
            </a:r>
          </a:p>
        </p:txBody>
      </p:sp>
      <p:sp>
        <p:nvSpPr>
          <p:cNvPr id="7203" name="Oval 35"/>
          <p:cNvSpPr>
            <a:spLocks noChangeArrowheads="1"/>
          </p:cNvSpPr>
          <p:nvPr/>
        </p:nvSpPr>
        <p:spPr bwMode="auto">
          <a:xfrm>
            <a:off x="1981200" y="1295400"/>
            <a:ext cx="2286000" cy="609600"/>
          </a:xfrm>
          <a:prstGeom prst="ellipse">
            <a:avLst/>
          </a:prstGeom>
          <a:noFill/>
          <a:ln w="57150">
            <a:solidFill>
              <a:srgbClr val="0000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solidFill>
                  <a:srgbClr val="FFFF99"/>
                </a:solidFill>
              </a:ln>
              <a:solidFill>
                <a:srgbClr val="0000FF"/>
              </a:solidFill>
              <a:effectLst/>
              <a:uLnTx/>
              <a:uFillTx/>
              <a:latin typeface="Times New Roman" charset="0"/>
              <a:ea typeface="ＭＳ Ｐゴシック"/>
              <a:cs typeface="ＭＳ Ｐゴシック"/>
            </a:endParaRPr>
          </a:p>
        </p:txBody>
      </p:sp>
      <p:sp>
        <p:nvSpPr>
          <p:cNvPr id="7205" name="Oval 37"/>
          <p:cNvSpPr>
            <a:spLocks noChangeArrowheads="1"/>
          </p:cNvSpPr>
          <p:nvPr/>
        </p:nvSpPr>
        <p:spPr bwMode="auto">
          <a:xfrm>
            <a:off x="2438400" y="4572000"/>
            <a:ext cx="1371600" cy="457200"/>
          </a:xfrm>
          <a:prstGeom prst="ellipse">
            <a:avLst/>
          </a:prstGeom>
          <a:noFill/>
          <a:ln w="571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FF"/>
              </a:solidFill>
              <a:effectLst/>
              <a:uLnTx/>
              <a:uFillTx/>
              <a:latin typeface="Times New Roman" charset="0"/>
              <a:ea typeface="ＭＳ Ｐゴシック" charset="0"/>
            </a:endParaRPr>
          </a:p>
        </p:txBody>
      </p:sp>
      <p:sp>
        <p:nvSpPr>
          <p:cNvPr id="23" name="Up Arrow 22"/>
          <p:cNvSpPr>
            <a:spLocks noChangeArrowheads="1"/>
          </p:cNvSpPr>
          <p:nvPr/>
        </p:nvSpPr>
        <p:spPr bwMode="auto">
          <a:xfrm rot="10800000">
            <a:off x="2667000" y="1828800"/>
            <a:ext cx="838200" cy="2743200"/>
          </a:xfrm>
          <a:prstGeom prst="upArrow">
            <a:avLst>
              <a:gd name="adj1" fmla="val 50000"/>
              <a:gd name="adj2" fmla="val 79439"/>
            </a:avLst>
          </a:prstGeom>
          <a:solidFill>
            <a:srgbClr val="800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 name="TextBox 6"/>
          <p:cNvSpPr txBox="1">
            <a:spLocks noChangeArrowheads="1"/>
          </p:cNvSpPr>
          <p:nvPr/>
        </p:nvSpPr>
        <p:spPr bwMode="auto">
          <a:xfrm>
            <a:off x="4038600" y="1600200"/>
            <a:ext cx="5105400" cy="39703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8775" indent="-3587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58775" marR="0" lvl="0" indent="-358775" algn="l" defTabSz="914400" rtl="0" eaLnBrk="0" fontAlgn="base" latinLnBrk="0" hangingPunct="0">
              <a:lnSpc>
                <a:spcPct val="100000"/>
              </a:lnSpc>
              <a:spcBef>
                <a:spcPct val="0"/>
              </a:spcBef>
              <a:spcAft>
                <a:spcPct val="0"/>
              </a:spcAft>
              <a:buClrTx/>
              <a:buSzTx/>
              <a:buFont typeface="Arial" charset="0"/>
              <a:buChar char="•"/>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The Macedonians showed </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rPr>
              <a:t>"rich generosity" (8:2).</a:t>
            </a:r>
          </a:p>
          <a:p>
            <a:pPr marL="358775" marR="0" lvl="0" indent="-358775" algn="l" defTabSz="914400" rtl="0" eaLnBrk="0" fontAlgn="base" latinLnBrk="0" hangingPunct="0">
              <a:lnSpc>
                <a:spcPct val="100000"/>
              </a:lnSpc>
              <a:spcBef>
                <a:spcPct val="0"/>
              </a:spcBef>
              <a:spcAft>
                <a:spcPct val="0"/>
              </a:spcAft>
              <a:buClrTx/>
              <a:buSzTx/>
              <a:buFont typeface="Arial" charset="0"/>
              <a:buChar char="•"/>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The Corinthians are said to be rich through Christ (8:9).</a:t>
            </a:r>
          </a:p>
          <a:p>
            <a:pPr marL="358775" marR="0" lvl="0" indent="-358775" algn="l" defTabSz="914400" rtl="0" eaLnBrk="0" fontAlgn="base" latinLnBrk="0" hangingPunct="0">
              <a:lnSpc>
                <a:spcPct val="100000"/>
              </a:lnSpc>
              <a:spcBef>
                <a:spcPct val="0"/>
              </a:spcBef>
              <a:spcAft>
                <a:spcPct val="0"/>
              </a:spcAft>
              <a:buClrTx/>
              <a:buSzTx/>
              <a:buFont typeface="Arial" charset="0"/>
              <a:buChar char="•"/>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God promises that those who fulfill certain conditions </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rPr>
              <a:t>"will be made rich in every way" (9:11).</a:t>
            </a:r>
            <a:endParaRPr kumimoji="0" 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6" name="Title 25"/>
          <p:cNvSpPr>
            <a:spLocks noGrp="1"/>
          </p:cNvSpPr>
          <p:nvPr>
            <p:ph type="title" idx="4294967295"/>
          </p:nvPr>
        </p:nvSpPr>
        <p:spPr>
          <a:xfrm>
            <a:off x="685800" y="0"/>
            <a:ext cx="7772400" cy="762000"/>
          </a:xfrm>
        </p:spPr>
        <p:txBody>
          <a:bodyPr/>
          <a:lstStyle/>
          <a:p>
            <a:pPr>
              <a:defRPr/>
            </a:pPr>
            <a:r>
              <a:rPr lang="en-US" altLang="ja-JP" dirty="0">
                <a:solidFill>
                  <a:srgbClr val="FFFFFF"/>
                </a:solidFill>
                <a:effectLst>
                  <a:outerShdw blurRad="38100" dist="38100" dir="2700000" algn="tl">
                    <a:srgbClr val="808080"/>
                  </a:outerShdw>
                </a:effectLst>
                <a:latin typeface="Arial" charset="0"/>
                <a:ea typeface="ＭＳ Ｐゴシック" charset="0"/>
                <a:cs typeface="Arial" charset="0"/>
              </a:rPr>
              <a:t>"</a:t>
            </a:r>
            <a:r>
              <a:rPr lang="en-US" dirty="0">
                <a:solidFill>
                  <a:srgbClr val="FFFFFF"/>
                </a:solidFill>
                <a:effectLst>
                  <a:outerShdw blurRad="38100" dist="38100" dir="2700000" algn="tl">
                    <a:srgbClr val="808080"/>
                  </a:outerShdw>
                </a:effectLst>
                <a:latin typeface="Arial" charset="0"/>
                <a:ea typeface="ＭＳ Ｐゴシック" charset="0"/>
                <a:cs typeface="Arial" charset="0"/>
              </a:rPr>
              <a:t>Rich</a:t>
            </a:r>
            <a:r>
              <a:rPr lang="en-US" altLang="ja-JP" dirty="0">
                <a:solidFill>
                  <a:srgbClr val="FFFFFF"/>
                </a:solidFill>
                <a:effectLst>
                  <a:outerShdw blurRad="38100" dist="38100" dir="2700000" algn="tl">
                    <a:srgbClr val="808080"/>
                  </a:outerShdw>
                </a:effectLst>
                <a:latin typeface="Arial" charset="0"/>
                <a:ea typeface="ＭＳ Ｐゴシック" charset="0"/>
                <a:cs typeface="Arial" charset="0"/>
              </a:rPr>
              <a:t>"</a:t>
            </a:r>
            <a:r>
              <a:rPr lang="en-US" dirty="0">
                <a:solidFill>
                  <a:srgbClr val="FFFFFF"/>
                </a:solidFill>
                <a:effectLst>
                  <a:outerShdw blurRad="38100" dist="38100" dir="2700000" algn="tl">
                    <a:srgbClr val="808080"/>
                  </a:outerShdw>
                </a:effectLst>
                <a:latin typeface="Arial" charset="0"/>
                <a:ea typeface="ＭＳ Ｐゴシック" charset="0"/>
                <a:cs typeface="Arial" charset="0"/>
              </a:rPr>
              <a:t> in 2 Corinthians 8-9</a:t>
            </a:r>
          </a:p>
        </p:txBody>
      </p:sp>
    </p:spTree>
    <p:extLst>
      <p:ext uri="{BB962C8B-B14F-4D97-AF65-F5344CB8AC3E}">
        <p14:creationId xmlns:p14="http://schemas.microsoft.com/office/powerpoint/2010/main" val="6194669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203"/>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2000"/>
                                  </p:stCondLst>
                                  <p:childTnLst>
                                    <p:set>
                                      <p:cBhvr>
                                        <p:cTn id="9" dur="1" fill="hold">
                                          <p:stCondLst>
                                            <p:cond delay="499"/>
                                          </p:stCondLst>
                                        </p:cTn>
                                        <p:tgtEl>
                                          <p:spTgt spid="7205"/>
                                        </p:tgtEl>
                                        <p:attrNameLst>
                                          <p:attrName>style.visibility</p:attrName>
                                        </p:attrNameLst>
                                      </p:cBhvr>
                                      <p:to>
                                        <p:strVal val="visible"/>
                                      </p:to>
                                    </p:set>
                                  </p:childTnLst>
                                </p:cTn>
                              </p:par>
                            </p:childTnLst>
                          </p:cTn>
                        </p:par>
                        <p:par>
                          <p:cTn id="10" fill="hold" nodeType="afterGroup">
                            <p:stCondLst>
                              <p:cond delay="3000"/>
                            </p:stCondLst>
                            <p:childTnLst>
                              <p:par>
                                <p:cTn id="11" presetID="2" presetClass="entr" presetSubtype="8" fill="hold" grpId="0" nodeType="afterEffect">
                                  <p:stCondLst>
                                    <p:cond delay="0"/>
                                  </p:stCondLst>
                                  <p:childTnLst>
                                    <p:set>
                                      <p:cBhvr>
                                        <p:cTn id="12" dur="1" fill="hold">
                                          <p:stCondLst>
                                            <p:cond delay="0"/>
                                          </p:stCondLst>
                                        </p:cTn>
                                        <p:tgtEl>
                                          <p:spTgt spid="7187"/>
                                        </p:tgtEl>
                                        <p:attrNameLst>
                                          <p:attrName>style.visibility</p:attrName>
                                        </p:attrNameLst>
                                      </p:cBhvr>
                                      <p:to>
                                        <p:strVal val="visible"/>
                                      </p:to>
                                    </p:set>
                                    <p:anim calcmode="lin" valueType="num">
                                      <p:cBhvr additive="base">
                                        <p:cTn id="13" dur="500" fill="hold"/>
                                        <p:tgtEl>
                                          <p:spTgt spid="7187"/>
                                        </p:tgtEl>
                                        <p:attrNameLst>
                                          <p:attrName>ppt_x</p:attrName>
                                        </p:attrNameLst>
                                      </p:cBhvr>
                                      <p:tavLst>
                                        <p:tav tm="0">
                                          <p:val>
                                            <p:strVal val="0-#ppt_w/2"/>
                                          </p:val>
                                        </p:tav>
                                        <p:tav tm="100000">
                                          <p:val>
                                            <p:strVal val="#ppt_x"/>
                                          </p:val>
                                        </p:tav>
                                      </p:tavLst>
                                    </p:anim>
                                    <p:anim calcmode="lin" valueType="num">
                                      <p:cBhvr additive="base">
                                        <p:cTn id="14" dur="500" fill="hold"/>
                                        <p:tgtEl>
                                          <p:spTgt spid="7187"/>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3500"/>
                            </p:stCondLst>
                            <p:childTnLst>
                              <p:par>
                                <p:cTn id="16" presetID="22" presetClass="entr" presetSubtype="4"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2000"/>
                                        <p:tgtEl>
                                          <p:spTgt spid="2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bg/>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7" grpId="0" autoUpdateAnimBg="0"/>
      <p:bldP spid="7203" grpId="0" animBg="1" autoUpdateAnimBg="0"/>
      <p:bldP spid="7205" grpId="0" animBg="1" autoUpdateAnimBg="0"/>
      <p:bldP spid="23" grpId="0" animBg="1"/>
      <p:bldP spid="25" grpId="0" build="p" animBg="1"/>
    </p:bldLst>
  </p:timing>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5457" name="Rectangle 2"/>
          <p:cNvSpPr>
            <a:spLocks noGrp="1" noChangeArrowheads="1"/>
          </p:cNvSpPr>
          <p:nvPr>
            <p:ph type="ctrTitle"/>
          </p:nvPr>
        </p:nvSpPr>
        <p:spPr>
          <a:xfrm>
            <a:off x="0" y="0"/>
            <a:ext cx="9144000" cy="2057400"/>
          </a:xfrm>
          <a:solidFill>
            <a:srgbClr val="008000"/>
          </a:solidFill>
        </p:spPr>
        <p:txBody>
          <a:bodyPr/>
          <a:lstStyle/>
          <a:p>
            <a:pPr eaLnBrk="1" hangingPunct="1"/>
            <a:r>
              <a:rPr lang="en-US" sz="4000">
                <a:solidFill>
                  <a:srgbClr val="FFFFFF"/>
                </a:solidFill>
                <a:latin typeface="Arial" charset="0"/>
                <a:ea typeface="ＭＳ Ｐゴシック" charset="0"/>
                <a:cs typeface="ＭＳ Ｐゴシック" charset="0"/>
              </a:rPr>
              <a:t>The Macedonians gave </a:t>
            </a:r>
            <a:r>
              <a:rPr lang="en-US" sz="4000">
                <a:latin typeface="Arial" charset="0"/>
                <a:ea typeface="ＭＳ Ｐゴシック" charset="0"/>
                <a:cs typeface="ＭＳ Ｐゴシック" charset="0"/>
              </a:rPr>
              <a:t>way beyond what their means could support </a:t>
            </a:r>
            <a:r>
              <a:rPr lang="en-US" sz="4000">
                <a:solidFill>
                  <a:srgbClr val="FFFFFF"/>
                </a:solidFill>
                <a:latin typeface="Arial" charset="0"/>
                <a:ea typeface="ＭＳ Ｐゴシック" charset="0"/>
                <a:cs typeface="ＭＳ Ｐゴシック" charset="0"/>
              </a:rPr>
              <a:t>(8:1-3a) </a:t>
            </a:r>
          </a:p>
        </p:txBody>
      </p:sp>
      <p:sp>
        <p:nvSpPr>
          <p:cNvPr id="4" name="Rectangle 3"/>
          <p:cNvSpPr txBox="1">
            <a:spLocks noChangeArrowheads="1"/>
          </p:cNvSpPr>
          <p:nvPr/>
        </p:nvSpPr>
        <p:spPr bwMode="auto">
          <a:xfrm>
            <a:off x="304800" y="2286000"/>
            <a:ext cx="8686800" cy="41910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rPr>
              <a:t>"</a:t>
            </a:r>
            <a:r>
              <a:rPr kumimoji="0" lang="en-US" sz="3200" b="1" i="0" u="none" strike="noStrike" kern="1200" cap="none" spc="0" normalizeH="0" baseline="30000" noProof="0" dirty="0">
                <a:ln>
                  <a:noFill/>
                </a:ln>
                <a:solidFill>
                  <a:srgbClr val="FFFFFF"/>
                </a:solidFill>
                <a:effectLst>
                  <a:outerShdw blurRad="38100" dist="38100" dir="2700000" algn="tl">
                    <a:srgbClr val="808080"/>
                  </a:outerShdw>
                </a:effectLst>
                <a:uLnTx/>
                <a:uFillTx/>
                <a:latin typeface="Arial" charset="0"/>
                <a:ea typeface="ＭＳ Ｐゴシック" charset="0"/>
              </a:rPr>
              <a:t>1</a:t>
            </a:r>
            <a:r>
              <a:rPr kumimoji="0" 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rPr>
              <a:t>And now, brothers, we want you to know about the grace that God has given the Macedonian churches. </a:t>
            </a:r>
            <a:r>
              <a:rPr kumimoji="0" lang="en-US" sz="3200" b="1" i="0" u="none" strike="noStrike" kern="1200" cap="none" spc="0" normalizeH="0" baseline="30000" noProof="0" dirty="0">
                <a:ln>
                  <a:noFill/>
                </a:ln>
                <a:solidFill>
                  <a:srgbClr val="FFFFFF"/>
                </a:solidFill>
                <a:effectLst>
                  <a:outerShdw blurRad="38100" dist="38100" dir="2700000" algn="tl">
                    <a:srgbClr val="808080"/>
                  </a:outerShdw>
                </a:effectLst>
                <a:uLnTx/>
                <a:uFillTx/>
                <a:latin typeface="Arial" charset="0"/>
                <a:ea typeface="ＭＳ Ｐゴシック" charset="0"/>
              </a:rPr>
              <a:t>2</a:t>
            </a:r>
            <a:r>
              <a:rPr kumimoji="0" 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rPr>
              <a:t>Out of the most severe trial, their overflowing joy and their extreme poverty welled up in rich generosity. </a:t>
            </a:r>
            <a:r>
              <a:rPr kumimoji="0" lang="en-US" sz="3200" b="1" i="0" u="none" strike="noStrike" kern="1200" cap="none" spc="0" normalizeH="0" baseline="30000" noProof="0" dirty="0">
                <a:ln>
                  <a:noFill/>
                </a:ln>
                <a:solidFill>
                  <a:srgbClr val="FFFFFF"/>
                </a:solidFill>
                <a:effectLst>
                  <a:outerShdw blurRad="38100" dist="38100" dir="2700000" algn="tl">
                    <a:srgbClr val="808080"/>
                  </a:outerShdw>
                </a:effectLst>
                <a:uLnTx/>
                <a:uFillTx/>
                <a:latin typeface="Arial" charset="0"/>
                <a:ea typeface="ＭＳ Ｐゴシック" charset="0"/>
              </a:rPr>
              <a:t>3</a:t>
            </a:r>
            <a:r>
              <a:rPr kumimoji="0" 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rPr>
              <a:t>For I testify that they gave as much as they were able, and even beyond their ability.</a:t>
            </a:r>
            <a:r>
              <a:rPr kumimoji="0" lang="en-US" altLang="ja-JP"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rPr>
              <a:t>"</a:t>
            </a:r>
            <a:endParaRPr kumimoji="0" 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endParaRPr>
          </a:p>
        </p:txBody>
      </p:sp>
    </p:spTree>
    <p:extLst>
      <p:ext uri="{BB962C8B-B14F-4D97-AF65-F5344CB8AC3E}">
        <p14:creationId xmlns:p14="http://schemas.microsoft.com/office/powerpoint/2010/main" val="35556952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6481" name="Picture 4" descr="Ntiochus IV0003"/>
          <p:cNvPicPr>
            <a:picLocks noChangeAspect="1" noChangeArrowheads="1"/>
          </p:cNvPicPr>
          <p:nvPr/>
        </p:nvPicPr>
        <p:blipFill>
          <a:blip r:embed="rId2" cstate="screen">
            <a:lum bright="8000"/>
            <a:extLst>
              <a:ext uri="{28A0092B-C50C-407E-A947-70E740481C1C}">
                <a14:useLocalDpi xmlns:a14="http://schemas.microsoft.com/office/drawing/2010/main"/>
              </a:ext>
            </a:extLst>
          </a:blip>
          <a:srcRect/>
          <a:stretch>
            <a:fillRect/>
          </a:stretch>
        </p:blipFill>
        <p:spPr bwMode="auto">
          <a:xfrm>
            <a:off x="685800" y="838200"/>
            <a:ext cx="80772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482" name="Rectangle 11"/>
          <p:cNvSpPr>
            <a:spLocks noChangeArrowheads="1"/>
          </p:cNvSpPr>
          <p:nvPr/>
        </p:nvSpPr>
        <p:spPr bwMode="auto">
          <a:xfrm>
            <a:off x="0" y="76200"/>
            <a:ext cx="9144000" cy="762000"/>
          </a:xfrm>
          <a:prstGeom prst="rect">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6483" name="Rectangle 12"/>
          <p:cNvSpPr>
            <a:spLocks noChangeArrowheads="1"/>
          </p:cNvSpPr>
          <p:nvPr/>
        </p:nvSpPr>
        <p:spPr bwMode="auto">
          <a:xfrm>
            <a:off x="0" y="0"/>
            <a:ext cx="9144000" cy="92075"/>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6484" name="Rectangle 13"/>
          <p:cNvSpPr>
            <a:spLocks noChangeArrowheads="1"/>
          </p:cNvSpPr>
          <p:nvPr/>
        </p:nvSpPr>
        <p:spPr bwMode="auto">
          <a:xfrm>
            <a:off x="0" y="685800"/>
            <a:ext cx="9144000" cy="92075"/>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6485" name="Rectangle 15"/>
          <p:cNvSpPr>
            <a:spLocks noChangeArrowheads="1"/>
          </p:cNvSpPr>
          <p:nvPr/>
        </p:nvSpPr>
        <p:spPr bwMode="auto">
          <a:xfrm>
            <a:off x="0" y="838200"/>
            <a:ext cx="9144000" cy="63500"/>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6486" name="Rectangle 22"/>
          <p:cNvSpPr>
            <a:spLocks noChangeArrowheads="1"/>
          </p:cNvSpPr>
          <p:nvPr/>
        </p:nvSpPr>
        <p:spPr bwMode="auto">
          <a:xfrm>
            <a:off x="0" y="6705600"/>
            <a:ext cx="9144000" cy="228600"/>
          </a:xfrm>
          <a:prstGeom prst="rect">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6487" name="Rectangle 23"/>
          <p:cNvSpPr>
            <a:spLocks noChangeArrowheads="1"/>
          </p:cNvSpPr>
          <p:nvPr/>
        </p:nvSpPr>
        <p:spPr bwMode="auto">
          <a:xfrm>
            <a:off x="0" y="6629400"/>
            <a:ext cx="9144000" cy="136525"/>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6488" name="Rectangle 30"/>
          <p:cNvSpPr>
            <a:spLocks noChangeArrowheads="1"/>
          </p:cNvSpPr>
          <p:nvPr/>
        </p:nvSpPr>
        <p:spPr bwMode="auto">
          <a:xfrm>
            <a:off x="0" y="5965825"/>
            <a:ext cx="9144000" cy="63500"/>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6489" name="Rectangle 18"/>
          <p:cNvSpPr>
            <a:spLocks noChangeArrowheads="1"/>
          </p:cNvSpPr>
          <p:nvPr/>
        </p:nvSpPr>
        <p:spPr bwMode="auto">
          <a:xfrm>
            <a:off x="0" y="6642100"/>
            <a:ext cx="9144000" cy="63500"/>
          </a:xfrm>
          <a:prstGeom prst="rect">
            <a:avLst/>
          </a:prstGeom>
          <a:solidFill>
            <a:srgbClr val="CC99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6490" name="TextBox 6"/>
          <p:cNvSpPr txBox="1">
            <a:spLocks noChangeArrowheads="1"/>
          </p:cNvSpPr>
          <p:nvPr/>
        </p:nvSpPr>
        <p:spPr bwMode="auto">
          <a:xfrm>
            <a:off x="2209800" y="1371600"/>
            <a:ext cx="1690688"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Macedonia</a:t>
            </a:r>
          </a:p>
        </p:txBody>
      </p:sp>
      <p:sp>
        <p:nvSpPr>
          <p:cNvPr id="276491" name="TextBox 6"/>
          <p:cNvSpPr txBox="1">
            <a:spLocks noChangeArrowheads="1"/>
          </p:cNvSpPr>
          <p:nvPr/>
        </p:nvSpPr>
        <p:spPr bwMode="auto">
          <a:xfrm>
            <a:off x="2514600" y="4567238"/>
            <a:ext cx="1176338"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Corinth</a:t>
            </a:r>
          </a:p>
        </p:txBody>
      </p:sp>
      <p:sp>
        <p:nvSpPr>
          <p:cNvPr id="26" name="Title 25"/>
          <p:cNvSpPr>
            <a:spLocks noGrp="1"/>
          </p:cNvSpPr>
          <p:nvPr>
            <p:ph type="title" idx="4294967295"/>
          </p:nvPr>
        </p:nvSpPr>
        <p:spPr>
          <a:xfrm>
            <a:off x="685800" y="0"/>
            <a:ext cx="7772400" cy="762000"/>
          </a:xfrm>
        </p:spPr>
        <p:txBody>
          <a:bodyPr/>
          <a:lstStyle/>
          <a:p>
            <a:pPr>
              <a:defRPr/>
            </a:pPr>
            <a:r>
              <a:rPr lang="en-US">
                <a:solidFill>
                  <a:srgbClr val="FFFFFF"/>
                </a:solidFill>
                <a:effectLst>
                  <a:outerShdw blurRad="38100" dist="38100" dir="2700000" algn="tl">
                    <a:srgbClr val="808080"/>
                  </a:outerShdw>
                </a:effectLst>
                <a:latin typeface="Arial" charset="0"/>
                <a:ea typeface="ＭＳ Ｐゴシック" charset="0"/>
                <a:cs typeface="Arial" charset="0"/>
              </a:rPr>
              <a:t>Macedonia off the sea lanes</a:t>
            </a:r>
          </a:p>
        </p:txBody>
      </p:sp>
      <p:sp>
        <p:nvSpPr>
          <p:cNvPr id="15" name="Freeform 14"/>
          <p:cNvSpPr>
            <a:spLocks noChangeArrowheads="1"/>
          </p:cNvSpPr>
          <p:nvPr/>
        </p:nvSpPr>
        <p:spPr bwMode="auto">
          <a:xfrm>
            <a:off x="-82550" y="1811338"/>
            <a:ext cx="6691313" cy="4222750"/>
          </a:xfrm>
          <a:custGeom>
            <a:avLst/>
            <a:gdLst>
              <a:gd name="T0" fmla="*/ 70603 w 6690803"/>
              <a:gd name="T1" fmla="*/ 141139 h 4222631"/>
              <a:gd name="T2" fmla="*/ 247126 w 6690803"/>
              <a:gd name="T3" fmla="*/ 364605 h 4222631"/>
              <a:gd name="T4" fmla="*/ 329499 w 6690803"/>
              <a:gd name="T5" fmla="*/ 470460 h 4222631"/>
              <a:gd name="T6" fmla="*/ 458946 w 6690803"/>
              <a:gd name="T7" fmla="*/ 670410 h 4222631"/>
              <a:gd name="T8" fmla="*/ 588394 w 6690803"/>
              <a:gd name="T9" fmla="*/ 835076 h 4222631"/>
              <a:gd name="T10" fmla="*/ 753138 w 6690803"/>
              <a:gd name="T11" fmla="*/ 1070301 h 4222631"/>
              <a:gd name="T12" fmla="*/ 894355 w 6690803"/>
              <a:gd name="T13" fmla="*/ 1176155 h 4222631"/>
              <a:gd name="T14" fmla="*/ 1059109 w 6690803"/>
              <a:gd name="T15" fmla="*/ 1282009 h 4222631"/>
              <a:gd name="T16" fmla="*/ 1165019 w 6690803"/>
              <a:gd name="T17" fmla="*/ 1411390 h 4222631"/>
              <a:gd name="T18" fmla="*/ 1247391 w 6690803"/>
              <a:gd name="T19" fmla="*/ 1564287 h 4222631"/>
              <a:gd name="T20" fmla="*/ 1306234 w 6690803"/>
              <a:gd name="T21" fmla="*/ 1611330 h 4222631"/>
              <a:gd name="T22" fmla="*/ 1412146 w 6690803"/>
              <a:gd name="T23" fmla="*/ 1752469 h 4222631"/>
              <a:gd name="T24" fmla="*/ 1482749 w 6690803"/>
              <a:gd name="T25" fmla="*/ 1811280 h 4222631"/>
              <a:gd name="T26" fmla="*/ 1565121 w 6690803"/>
              <a:gd name="T27" fmla="*/ 1893608 h 4222631"/>
              <a:gd name="T28" fmla="*/ 1671031 w 6690803"/>
              <a:gd name="T29" fmla="*/ 1964178 h 4222631"/>
              <a:gd name="T30" fmla="*/ 1776941 w 6690803"/>
              <a:gd name="T31" fmla="*/ 2022989 h 4222631"/>
              <a:gd name="T32" fmla="*/ 1859323 w 6690803"/>
              <a:gd name="T33" fmla="*/ 2222939 h 4222631"/>
              <a:gd name="T34" fmla="*/ 2024067 w 6690803"/>
              <a:gd name="T35" fmla="*/ 2246456 h 4222631"/>
              <a:gd name="T36" fmla="*/ 2188822 w 6690803"/>
              <a:gd name="T37" fmla="*/ 2340552 h 4222631"/>
              <a:gd name="T38" fmla="*/ 2400642 w 6690803"/>
              <a:gd name="T39" fmla="*/ 2364078 h 4222631"/>
              <a:gd name="T40" fmla="*/ 2541858 w 6690803"/>
              <a:gd name="T41" fmla="*/ 2305267 h 4222631"/>
              <a:gd name="T42" fmla="*/ 2800744 w 6690803"/>
              <a:gd name="T43" fmla="*/ 2293509 h 4222631"/>
              <a:gd name="T44" fmla="*/ 3224393 w 6690803"/>
              <a:gd name="T45" fmla="*/ 2328793 h 4222631"/>
              <a:gd name="T46" fmla="*/ 3365602 w 6690803"/>
              <a:gd name="T47" fmla="*/ 2458164 h 4222631"/>
              <a:gd name="T48" fmla="*/ 3459751 w 6690803"/>
              <a:gd name="T49" fmla="*/ 2575787 h 4222631"/>
              <a:gd name="T50" fmla="*/ 3530354 w 6690803"/>
              <a:gd name="T51" fmla="*/ 2634588 h 4222631"/>
              <a:gd name="T52" fmla="*/ 3648033 w 6690803"/>
              <a:gd name="T53" fmla="*/ 2681641 h 4222631"/>
              <a:gd name="T54" fmla="*/ 3777481 w 6690803"/>
              <a:gd name="T55" fmla="*/ 2705157 h 4222631"/>
              <a:gd name="T56" fmla="*/ 3906928 w 6690803"/>
              <a:gd name="T57" fmla="*/ 2811012 h 4222631"/>
              <a:gd name="T58" fmla="*/ 4036373 w 6690803"/>
              <a:gd name="T59" fmla="*/ 2975677 h 4222631"/>
              <a:gd name="T60" fmla="*/ 4177583 w 6690803"/>
              <a:gd name="T61" fmla="*/ 3105049 h 4222631"/>
              <a:gd name="T62" fmla="*/ 4318799 w 6690803"/>
              <a:gd name="T63" fmla="*/ 3222671 h 4222631"/>
              <a:gd name="T64" fmla="*/ 4577695 w 6690803"/>
              <a:gd name="T65" fmla="*/ 3363810 h 4222631"/>
              <a:gd name="T66" fmla="*/ 4718908 w 6690803"/>
              <a:gd name="T67" fmla="*/ 3481422 h 4222631"/>
              <a:gd name="T68" fmla="*/ 4871887 w 6690803"/>
              <a:gd name="T69" fmla="*/ 3504949 h 4222631"/>
              <a:gd name="T70" fmla="*/ 5048410 w 6690803"/>
              <a:gd name="T71" fmla="*/ 3599035 h 4222631"/>
              <a:gd name="T72" fmla="*/ 5154320 w 6690803"/>
              <a:gd name="T73" fmla="*/ 3646088 h 4222631"/>
              <a:gd name="T74" fmla="*/ 5248461 w 6690803"/>
              <a:gd name="T75" fmla="*/ 3681372 h 4222631"/>
              <a:gd name="T76" fmla="*/ 5342602 w 6690803"/>
              <a:gd name="T77" fmla="*/ 3716657 h 4222631"/>
              <a:gd name="T78" fmla="*/ 5472050 w 6690803"/>
              <a:gd name="T79" fmla="*/ 3740174 h 4222631"/>
              <a:gd name="T80" fmla="*/ 5577960 w 6690803"/>
              <a:gd name="T81" fmla="*/ 3787227 h 4222631"/>
              <a:gd name="T82" fmla="*/ 5660332 w 6690803"/>
              <a:gd name="T83" fmla="*/ 3834270 h 4222631"/>
              <a:gd name="T84" fmla="*/ 5754476 w 6690803"/>
              <a:gd name="T85" fmla="*/ 3893081 h 4222631"/>
              <a:gd name="T86" fmla="*/ 5836855 w 6690803"/>
              <a:gd name="T87" fmla="*/ 3940124 h 4222631"/>
              <a:gd name="T88" fmla="*/ 6001599 w 6690803"/>
              <a:gd name="T89" fmla="*/ 4022452 h 4222631"/>
              <a:gd name="T90" fmla="*/ 6119278 w 6690803"/>
              <a:gd name="T91" fmla="*/ 4081263 h 4222631"/>
              <a:gd name="T92" fmla="*/ 6284032 w 6690803"/>
              <a:gd name="T93" fmla="*/ 4163591 h 4222631"/>
              <a:gd name="T94" fmla="*/ 6495852 w 6690803"/>
              <a:gd name="T95" fmla="*/ 4198875 h 4222631"/>
              <a:gd name="T96" fmla="*/ 6695903 w 6690803"/>
              <a:gd name="T97" fmla="*/ 4222402 h 422263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690803"/>
              <a:gd name="T148" fmla="*/ 0 h 4222631"/>
              <a:gd name="T149" fmla="*/ 6690803 w 6690803"/>
              <a:gd name="T150" fmla="*/ 4222631 h 422263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690803" h="4222631">
                <a:moveTo>
                  <a:pt x="0" y="0"/>
                </a:moveTo>
                <a:cubicBezTo>
                  <a:pt x="23613" y="55095"/>
                  <a:pt x="35741" y="93631"/>
                  <a:pt x="70553" y="141099"/>
                </a:cubicBezTo>
                <a:cubicBezTo>
                  <a:pt x="92141" y="170535"/>
                  <a:pt x="177348" y="273359"/>
                  <a:pt x="211660" y="317472"/>
                </a:cubicBezTo>
                <a:cubicBezTo>
                  <a:pt x="223692" y="332941"/>
                  <a:pt x="234904" y="349036"/>
                  <a:pt x="246936" y="364505"/>
                </a:cubicBezTo>
                <a:cubicBezTo>
                  <a:pt x="262345" y="384315"/>
                  <a:pt x="278563" y="403487"/>
                  <a:pt x="293972" y="423297"/>
                </a:cubicBezTo>
                <a:cubicBezTo>
                  <a:pt x="306004" y="438766"/>
                  <a:pt x="329249" y="470330"/>
                  <a:pt x="329249" y="470330"/>
                </a:cubicBezTo>
                <a:cubicBezTo>
                  <a:pt x="333168" y="482088"/>
                  <a:pt x="334762" y="494898"/>
                  <a:pt x="341007" y="505604"/>
                </a:cubicBezTo>
                <a:cubicBezTo>
                  <a:pt x="405130" y="615524"/>
                  <a:pt x="397123" y="588261"/>
                  <a:pt x="458596" y="670220"/>
                </a:cubicBezTo>
                <a:cubicBezTo>
                  <a:pt x="467075" y="681525"/>
                  <a:pt x="473383" y="694383"/>
                  <a:pt x="482114" y="705495"/>
                </a:cubicBezTo>
                <a:cubicBezTo>
                  <a:pt x="516532" y="749297"/>
                  <a:pt x="557819" y="787978"/>
                  <a:pt x="587944" y="834836"/>
                </a:cubicBezTo>
                <a:cubicBezTo>
                  <a:pt x="623221" y="889708"/>
                  <a:pt x="652012" y="949338"/>
                  <a:pt x="693774" y="999451"/>
                </a:cubicBezTo>
                <a:cubicBezTo>
                  <a:pt x="713372" y="1022968"/>
                  <a:pt x="732230" y="1047122"/>
                  <a:pt x="752568" y="1070001"/>
                </a:cubicBezTo>
                <a:cubicBezTo>
                  <a:pt x="777292" y="1097813"/>
                  <a:pt x="817572" y="1132931"/>
                  <a:pt x="846639" y="1152308"/>
                </a:cubicBezTo>
                <a:cubicBezTo>
                  <a:pt x="861224" y="1162031"/>
                  <a:pt x="877996" y="1167986"/>
                  <a:pt x="893675" y="1175825"/>
                </a:cubicBezTo>
                <a:cubicBezTo>
                  <a:pt x="905434" y="1187583"/>
                  <a:pt x="915328" y="1201564"/>
                  <a:pt x="928951" y="1211100"/>
                </a:cubicBezTo>
                <a:cubicBezTo>
                  <a:pt x="1004370" y="1263890"/>
                  <a:pt x="995265" y="1245631"/>
                  <a:pt x="1058299" y="1281649"/>
                </a:cubicBezTo>
                <a:cubicBezTo>
                  <a:pt x="1174642" y="1348127"/>
                  <a:pt x="998477" y="1257620"/>
                  <a:pt x="1140611" y="1328682"/>
                </a:cubicBezTo>
                <a:cubicBezTo>
                  <a:pt x="1177371" y="1475714"/>
                  <a:pt x="1130390" y="1292910"/>
                  <a:pt x="1164129" y="1410990"/>
                </a:cubicBezTo>
                <a:cubicBezTo>
                  <a:pt x="1169152" y="1428570"/>
                  <a:pt x="1178249" y="1474504"/>
                  <a:pt x="1187647" y="1493298"/>
                </a:cubicBezTo>
                <a:cubicBezTo>
                  <a:pt x="1198492" y="1514986"/>
                  <a:pt x="1226940" y="1550847"/>
                  <a:pt x="1246441" y="1563847"/>
                </a:cubicBezTo>
                <a:cubicBezTo>
                  <a:pt x="1256754" y="1570722"/>
                  <a:pt x="1269959" y="1571686"/>
                  <a:pt x="1281718" y="1575605"/>
                </a:cubicBezTo>
                <a:cubicBezTo>
                  <a:pt x="1289557" y="1587363"/>
                  <a:pt x="1296039" y="1600150"/>
                  <a:pt x="1305236" y="1610880"/>
                </a:cubicBezTo>
                <a:cubicBezTo>
                  <a:pt x="1319666" y="1627714"/>
                  <a:pt x="1338967" y="1640176"/>
                  <a:pt x="1352271" y="1657913"/>
                </a:cubicBezTo>
                <a:cubicBezTo>
                  <a:pt x="1408161" y="1732429"/>
                  <a:pt x="1338878" y="1679794"/>
                  <a:pt x="1411066" y="1751979"/>
                </a:cubicBezTo>
                <a:cubicBezTo>
                  <a:pt x="1421059" y="1761972"/>
                  <a:pt x="1435485" y="1766449"/>
                  <a:pt x="1446342" y="1775496"/>
                </a:cubicBezTo>
                <a:cubicBezTo>
                  <a:pt x="1459117" y="1786141"/>
                  <a:pt x="1469860" y="1799012"/>
                  <a:pt x="1481619" y="1810770"/>
                </a:cubicBezTo>
                <a:cubicBezTo>
                  <a:pt x="1485539" y="1822528"/>
                  <a:pt x="1484614" y="1837281"/>
                  <a:pt x="1493378" y="1846045"/>
                </a:cubicBezTo>
                <a:cubicBezTo>
                  <a:pt x="1513364" y="1866030"/>
                  <a:pt x="1540413" y="1877400"/>
                  <a:pt x="1563931" y="1893078"/>
                </a:cubicBezTo>
                <a:lnTo>
                  <a:pt x="1634484" y="1940111"/>
                </a:lnTo>
                <a:cubicBezTo>
                  <a:pt x="1646243" y="1947950"/>
                  <a:pt x="1659767" y="1953635"/>
                  <a:pt x="1669761" y="1963628"/>
                </a:cubicBezTo>
                <a:cubicBezTo>
                  <a:pt x="1681520" y="1975386"/>
                  <a:pt x="1690501" y="1990827"/>
                  <a:pt x="1705038" y="1998902"/>
                </a:cubicBezTo>
                <a:cubicBezTo>
                  <a:pt x="1726708" y="2010940"/>
                  <a:pt x="1775591" y="2022419"/>
                  <a:pt x="1775591" y="2022419"/>
                </a:cubicBezTo>
                <a:cubicBezTo>
                  <a:pt x="1794030" y="2050076"/>
                  <a:pt x="1811149" y="2072592"/>
                  <a:pt x="1822626" y="2104727"/>
                </a:cubicBezTo>
                <a:cubicBezTo>
                  <a:pt x="1836389" y="2143263"/>
                  <a:pt x="1827738" y="2194659"/>
                  <a:pt x="1857903" y="2222309"/>
                </a:cubicBezTo>
                <a:cubicBezTo>
                  <a:pt x="1884068" y="2246292"/>
                  <a:pt x="1928596" y="2229048"/>
                  <a:pt x="1963733" y="2234067"/>
                </a:cubicBezTo>
                <a:cubicBezTo>
                  <a:pt x="1983518" y="2236893"/>
                  <a:pt x="2002929" y="2241906"/>
                  <a:pt x="2022527" y="2245826"/>
                </a:cubicBezTo>
                <a:cubicBezTo>
                  <a:pt x="2201924" y="2335517"/>
                  <a:pt x="2003986" y="2231297"/>
                  <a:pt x="2140116" y="2316375"/>
                </a:cubicBezTo>
                <a:cubicBezTo>
                  <a:pt x="2154981" y="2325665"/>
                  <a:pt x="2172888" y="2329704"/>
                  <a:pt x="2187152" y="2339892"/>
                </a:cubicBezTo>
                <a:cubicBezTo>
                  <a:pt x="2264225" y="2394941"/>
                  <a:pt x="2182030" y="2361700"/>
                  <a:pt x="2257705" y="2386925"/>
                </a:cubicBezTo>
                <a:cubicBezTo>
                  <a:pt x="2304741" y="2379086"/>
                  <a:pt x="2352263" y="2373752"/>
                  <a:pt x="2398812" y="2363408"/>
                </a:cubicBezTo>
                <a:cubicBezTo>
                  <a:pt x="2423011" y="2358031"/>
                  <a:pt x="2469365" y="2339892"/>
                  <a:pt x="2469365" y="2339892"/>
                </a:cubicBezTo>
                <a:cubicBezTo>
                  <a:pt x="2506416" y="2315192"/>
                  <a:pt x="2498724" y="2315851"/>
                  <a:pt x="2539918" y="2304617"/>
                </a:cubicBezTo>
                <a:cubicBezTo>
                  <a:pt x="2571101" y="2296113"/>
                  <a:pt x="2633989" y="2281100"/>
                  <a:pt x="2633989" y="2281100"/>
                </a:cubicBezTo>
                <a:cubicBezTo>
                  <a:pt x="2688864" y="2285020"/>
                  <a:pt x="2743665" y="2290179"/>
                  <a:pt x="2798614" y="2292859"/>
                </a:cubicBezTo>
                <a:cubicBezTo>
                  <a:pt x="2904390" y="2298019"/>
                  <a:pt x="3010567" y="2295823"/>
                  <a:pt x="3116103" y="2304617"/>
                </a:cubicBezTo>
                <a:cubicBezTo>
                  <a:pt x="3152115" y="2307618"/>
                  <a:pt x="3186656" y="2320294"/>
                  <a:pt x="3221933" y="2328133"/>
                </a:cubicBezTo>
                <a:cubicBezTo>
                  <a:pt x="3237612" y="2335972"/>
                  <a:pt x="3255281" y="2340700"/>
                  <a:pt x="3268969" y="2351650"/>
                </a:cubicBezTo>
                <a:cubicBezTo>
                  <a:pt x="3339128" y="2407774"/>
                  <a:pt x="3325487" y="2404903"/>
                  <a:pt x="3363040" y="2457474"/>
                </a:cubicBezTo>
                <a:cubicBezTo>
                  <a:pt x="3374431" y="2473421"/>
                  <a:pt x="3386926" y="2488560"/>
                  <a:pt x="3398317" y="2504507"/>
                </a:cubicBezTo>
                <a:cubicBezTo>
                  <a:pt x="3485895" y="2627110"/>
                  <a:pt x="3347314" y="2443310"/>
                  <a:pt x="3457111" y="2575057"/>
                </a:cubicBezTo>
                <a:cubicBezTo>
                  <a:pt x="3466158" y="2585913"/>
                  <a:pt x="3469772" y="2601284"/>
                  <a:pt x="3480629" y="2610331"/>
                </a:cubicBezTo>
                <a:cubicBezTo>
                  <a:pt x="3494095" y="2621552"/>
                  <a:pt x="3511552" y="2626943"/>
                  <a:pt x="3527664" y="2633848"/>
                </a:cubicBezTo>
                <a:cubicBezTo>
                  <a:pt x="3539057" y="2638730"/>
                  <a:pt x="3551548" y="2640724"/>
                  <a:pt x="3562941" y="2645606"/>
                </a:cubicBezTo>
                <a:cubicBezTo>
                  <a:pt x="3601662" y="2662200"/>
                  <a:pt x="3607065" y="2672395"/>
                  <a:pt x="3645253" y="2680881"/>
                </a:cubicBezTo>
                <a:cubicBezTo>
                  <a:pt x="3668527" y="2686053"/>
                  <a:pt x="3692348" y="2688374"/>
                  <a:pt x="3715806" y="2692639"/>
                </a:cubicBezTo>
                <a:cubicBezTo>
                  <a:pt x="3735470" y="2696214"/>
                  <a:pt x="3755319" y="2699138"/>
                  <a:pt x="3774601" y="2704397"/>
                </a:cubicBezTo>
                <a:cubicBezTo>
                  <a:pt x="3798517" y="2710919"/>
                  <a:pt x="3845154" y="2727914"/>
                  <a:pt x="3845154" y="2727914"/>
                </a:cubicBezTo>
                <a:cubicBezTo>
                  <a:pt x="3887275" y="2812150"/>
                  <a:pt x="3845685" y="2741369"/>
                  <a:pt x="3903948" y="2810222"/>
                </a:cubicBezTo>
                <a:cubicBezTo>
                  <a:pt x="3936371" y="2848539"/>
                  <a:pt x="3967901" y="2887650"/>
                  <a:pt x="3998019" y="2927804"/>
                </a:cubicBezTo>
                <a:cubicBezTo>
                  <a:pt x="4009778" y="2943482"/>
                  <a:pt x="4019438" y="2960980"/>
                  <a:pt x="4033296" y="2974837"/>
                </a:cubicBezTo>
                <a:cubicBezTo>
                  <a:pt x="4051043" y="2992583"/>
                  <a:pt x="4073589" y="3004912"/>
                  <a:pt x="4092090" y="3021870"/>
                </a:cubicBezTo>
                <a:cubicBezTo>
                  <a:pt x="4120693" y="3048088"/>
                  <a:pt x="4139697" y="3086826"/>
                  <a:pt x="4174403" y="3104178"/>
                </a:cubicBezTo>
                <a:cubicBezTo>
                  <a:pt x="4211660" y="3122806"/>
                  <a:pt x="4237945" y="3132441"/>
                  <a:pt x="4268474" y="3162969"/>
                </a:cubicBezTo>
                <a:cubicBezTo>
                  <a:pt x="4286221" y="3180715"/>
                  <a:pt x="4297008" y="3204803"/>
                  <a:pt x="4315509" y="3221761"/>
                </a:cubicBezTo>
                <a:cubicBezTo>
                  <a:pt x="4424500" y="3321665"/>
                  <a:pt x="4374247" y="3268765"/>
                  <a:pt x="4468375" y="3315827"/>
                </a:cubicBezTo>
                <a:cubicBezTo>
                  <a:pt x="4580181" y="3371727"/>
                  <a:pt x="4392179" y="3302187"/>
                  <a:pt x="4574205" y="3362860"/>
                </a:cubicBezTo>
                <a:cubicBezTo>
                  <a:pt x="4589883" y="3374618"/>
                  <a:pt x="4606360" y="3385381"/>
                  <a:pt x="4621240" y="3398134"/>
                </a:cubicBezTo>
                <a:cubicBezTo>
                  <a:pt x="4660830" y="3432066"/>
                  <a:pt x="4663806" y="3451830"/>
                  <a:pt x="4715311" y="3480442"/>
                </a:cubicBezTo>
                <a:cubicBezTo>
                  <a:pt x="4729439" y="3488290"/>
                  <a:pt x="4746374" y="3489743"/>
                  <a:pt x="4762347" y="3492200"/>
                </a:cubicBezTo>
                <a:cubicBezTo>
                  <a:pt x="4797428" y="3497597"/>
                  <a:pt x="4832900" y="3500039"/>
                  <a:pt x="4868177" y="3503959"/>
                </a:cubicBezTo>
                <a:cubicBezTo>
                  <a:pt x="4906427" y="3516708"/>
                  <a:pt x="4951158" y="3527922"/>
                  <a:pt x="4985765" y="3550992"/>
                </a:cubicBezTo>
                <a:cubicBezTo>
                  <a:pt x="5006648" y="3564913"/>
                  <a:pt x="5023039" y="3585113"/>
                  <a:pt x="5044560" y="3598025"/>
                </a:cubicBezTo>
                <a:cubicBezTo>
                  <a:pt x="5062660" y="3608884"/>
                  <a:pt x="5084066" y="3612969"/>
                  <a:pt x="5103354" y="3621541"/>
                </a:cubicBezTo>
                <a:cubicBezTo>
                  <a:pt x="5119372" y="3628660"/>
                  <a:pt x="5133977" y="3638903"/>
                  <a:pt x="5150390" y="3645058"/>
                </a:cubicBezTo>
                <a:cubicBezTo>
                  <a:pt x="5165522" y="3650732"/>
                  <a:pt x="5182293" y="3651142"/>
                  <a:pt x="5197425" y="3656816"/>
                </a:cubicBezTo>
                <a:cubicBezTo>
                  <a:pt x="5213838" y="3662970"/>
                  <a:pt x="5228349" y="3673427"/>
                  <a:pt x="5244461" y="3680332"/>
                </a:cubicBezTo>
                <a:cubicBezTo>
                  <a:pt x="5255854" y="3685214"/>
                  <a:pt x="5268131" y="3687739"/>
                  <a:pt x="5279737" y="3692091"/>
                </a:cubicBezTo>
                <a:cubicBezTo>
                  <a:pt x="5299501" y="3699502"/>
                  <a:pt x="5317965" y="3710861"/>
                  <a:pt x="5338532" y="3715607"/>
                </a:cubicBezTo>
                <a:cubicBezTo>
                  <a:pt x="5369324" y="3722712"/>
                  <a:pt x="5401246" y="3723446"/>
                  <a:pt x="5432603" y="3727365"/>
                </a:cubicBezTo>
                <a:cubicBezTo>
                  <a:pt x="5444362" y="3731285"/>
                  <a:pt x="5455962" y="3735719"/>
                  <a:pt x="5467880" y="3739124"/>
                </a:cubicBezTo>
                <a:cubicBezTo>
                  <a:pt x="5483419" y="3743564"/>
                  <a:pt x="5500147" y="3744319"/>
                  <a:pt x="5514915" y="3750882"/>
                </a:cubicBezTo>
                <a:cubicBezTo>
                  <a:pt x="5535800" y="3760164"/>
                  <a:pt x="5555426" y="3772445"/>
                  <a:pt x="5573710" y="3786157"/>
                </a:cubicBezTo>
                <a:cubicBezTo>
                  <a:pt x="5587013" y="3796134"/>
                  <a:pt x="5594548" y="3813181"/>
                  <a:pt x="5608986" y="3821431"/>
                </a:cubicBezTo>
                <a:cubicBezTo>
                  <a:pt x="5623018" y="3829449"/>
                  <a:pt x="5640343" y="3829270"/>
                  <a:pt x="5656022" y="3833190"/>
                </a:cubicBezTo>
                <a:cubicBezTo>
                  <a:pt x="5675620" y="3848868"/>
                  <a:pt x="5693533" y="3866922"/>
                  <a:pt x="5714816" y="3880223"/>
                </a:cubicBezTo>
                <a:cubicBezTo>
                  <a:pt x="5725327" y="3886792"/>
                  <a:pt x="5739006" y="3886438"/>
                  <a:pt x="5750093" y="3891981"/>
                </a:cubicBezTo>
                <a:cubicBezTo>
                  <a:pt x="5762733" y="3898301"/>
                  <a:pt x="5773099" y="3908486"/>
                  <a:pt x="5785369" y="3915497"/>
                </a:cubicBezTo>
                <a:cubicBezTo>
                  <a:pt x="5800589" y="3924194"/>
                  <a:pt x="5817540" y="3929724"/>
                  <a:pt x="5832405" y="3939014"/>
                </a:cubicBezTo>
                <a:cubicBezTo>
                  <a:pt x="5895309" y="3978327"/>
                  <a:pt x="5860260" y="3971320"/>
                  <a:pt x="5926476" y="3997805"/>
                </a:cubicBezTo>
                <a:cubicBezTo>
                  <a:pt x="5949493" y="4007011"/>
                  <a:pt x="5973511" y="4013483"/>
                  <a:pt x="5997029" y="4021322"/>
                </a:cubicBezTo>
                <a:cubicBezTo>
                  <a:pt x="6008788" y="4025241"/>
                  <a:pt x="6021992" y="4026205"/>
                  <a:pt x="6032306" y="4033080"/>
                </a:cubicBezTo>
                <a:cubicBezTo>
                  <a:pt x="6118253" y="4090373"/>
                  <a:pt x="6010185" y="4020440"/>
                  <a:pt x="6114618" y="4080113"/>
                </a:cubicBezTo>
                <a:cubicBezTo>
                  <a:pt x="6174732" y="4114462"/>
                  <a:pt x="6148006" y="4118674"/>
                  <a:pt x="6243966" y="4150662"/>
                </a:cubicBezTo>
                <a:cubicBezTo>
                  <a:pt x="6255725" y="4154582"/>
                  <a:pt x="6266991" y="4160536"/>
                  <a:pt x="6279242" y="4162421"/>
                </a:cubicBezTo>
                <a:cubicBezTo>
                  <a:pt x="6318176" y="4168411"/>
                  <a:pt x="6357635" y="4170260"/>
                  <a:pt x="6396831" y="4174179"/>
                </a:cubicBezTo>
                <a:cubicBezTo>
                  <a:pt x="6428188" y="4182018"/>
                  <a:pt x="6459020" y="4192381"/>
                  <a:pt x="6490902" y="4197695"/>
                </a:cubicBezTo>
                <a:cubicBezTo>
                  <a:pt x="6526328" y="4203599"/>
                  <a:pt x="6610469" y="4218185"/>
                  <a:pt x="6643768" y="4221212"/>
                </a:cubicBezTo>
                <a:cubicBezTo>
                  <a:pt x="6659382" y="4222631"/>
                  <a:pt x="6675125" y="4221212"/>
                  <a:pt x="6690803" y="4221212"/>
                </a:cubicBezTo>
              </a:path>
            </a:pathLst>
          </a:cu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0253781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3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7505" name="Picture 4" descr="southern_asia ma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1000" y="0"/>
            <a:ext cx="8458200"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7506" name="Rectangle 2"/>
          <p:cNvSpPr>
            <a:spLocks noGrp="1" noChangeArrowheads="1"/>
          </p:cNvSpPr>
          <p:nvPr>
            <p:ph type="ctrTitle"/>
          </p:nvPr>
        </p:nvSpPr>
        <p:spPr>
          <a:xfrm>
            <a:off x="685800" y="381000"/>
            <a:ext cx="7772400" cy="1143000"/>
          </a:xfrm>
        </p:spPr>
        <p:txBody>
          <a:bodyPr/>
          <a:lstStyle/>
          <a:p>
            <a:pPr eaLnBrk="1" hangingPunct="1"/>
            <a:r>
              <a:rPr lang="en-US" sz="6000" dirty="0">
                <a:solidFill>
                  <a:schemeClr val="tx1"/>
                </a:solidFill>
                <a:latin typeface="Arial" charset="0"/>
                <a:ea typeface="ＭＳ Ｐゴシック" charset="0"/>
                <a:cs typeface="ＭＳ Ｐゴシック" charset="0"/>
              </a:rPr>
              <a:t>Singapore</a:t>
            </a:r>
            <a:r>
              <a:rPr lang="fr-FR" altLang="ja-JP" sz="6000" dirty="0">
                <a:solidFill>
                  <a:schemeClr val="tx1"/>
                </a:solidFill>
                <a:latin typeface="Arial" charset="0"/>
                <a:ea typeface="ＭＳ Ｐゴシック" charset="0"/>
                <a:cs typeface="ＭＳ Ｐゴシック" charset="0"/>
              </a:rPr>
              <a:t>'</a:t>
            </a:r>
            <a:r>
              <a:rPr lang="en-US" altLang="ja-JP" sz="6000" dirty="0">
                <a:solidFill>
                  <a:schemeClr val="tx1"/>
                </a:solidFill>
                <a:latin typeface="Arial" charset="0"/>
                <a:ea typeface="ＭＳ Ｐゴシック" charset="0"/>
                <a:cs typeface="ＭＳ Ｐゴシック" charset="0"/>
              </a:rPr>
              <a:t>s Strategic Location</a:t>
            </a:r>
            <a:endParaRPr lang="en-US" sz="6000" dirty="0">
              <a:solidFill>
                <a:schemeClr val="tx1"/>
              </a:solidFill>
              <a:latin typeface="Arial" charset="0"/>
              <a:ea typeface="ＭＳ Ｐゴシック" charset="0"/>
              <a:cs typeface="ＭＳ Ｐゴシック" charset="0"/>
            </a:endParaRPr>
          </a:p>
        </p:txBody>
      </p:sp>
      <p:sp>
        <p:nvSpPr>
          <p:cNvPr id="6" name="Freeform 5"/>
          <p:cNvSpPr>
            <a:spLocks noChangeArrowheads="1"/>
          </p:cNvSpPr>
          <p:nvPr/>
        </p:nvSpPr>
        <p:spPr bwMode="auto">
          <a:xfrm>
            <a:off x="3895725" y="3001963"/>
            <a:ext cx="5129213" cy="2466975"/>
          </a:xfrm>
          <a:custGeom>
            <a:avLst/>
            <a:gdLst>
              <a:gd name="T0" fmla="*/ 0 w 5127838"/>
              <a:gd name="T1" fmla="*/ 2460307 h 2467582"/>
              <a:gd name="T2" fmla="*/ 304029 w 5127838"/>
              <a:gd name="T3" fmla="*/ 2431532 h 2467582"/>
              <a:gd name="T4" fmla="*/ 463288 w 5127838"/>
              <a:gd name="T5" fmla="*/ 2388368 h 2467582"/>
              <a:gd name="T6" fmla="*/ 593589 w 5127838"/>
              <a:gd name="T7" fmla="*/ 2345206 h 2467582"/>
              <a:gd name="T8" fmla="*/ 1056876 w 5127838"/>
              <a:gd name="T9" fmla="*/ 2330818 h 2467582"/>
              <a:gd name="T10" fmla="*/ 1693897 w 5127838"/>
              <a:gd name="T11" fmla="*/ 2287655 h 2467582"/>
              <a:gd name="T12" fmla="*/ 1751807 w 5127838"/>
              <a:gd name="T13" fmla="*/ 2273267 h 2467582"/>
              <a:gd name="T14" fmla="*/ 1838676 w 5127838"/>
              <a:gd name="T15" fmla="*/ 2258879 h 2467582"/>
              <a:gd name="T16" fmla="*/ 1983452 w 5127838"/>
              <a:gd name="T17" fmla="*/ 2230103 h 2467582"/>
              <a:gd name="T18" fmla="*/ 2012407 w 5127838"/>
              <a:gd name="T19" fmla="*/ 2201327 h 2467582"/>
              <a:gd name="T20" fmla="*/ 2041363 w 5127838"/>
              <a:gd name="T21" fmla="*/ 2115000 h 2467582"/>
              <a:gd name="T22" fmla="*/ 2026885 w 5127838"/>
              <a:gd name="T23" fmla="*/ 1985511 h 2467582"/>
              <a:gd name="T24" fmla="*/ 1954498 w 5127838"/>
              <a:gd name="T25" fmla="*/ 1927961 h 2467582"/>
              <a:gd name="T26" fmla="*/ 1896585 w 5127838"/>
              <a:gd name="T27" fmla="*/ 1856021 h 2467582"/>
              <a:gd name="T28" fmla="*/ 1867630 w 5127838"/>
              <a:gd name="T29" fmla="*/ 1827245 h 2467582"/>
              <a:gd name="T30" fmla="*/ 1882108 w 5127838"/>
              <a:gd name="T31" fmla="*/ 1568266 h 2467582"/>
              <a:gd name="T32" fmla="*/ 1896585 w 5127838"/>
              <a:gd name="T33" fmla="*/ 1510715 h 2467582"/>
              <a:gd name="T34" fmla="*/ 1954498 w 5127838"/>
              <a:gd name="T35" fmla="*/ 1395613 h 2467582"/>
              <a:gd name="T36" fmla="*/ 1997929 w 5127838"/>
              <a:gd name="T37" fmla="*/ 1352450 h 2467582"/>
              <a:gd name="T38" fmla="*/ 2041363 w 5127838"/>
              <a:gd name="T39" fmla="*/ 1338062 h 2467582"/>
              <a:gd name="T40" fmla="*/ 2200619 w 5127838"/>
              <a:gd name="T41" fmla="*/ 1294899 h 2467582"/>
              <a:gd name="T42" fmla="*/ 2258529 w 5127838"/>
              <a:gd name="T43" fmla="*/ 1266123 h 2467582"/>
              <a:gd name="T44" fmla="*/ 2417785 w 5127838"/>
              <a:gd name="T45" fmla="*/ 1251735 h 2467582"/>
              <a:gd name="T46" fmla="*/ 2475696 w 5127838"/>
              <a:gd name="T47" fmla="*/ 1237347 h 2467582"/>
              <a:gd name="T48" fmla="*/ 2504651 w 5127838"/>
              <a:gd name="T49" fmla="*/ 1194185 h 2467582"/>
              <a:gd name="T50" fmla="*/ 2533607 w 5127838"/>
              <a:gd name="T51" fmla="*/ 1165410 h 2467582"/>
              <a:gd name="T52" fmla="*/ 2548085 w 5127838"/>
              <a:gd name="T53" fmla="*/ 1107857 h 2467582"/>
              <a:gd name="T54" fmla="*/ 2562562 w 5127838"/>
              <a:gd name="T55" fmla="*/ 906430 h 2467582"/>
              <a:gd name="T56" fmla="*/ 2591519 w 5127838"/>
              <a:gd name="T57" fmla="*/ 877656 h 2467582"/>
              <a:gd name="T58" fmla="*/ 2620473 w 5127838"/>
              <a:gd name="T59" fmla="*/ 834490 h 2467582"/>
              <a:gd name="T60" fmla="*/ 2663907 w 5127838"/>
              <a:gd name="T61" fmla="*/ 748166 h 2467582"/>
              <a:gd name="T62" fmla="*/ 2692862 w 5127838"/>
              <a:gd name="T63" fmla="*/ 704998 h 2467582"/>
              <a:gd name="T64" fmla="*/ 2736296 w 5127838"/>
              <a:gd name="T65" fmla="*/ 690615 h 2467582"/>
              <a:gd name="T66" fmla="*/ 2765251 w 5127838"/>
              <a:gd name="T67" fmla="*/ 633062 h 2467582"/>
              <a:gd name="T68" fmla="*/ 2779729 w 5127838"/>
              <a:gd name="T69" fmla="*/ 589901 h 2467582"/>
              <a:gd name="T70" fmla="*/ 2823163 w 5127838"/>
              <a:gd name="T71" fmla="*/ 546732 h 2467582"/>
              <a:gd name="T72" fmla="*/ 2866594 w 5127838"/>
              <a:gd name="T73" fmla="*/ 460410 h 2467582"/>
              <a:gd name="T74" fmla="*/ 2895551 w 5127838"/>
              <a:gd name="T75" fmla="*/ 402861 h 2467582"/>
              <a:gd name="T76" fmla="*/ 2924507 w 5127838"/>
              <a:gd name="T77" fmla="*/ 359690 h 2467582"/>
              <a:gd name="T78" fmla="*/ 3069284 w 5127838"/>
              <a:gd name="T79" fmla="*/ 316531 h 2467582"/>
              <a:gd name="T80" fmla="*/ 3329882 w 5127838"/>
              <a:gd name="T81" fmla="*/ 302146 h 2467582"/>
              <a:gd name="T82" fmla="*/ 3966904 w 5127838"/>
              <a:gd name="T83" fmla="*/ 273372 h 2467582"/>
              <a:gd name="T84" fmla="*/ 4097204 w 5127838"/>
              <a:gd name="T85" fmla="*/ 230201 h 2467582"/>
              <a:gd name="T86" fmla="*/ 4198549 w 5127838"/>
              <a:gd name="T87" fmla="*/ 201425 h 2467582"/>
              <a:gd name="T88" fmla="*/ 4343326 w 5127838"/>
              <a:gd name="T89" fmla="*/ 143883 h 2467582"/>
              <a:gd name="T90" fmla="*/ 4705270 w 5127838"/>
              <a:gd name="T91" fmla="*/ 115107 h 2467582"/>
              <a:gd name="T92" fmla="*/ 4821092 w 5127838"/>
              <a:gd name="T93" fmla="*/ 86330 h 2467582"/>
              <a:gd name="T94" fmla="*/ 4879003 w 5127838"/>
              <a:gd name="T95" fmla="*/ 71936 h 2467582"/>
              <a:gd name="T96" fmla="*/ 4922437 w 5127838"/>
              <a:gd name="T97" fmla="*/ 57554 h 2467582"/>
              <a:gd name="T98" fmla="*/ 5052736 w 5127838"/>
              <a:gd name="T99" fmla="*/ 28777 h 2467582"/>
              <a:gd name="T100" fmla="*/ 5139602 w 5127838"/>
              <a:gd name="T101" fmla="*/ 0 h 246758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127838"/>
              <a:gd name="T154" fmla="*/ 0 h 2467582"/>
              <a:gd name="T155" fmla="*/ 5127838 w 5127838"/>
              <a:gd name="T156" fmla="*/ 2467582 h 246758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127838" h="2467582">
                <a:moveTo>
                  <a:pt x="0" y="2467582"/>
                </a:moveTo>
                <a:cubicBezTo>
                  <a:pt x="87871" y="2461306"/>
                  <a:pt x="209807" y="2457370"/>
                  <a:pt x="303056" y="2438721"/>
                </a:cubicBezTo>
                <a:cubicBezTo>
                  <a:pt x="316846" y="2435963"/>
                  <a:pt x="425518" y="2410978"/>
                  <a:pt x="461800" y="2395430"/>
                </a:cubicBezTo>
                <a:cubicBezTo>
                  <a:pt x="524784" y="2368439"/>
                  <a:pt x="517449" y="2356151"/>
                  <a:pt x="591681" y="2352139"/>
                </a:cubicBezTo>
                <a:cubicBezTo>
                  <a:pt x="745465" y="2343827"/>
                  <a:pt x="899548" y="2342519"/>
                  <a:pt x="1053481" y="2337709"/>
                </a:cubicBezTo>
                <a:cubicBezTo>
                  <a:pt x="1335975" y="2257001"/>
                  <a:pt x="1067257" y="2324718"/>
                  <a:pt x="1688456" y="2294418"/>
                </a:cubicBezTo>
                <a:cubicBezTo>
                  <a:pt x="1708266" y="2293452"/>
                  <a:pt x="1726732" y="2283878"/>
                  <a:pt x="1746181" y="2279988"/>
                </a:cubicBezTo>
                <a:cubicBezTo>
                  <a:pt x="1774874" y="2274250"/>
                  <a:pt x="1804076" y="2271295"/>
                  <a:pt x="1832769" y="2265557"/>
                </a:cubicBezTo>
                <a:cubicBezTo>
                  <a:pt x="2048012" y="2222511"/>
                  <a:pt x="1680425" y="2286136"/>
                  <a:pt x="1977081" y="2236697"/>
                </a:cubicBezTo>
                <a:cubicBezTo>
                  <a:pt x="1986702" y="2227077"/>
                  <a:pt x="1999859" y="2220005"/>
                  <a:pt x="2005944" y="2207836"/>
                </a:cubicBezTo>
                <a:cubicBezTo>
                  <a:pt x="2019550" y="2180626"/>
                  <a:pt x="2034806" y="2121254"/>
                  <a:pt x="2034806" y="2121254"/>
                </a:cubicBezTo>
                <a:cubicBezTo>
                  <a:pt x="2029996" y="2077963"/>
                  <a:pt x="2031836" y="2033404"/>
                  <a:pt x="2020375" y="1991382"/>
                </a:cubicBezTo>
                <a:cubicBezTo>
                  <a:pt x="2015513" y="1973556"/>
                  <a:pt x="1956605" y="1940369"/>
                  <a:pt x="1948219" y="1933661"/>
                </a:cubicBezTo>
                <a:cubicBezTo>
                  <a:pt x="1909501" y="1902688"/>
                  <a:pt x="1923833" y="1903180"/>
                  <a:pt x="1890494" y="1861509"/>
                </a:cubicBezTo>
                <a:cubicBezTo>
                  <a:pt x="1881994" y="1850885"/>
                  <a:pt x="1871252" y="1842268"/>
                  <a:pt x="1861631" y="1832648"/>
                </a:cubicBezTo>
                <a:cubicBezTo>
                  <a:pt x="1866442" y="1746066"/>
                  <a:pt x="1868212" y="1659262"/>
                  <a:pt x="1876063" y="1572903"/>
                </a:cubicBezTo>
                <a:cubicBezTo>
                  <a:pt x="1877859" y="1553152"/>
                  <a:pt x="1882866" y="1533489"/>
                  <a:pt x="1890494" y="1515182"/>
                </a:cubicBezTo>
                <a:cubicBezTo>
                  <a:pt x="1907042" y="1475468"/>
                  <a:pt x="1917796" y="1430160"/>
                  <a:pt x="1948219" y="1399739"/>
                </a:cubicBezTo>
                <a:cubicBezTo>
                  <a:pt x="1962650" y="1385309"/>
                  <a:pt x="1974531" y="1367769"/>
                  <a:pt x="1991512" y="1356449"/>
                </a:cubicBezTo>
                <a:cubicBezTo>
                  <a:pt x="2004169" y="1348011"/>
                  <a:pt x="2020375" y="1346828"/>
                  <a:pt x="2034806" y="1342018"/>
                </a:cubicBezTo>
                <a:cubicBezTo>
                  <a:pt x="2101440" y="1275391"/>
                  <a:pt x="2027839" y="1336966"/>
                  <a:pt x="2193550" y="1298727"/>
                </a:cubicBezTo>
                <a:cubicBezTo>
                  <a:pt x="2214512" y="1293890"/>
                  <a:pt x="2230180" y="1274086"/>
                  <a:pt x="2251275" y="1269867"/>
                </a:cubicBezTo>
                <a:cubicBezTo>
                  <a:pt x="2303376" y="1259447"/>
                  <a:pt x="2357104" y="1260246"/>
                  <a:pt x="2410019" y="1255436"/>
                </a:cubicBezTo>
                <a:cubicBezTo>
                  <a:pt x="2429261" y="1250626"/>
                  <a:pt x="2451241" y="1252007"/>
                  <a:pt x="2467744" y="1241006"/>
                </a:cubicBezTo>
                <a:cubicBezTo>
                  <a:pt x="2482175" y="1231386"/>
                  <a:pt x="2485771" y="1211257"/>
                  <a:pt x="2496606" y="1197715"/>
                </a:cubicBezTo>
                <a:cubicBezTo>
                  <a:pt x="2505106" y="1187091"/>
                  <a:pt x="2515848" y="1178475"/>
                  <a:pt x="2525469" y="1168855"/>
                </a:cubicBezTo>
                <a:cubicBezTo>
                  <a:pt x="2530279" y="1149614"/>
                  <a:pt x="2537710" y="1130845"/>
                  <a:pt x="2539900" y="1111133"/>
                </a:cubicBezTo>
                <a:cubicBezTo>
                  <a:pt x="2547356" y="1044033"/>
                  <a:pt x="2541888" y="975465"/>
                  <a:pt x="2554331" y="909109"/>
                </a:cubicBezTo>
                <a:cubicBezTo>
                  <a:pt x="2556839" y="895737"/>
                  <a:pt x="2574694" y="890873"/>
                  <a:pt x="2583194" y="880249"/>
                </a:cubicBezTo>
                <a:cubicBezTo>
                  <a:pt x="2594029" y="866707"/>
                  <a:pt x="2602435" y="851388"/>
                  <a:pt x="2612056" y="836958"/>
                </a:cubicBezTo>
                <a:cubicBezTo>
                  <a:pt x="2635470" y="743305"/>
                  <a:pt x="2608564" y="808855"/>
                  <a:pt x="2655350" y="750376"/>
                </a:cubicBezTo>
                <a:cubicBezTo>
                  <a:pt x="2666185" y="736833"/>
                  <a:pt x="2670669" y="717919"/>
                  <a:pt x="2684212" y="707085"/>
                </a:cubicBezTo>
                <a:cubicBezTo>
                  <a:pt x="2696091" y="697583"/>
                  <a:pt x="2713075" y="697465"/>
                  <a:pt x="2727506" y="692655"/>
                </a:cubicBezTo>
                <a:cubicBezTo>
                  <a:pt x="2737127" y="673415"/>
                  <a:pt x="2747895" y="654706"/>
                  <a:pt x="2756369" y="634934"/>
                </a:cubicBezTo>
                <a:cubicBezTo>
                  <a:pt x="2762361" y="620953"/>
                  <a:pt x="2762362" y="604299"/>
                  <a:pt x="2770800" y="591643"/>
                </a:cubicBezTo>
                <a:cubicBezTo>
                  <a:pt x="2782121" y="574663"/>
                  <a:pt x="2799663" y="562782"/>
                  <a:pt x="2814094" y="548352"/>
                </a:cubicBezTo>
                <a:cubicBezTo>
                  <a:pt x="2840551" y="468984"/>
                  <a:pt x="2812629" y="540092"/>
                  <a:pt x="2857387" y="461770"/>
                </a:cubicBezTo>
                <a:cubicBezTo>
                  <a:pt x="2868060" y="443093"/>
                  <a:pt x="2875577" y="422726"/>
                  <a:pt x="2886250" y="404049"/>
                </a:cubicBezTo>
                <a:cubicBezTo>
                  <a:pt x="2894855" y="388991"/>
                  <a:pt x="2900405" y="369950"/>
                  <a:pt x="2915112" y="360758"/>
                </a:cubicBezTo>
                <a:cubicBezTo>
                  <a:pt x="2938537" y="346118"/>
                  <a:pt x="3025628" y="325915"/>
                  <a:pt x="3059425" y="317467"/>
                </a:cubicBezTo>
                <a:cubicBezTo>
                  <a:pt x="3190620" y="251873"/>
                  <a:pt x="3054641" y="307598"/>
                  <a:pt x="3319187" y="303037"/>
                </a:cubicBezTo>
                <a:cubicBezTo>
                  <a:pt x="3531032" y="299385"/>
                  <a:pt x="3742504" y="283796"/>
                  <a:pt x="3954162" y="274176"/>
                </a:cubicBezTo>
                <a:cubicBezTo>
                  <a:pt x="3997456" y="259746"/>
                  <a:pt x="4040485" y="244496"/>
                  <a:pt x="4084044" y="230885"/>
                </a:cubicBezTo>
                <a:cubicBezTo>
                  <a:pt x="4117470" y="220440"/>
                  <a:pt x="4152038" y="213680"/>
                  <a:pt x="4185062" y="202025"/>
                </a:cubicBezTo>
                <a:cubicBezTo>
                  <a:pt x="4233918" y="184783"/>
                  <a:pt x="4277778" y="148993"/>
                  <a:pt x="4329375" y="144303"/>
                </a:cubicBezTo>
                <a:cubicBezTo>
                  <a:pt x="4555359" y="123761"/>
                  <a:pt x="4435121" y="133658"/>
                  <a:pt x="4690156" y="115443"/>
                </a:cubicBezTo>
                <a:lnTo>
                  <a:pt x="4805606" y="86582"/>
                </a:lnTo>
                <a:cubicBezTo>
                  <a:pt x="4824848" y="81772"/>
                  <a:pt x="4844515" y="78423"/>
                  <a:pt x="4863331" y="72152"/>
                </a:cubicBezTo>
                <a:cubicBezTo>
                  <a:pt x="4877762" y="67342"/>
                  <a:pt x="4891998" y="61901"/>
                  <a:pt x="4906625" y="57722"/>
                </a:cubicBezTo>
                <a:cubicBezTo>
                  <a:pt x="4947170" y="46138"/>
                  <a:pt x="4995575" y="36302"/>
                  <a:pt x="5036506" y="28861"/>
                </a:cubicBezTo>
                <a:cubicBezTo>
                  <a:pt x="5127838" y="12257"/>
                  <a:pt x="5123093" y="43919"/>
                  <a:pt x="5123093" y="0"/>
                </a:cubicBezTo>
              </a:path>
            </a:pathLst>
          </a:cu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 name="Freeform 6"/>
          <p:cNvSpPr>
            <a:spLocks noChangeArrowheads="1"/>
          </p:cNvSpPr>
          <p:nvPr/>
        </p:nvSpPr>
        <p:spPr bwMode="auto">
          <a:xfrm>
            <a:off x="3968750" y="4286250"/>
            <a:ext cx="4892675" cy="1089025"/>
          </a:xfrm>
          <a:custGeom>
            <a:avLst/>
            <a:gdLst>
              <a:gd name="T0" fmla="*/ 130012 w 4892194"/>
              <a:gd name="T1" fmla="*/ 459093 h 1089586"/>
              <a:gd name="T2" fmla="*/ 260023 w 4892194"/>
              <a:gd name="T3" fmla="*/ 387311 h 1089586"/>
              <a:gd name="T4" fmla="*/ 375583 w 4892194"/>
              <a:gd name="T5" fmla="*/ 344242 h 1089586"/>
              <a:gd name="T6" fmla="*/ 505594 w 4892194"/>
              <a:gd name="T7" fmla="*/ 286819 h 1089586"/>
              <a:gd name="T8" fmla="*/ 693380 w 4892194"/>
              <a:gd name="T9" fmla="*/ 215038 h 1089586"/>
              <a:gd name="T10" fmla="*/ 765607 w 4892194"/>
              <a:gd name="T11" fmla="*/ 143256 h 1089586"/>
              <a:gd name="T12" fmla="*/ 982293 w 4892194"/>
              <a:gd name="T13" fmla="*/ 57120 h 1089586"/>
              <a:gd name="T14" fmla="*/ 1227867 w 4892194"/>
              <a:gd name="T15" fmla="*/ 42764 h 1089586"/>
              <a:gd name="T16" fmla="*/ 1357868 w 4892194"/>
              <a:gd name="T17" fmla="*/ 186327 h 1089586"/>
              <a:gd name="T18" fmla="*/ 1473438 w 4892194"/>
              <a:gd name="T19" fmla="*/ 258106 h 1089586"/>
              <a:gd name="T20" fmla="*/ 1560105 w 4892194"/>
              <a:gd name="T21" fmla="*/ 372955 h 1089586"/>
              <a:gd name="T22" fmla="*/ 1617890 w 4892194"/>
              <a:gd name="T23" fmla="*/ 444736 h 1089586"/>
              <a:gd name="T24" fmla="*/ 1719009 w 4892194"/>
              <a:gd name="T25" fmla="*/ 487805 h 1089586"/>
              <a:gd name="T26" fmla="*/ 1935688 w 4892194"/>
              <a:gd name="T27" fmla="*/ 530873 h 1089586"/>
              <a:gd name="T28" fmla="*/ 1964580 w 4892194"/>
              <a:gd name="T29" fmla="*/ 631366 h 1089586"/>
              <a:gd name="T30" fmla="*/ 2080140 w 4892194"/>
              <a:gd name="T31" fmla="*/ 760572 h 1089586"/>
              <a:gd name="T32" fmla="*/ 2195710 w 4892194"/>
              <a:gd name="T33" fmla="*/ 846709 h 1089586"/>
              <a:gd name="T34" fmla="*/ 2354604 w 4892194"/>
              <a:gd name="T35" fmla="*/ 932845 h 1089586"/>
              <a:gd name="T36" fmla="*/ 2585734 w 4892194"/>
              <a:gd name="T37" fmla="*/ 961558 h 1089586"/>
              <a:gd name="T38" fmla="*/ 2730186 w 4892194"/>
              <a:gd name="T39" fmla="*/ 1004626 h 1089586"/>
              <a:gd name="T40" fmla="*/ 2946873 w 4892194"/>
              <a:gd name="T41" fmla="*/ 1033339 h 1089586"/>
              <a:gd name="T42" fmla="*/ 3423569 w 4892194"/>
              <a:gd name="T43" fmla="*/ 1033339 h 1089586"/>
              <a:gd name="T44" fmla="*/ 3553578 w 4892194"/>
              <a:gd name="T45" fmla="*/ 947203 h 1089586"/>
              <a:gd name="T46" fmla="*/ 3669145 w 4892194"/>
              <a:gd name="T47" fmla="*/ 846709 h 1089586"/>
              <a:gd name="T48" fmla="*/ 3828041 w 4892194"/>
              <a:gd name="T49" fmla="*/ 731859 h 1089586"/>
              <a:gd name="T50" fmla="*/ 3900268 w 4892194"/>
              <a:gd name="T51" fmla="*/ 688791 h 1089586"/>
              <a:gd name="T52" fmla="*/ 3972495 w 4892194"/>
              <a:gd name="T53" fmla="*/ 617010 h 1089586"/>
              <a:gd name="T54" fmla="*/ 4088064 w 4892194"/>
              <a:gd name="T55" fmla="*/ 545229 h 1089586"/>
              <a:gd name="T56" fmla="*/ 4290298 w 4892194"/>
              <a:gd name="T57" fmla="*/ 387311 h 1089586"/>
              <a:gd name="T58" fmla="*/ 4463644 w 4892194"/>
              <a:gd name="T59" fmla="*/ 258106 h 1089586"/>
              <a:gd name="T60" fmla="*/ 4579206 w 4892194"/>
              <a:gd name="T61" fmla="*/ 171967 h 1089586"/>
              <a:gd name="T62" fmla="*/ 4766997 w 4892194"/>
              <a:gd name="T63" fmla="*/ 100185 h 1089586"/>
              <a:gd name="T64" fmla="*/ 4897004 w 4892194"/>
              <a:gd name="T65" fmla="*/ 42764 h 10895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92194"/>
              <a:gd name="T100" fmla="*/ 0 h 1089586"/>
              <a:gd name="T101" fmla="*/ 4892194 w 4892194"/>
              <a:gd name="T102" fmla="*/ 1089586 h 10895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92194" h="1089586">
                <a:moveTo>
                  <a:pt x="0" y="475893"/>
                </a:moveTo>
                <a:cubicBezTo>
                  <a:pt x="43294" y="471083"/>
                  <a:pt x="88557" y="475237"/>
                  <a:pt x="129882" y="461463"/>
                </a:cubicBezTo>
                <a:cubicBezTo>
                  <a:pt x="162790" y="450494"/>
                  <a:pt x="183561" y="414709"/>
                  <a:pt x="216469" y="403741"/>
                </a:cubicBezTo>
                <a:cubicBezTo>
                  <a:pt x="230900" y="398931"/>
                  <a:pt x="245781" y="395303"/>
                  <a:pt x="259763" y="389311"/>
                </a:cubicBezTo>
                <a:cubicBezTo>
                  <a:pt x="279536" y="380837"/>
                  <a:pt x="297345" y="368004"/>
                  <a:pt x="317488" y="360451"/>
                </a:cubicBezTo>
                <a:cubicBezTo>
                  <a:pt x="336059" y="353487"/>
                  <a:pt x="356216" y="351719"/>
                  <a:pt x="375213" y="346020"/>
                </a:cubicBezTo>
                <a:cubicBezTo>
                  <a:pt x="404353" y="337278"/>
                  <a:pt x="461800" y="317160"/>
                  <a:pt x="461800" y="317160"/>
                </a:cubicBezTo>
                <a:cubicBezTo>
                  <a:pt x="476231" y="307540"/>
                  <a:pt x="489245" y="295343"/>
                  <a:pt x="505094" y="288299"/>
                </a:cubicBezTo>
                <a:cubicBezTo>
                  <a:pt x="532896" y="275943"/>
                  <a:pt x="566367" y="276313"/>
                  <a:pt x="591682" y="259438"/>
                </a:cubicBezTo>
                <a:cubicBezTo>
                  <a:pt x="651478" y="219577"/>
                  <a:pt x="618149" y="234784"/>
                  <a:pt x="692700" y="216148"/>
                </a:cubicBezTo>
                <a:cubicBezTo>
                  <a:pt x="707131" y="206528"/>
                  <a:pt x="723730" y="199551"/>
                  <a:pt x="735994" y="187287"/>
                </a:cubicBezTo>
                <a:cubicBezTo>
                  <a:pt x="748258" y="175024"/>
                  <a:pt x="750744" y="154076"/>
                  <a:pt x="764857" y="143996"/>
                </a:cubicBezTo>
                <a:cubicBezTo>
                  <a:pt x="794758" y="122640"/>
                  <a:pt x="845545" y="115602"/>
                  <a:pt x="880307" y="100705"/>
                </a:cubicBezTo>
                <a:cubicBezTo>
                  <a:pt x="1005154" y="47204"/>
                  <a:pt x="879782" y="91262"/>
                  <a:pt x="981325" y="57414"/>
                </a:cubicBezTo>
                <a:cubicBezTo>
                  <a:pt x="990946" y="42984"/>
                  <a:pt x="993019" y="16576"/>
                  <a:pt x="1010188" y="14123"/>
                </a:cubicBezTo>
                <a:cubicBezTo>
                  <a:pt x="1109061" y="0"/>
                  <a:pt x="1151904" y="18068"/>
                  <a:pt x="1226657" y="42984"/>
                </a:cubicBezTo>
                <a:cubicBezTo>
                  <a:pt x="1250709" y="67034"/>
                  <a:pt x="1279945" y="86834"/>
                  <a:pt x="1298813" y="115135"/>
                </a:cubicBezTo>
                <a:cubicBezTo>
                  <a:pt x="1311923" y="134799"/>
                  <a:pt x="1333689" y="173579"/>
                  <a:pt x="1356538" y="187287"/>
                </a:cubicBezTo>
                <a:cubicBezTo>
                  <a:pt x="1369582" y="195113"/>
                  <a:pt x="1385401" y="196907"/>
                  <a:pt x="1399832" y="201717"/>
                </a:cubicBezTo>
                <a:cubicBezTo>
                  <a:pt x="1431973" y="223143"/>
                  <a:pt x="1448490" y="230067"/>
                  <a:pt x="1471988" y="259438"/>
                </a:cubicBezTo>
                <a:cubicBezTo>
                  <a:pt x="1482823" y="272980"/>
                  <a:pt x="1490015" y="289186"/>
                  <a:pt x="1500850" y="302729"/>
                </a:cubicBezTo>
                <a:cubicBezTo>
                  <a:pt x="1583103" y="405539"/>
                  <a:pt x="1469742" y="241638"/>
                  <a:pt x="1558575" y="374881"/>
                </a:cubicBezTo>
                <a:cubicBezTo>
                  <a:pt x="1563386" y="394121"/>
                  <a:pt x="1560617" y="417116"/>
                  <a:pt x="1573007" y="432602"/>
                </a:cubicBezTo>
                <a:cubicBezTo>
                  <a:pt x="1582510" y="444480"/>
                  <a:pt x="1601674" y="442853"/>
                  <a:pt x="1616300" y="447032"/>
                </a:cubicBezTo>
                <a:cubicBezTo>
                  <a:pt x="1635371" y="452481"/>
                  <a:pt x="1654783" y="456653"/>
                  <a:pt x="1674025" y="461463"/>
                </a:cubicBezTo>
                <a:cubicBezTo>
                  <a:pt x="1688456" y="471083"/>
                  <a:pt x="1703775" y="479489"/>
                  <a:pt x="1717319" y="490323"/>
                </a:cubicBezTo>
                <a:cubicBezTo>
                  <a:pt x="1727944" y="498822"/>
                  <a:pt x="1732841" y="516516"/>
                  <a:pt x="1746182" y="519184"/>
                </a:cubicBezTo>
                <a:cubicBezTo>
                  <a:pt x="1807684" y="531484"/>
                  <a:pt x="1871253" y="528804"/>
                  <a:pt x="1933788" y="533614"/>
                </a:cubicBezTo>
                <a:cubicBezTo>
                  <a:pt x="1938598" y="548044"/>
                  <a:pt x="1944040" y="562279"/>
                  <a:pt x="1948219" y="576905"/>
                </a:cubicBezTo>
                <a:cubicBezTo>
                  <a:pt x="1953668" y="595974"/>
                  <a:pt x="1953780" y="616887"/>
                  <a:pt x="1962650" y="634626"/>
                </a:cubicBezTo>
                <a:cubicBezTo>
                  <a:pt x="1968735" y="646795"/>
                  <a:pt x="1981892" y="653867"/>
                  <a:pt x="1991513" y="663487"/>
                </a:cubicBezTo>
                <a:cubicBezTo>
                  <a:pt x="2026647" y="768885"/>
                  <a:pt x="1990861" y="742691"/>
                  <a:pt x="2078100" y="764499"/>
                </a:cubicBezTo>
                <a:cubicBezTo>
                  <a:pt x="2087721" y="774119"/>
                  <a:pt x="2096078" y="785197"/>
                  <a:pt x="2106963" y="793360"/>
                </a:cubicBezTo>
                <a:cubicBezTo>
                  <a:pt x="2134714" y="814172"/>
                  <a:pt x="2169021" y="826554"/>
                  <a:pt x="2193550" y="851081"/>
                </a:cubicBezTo>
                <a:cubicBezTo>
                  <a:pt x="2203171" y="860701"/>
                  <a:pt x="2211789" y="871442"/>
                  <a:pt x="2222413" y="879941"/>
                </a:cubicBezTo>
                <a:cubicBezTo>
                  <a:pt x="2257767" y="908222"/>
                  <a:pt x="2307584" y="933938"/>
                  <a:pt x="2352294" y="937663"/>
                </a:cubicBezTo>
                <a:lnTo>
                  <a:pt x="2525469" y="952093"/>
                </a:lnTo>
                <a:cubicBezTo>
                  <a:pt x="2544711" y="956903"/>
                  <a:pt x="2563832" y="962221"/>
                  <a:pt x="2583194" y="966523"/>
                </a:cubicBezTo>
                <a:cubicBezTo>
                  <a:pt x="2607138" y="971843"/>
                  <a:pt x="2631856" y="973905"/>
                  <a:pt x="2655350" y="980953"/>
                </a:cubicBezTo>
                <a:cubicBezTo>
                  <a:pt x="2680162" y="988396"/>
                  <a:pt x="2702265" y="1003989"/>
                  <a:pt x="2727506" y="1009814"/>
                </a:cubicBezTo>
                <a:cubicBezTo>
                  <a:pt x="2765296" y="1018534"/>
                  <a:pt x="2804513" y="1019119"/>
                  <a:pt x="2842956" y="1024244"/>
                </a:cubicBezTo>
                <a:lnTo>
                  <a:pt x="2943975" y="1038675"/>
                </a:lnTo>
                <a:cubicBezTo>
                  <a:pt x="2963217" y="1048295"/>
                  <a:pt x="2980199" y="1066818"/>
                  <a:pt x="3001700" y="1067535"/>
                </a:cubicBezTo>
                <a:cubicBezTo>
                  <a:pt x="3315670" y="1078000"/>
                  <a:pt x="3267462" y="1089586"/>
                  <a:pt x="3420206" y="1038675"/>
                </a:cubicBezTo>
                <a:cubicBezTo>
                  <a:pt x="3487753" y="971133"/>
                  <a:pt x="3404938" y="1045338"/>
                  <a:pt x="3492363" y="995384"/>
                </a:cubicBezTo>
                <a:cubicBezTo>
                  <a:pt x="3513246" y="983452"/>
                  <a:pt x="3531987" y="967930"/>
                  <a:pt x="3550088" y="952093"/>
                </a:cubicBezTo>
                <a:cubicBezTo>
                  <a:pt x="3570567" y="934175"/>
                  <a:pt x="3587334" y="912290"/>
                  <a:pt x="3607813" y="894372"/>
                </a:cubicBezTo>
                <a:cubicBezTo>
                  <a:pt x="3625914" y="878535"/>
                  <a:pt x="3645966" y="865060"/>
                  <a:pt x="3665538" y="851081"/>
                </a:cubicBezTo>
                <a:cubicBezTo>
                  <a:pt x="3679651" y="841001"/>
                  <a:pt x="3695778" y="833640"/>
                  <a:pt x="3708831" y="822220"/>
                </a:cubicBezTo>
                <a:cubicBezTo>
                  <a:pt x="3810877" y="732936"/>
                  <a:pt x="3740163" y="763677"/>
                  <a:pt x="3824281" y="735638"/>
                </a:cubicBezTo>
                <a:cubicBezTo>
                  <a:pt x="3833902" y="726018"/>
                  <a:pt x="3841477" y="713778"/>
                  <a:pt x="3853144" y="706778"/>
                </a:cubicBezTo>
                <a:cubicBezTo>
                  <a:pt x="3866188" y="698952"/>
                  <a:pt x="3882832" y="699150"/>
                  <a:pt x="3896438" y="692347"/>
                </a:cubicBezTo>
                <a:cubicBezTo>
                  <a:pt x="3911951" y="684591"/>
                  <a:pt x="3925300" y="673107"/>
                  <a:pt x="3939731" y="663487"/>
                </a:cubicBezTo>
                <a:cubicBezTo>
                  <a:pt x="3949352" y="649057"/>
                  <a:pt x="3956330" y="632459"/>
                  <a:pt x="3968594" y="620196"/>
                </a:cubicBezTo>
                <a:cubicBezTo>
                  <a:pt x="3996570" y="592222"/>
                  <a:pt x="4019969" y="588641"/>
                  <a:pt x="4055181" y="576905"/>
                </a:cubicBezTo>
                <a:cubicBezTo>
                  <a:pt x="4064802" y="567285"/>
                  <a:pt x="4072723" y="555591"/>
                  <a:pt x="4084044" y="548044"/>
                </a:cubicBezTo>
                <a:cubicBezTo>
                  <a:pt x="4176793" y="486216"/>
                  <a:pt x="4109453" y="556925"/>
                  <a:pt x="4199494" y="475893"/>
                </a:cubicBezTo>
                <a:cubicBezTo>
                  <a:pt x="4229833" y="448589"/>
                  <a:pt x="4263439" y="423271"/>
                  <a:pt x="4286081" y="389311"/>
                </a:cubicBezTo>
                <a:cubicBezTo>
                  <a:pt x="4295702" y="374881"/>
                  <a:pt x="4301891" y="357440"/>
                  <a:pt x="4314944" y="346020"/>
                </a:cubicBezTo>
                <a:cubicBezTo>
                  <a:pt x="4429419" y="245861"/>
                  <a:pt x="4364311" y="322730"/>
                  <a:pt x="4459256" y="259438"/>
                </a:cubicBezTo>
                <a:cubicBezTo>
                  <a:pt x="4536452" y="207978"/>
                  <a:pt x="4424907" y="246380"/>
                  <a:pt x="4545844" y="216148"/>
                </a:cubicBezTo>
                <a:cubicBezTo>
                  <a:pt x="4555465" y="201718"/>
                  <a:pt x="4559999" y="182049"/>
                  <a:pt x="4574706" y="172857"/>
                </a:cubicBezTo>
                <a:cubicBezTo>
                  <a:pt x="4600506" y="156733"/>
                  <a:pt x="4661294" y="143996"/>
                  <a:pt x="4661294" y="143996"/>
                </a:cubicBezTo>
                <a:cubicBezTo>
                  <a:pt x="4729981" y="98208"/>
                  <a:pt x="4677596" y="126118"/>
                  <a:pt x="4762313" y="100705"/>
                </a:cubicBezTo>
                <a:cubicBezTo>
                  <a:pt x="4791453" y="91964"/>
                  <a:pt x="4848900" y="71845"/>
                  <a:pt x="4848900" y="71845"/>
                </a:cubicBezTo>
                <a:lnTo>
                  <a:pt x="4892194" y="42984"/>
                </a:lnTo>
              </a:path>
            </a:pathLst>
          </a:cu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 name="TextBox 7"/>
          <p:cNvSpPr txBox="1">
            <a:spLocks noChangeArrowheads="1"/>
          </p:cNvSpPr>
          <p:nvPr/>
        </p:nvSpPr>
        <p:spPr bwMode="auto">
          <a:xfrm>
            <a:off x="5334000" y="3810000"/>
            <a:ext cx="990600" cy="18621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500" b="1" i="0" u="none" strike="noStrike" kern="1200" cap="none" spc="0" normalizeH="0" baseline="0" noProof="0">
                <a:ln>
                  <a:noFill/>
                </a:ln>
                <a:solidFill>
                  <a:srgbClr val="FF0000"/>
                </a:solidFill>
                <a:effectLst/>
                <a:uLnTx/>
                <a:uFillTx/>
                <a:latin typeface="Arial" charset="0"/>
                <a:ea typeface="ＭＳ Ｐゴシック" charset="0"/>
              </a:rPr>
              <a:t>$</a:t>
            </a:r>
          </a:p>
        </p:txBody>
      </p:sp>
      <p:sp>
        <p:nvSpPr>
          <p:cNvPr id="4" name="Rectangle 3"/>
          <p:cNvSpPr txBox="1">
            <a:spLocks noChangeArrowheads="1"/>
          </p:cNvSpPr>
          <p:nvPr/>
        </p:nvSpPr>
        <p:spPr bwMode="auto">
          <a:xfrm>
            <a:off x="609600" y="5257800"/>
            <a:ext cx="8153400" cy="19050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0" cap="none" spc="0" normalizeH="0" baseline="0" noProof="0">
                <a:ln>
                  <a:noFill/>
                </a:ln>
                <a:solidFill>
                  <a:srgbClr val="000000"/>
                </a:solidFill>
                <a:effectLst/>
                <a:uLnTx/>
                <a:uFillTx/>
                <a:latin typeface="Arial"/>
                <a:ea typeface="ＭＳ Ｐゴシック"/>
                <a:cs typeface="ＭＳ Ｐゴシック"/>
              </a:rPr>
              <a:t>The Crossroads of the Indian &amp; Pacific Oceans</a:t>
            </a:r>
          </a:p>
        </p:txBody>
      </p:sp>
    </p:spTree>
    <p:extLst>
      <p:ext uri="{BB962C8B-B14F-4D97-AF65-F5344CB8AC3E}">
        <p14:creationId xmlns:p14="http://schemas.microsoft.com/office/powerpoint/2010/main" val="30031685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9"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0" fill="hold"/>
                                        <p:tgtEl>
                                          <p:spTgt spid="8"/>
                                        </p:tgtEl>
                                        <p:attrNameLst>
                                          <p:attrName>ppt_w</p:attrName>
                                        </p:attrNameLst>
                                      </p:cBhvr>
                                      <p:tavLst>
                                        <p:tav tm="0" fmla="#ppt_w*sin(2.5*pi*$)">
                                          <p:val>
                                            <p:fltVal val="0"/>
                                          </p:val>
                                        </p:tav>
                                        <p:tav tm="100000">
                                          <p:val>
                                            <p:fltVal val="1"/>
                                          </p:val>
                                        </p:tav>
                                      </p:tavLst>
                                    </p:anim>
                                    <p:anim calcmode="lin" valueType="num">
                                      <p:cBhvr>
                                        <p:cTn id="18" dur="5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8529" name="Picture 4" descr="Ntiochus IV0003"/>
          <p:cNvPicPr>
            <a:picLocks noChangeAspect="1" noChangeArrowheads="1"/>
          </p:cNvPicPr>
          <p:nvPr/>
        </p:nvPicPr>
        <p:blipFill>
          <a:blip r:embed="rId2" cstate="screen">
            <a:lum bright="8000"/>
            <a:extLst>
              <a:ext uri="{28A0092B-C50C-407E-A947-70E740481C1C}">
                <a14:useLocalDpi xmlns:a14="http://schemas.microsoft.com/office/drawing/2010/main"/>
              </a:ext>
            </a:extLst>
          </a:blip>
          <a:srcRect/>
          <a:stretch>
            <a:fillRect/>
          </a:stretch>
        </p:blipFill>
        <p:spPr bwMode="auto">
          <a:xfrm>
            <a:off x="685800" y="838200"/>
            <a:ext cx="80772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8530" name="Rectangle 11"/>
          <p:cNvSpPr>
            <a:spLocks noChangeArrowheads="1"/>
          </p:cNvSpPr>
          <p:nvPr/>
        </p:nvSpPr>
        <p:spPr bwMode="auto">
          <a:xfrm>
            <a:off x="0" y="76200"/>
            <a:ext cx="9144000" cy="762000"/>
          </a:xfrm>
          <a:prstGeom prst="rect">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8531" name="Rectangle 12"/>
          <p:cNvSpPr>
            <a:spLocks noChangeArrowheads="1"/>
          </p:cNvSpPr>
          <p:nvPr/>
        </p:nvSpPr>
        <p:spPr bwMode="auto">
          <a:xfrm>
            <a:off x="0" y="0"/>
            <a:ext cx="9144000" cy="92075"/>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8532" name="Rectangle 13"/>
          <p:cNvSpPr>
            <a:spLocks noChangeArrowheads="1"/>
          </p:cNvSpPr>
          <p:nvPr/>
        </p:nvSpPr>
        <p:spPr bwMode="auto">
          <a:xfrm>
            <a:off x="0" y="685800"/>
            <a:ext cx="9144000" cy="92075"/>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8533" name="Rectangle 15"/>
          <p:cNvSpPr>
            <a:spLocks noChangeArrowheads="1"/>
          </p:cNvSpPr>
          <p:nvPr/>
        </p:nvSpPr>
        <p:spPr bwMode="auto">
          <a:xfrm>
            <a:off x="0" y="838200"/>
            <a:ext cx="9144000" cy="63500"/>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8534" name="Rectangle 22"/>
          <p:cNvSpPr>
            <a:spLocks noChangeArrowheads="1"/>
          </p:cNvSpPr>
          <p:nvPr/>
        </p:nvSpPr>
        <p:spPr bwMode="auto">
          <a:xfrm>
            <a:off x="0" y="6705600"/>
            <a:ext cx="9144000" cy="228600"/>
          </a:xfrm>
          <a:prstGeom prst="rect">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8535" name="Rectangle 23"/>
          <p:cNvSpPr>
            <a:spLocks noChangeArrowheads="1"/>
          </p:cNvSpPr>
          <p:nvPr/>
        </p:nvSpPr>
        <p:spPr bwMode="auto">
          <a:xfrm>
            <a:off x="0" y="6629400"/>
            <a:ext cx="9144000" cy="136525"/>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8536" name="Rectangle 30"/>
          <p:cNvSpPr>
            <a:spLocks noChangeArrowheads="1"/>
          </p:cNvSpPr>
          <p:nvPr/>
        </p:nvSpPr>
        <p:spPr bwMode="auto">
          <a:xfrm>
            <a:off x="0" y="5965825"/>
            <a:ext cx="9144000" cy="63500"/>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8537" name="Rectangle 18"/>
          <p:cNvSpPr>
            <a:spLocks noChangeArrowheads="1"/>
          </p:cNvSpPr>
          <p:nvPr/>
        </p:nvSpPr>
        <p:spPr bwMode="auto">
          <a:xfrm>
            <a:off x="0" y="6642100"/>
            <a:ext cx="9144000" cy="63500"/>
          </a:xfrm>
          <a:prstGeom prst="rect">
            <a:avLst/>
          </a:prstGeom>
          <a:solidFill>
            <a:srgbClr val="CC99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8538" name="TextBox 6"/>
          <p:cNvSpPr txBox="1">
            <a:spLocks noChangeArrowheads="1"/>
          </p:cNvSpPr>
          <p:nvPr/>
        </p:nvSpPr>
        <p:spPr bwMode="auto">
          <a:xfrm>
            <a:off x="2209800" y="1371600"/>
            <a:ext cx="1690688"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Macedonia</a:t>
            </a:r>
          </a:p>
        </p:txBody>
      </p:sp>
      <p:sp>
        <p:nvSpPr>
          <p:cNvPr id="278539" name="TextBox 6"/>
          <p:cNvSpPr txBox="1">
            <a:spLocks noChangeArrowheads="1"/>
          </p:cNvSpPr>
          <p:nvPr/>
        </p:nvSpPr>
        <p:spPr bwMode="auto">
          <a:xfrm>
            <a:off x="2514600" y="4567238"/>
            <a:ext cx="1176338"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Corinth</a:t>
            </a:r>
          </a:p>
        </p:txBody>
      </p:sp>
      <p:sp>
        <p:nvSpPr>
          <p:cNvPr id="26" name="Title 25"/>
          <p:cNvSpPr>
            <a:spLocks noGrp="1"/>
          </p:cNvSpPr>
          <p:nvPr>
            <p:ph type="title" idx="4294967295"/>
          </p:nvPr>
        </p:nvSpPr>
        <p:spPr>
          <a:xfrm>
            <a:off x="685800" y="0"/>
            <a:ext cx="7772400" cy="762000"/>
          </a:xfrm>
        </p:spPr>
        <p:txBody>
          <a:bodyPr/>
          <a:lstStyle/>
          <a:p>
            <a:pPr>
              <a:defRPr/>
            </a:pPr>
            <a:r>
              <a:rPr lang="en-US">
                <a:solidFill>
                  <a:srgbClr val="FFFFFF"/>
                </a:solidFill>
                <a:effectLst>
                  <a:outerShdw blurRad="38100" dist="38100" dir="2700000" algn="tl">
                    <a:srgbClr val="808080"/>
                  </a:outerShdw>
                </a:effectLst>
                <a:latin typeface="Arial" charset="0"/>
                <a:ea typeface="ＭＳ Ｐゴシック" charset="0"/>
                <a:cs typeface="Arial" charset="0"/>
              </a:rPr>
              <a:t>Macedonia off the sea lanes</a:t>
            </a:r>
          </a:p>
        </p:txBody>
      </p:sp>
    </p:spTree>
    <p:extLst>
      <p:ext uri="{BB962C8B-B14F-4D97-AF65-F5344CB8AC3E}">
        <p14:creationId xmlns:p14="http://schemas.microsoft.com/office/powerpoint/2010/main" val="8004491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9553" name="Picture 4" descr="james-c-christensen-the-widows-mite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60960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txBox="1">
            <a:spLocks noChangeArrowheads="1"/>
          </p:cNvSpPr>
          <p:nvPr/>
        </p:nvSpPr>
        <p:spPr bwMode="auto">
          <a:xfrm>
            <a:off x="1371600" y="5181600"/>
            <a:ext cx="6400800" cy="8382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1"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rPr>
              <a:t>Give her credit!</a:t>
            </a:r>
          </a:p>
        </p:txBody>
      </p:sp>
      <p:pic>
        <p:nvPicPr>
          <p:cNvPr id="6" name="Picture 5" descr="widows-mite-roman-coins_900px.jpg"/>
          <p:cNvPicPr>
            <a:picLocks noChangeAspect="1"/>
          </p:cNvPicPr>
          <p:nvPr/>
        </p:nvPicPr>
        <p:blipFill>
          <a:blip r:embed="rId3" cstate="screen">
            <a:lum bright="-26000"/>
            <a:extLst>
              <a:ext uri="{28A0092B-C50C-407E-A947-70E740481C1C}">
                <a14:useLocalDpi xmlns:a14="http://schemas.microsoft.com/office/drawing/2010/main"/>
              </a:ext>
            </a:extLst>
          </a:blip>
          <a:srcRect/>
          <a:stretch>
            <a:fillRect/>
          </a:stretch>
        </p:blipFill>
        <p:spPr bwMode="auto">
          <a:xfrm>
            <a:off x="0" y="0"/>
            <a:ext cx="3148013"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Rectangle 2"/>
          <p:cNvSpPr>
            <a:spLocks noGrp="1" noChangeArrowheads="1"/>
          </p:cNvSpPr>
          <p:nvPr>
            <p:ph type="ctrTitle"/>
          </p:nvPr>
        </p:nvSpPr>
        <p:spPr>
          <a:xfrm>
            <a:off x="-228600" y="914400"/>
            <a:ext cx="3581400" cy="1143000"/>
          </a:xfrm>
        </p:spPr>
        <p:txBody>
          <a:bodyPr/>
          <a:lstStyle/>
          <a:p>
            <a:pPr eaLnBrk="1" hangingPunct="1">
              <a:defRPr/>
            </a:pPr>
            <a:r>
              <a:rPr lang="en-US">
                <a:effectLst>
                  <a:outerShdw blurRad="38100" dist="38100" dir="2700000" algn="tl">
                    <a:srgbClr val="808080"/>
                  </a:outerShdw>
                </a:effectLst>
                <a:latin typeface="Arial" charset="0"/>
                <a:ea typeface="ＭＳ Ｐゴシック" charset="0"/>
                <a:cs typeface="ＭＳ Ｐゴシック" charset="0"/>
              </a:rPr>
              <a:t>Two Mites</a:t>
            </a:r>
          </a:p>
        </p:txBody>
      </p:sp>
      <p:sp>
        <p:nvSpPr>
          <p:cNvPr id="7" name="Rectangle 3"/>
          <p:cNvSpPr txBox="1">
            <a:spLocks noChangeArrowheads="1"/>
          </p:cNvSpPr>
          <p:nvPr/>
        </p:nvSpPr>
        <p:spPr bwMode="auto">
          <a:xfrm>
            <a:off x="2590800" y="0"/>
            <a:ext cx="6400800" cy="8382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US" sz="4400" b="1" i="1"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rPr>
              <a:t>Mark 12:41-44</a:t>
            </a:r>
          </a:p>
        </p:txBody>
      </p:sp>
    </p:spTree>
    <p:extLst>
      <p:ext uri="{BB962C8B-B14F-4D97-AF65-F5344CB8AC3E}">
        <p14:creationId xmlns:p14="http://schemas.microsoft.com/office/powerpoint/2010/main" val="14740514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9458"/>
                                        </p:tgtEl>
                                        <p:attrNameLst>
                                          <p:attrName>style.visibility</p:attrName>
                                        </p:attrNameLst>
                                      </p:cBhvr>
                                      <p:to>
                                        <p:strVal val="visible"/>
                                      </p:to>
                                    </p:set>
                                    <p:animEffect transition="in" filter="dissolve">
                                      <p:cBhvr>
                                        <p:cTn id="11" dur="500"/>
                                        <p:tgtEl>
                                          <p:spTgt spid="1945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7"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900" decel="100000" fill="hold"/>
                                        <p:tgtEl>
                                          <p:spTgt spid="4"/>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458" grpId="0"/>
    </p:bldLst>
  </p:timing>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0577" name="Rectangle 2"/>
          <p:cNvSpPr>
            <a:spLocks noGrp="1" noChangeArrowheads="1"/>
          </p:cNvSpPr>
          <p:nvPr>
            <p:ph type="ctrTitle"/>
          </p:nvPr>
        </p:nvSpPr>
        <p:spPr>
          <a:xfrm>
            <a:off x="0" y="0"/>
            <a:ext cx="9144000" cy="2057400"/>
          </a:xfrm>
          <a:solidFill>
            <a:srgbClr val="008000"/>
          </a:solidFill>
        </p:spPr>
        <p:txBody>
          <a:bodyPr/>
          <a:lstStyle/>
          <a:p>
            <a:pPr eaLnBrk="1" hangingPunct="1"/>
            <a:r>
              <a:rPr lang="en-US" sz="4000">
                <a:solidFill>
                  <a:srgbClr val="FFFFFF"/>
                </a:solidFill>
                <a:latin typeface="Arial" charset="0"/>
                <a:ea typeface="ＭＳ Ｐゴシック" charset="0"/>
                <a:cs typeface="ＭＳ Ｐゴシック" charset="0"/>
              </a:rPr>
              <a:t>The Macedonians gave </a:t>
            </a:r>
            <a:r>
              <a:rPr lang="en-US" sz="4000">
                <a:latin typeface="Arial" charset="0"/>
                <a:ea typeface="ＭＳ Ｐゴシック" charset="0"/>
                <a:cs typeface="ＭＳ Ｐゴシック" charset="0"/>
              </a:rPr>
              <a:t>of their own initiative </a:t>
            </a:r>
            <a:r>
              <a:rPr lang="en-US" sz="4000">
                <a:solidFill>
                  <a:srgbClr val="FFFFFF"/>
                </a:solidFill>
                <a:latin typeface="Arial" charset="0"/>
                <a:ea typeface="ＭＳ Ｐゴシック" charset="0"/>
                <a:cs typeface="ＭＳ Ｐゴシック" charset="0"/>
              </a:rPr>
              <a:t>(8:3b-4) </a:t>
            </a:r>
          </a:p>
        </p:txBody>
      </p:sp>
      <p:sp>
        <p:nvSpPr>
          <p:cNvPr id="4" name="Rectangle 3"/>
          <p:cNvSpPr txBox="1">
            <a:spLocks noChangeArrowheads="1"/>
          </p:cNvSpPr>
          <p:nvPr/>
        </p:nvSpPr>
        <p:spPr bwMode="auto">
          <a:xfrm>
            <a:off x="304800" y="2286000"/>
            <a:ext cx="8686800" cy="22098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rPr>
              <a:t>"</a:t>
            </a:r>
            <a:r>
              <a:rPr kumimoji="0" lang="en-US" sz="3200" b="1" i="0" u="none" strike="noStrike" kern="1200" cap="none" spc="0" normalizeH="0" baseline="30000" noProof="0" dirty="0">
                <a:ln>
                  <a:noFill/>
                </a:ln>
                <a:solidFill>
                  <a:srgbClr val="FFFFFF"/>
                </a:solidFill>
                <a:effectLst>
                  <a:outerShdw blurRad="38100" dist="38100" dir="2700000" algn="tl">
                    <a:srgbClr val="808080"/>
                  </a:outerShdw>
                </a:effectLst>
                <a:uLnTx/>
                <a:uFillTx/>
                <a:latin typeface="Arial" charset="0"/>
                <a:ea typeface="ＭＳ Ｐゴシック" charset="0"/>
              </a:rPr>
              <a:t>3b</a:t>
            </a:r>
            <a:r>
              <a:rPr kumimoji="0" 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rPr>
              <a:t>Entirely on their own, </a:t>
            </a:r>
            <a:r>
              <a:rPr kumimoji="0" lang="en-US" sz="3200" b="1" i="0" u="none" strike="noStrike" kern="1200" cap="none" spc="0" normalizeH="0" baseline="30000" noProof="0" dirty="0">
                <a:ln>
                  <a:noFill/>
                </a:ln>
                <a:solidFill>
                  <a:srgbClr val="FFFFFF"/>
                </a:solidFill>
                <a:effectLst>
                  <a:outerShdw blurRad="38100" dist="38100" dir="2700000" algn="tl">
                    <a:srgbClr val="808080"/>
                  </a:outerShdw>
                </a:effectLst>
                <a:uLnTx/>
                <a:uFillTx/>
                <a:latin typeface="Arial" charset="0"/>
                <a:ea typeface="ＭＳ Ｐゴシック" charset="0"/>
              </a:rPr>
              <a:t>4</a:t>
            </a:r>
            <a:r>
              <a:rPr kumimoji="0" 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rPr>
              <a:t>they urgently pleaded with us for the privilege of sharing in this service to the saints.</a:t>
            </a:r>
            <a:r>
              <a:rPr kumimoji="0" lang="en-US" altLang="ja-JP"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rPr>
              <a:t>"</a:t>
            </a:r>
            <a:endParaRPr kumimoji="0" 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endParaRPr>
          </a:p>
        </p:txBody>
      </p:sp>
    </p:spTree>
    <p:extLst>
      <p:ext uri="{BB962C8B-B14F-4D97-AF65-F5344CB8AC3E}">
        <p14:creationId xmlns:p14="http://schemas.microsoft.com/office/powerpoint/2010/main" val="34021175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6433" name="Picture 5" descr="b17047294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325278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4" name="Rectangle 2"/>
          <p:cNvSpPr>
            <a:spLocks noGrp="1" noChangeArrowheads="1"/>
          </p:cNvSpPr>
          <p:nvPr>
            <p:ph type="title"/>
          </p:nvPr>
        </p:nvSpPr>
        <p:spPr>
          <a:xfrm>
            <a:off x="3429000" y="503238"/>
            <a:ext cx="4419600" cy="1020762"/>
          </a:xfrm>
        </p:spPr>
        <p:txBody>
          <a:bodyPr/>
          <a:lstStyle/>
          <a:p>
            <a:pPr eaLnBrk="1" hangingPunct="1"/>
            <a:r>
              <a:rPr lang="en-US">
                <a:latin typeface="Arial" charset="0"/>
              </a:rPr>
              <a:t>QUESTIONS TO PONDER</a:t>
            </a:r>
          </a:p>
        </p:txBody>
      </p:sp>
      <p:sp>
        <p:nvSpPr>
          <p:cNvPr id="146435" name="Rectangle 4"/>
          <p:cNvSpPr>
            <a:spLocks noChangeArrowheads="1"/>
          </p:cNvSpPr>
          <p:nvPr/>
        </p:nvSpPr>
        <p:spPr bwMode="auto">
          <a:xfrm>
            <a:off x="3200400" y="1828800"/>
            <a:ext cx="5867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r" defTabSz="914400" rtl="0" eaLnBrk="1" fontAlgn="base" latinLnBrk="0" hangingPunct="1">
              <a:lnSpc>
                <a:spcPct val="100000"/>
              </a:lnSpc>
              <a:spcBef>
                <a:spcPct val="20000"/>
              </a:spcBef>
              <a:spcAft>
                <a:spcPct val="0"/>
              </a:spcAft>
              <a:buClrTx/>
              <a:buSzTx/>
              <a:buFontTx/>
              <a:buChar char="•"/>
              <a:tabLst/>
              <a:defRPr/>
            </a:pPr>
            <a:r>
              <a:rPr kumimoji="0" lang="en-US" sz="3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When should you defend yourself when criticized?</a:t>
            </a:r>
          </a:p>
          <a:p>
            <a:pPr marL="342900" marR="0" lvl="0" indent="-342900" algn="r" defTabSz="914400" rtl="0" eaLnBrk="1" fontAlgn="base" latinLnBrk="0" hangingPunct="1">
              <a:lnSpc>
                <a:spcPct val="100000"/>
              </a:lnSpc>
              <a:spcBef>
                <a:spcPct val="20000"/>
              </a:spcBef>
              <a:spcAft>
                <a:spcPct val="0"/>
              </a:spcAft>
              <a:buClrTx/>
              <a:buSzTx/>
              <a:buFontTx/>
              <a:buChar char="•"/>
              <a:tabLst/>
              <a:defRPr/>
            </a:pPr>
            <a:r>
              <a:rPr kumimoji="0" lang="en-US" sz="3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On what issue(s) should you just </a:t>
            </a:r>
            <a:r>
              <a:rPr kumimoji="0" lang="en-US" altLang="ja-JP" sz="3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"let it go"?</a:t>
            </a:r>
            <a:endParaRPr kumimoji="0" lang="en-US" sz="3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pic>
        <p:nvPicPr>
          <p:cNvPr id="146436" name="Picture 6" descr="180_how_t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572000" y="5410200"/>
            <a:ext cx="34782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8104188" y="71438"/>
            <a:ext cx="10398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161ee</a:t>
            </a:r>
          </a:p>
        </p:txBody>
      </p:sp>
    </p:spTree>
    <p:extLst>
      <p:ext uri="{BB962C8B-B14F-4D97-AF65-F5344CB8AC3E}">
        <p14:creationId xmlns:p14="http://schemas.microsoft.com/office/powerpoint/2010/main" val="33341007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1601" name="Rectangle 2"/>
          <p:cNvSpPr>
            <a:spLocks noGrp="1" noChangeArrowheads="1"/>
          </p:cNvSpPr>
          <p:nvPr>
            <p:ph type="ctrTitle"/>
          </p:nvPr>
        </p:nvSpPr>
        <p:spPr>
          <a:xfrm>
            <a:off x="0" y="0"/>
            <a:ext cx="9144000" cy="2971800"/>
          </a:xfrm>
          <a:solidFill>
            <a:srgbClr val="008000"/>
          </a:solidFill>
        </p:spPr>
        <p:txBody>
          <a:bodyPr/>
          <a:lstStyle/>
          <a:p>
            <a:pPr eaLnBrk="1" hangingPunct="1"/>
            <a:r>
              <a:rPr lang="en-US" sz="4000" dirty="0">
                <a:latin typeface="Arial" charset="0"/>
                <a:ea typeface="ＭＳ Ｐゴシック" charset="0"/>
                <a:cs typeface="ＭＳ Ｐゴシック" charset="0"/>
              </a:rPr>
              <a:t>They went beyond money by giving themselves to God and to meet Paul</a:t>
            </a:r>
            <a:r>
              <a:rPr lang="fr-FR" altLang="ja-JP" sz="4000" dirty="0">
                <a:latin typeface="Arial" charset="0"/>
                <a:ea typeface="ＭＳ Ｐゴシック" charset="0"/>
                <a:cs typeface="ＭＳ Ｐゴシック" charset="0"/>
              </a:rPr>
              <a:t>'</a:t>
            </a:r>
            <a:r>
              <a:rPr lang="en-US" altLang="ja-JP" sz="4000" dirty="0">
                <a:latin typeface="Arial" charset="0"/>
                <a:ea typeface="ＭＳ Ｐゴシック" charset="0"/>
                <a:cs typeface="ＭＳ Ｐゴシック" charset="0"/>
              </a:rPr>
              <a:t>s companions</a:t>
            </a:r>
            <a:r>
              <a:rPr lang="fr-FR" altLang="ja-JP" sz="4000" dirty="0">
                <a:latin typeface="Arial" charset="0"/>
                <a:ea typeface="ＭＳ Ｐゴシック" charset="0"/>
                <a:cs typeface="ＭＳ Ｐゴシック" charset="0"/>
              </a:rPr>
              <a:t>'</a:t>
            </a:r>
            <a:r>
              <a:rPr lang="en-US" altLang="ja-JP" sz="4000" dirty="0">
                <a:latin typeface="Arial" charset="0"/>
                <a:ea typeface="ＭＳ Ｐゴシック" charset="0"/>
                <a:cs typeface="ＭＳ Ｐゴシック" charset="0"/>
              </a:rPr>
              <a:t> needs </a:t>
            </a:r>
            <a:r>
              <a:rPr lang="en-US" altLang="ja-JP" sz="4000" dirty="0">
                <a:solidFill>
                  <a:srgbClr val="FFFFFF"/>
                </a:solidFill>
                <a:latin typeface="Arial" charset="0"/>
                <a:ea typeface="ＭＳ Ｐゴシック" charset="0"/>
                <a:cs typeface="ＭＳ Ｐゴシック" charset="0"/>
              </a:rPr>
              <a:t>(8:5) </a:t>
            </a:r>
            <a:endParaRPr lang="en-US" sz="4000" dirty="0">
              <a:solidFill>
                <a:srgbClr val="FFFFFF"/>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304800" y="3505200"/>
            <a:ext cx="8686800" cy="22098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rPr>
              <a:t>"</a:t>
            </a:r>
            <a:r>
              <a:rPr kumimoji="0" lang="en-US" sz="3200" b="1" i="0" u="none" strike="noStrike" kern="1200" cap="none" spc="0" normalizeH="0" baseline="30000" noProof="0" dirty="0">
                <a:ln>
                  <a:noFill/>
                </a:ln>
                <a:solidFill>
                  <a:srgbClr val="FFFFFF"/>
                </a:solidFill>
                <a:effectLst>
                  <a:outerShdw blurRad="38100" dist="38100" dir="2700000" algn="tl">
                    <a:srgbClr val="808080"/>
                  </a:outerShdw>
                </a:effectLst>
                <a:uLnTx/>
                <a:uFillTx/>
                <a:latin typeface="Arial" charset="0"/>
                <a:ea typeface="ＭＳ Ｐゴシック" charset="0"/>
              </a:rPr>
              <a:t>5</a:t>
            </a:r>
            <a:r>
              <a:rPr kumimoji="0" 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rPr>
              <a:t>And they did not do as we expected, but they gave themselves first to the Lord and then to us in keeping with God</a:t>
            </a:r>
            <a:r>
              <a:rPr kumimoji="0" lang="fr-FR" altLang="ja-JP"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rPr>
              <a:t>s will.</a:t>
            </a:r>
            <a:r>
              <a:rPr kumimoji="0" lang="en-US" altLang="ja-JP"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rPr>
              <a:t>"</a:t>
            </a:r>
            <a:endParaRPr kumimoji="0" 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endParaRPr>
          </a:p>
        </p:txBody>
      </p:sp>
    </p:spTree>
    <p:extLst>
      <p:ext uri="{BB962C8B-B14F-4D97-AF65-F5344CB8AC3E}">
        <p14:creationId xmlns:p14="http://schemas.microsoft.com/office/powerpoint/2010/main" val="35855516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2625" name="Rectangle 2"/>
          <p:cNvSpPr>
            <a:spLocks noGrp="1" noChangeArrowheads="1"/>
          </p:cNvSpPr>
          <p:nvPr>
            <p:ph type="ctrTitle"/>
          </p:nvPr>
        </p:nvSpPr>
        <p:spPr>
          <a:xfrm>
            <a:off x="0" y="0"/>
            <a:ext cx="9144000" cy="2971800"/>
          </a:xfrm>
          <a:solidFill>
            <a:srgbClr val="008000"/>
          </a:solidFill>
        </p:spPr>
        <p:txBody>
          <a:bodyPr/>
          <a:lstStyle/>
          <a:p>
            <a:pPr eaLnBrk="1" hangingPunct="1"/>
            <a:r>
              <a:rPr lang="en-US" sz="4000">
                <a:latin typeface="Arial" charset="0"/>
                <a:ea typeface="ＭＳ Ｐゴシック" charset="0"/>
                <a:cs typeface="ＭＳ Ｐゴシック" charset="0"/>
              </a:rPr>
              <a:t>The Corinthians should also give money generously just as they had fully given themselves in other areas (8:6-7)</a:t>
            </a:r>
            <a:endParaRPr lang="en-US" sz="4000">
              <a:solidFill>
                <a:srgbClr val="FFFFFF"/>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304800" y="3124200"/>
            <a:ext cx="8686800" cy="36576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rPr>
              <a:t>"</a:t>
            </a:r>
            <a:r>
              <a:rPr kumimoji="0" lang="en-US" sz="3200" b="1" i="0" u="none" strike="noStrike" kern="1200" cap="none" spc="0" normalizeH="0" baseline="30000" noProof="0" dirty="0">
                <a:ln>
                  <a:noFill/>
                </a:ln>
                <a:solidFill>
                  <a:srgbClr val="FFFFFF"/>
                </a:solidFill>
                <a:effectLst>
                  <a:outerShdw blurRad="38100" dist="38100" dir="2700000" algn="tl">
                    <a:srgbClr val="808080"/>
                  </a:outerShdw>
                </a:effectLst>
                <a:uLnTx/>
                <a:uFillTx/>
                <a:latin typeface="Arial" charset="0"/>
                <a:ea typeface="ＭＳ Ｐゴシック" charset="0"/>
              </a:rPr>
              <a:t>6</a:t>
            </a:r>
            <a:r>
              <a:rPr kumimoji="0" 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rPr>
              <a:t>So we urged Titus, since he had earlier made a beginning, to bring also to completion this act of grace on your part. </a:t>
            </a:r>
            <a:r>
              <a:rPr kumimoji="0" lang="en-US" sz="3200" b="1" i="0" u="none" strike="noStrike" kern="1200" cap="none" spc="0" normalizeH="0" baseline="30000" noProof="0" dirty="0">
                <a:ln>
                  <a:noFill/>
                </a:ln>
                <a:solidFill>
                  <a:srgbClr val="FFFFFF"/>
                </a:solidFill>
                <a:effectLst>
                  <a:outerShdw blurRad="38100" dist="38100" dir="2700000" algn="tl">
                    <a:srgbClr val="808080"/>
                  </a:outerShdw>
                </a:effectLst>
                <a:uLnTx/>
                <a:uFillTx/>
                <a:latin typeface="Arial" charset="0"/>
                <a:ea typeface="ＭＳ Ｐゴシック" charset="0"/>
              </a:rPr>
              <a:t>7</a:t>
            </a:r>
            <a:r>
              <a:rPr kumimoji="0" 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rPr>
              <a:t>But just as you excel in everything—in faith, in speech, in knowledge, in complete earnestness and in your love for us—see that you also excel in this grace of giving.</a:t>
            </a:r>
            <a:r>
              <a:rPr kumimoji="0" lang="en-US" altLang="ja-JP"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rPr>
              <a:t>"</a:t>
            </a:r>
            <a:endParaRPr kumimoji="0" 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endParaRPr>
          </a:p>
        </p:txBody>
      </p:sp>
    </p:spTree>
    <p:extLst>
      <p:ext uri="{BB962C8B-B14F-4D97-AF65-F5344CB8AC3E}">
        <p14:creationId xmlns:p14="http://schemas.microsoft.com/office/powerpoint/2010/main" val="33048447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3649" name="Picture 5" descr="Crucifixion.g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54063"/>
            <a:ext cx="9144000" cy="610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3650" name="Rectangle 2"/>
          <p:cNvSpPr>
            <a:spLocks noGrp="1" noChangeArrowheads="1"/>
          </p:cNvSpPr>
          <p:nvPr>
            <p:ph type="ctrTitle"/>
          </p:nvPr>
        </p:nvSpPr>
        <p:spPr>
          <a:xfrm>
            <a:off x="0" y="762000"/>
            <a:ext cx="9144000" cy="2209800"/>
          </a:xfrm>
        </p:spPr>
        <p:txBody>
          <a:bodyPr/>
          <a:lstStyle/>
          <a:p>
            <a:pPr eaLnBrk="1" hangingPunct="1"/>
            <a:r>
              <a:rPr lang="en-US" sz="4000">
                <a:latin typeface="Arial" charset="0"/>
                <a:ea typeface="ＭＳ Ｐゴシック" charset="0"/>
                <a:cs typeface="ＭＳ Ｐゴシック" charset="0"/>
              </a:rPr>
              <a:t>Christ also gave sacrificially by laying aside His rights as God to become human (8:8-9). </a:t>
            </a:r>
          </a:p>
        </p:txBody>
      </p:sp>
      <p:sp>
        <p:nvSpPr>
          <p:cNvPr id="4" name="Rectangle 3"/>
          <p:cNvSpPr txBox="1">
            <a:spLocks noChangeArrowheads="1"/>
          </p:cNvSpPr>
          <p:nvPr/>
        </p:nvSpPr>
        <p:spPr bwMode="auto">
          <a:xfrm>
            <a:off x="304800" y="3276600"/>
            <a:ext cx="8686800" cy="35052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rPr>
              <a:t>I am not commanding you, but I want to test the sincerity of your love by comparing it with the earnestness of others. </a:t>
            </a:r>
            <a:r>
              <a:rPr kumimoji="0" lang="en-US" sz="3200" b="1" i="0" u="none" strike="noStrike" kern="1200" cap="none" spc="0" normalizeH="0" baseline="30000" noProof="0">
                <a:ln>
                  <a:noFill/>
                </a:ln>
                <a:solidFill>
                  <a:srgbClr val="FFFFFF"/>
                </a:solidFill>
                <a:effectLst>
                  <a:outerShdw blurRad="38100" dist="38100" dir="2700000" algn="tl">
                    <a:srgbClr val="808080"/>
                  </a:outerShdw>
                </a:effectLst>
                <a:uLnTx/>
                <a:uFillTx/>
                <a:latin typeface="Arial" charset="0"/>
                <a:ea typeface="ＭＳ Ｐゴシック" charset="0"/>
              </a:rPr>
              <a:t>9</a:t>
            </a:r>
            <a:r>
              <a:rPr kumimoji="0" 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rPr>
              <a:t>For you know the grace of our Lord Jesus Christ, that though he was rich, yet for your sakes he became poor, so that you through his poverty might become rich.</a:t>
            </a:r>
          </a:p>
        </p:txBody>
      </p:sp>
      <p:sp>
        <p:nvSpPr>
          <p:cNvPr id="5" name="Rectangle 3"/>
          <p:cNvSpPr txBox="1">
            <a:spLocks noChangeArrowheads="1"/>
          </p:cNvSpPr>
          <p:nvPr/>
        </p:nvSpPr>
        <p:spPr bwMode="auto">
          <a:xfrm>
            <a:off x="152400" y="76200"/>
            <a:ext cx="7620000" cy="838200"/>
          </a:xfrm>
          <a:prstGeom prst="rect">
            <a:avLst/>
          </a:prstGeom>
          <a:noFill/>
          <a:ln w="9525">
            <a:noFill/>
            <a:miter lim="800000"/>
            <a:headEnd/>
            <a:tailEnd/>
          </a:ln>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0" cap="none" spc="0" normalizeH="0" baseline="0" noProof="0">
                <a:ln>
                  <a:noFill/>
                </a:ln>
                <a:solidFill>
                  <a:srgbClr val="FFFFFF"/>
                </a:solidFill>
                <a:effectLst/>
                <a:uLnTx/>
                <a:uFillTx/>
                <a:latin typeface="Arial"/>
                <a:ea typeface="ＭＳ Ｐゴシック"/>
                <a:cs typeface="ＭＳ Ｐゴシック"/>
              </a:rPr>
              <a:t>Another example of generosity...</a:t>
            </a:r>
          </a:p>
        </p:txBody>
      </p:sp>
    </p:spTree>
    <p:extLst>
      <p:ext uri="{BB962C8B-B14F-4D97-AF65-F5344CB8AC3E}">
        <p14:creationId xmlns:p14="http://schemas.microsoft.com/office/powerpoint/2010/main" val="30632930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4673" name="Rectangle 2"/>
          <p:cNvSpPr>
            <a:spLocks noGrp="1" noChangeArrowheads="1"/>
          </p:cNvSpPr>
          <p:nvPr>
            <p:ph type="ctrTitle"/>
          </p:nvPr>
        </p:nvSpPr>
        <p:spPr>
          <a:xfrm>
            <a:off x="0" y="228600"/>
            <a:ext cx="9144000" cy="1143000"/>
          </a:xfrm>
        </p:spPr>
        <p:txBody>
          <a:bodyPr/>
          <a:lstStyle/>
          <a:p>
            <a:pPr eaLnBrk="1" hangingPunct="1"/>
            <a:r>
              <a:rPr lang="en-US">
                <a:latin typeface="Arial" charset="0"/>
                <a:ea typeface="ＭＳ Ｐゴシック" charset="0"/>
                <a:cs typeface="ＭＳ Ｐゴシック" charset="0"/>
              </a:rPr>
              <a:t>The </a:t>
            </a:r>
            <a:r>
              <a:rPr lang="en-US" i="1">
                <a:solidFill>
                  <a:srgbClr val="FFFF00"/>
                </a:solidFill>
                <a:latin typeface="Arial" charset="0"/>
                <a:ea typeface="ＭＳ Ｐゴシック" charset="0"/>
                <a:cs typeface="ＭＳ Ｐゴシック" charset="0"/>
              </a:rPr>
              <a:t>Kenosis </a:t>
            </a:r>
            <a:r>
              <a:rPr lang="en-US">
                <a:latin typeface="Arial" charset="0"/>
                <a:ea typeface="ＭＳ Ｐゴシック" charset="0"/>
                <a:cs typeface="ＭＳ Ｐゴシック" charset="0"/>
              </a:rPr>
              <a:t>(Emptying)</a:t>
            </a:r>
          </a:p>
        </p:txBody>
      </p:sp>
      <p:pic>
        <p:nvPicPr>
          <p:cNvPr id="5" name="Picture 4" descr="InfiniteHope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495550"/>
            <a:ext cx="6096000"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txBox="1">
            <a:spLocks noChangeArrowheads="1"/>
          </p:cNvSpPr>
          <p:nvPr/>
        </p:nvSpPr>
        <p:spPr bwMode="auto">
          <a:xfrm>
            <a:off x="3429000" y="1981200"/>
            <a:ext cx="5486400" cy="41148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rPr>
              <a:t>Even though he was God... He </a:t>
            </a:r>
            <a:r>
              <a:rPr kumimoji="0" lang="en-US" sz="32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charset="0"/>
                <a:ea typeface="ＭＳ Ｐゴシック" charset="0"/>
              </a:rPr>
              <a:t>emptied </a:t>
            </a:r>
            <a:r>
              <a:rPr kumimoji="0" 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rPr>
              <a:t>himself...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rPr>
              <a:t>he humbled himself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rPr>
              <a:t>and became obedient to death—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rPr>
              <a:t>even death on a cross! (Phil. 2:6, 8)</a:t>
            </a:r>
          </a:p>
        </p:txBody>
      </p:sp>
    </p:spTree>
    <p:extLst>
      <p:ext uri="{BB962C8B-B14F-4D97-AF65-F5344CB8AC3E}">
        <p14:creationId xmlns:p14="http://schemas.microsoft.com/office/powerpoint/2010/main" val="9268912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2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5697" name="Picture 7" descr="GENEROSTY Acts 16.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698" name="Rectangle 2"/>
          <p:cNvSpPr>
            <a:spLocks noGrp="1" noChangeArrowheads="1"/>
          </p:cNvSpPr>
          <p:nvPr>
            <p:ph type="ctrTitle"/>
          </p:nvPr>
        </p:nvSpPr>
        <p:spPr>
          <a:xfrm>
            <a:off x="0" y="0"/>
            <a:ext cx="9144000" cy="1524000"/>
          </a:xfrm>
        </p:spPr>
        <p:txBody>
          <a:bodyPr/>
          <a:lstStyle/>
          <a:p>
            <a:pPr eaLnBrk="1" hangingPunct="1"/>
            <a:r>
              <a:rPr lang="en-US" sz="4000">
                <a:latin typeface="Arial" charset="0"/>
                <a:ea typeface="ＭＳ Ｐゴシック" charset="0"/>
                <a:cs typeface="ＭＳ Ｐゴシック" charset="0"/>
              </a:rPr>
              <a:t>Modern Examples of Generosity...</a:t>
            </a:r>
          </a:p>
        </p:txBody>
      </p:sp>
      <p:sp>
        <p:nvSpPr>
          <p:cNvPr id="4" name="Rectangle 3"/>
          <p:cNvSpPr txBox="1">
            <a:spLocks noChangeArrowheads="1"/>
          </p:cNvSpPr>
          <p:nvPr/>
        </p:nvSpPr>
        <p:spPr bwMode="auto">
          <a:xfrm>
            <a:off x="419100" y="3962400"/>
            <a:ext cx="3810000" cy="7620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sng" strike="noStrike" kern="0" cap="none" spc="0" normalizeH="0" baseline="0" noProof="0">
                <a:ln>
                  <a:noFill/>
                </a:ln>
                <a:solidFill>
                  <a:srgbClr val="FFFFFF"/>
                </a:solidFill>
                <a:effectLst/>
                <a:uLnTx/>
                <a:uFillTx/>
                <a:latin typeface="Arial"/>
                <a:ea typeface="ＭＳ Ｐゴシック"/>
                <a:cs typeface="ＭＳ Ｐゴシック"/>
              </a:rPr>
              <a:t>Wealthy</a:t>
            </a:r>
          </a:p>
        </p:txBody>
      </p:sp>
      <p:sp>
        <p:nvSpPr>
          <p:cNvPr id="5" name="Rectangle 3"/>
          <p:cNvSpPr txBox="1">
            <a:spLocks noChangeArrowheads="1"/>
          </p:cNvSpPr>
          <p:nvPr/>
        </p:nvSpPr>
        <p:spPr bwMode="auto">
          <a:xfrm>
            <a:off x="571500" y="4724400"/>
            <a:ext cx="3810000" cy="2286000"/>
          </a:xfrm>
          <a:prstGeom prst="rect">
            <a:avLst/>
          </a:prstGeom>
          <a:noFill/>
          <a:ln w="9525">
            <a:noFill/>
            <a:miter lim="800000"/>
            <a:headEnd/>
            <a:tailEnd/>
          </a:ln>
        </p:spPr>
        <p:txBody>
          <a:bodyPr/>
          <a:lstStyle/>
          <a:p>
            <a:pPr marL="446088" marR="0" lvl="0" indent="-446088" algn="l" defTabSz="914400" rtl="0" eaLnBrk="1" fontAlgn="base" latinLnBrk="0" hangingPunct="1">
              <a:lnSpc>
                <a:spcPct val="100000"/>
              </a:lnSpc>
              <a:spcBef>
                <a:spcPct val="20000"/>
              </a:spcBef>
              <a:spcAft>
                <a:spcPct val="0"/>
              </a:spcAft>
              <a:buClrTx/>
              <a:buSzTx/>
              <a:buFont typeface="Arial"/>
              <a:buChar char="•"/>
              <a:tabLst/>
              <a:defRPr/>
            </a:pPr>
            <a:r>
              <a:rPr kumimoji="0" lang="en-US" sz="3200" b="1" i="0" u="none" strike="noStrike" kern="0" cap="none" spc="0" normalizeH="0" baseline="0" noProof="0">
                <a:ln>
                  <a:noFill/>
                </a:ln>
                <a:solidFill>
                  <a:srgbClr val="FFFFFF"/>
                </a:solidFill>
                <a:effectLst/>
                <a:uLnTx/>
                <a:uFillTx/>
                <a:latin typeface="Arial"/>
                <a:ea typeface="ＭＳ Ｐゴシック"/>
                <a:cs typeface="ＭＳ Ｐゴシック"/>
              </a:rPr>
              <a:t>Ed Sheffield</a:t>
            </a:r>
          </a:p>
          <a:p>
            <a:pPr marL="446088" marR="0" lvl="0" indent="-446088" algn="l" defTabSz="914400" rtl="0" eaLnBrk="1" fontAlgn="base" latinLnBrk="0" hangingPunct="1">
              <a:lnSpc>
                <a:spcPct val="100000"/>
              </a:lnSpc>
              <a:spcBef>
                <a:spcPct val="20000"/>
              </a:spcBef>
              <a:spcAft>
                <a:spcPct val="0"/>
              </a:spcAft>
              <a:buClrTx/>
              <a:buSzTx/>
              <a:buFont typeface="Arial"/>
              <a:buChar char="•"/>
              <a:tabLst/>
              <a:defRPr/>
            </a:pPr>
            <a:r>
              <a:rPr kumimoji="0" lang="en-US" sz="3200" b="1" i="0" u="none" strike="noStrike" kern="0" cap="none" spc="0" normalizeH="0" baseline="0" noProof="0">
                <a:ln>
                  <a:noFill/>
                </a:ln>
                <a:solidFill>
                  <a:srgbClr val="FFFFFF"/>
                </a:solidFill>
                <a:effectLst/>
                <a:uLnTx/>
                <a:uFillTx/>
                <a:latin typeface="Arial"/>
                <a:ea typeface="ＭＳ Ｐゴシック"/>
                <a:cs typeface="ＭＳ Ｐゴシック"/>
              </a:rPr>
              <a:t>Richard Miles</a:t>
            </a:r>
          </a:p>
          <a:p>
            <a:pPr marL="446088" marR="0" lvl="0" indent="-446088" algn="l" defTabSz="914400" rtl="0" eaLnBrk="1" fontAlgn="base" latinLnBrk="0" hangingPunct="1">
              <a:lnSpc>
                <a:spcPct val="100000"/>
              </a:lnSpc>
              <a:spcBef>
                <a:spcPct val="20000"/>
              </a:spcBef>
              <a:spcAft>
                <a:spcPct val="0"/>
              </a:spcAft>
              <a:buClrTx/>
              <a:buSzTx/>
              <a:buFont typeface="Arial"/>
              <a:buChar char="•"/>
              <a:tabLst/>
              <a:defRPr/>
            </a:pPr>
            <a:r>
              <a:rPr kumimoji="0" lang="en-US" sz="3200" b="1" i="0" u="none" strike="noStrike" kern="0" cap="none" spc="0" normalizeH="0" baseline="0" noProof="0">
                <a:ln>
                  <a:noFill/>
                </a:ln>
                <a:solidFill>
                  <a:srgbClr val="FFFFFF"/>
                </a:solidFill>
                <a:effectLst/>
                <a:uLnTx/>
                <a:uFillTx/>
                <a:latin typeface="Arial"/>
                <a:ea typeface="ＭＳ Ｐゴシック"/>
                <a:cs typeface="ＭＳ Ｐゴシック"/>
              </a:rPr>
              <a:t>Christ Chapel</a:t>
            </a:r>
          </a:p>
        </p:txBody>
      </p:sp>
      <p:sp>
        <p:nvSpPr>
          <p:cNvPr id="6" name="Rectangle 3"/>
          <p:cNvSpPr txBox="1">
            <a:spLocks noChangeArrowheads="1"/>
          </p:cNvSpPr>
          <p:nvPr/>
        </p:nvSpPr>
        <p:spPr bwMode="auto">
          <a:xfrm>
            <a:off x="4724400" y="3962400"/>
            <a:ext cx="3810000" cy="7620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sng" strike="noStrike" kern="0" cap="none" spc="0" normalizeH="0" baseline="0" noProof="0">
                <a:ln>
                  <a:noFill/>
                </a:ln>
                <a:solidFill>
                  <a:srgbClr val="FFFFFF"/>
                </a:solidFill>
                <a:effectLst/>
                <a:uLnTx/>
                <a:uFillTx/>
                <a:latin typeface="Arial"/>
                <a:ea typeface="ＭＳ Ｐゴシック"/>
                <a:cs typeface="ＭＳ Ｐゴシック"/>
              </a:rPr>
              <a:t>Not Wealthy</a:t>
            </a:r>
          </a:p>
        </p:txBody>
      </p:sp>
      <p:sp>
        <p:nvSpPr>
          <p:cNvPr id="7" name="Rectangle 3"/>
          <p:cNvSpPr txBox="1">
            <a:spLocks noChangeArrowheads="1"/>
          </p:cNvSpPr>
          <p:nvPr/>
        </p:nvSpPr>
        <p:spPr bwMode="auto">
          <a:xfrm>
            <a:off x="4876800" y="4724400"/>
            <a:ext cx="3810000" cy="2286000"/>
          </a:xfrm>
          <a:prstGeom prst="rect">
            <a:avLst/>
          </a:prstGeom>
          <a:noFill/>
          <a:ln w="9525">
            <a:noFill/>
            <a:miter lim="800000"/>
            <a:headEnd/>
            <a:tailEnd/>
          </a:ln>
        </p:spPr>
        <p:txBody>
          <a:bodyPr/>
          <a:lstStyle/>
          <a:p>
            <a:pPr marL="446088" marR="0" lvl="0" indent="-446088" algn="l" defTabSz="914400" rtl="0" eaLnBrk="1" fontAlgn="base" latinLnBrk="0" hangingPunct="1">
              <a:lnSpc>
                <a:spcPct val="100000"/>
              </a:lnSpc>
              <a:spcBef>
                <a:spcPct val="20000"/>
              </a:spcBef>
              <a:spcAft>
                <a:spcPct val="0"/>
              </a:spcAft>
              <a:buClrTx/>
              <a:buSzTx/>
              <a:buFont typeface="Arial"/>
              <a:buChar char="•"/>
              <a:tabLst/>
              <a:defRPr/>
            </a:pPr>
            <a:r>
              <a:rPr kumimoji="0" lang="en-US" sz="3200" b="1" i="0" u="none" strike="noStrike" kern="0" cap="none" spc="0" normalizeH="0" baseline="0" noProof="0">
                <a:ln>
                  <a:noFill/>
                </a:ln>
                <a:solidFill>
                  <a:srgbClr val="FFFFFF"/>
                </a:solidFill>
                <a:effectLst/>
                <a:uLnTx/>
                <a:uFillTx/>
                <a:latin typeface="Arial"/>
                <a:ea typeface="ＭＳ Ｐゴシック"/>
                <a:cs typeface="ＭＳ Ｐゴシック"/>
              </a:rPr>
              <a:t>Scott Smith</a:t>
            </a:r>
          </a:p>
          <a:p>
            <a:pPr marL="446088" marR="0" lvl="0" indent="-446088" algn="l" defTabSz="914400" rtl="0" eaLnBrk="1" fontAlgn="base" latinLnBrk="0" hangingPunct="1">
              <a:lnSpc>
                <a:spcPct val="100000"/>
              </a:lnSpc>
              <a:spcBef>
                <a:spcPct val="20000"/>
              </a:spcBef>
              <a:spcAft>
                <a:spcPct val="0"/>
              </a:spcAft>
              <a:buClrTx/>
              <a:buSzTx/>
              <a:buFont typeface="Arial"/>
              <a:buChar char="•"/>
              <a:tabLst/>
              <a:defRPr/>
            </a:pPr>
            <a:r>
              <a:rPr kumimoji="0" lang="en-US" sz="3200" b="1" i="0" u="none" strike="noStrike" kern="0" cap="none" spc="0" normalizeH="0" baseline="0" noProof="0">
                <a:ln>
                  <a:noFill/>
                </a:ln>
                <a:solidFill>
                  <a:srgbClr val="FFFFFF"/>
                </a:solidFill>
                <a:effectLst/>
                <a:uLnTx/>
                <a:uFillTx/>
                <a:latin typeface="Arial"/>
                <a:ea typeface="ＭＳ Ｐゴシック"/>
                <a:cs typeface="ＭＳ Ｐゴシック"/>
              </a:rPr>
              <a:t>Pastor Vijay</a:t>
            </a:r>
          </a:p>
          <a:p>
            <a:pPr marL="446088" marR="0" lvl="0" indent="-446088" algn="l" defTabSz="914400" rtl="0" eaLnBrk="1" fontAlgn="base" latinLnBrk="0" hangingPunct="1">
              <a:lnSpc>
                <a:spcPct val="100000"/>
              </a:lnSpc>
              <a:spcBef>
                <a:spcPct val="20000"/>
              </a:spcBef>
              <a:spcAft>
                <a:spcPct val="0"/>
              </a:spcAft>
              <a:buClrTx/>
              <a:buSzTx/>
              <a:buFont typeface="Arial"/>
              <a:buChar char="•"/>
              <a:tabLst/>
              <a:defRPr/>
            </a:pPr>
            <a:r>
              <a:rPr kumimoji="0" lang="en-US" sz="3200" b="1" i="0" u="none" strike="noStrike" kern="0" cap="none" spc="0" normalizeH="0" baseline="0" noProof="0">
                <a:ln>
                  <a:noFill/>
                </a:ln>
                <a:solidFill>
                  <a:srgbClr val="FFFFFF"/>
                </a:solidFill>
                <a:effectLst/>
                <a:uLnTx/>
                <a:uFillTx/>
                <a:latin typeface="Arial"/>
                <a:ea typeface="ＭＳ Ｐゴシック"/>
                <a:cs typeface="ＭＳ Ｐゴシック"/>
              </a:rPr>
              <a:t>Myanmar saints</a:t>
            </a:r>
          </a:p>
        </p:txBody>
      </p:sp>
    </p:spTree>
    <p:extLst>
      <p:ext uri="{BB962C8B-B14F-4D97-AF65-F5344CB8AC3E}">
        <p14:creationId xmlns:p14="http://schemas.microsoft.com/office/powerpoint/2010/main" val="40832670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P spid="6" grpId="0"/>
      <p:bldP spid="7" grpId="0" build="p"/>
    </p:bldLst>
  </p:timing>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21" name="Rectangle 2"/>
          <p:cNvSpPr>
            <a:spLocks noGrp="1" noChangeArrowheads="1"/>
          </p:cNvSpPr>
          <p:nvPr>
            <p:ph type="title" idx="4294967295"/>
          </p:nvPr>
        </p:nvSpPr>
        <p:spPr>
          <a:xfrm>
            <a:off x="2133600" y="228600"/>
            <a:ext cx="4876800" cy="1066800"/>
          </a:xfrm>
          <a:solidFill>
            <a:schemeClr val="tx1"/>
          </a:solidFill>
        </p:spPr>
        <p:txBody>
          <a:bodyPr/>
          <a:lstStyle/>
          <a:p>
            <a:pPr eaLnBrk="1" hangingPunct="1"/>
            <a:r>
              <a:rPr lang="en-US" altLang="zh-CN" sz="3200">
                <a:latin typeface="Arial" charset="0"/>
                <a:ea typeface="ＭＳ Ｐゴシック" charset="0"/>
                <a:cs typeface="ＭＳ Ｐゴシック" charset="0"/>
              </a:rPr>
              <a:t>Mission Activity Among Asian Nations</a:t>
            </a:r>
            <a:endParaRPr lang="en-US" sz="3200">
              <a:latin typeface="Arial" charset="0"/>
              <a:ea typeface="ＭＳ Ｐゴシック" charset="0"/>
              <a:cs typeface="ＭＳ Ｐゴシック" charset="0"/>
            </a:endParaRPr>
          </a:p>
        </p:txBody>
      </p:sp>
      <p:sp>
        <p:nvSpPr>
          <p:cNvPr id="286722" name="Rectangle 7"/>
          <p:cNvSpPr>
            <a:spLocks noChangeArrowheads="1"/>
          </p:cNvSpPr>
          <p:nvPr/>
        </p:nvSpPr>
        <p:spPr bwMode="auto">
          <a:xfrm>
            <a:off x="1933575" y="1981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286723" name="Picture 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350" y="1676400"/>
            <a:ext cx="930275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24" name="Picture 8" descr="j033929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91400" y="3200400"/>
            <a:ext cx="906463"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25" name="Picture 9" descr="j014898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215758">
            <a:off x="260350" y="41275"/>
            <a:ext cx="152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a:spLocks noChangeArrowheads="1"/>
          </p:cNvSpPr>
          <p:nvPr/>
        </p:nvSpPr>
        <p:spPr bwMode="auto">
          <a:xfrm>
            <a:off x="7315200" y="4800600"/>
            <a:ext cx="838200" cy="1295400"/>
          </a:xfrm>
          <a:prstGeom prst="ellipse">
            <a:avLst/>
          </a:prstGeom>
          <a:noFill/>
          <a:ln w="762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0141414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7745" name="Picture 4" descr="lady with ca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57238"/>
            <a:ext cx="9144000" cy="610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Rectangle 2"/>
          <p:cNvSpPr>
            <a:spLocks noGrp="1" noChangeArrowheads="1"/>
          </p:cNvSpPr>
          <p:nvPr>
            <p:ph type="ctrTitle"/>
          </p:nvPr>
        </p:nvSpPr>
        <p:spPr>
          <a:xfrm>
            <a:off x="0" y="76200"/>
            <a:ext cx="9144000" cy="1447800"/>
          </a:xfrm>
        </p:spPr>
        <p:txBody>
          <a:bodyPr/>
          <a:lstStyle/>
          <a:p>
            <a:pPr eaLnBrk="1" hangingPunct="1">
              <a:defRPr/>
            </a:pPr>
            <a:r>
              <a:rPr lang="en-US" sz="5400">
                <a:effectLst>
                  <a:outerShdw blurRad="38100" dist="38100" dir="2700000" algn="tl">
                    <a:srgbClr val="808080"/>
                  </a:outerShdw>
                </a:effectLst>
                <a:latin typeface="Arial" charset="0"/>
                <a:ea typeface="ＭＳ Ｐゴシック" charset="0"/>
                <a:cs typeface="ＭＳ Ｐゴシック" charset="0"/>
              </a:rPr>
              <a:t>What examples of generosity do </a:t>
            </a:r>
            <a:r>
              <a:rPr lang="en-US" sz="5400">
                <a:solidFill>
                  <a:srgbClr val="FFFF00"/>
                </a:solidFill>
                <a:effectLst>
                  <a:outerShdw blurRad="38100" dist="38100" dir="2700000" algn="tl">
                    <a:srgbClr val="FFFFFF"/>
                  </a:outerShdw>
                </a:effectLst>
                <a:latin typeface="Arial" charset="0"/>
                <a:ea typeface="ＭＳ Ｐゴシック" charset="0"/>
                <a:cs typeface="ＭＳ Ｐゴシック" charset="0"/>
              </a:rPr>
              <a:t>you </a:t>
            </a:r>
            <a:r>
              <a:rPr lang="en-US" sz="5400">
                <a:effectLst>
                  <a:outerShdw blurRad="38100" dist="38100" dir="2700000" algn="tl">
                    <a:srgbClr val="808080"/>
                  </a:outerShdw>
                </a:effectLst>
                <a:latin typeface="Arial" charset="0"/>
                <a:ea typeface="ＭＳ Ｐゴシック" charset="0"/>
                <a:cs typeface="ＭＳ Ｐゴシック" charset="0"/>
              </a:rPr>
              <a:t>know?</a:t>
            </a:r>
          </a:p>
        </p:txBody>
      </p:sp>
    </p:spTree>
    <p:extLst>
      <p:ext uri="{BB962C8B-B14F-4D97-AF65-F5344CB8AC3E}">
        <p14:creationId xmlns:p14="http://schemas.microsoft.com/office/powerpoint/2010/main" val="32487436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8769" name="Rectangle 2"/>
          <p:cNvSpPr>
            <a:spLocks noGrp="1" noChangeArrowheads="1"/>
          </p:cNvSpPr>
          <p:nvPr>
            <p:ph type="ctrTitle"/>
          </p:nvPr>
        </p:nvSpPr>
        <p:spPr>
          <a:xfrm>
            <a:off x="0" y="0"/>
            <a:ext cx="9144000" cy="2819400"/>
          </a:xfrm>
        </p:spPr>
        <p:txBody>
          <a:bodyPr/>
          <a:lstStyle/>
          <a:p>
            <a:pPr eaLnBrk="1" hangingPunct="1"/>
            <a:r>
              <a:rPr lang="en-US" sz="4800">
                <a:latin typeface="Arial" charset="0"/>
                <a:ea typeface="ＭＳ Ｐゴシック" charset="0"/>
                <a:cs typeface="ＭＳ Ｐゴシック" charset="0"/>
              </a:rPr>
              <a:t>I.	We become rich by following the examples of those who are </a:t>
            </a:r>
            <a:r>
              <a:rPr lang="en-US" sz="4800">
                <a:solidFill>
                  <a:srgbClr val="FFFF00"/>
                </a:solidFill>
                <a:latin typeface="Arial" charset="0"/>
                <a:ea typeface="ＭＳ Ｐゴシック" charset="0"/>
                <a:cs typeface="ＭＳ Ｐゴシック" charset="0"/>
              </a:rPr>
              <a:t>really rich</a:t>
            </a:r>
            <a:r>
              <a:rPr lang="en-US" sz="4800">
                <a:latin typeface="Arial" charset="0"/>
                <a:ea typeface="ＭＳ Ｐゴシック" charset="0"/>
                <a:cs typeface="ＭＳ Ｐゴシック" charset="0"/>
              </a:rPr>
              <a:t>.</a:t>
            </a:r>
          </a:p>
        </p:txBody>
      </p:sp>
      <p:sp>
        <p:nvSpPr>
          <p:cNvPr id="4" name="Rectangle 3"/>
          <p:cNvSpPr txBox="1">
            <a:spLocks noChangeArrowheads="1"/>
          </p:cNvSpPr>
          <p:nvPr/>
        </p:nvSpPr>
        <p:spPr bwMode="auto">
          <a:xfrm>
            <a:off x="1371600" y="3886200"/>
            <a:ext cx="6400800" cy="17526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0" cap="none" spc="0" normalizeH="0" baseline="0" noProof="0">
                <a:ln>
                  <a:noFill/>
                </a:ln>
                <a:solidFill>
                  <a:srgbClr val="FFFFFF"/>
                </a:solidFill>
                <a:effectLst/>
                <a:uLnTx/>
                <a:uFillTx/>
                <a:latin typeface="Arial"/>
                <a:ea typeface="ＭＳ Ｐゴシック"/>
                <a:cs typeface="ＭＳ Ｐゴシック"/>
              </a:rPr>
              <a:t>Subtitle</a:t>
            </a:r>
          </a:p>
        </p:txBody>
      </p:sp>
      <p:pic>
        <p:nvPicPr>
          <p:cNvPr id="288771" name="Picture 4" descr="the-widows-mites-zoo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762250"/>
            <a:ext cx="9144000"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99878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9793" name="Rectangle 2"/>
          <p:cNvSpPr>
            <a:spLocks noGrp="1" noChangeArrowheads="1"/>
          </p:cNvSpPr>
          <p:nvPr>
            <p:ph type="ctrTitle"/>
          </p:nvPr>
        </p:nvSpPr>
        <p:spPr>
          <a:xfrm>
            <a:off x="685800" y="457200"/>
            <a:ext cx="7772400" cy="2971800"/>
          </a:xfrm>
        </p:spPr>
        <p:txBody>
          <a:bodyPr/>
          <a:lstStyle/>
          <a:p>
            <a:pPr eaLnBrk="1" hangingPunct="1"/>
            <a:r>
              <a:rPr lang="en-US">
                <a:latin typeface="Arial" charset="0"/>
                <a:ea typeface="ＭＳ Ｐゴシック" charset="0"/>
                <a:cs typeface="ＭＳ Ｐゴシック" charset="0"/>
              </a:rPr>
              <a:t>II. Generosity replaces procrastination with </a:t>
            </a:r>
            <a:r>
              <a:rPr lang="en-US">
                <a:solidFill>
                  <a:srgbClr val="FFFF00"/>
                </a:solidFill>
                <a:latin typeface="Arial" charset="0"/>
                <a:ea typeface="ＭＳ Ｐゴシック" charset="0"/>
                <a:cs typeface="ＭＳ Ｐゴシック" charset="0"/>
              </a:rPr>
              <a:t>proportional </a:t>
            </a:r>
            <a:r>
              <a:rPr lang="en-US">
                <a:latin typeface="Arial" charset="0"/>
                <a:ea typeface="ＭＳ Ｐゴシック" charset="0"/>
                <a:cs typeface="ＭＳ Ｐゴシック" charset="0"/>
              </a:rPr>
              <a:t>and </a:t>
            </a:r>
            <a:r>
              <a:rPr lang="en-US">
                <a:solidFill>
                  <a:srgbClr val="FFFF00"/>
                </a:solidFill>
                <a:latin typeface="Arial" charset="0"/>
                <a:ea typeface="ＭＳ Ｐゴシック" charset="0"/>
                <a:cs typeface="ＭＳ Ｐゴシック" charset="0"/>
              </a:rPr>
              <a:t>purposeful </a:t>
            </a:r>
            <a:r>
              <a:rPr lang="en-US">
                <a:latin typeface="Arial" charset="0"/>
                <a:ea typeface="ＭＳ Ｐゴシック" charset="0"/>
                <a:cs typeface="ＭＳ Ｐゴシック" charset="0"/>
              </a:rPr>
              <a:t>giving (8:10-15).</a:t>
            </a:r>
          </a:p>
        </p:txBody>
      </p:sp>
      <p:pic>
        <p:nvPicPr>
          <p:cNvPr id="289794" name="Picture 8" descr="http://i911.photobucket.com/albums/ac317/TayM55/Hearts/heart-1-1.gif"/>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2286000" y="3444875"/>
            <a:ext cx="4876800"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51060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0817" name="Rectangle 2"/>
          <p:cNvSpPr>
            <a:spLocks noGrp="1" noChangeArrowheads="1"/>
          </p:cNvSpPr>
          <p:nvPr>
            <p:ph type="ctrTitle"/>
          </p:nvPr>
        </p:nvSpPr>
        <p:spPr>
          <a:xfrm>
            <a:off x="0" y="0"/>
            <a:ext cx="9144000" cy="2514600"/>
          </a:xfrm>
        </p:spPr>
        <p:txBody>
          <a:bodyPr/>
          <a:lstStyle/>
          <a:p>
            <a:r>
              <a:rPr lang="en-US">
                <a:latin typeface="Arial" charset="0"/>
                <a:ea typeface="ＭＳ Ｐゴシック" charset="0"/>
                <a:cs typeface="ＭＳ Ｐゴシック" charset="0"/>
              </a:rPr>
              <a:t>A. Like the Corinthians, we need follow-through—not procrastination!</a:t>
            </a:r>
          </a:p>
        </p:txBody>
      </p:sp>
      <p:pic>
        <p:nvPicPr>
          <p:cNvPr id="290818" name="Picture 5" descr="GenerositySlideS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581275"/>
            <a:ext cx="5537200" cy="427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55486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pic>
      <p:sp>
        <p:nvSpPr>
          <p:cNvPr id="33794" name="Rectangle 2"/>
          <p:cNvSpPr>
            <a:spLocks noGrp="1" noChangeArrowheads="1"/>
          </p:cNvSpPr>
          <p:nvPr>
            <p:ph type="title"/>
          </p:nvPr>
        </p:nvSpPr>
        <p:spPr/>
        <p:txBody>
          <a:bodyPr/>
          <a:lstStyle/>
          <a:p>
            <a:r>
              <a:rPr lang="en-US"/>
              <a:t>Geography</a:t>
            </a:r>
          </a:p>
        </p:txBody>
      </p:sp>
      <p:grpSp>
        <p:nvGrpSpPr>
          <p:cNvPr id="33796" name="Group 4"/>
          <p:cNvGrpSpPr>
            <a:grpSpLocks/>
          </p:cNvGrpSpPr>
          <p:nvPr/>
        </p:nvGrpSpPr>
        <p:grpSpPr bwMode="auto">
          <a:xfrm>
            <a:off x="2273300" y="1905000"/>
            <a:ext cx="1697038" cy="747713"/>
            <a:chOff x="1432" y="1200"/>
            <a:chExt cx="1069" cy="471"/>
          </a:xfrm>
        </p:grpSpPr>
        <p:sp>
          <p:nvSpPr>
            <p:cNvPr id="33797" name="AutoShape 5"/>
            <p:cNvSpPr>
              <a:spLocks noChangeArrowheads="1"/>
            </p:cNvSpPr>
            <p:nvPr/>
          </p:nvSpPr>
          <p:spPr bwMode="auto">
            <a:xfrm rot="-2848929">
              <a:off x="2235" y="1269"/>
              <a:ext cx="335" cy="197"/>
            </a:xfrm>
            <a:prstGeom prst="rightArrow">
              <a:avLst>
                <a:gd name="adj1" fmla="val 50000"/>
                <a:gd name="adj2" fmla="val 42513"/>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3798" name="Text Box 6"/>
            <p:cNvSpPr txBox="1">
              <a:spLocks noChangeArrowheads="1"/>
            </p:cNvSpPr>
            <p:nvPr/>
          </p:nvSpPr>
          <p:spPr bwMode="auto">
            <a:xfrm>
              <a:off x="1432" y="1440"/>
              <a:ext cx="920" cy="231"/>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1800" b="1">
                  <a:solidFill>
                    <a:srgbClr val="FF0000"/>
                  </a:solidFill>
                  <a:latin typeface="Arial" charset="0"/>
                  <a:cs typeface="Arial" charset="0"/>
                </a:rPr>
                <a:t>Makedonia</a:t>
              </a:r>
            </a:p>
          </p:txBody>
        </p:sp>
      </p:grpSp>
      <p:sp>
        <p:nvSpPr>
          <p:cNvPr id="33799" name="Text Box 7"/>
          <p:cNvSpPr txBox="1">
            <a:spLocks noChangeArrowheads="1"/>
          </p:cNvSpPr>
          <p:nvPr/>
        </p:nvSpPr>
        <p:spPr bwMode="auto">
          <a:xfrm>
            <a:off x="4114800" y="2895600"/>
            <a:ext cx="1066800" cy="366713"/>
          </a:xfrm>
          <a:prstGeom prst="rect">
            <a:avLst/>
          </a:prstGeom>
          <a:solidFill>
            <a:schemeClr val="bg1">
              <a:alpha val="5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1800" b="1">
                <a:latin typeface="Arial" charset="0"/>
                <a:cs typeface="Arial" charset="0"/>
              </a:rPr>
              <a:t>Corinth</a:t>
            </a:r>
          </a:p>
        </p:txBody>
      </p:sp>
      <p:grpSp>
        <p:nvGrpSpPr>
          <p:cNvPr id="33800" name="Group 8"/>
          <p:cNvGrpSpPr>
            <a:grpSpLocks/>
          </p:cNvGrpSpPr>
          <p:nvPr/>
        </p:nvGrpSpPr>
        <p:grpSpPr bwMode="auto">
          <a:xfrm>
            <a:off x="3352800" y="2590800"/>
            <a:ext cx="2203450" cy="2217738"/>
            <a:chOff x="672" y="2256"/>
            <a:chExt cx="1388" cy="1397"/>
          </a:xfrm>
        </p:grpSpPr>
        <p:pic>
          <p:nvPicPr>
            <p:cNvPr id="33801" name="Picture 9" descr="j014940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08" y="2400"/>
              <a:ext cx="1052" cy="12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 uri="{FAA26D3D-D897-4be2-8F04-BA451C77F1D7}">
                <ma14:placeholderFlag xmlns:ma14="http://schemas.microsoft.com/office/mac/drawingml/2011/main" val="1"/>
              </a:ext>
            </a:extLst>
          </p:spPr>
        </p:pic>
        <p:pic>
          <p:nvPicPr>
            <p:cNvPr id="33802" name="Picture 10" descr="IS1CR14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2" y="2256"/>
              <a:ext cx="734" cy="72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3796"/>
                                        </p:tgtEl>
                                        <p:attrNameLst>
                                          <p:attrName>style.visibility</p:attrName>
                                        </p:attrNameLst>
                                      </p:cBhvr>
                                      <p:to>
                                        <p:strVal val="visible"/>
                                      </p:to>
                                    </p:set>
                                    <p:animEffect transition="in" filter="fade">
                                      <p:cBhvr>
                                        <p:cTn id="7" dur="2000"/>
                                        <p:tgtEl>
                                          <p:spTgt spid="337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1" presetClass="entr" presetSubtype="0" fill="hold" grpId="0" nodeType="clickEffect">
                                  <p:stCondLst>
                                    <p:cond delay="0"/>
                                  </p:stCondLst>
                                  <p:childTnLst>
                                    <p:set>
                                      <p:cBhvr>
                                        <p:cTn id="11" dur="1" fill="hold">
                                          <p:stCondLst>
                                            <p:cond delay="0"/>
                                          </p:stCondLst>
                                        </p:cTn>
                                        <p:tgtEl>
                                          <p:spTgt spid="33799"/>
                                        </p:tgtEl>
                                        <p:attrNameLst>
                                          <p:attrName>style.visibility</p:attrName>
                                        </p:attrNameLst>
                                      </p:cBhvr>
                                      <p:to>
                                        <p:strVal val="visible"/>
                                      </p:to>
                                    </p:set>
                                    <p:animEffect transition="in" filter="fade">
                                      <p:cBhvr>
                                        <p:cTn id="12" dur="770" decel="100000"/>
                                        <p:tgtEl>
                                          <p:spTgt spid="33799"/>
                                        </p:tgtEl>
                                      </p:cBhvr>
                                    </p:animEffect>
                                    <p:animScale>
                                      <p:cBhvr>
                                        <p:cTn id="13" dur="770" decel="100000"/>
                                        <p:tgtEl>
                                          <p:spTgt spid="33799"/>
                                        </p:tgtEl>
                                      </p:cBhvr>
                                      <p:from x="10000" y="10000"/>
                                      <p:to x="200000" y="450000"/>
                                    </p:animScale>
                                    <p:animScale>
                                      <p:cBhvr>
                                        <p:cTn id="14" dur="1230" accel="100000" fill="hold">
                                          <p:stCondLst>
                                            <p:cond delay="770"/>
                                          </p:stCondLst>
                                        </p:cTn>
                                        <p:tgtEl>
                                          <p:spTgt spid="33799"/>
                                        </p:tgtEl>
                                      </p:cBhvr>
                                      <p:from x="200000" y="450000"/>
                                      <p:to x="100000" y="100000"/>
                                    </p:animScale>
                                    <p:set>
                                      <p:cBhvr>
                                        <p:cTn id="15" dur="770" fill="hold"/>
                                        <p:tgtEl>
                                          <p:spTgt spid="33799"/>
                                        </p:tgtEl>
                                        <p:attrNameLst>
                                          <p:attrName>ppt_x</p:attrName>
                                        </p:attrNameLst>
                                      </p:cBhvr>
                                      <p:to>
                                        <p:strVal val="(0.5)"/>
                                      </p:to>
                                    </p:set>
                                    <p:anim from="(0.5)" to="(#ppt_x)" calcmode="lin" valueType="num">
                                      <p:cBhvr>
                                        <p:cTn id="16" dur="1230" accel="100000" fill="hold">
                                          <p:stCondLst>
                                            <p:cond delay="770"/>
                                          </p:stCondLst>
                                        </p:cTn>
                                        <p:tgtEl>
                                          <p:spTgt spid="33799"/>
                                        </p:tgtEl>
                                        <p:attrNameLst>
                                          <p:attrName>ppt_x</p:attrName>
                                        </p:attrNameLst>
                                      </p:cBhvr>
                                    </p:anim>
                                    <p:set>
                                      <p:cBhvr>
                                        <p:cTn id="17" dur="770" fill="hold"/>
                                        <p:tgtEl>
                                          <p:spTgt spid="33799"/>
                                        </p:tgtEl>
                                        <p:attrNameLst>
                                          <p:attrName>ppt_y</p:attrName>
                                        </p:attrNameLst>
                                      </p:cBhvr>
                                      <p:to>
                                        <p:strVal val="(#ppt_y+0.4)"/>
                                      </p:to>
                                    </p:set>
                                    <p:anim from="(#ppt_y+0.4)" to="(#ppt_y)" calcmode="lin" valueType="num">
                                      <p:cBhvr>
                                        <p:cTn id="18" dur="1230" accel="100000" fill="hold">
                                          <p:stCondLst>
                                            <p:cond delay="770"/>
                                          </p:stCondLst>
                                        </p:cTn>
                                        <p:tgtEl>
                                          <p:spTgt spid="33799"/>
                                        </p:tgtEl>
                                        <p:attrNameLst>
                                          <p:attrName>ppt_y</p:attrName>
                                        </p:attrNameLst>
                                      </p:cBhvr>
                                    </p:anim>
                                  </p:childTnLst>
                                </p:cTn>
                              </p:par>
                            </p:childTnLst>
                          </p:cTn>
                        </p:par>
                        <p:par>
                          <p:cTn id="19" fill="hold" nodeType="afterGroup">
                            <p:stCondLst>
                              <p:cond delay="2000"/>
                            </p:stCondLst>
                            <p:childTnLst>
                              <p:par>
                                <p:cTn id="20" presetID="21" presetClass="entr" presetSubtype="8" fill="hold" nodeType="afterEffect">
                                  <p:stCondLst>
                                    <p:cond delay="2000"/>
                                  </p:stCondLst>
                                  <p:childTnLst>
                                    <p:set>
                                      <p:cBhvr>
                                        <p:cTn id="21" dur="1" fill="hold">
                                          <p:stCondLst>
                                            <p:cond delay="0"/>
                                          </p:stCondLst>
                                        </p:cTn>
                                        <p:tgtEl>
                                          <p:spTgt spid="33800"/>
                                        </p:tgtEl>
                                        <p:attrNameLst>
                                          <p:attrName>style.visibility</p:attrName>
                                        </p:attrNameLst>
                                      </p:cBhvr>
                                      <p:to>
                                        <p:strVal val="visible"/>
                                      </p:to>
                                    </p:set>
                                    <p:animEffect transition="in" filter="wheel(8)">
                                      <p:cBhvr>
                                        <p:cTn id="22" dur="2000"/>
                                        <p:tgtEl>
                                          <p:spTgt spid="338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9" grpId="0" animBg="1"/>
    </p:bldLst>
  </p:timing>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1841" name="Rectangle 2"/>
          <p:cNvSpPr>
            <a:spLocks noGrp="1" noChangeArrowheads="1"/>
          </p:cNvSpPr>
          <p:nvPr>
            <p:ph type="ctrTitle"/>
          </p:nvPr>
        </p:nvSpPr>
        <p:spPr>
          <a:xfrm>
            <a:off x="0" y="0"/>
            <a:ext cx="9144000" cy="2971800"/>
          </a:xfrm>
          <a:solidFill>
            <a:srgbClr val="008000"/>
          </a:solidFill>
        </p:spPr>
        <p:txBody>
          <a:bodyPr/>
          <a:lstStyle/>
          <a:p>
            <a:pPr eaLnBrk="1" hangingPunct="1"/>
            <a:r>
              <a:rPr lang="en-US" sz="4000">
                <a:latin typeface="Arial" charset="0"/>
                <a:ea typeface="ＭＳ Ｐゴシック" charset="0"/>
                <a:cs typeface="ＭＳ Ｐゴシック" charset="0"/>
              </a:rPr>
              <a:t>The church at Corinth had promised a gift a year earlier and needed to stop </a:t>
            </a:r>
            <a:r>
              <a:rPr lang="en-US" sz="4000">
                <a:solidFill>
                  <a:srgbClr val="FFFF00"/>
                </a:solidFill>
                <a:latin typeface="Arial" charset="0"/>
                <a:ea typeface="ＭＳ Ｐゴシック" charset="0"/>
                <a:cs typeface="ＭＳ Ｐゴシック" charset="0"/>
              </a:rPr>
              <a:t>procrastinating </a:t>
            </a:r>
            <a:r>
              <a:rPr lang="en-US" sz="4000">
                <a:latin typeface="Arial" charset="0"/>
                <a:ea typeface="ＭＳ Ｐゴシック" charset="0"/>
                <a:cs typeface="ＭＳ Ｐゴシック" charset="0"/>
              </a:rPr>
              <a:t>on its promise  (8:10-11). </a:t>
            </a:r>
            <a:endParaRPr lang="en-US" sz="4000">
              <a:solidFill>
                <a:srgbClr val="FFFFFF"/>
              </a:solidFill>
              <a:latin typeface="Arial" charset="0"/>
              <a:ea typeface="ＭＳ Ｐゴシック" charset="0"/>
              <a:cs typeface="ＭＳ Ｐゴシック" charset="0"/>
            </a:endParaRPr>
          </a:p>
        </p:txBody>
      </p:sp>
      <p:sp>
        <p:nvSpPr>
          <p:cNvPr id="291842" name="Rectangle 3"/>
          <p:cNvSpPr txBox="1">
            <a:spLocks noChangeArrowheads="1"/>
          </p:cNvSpPr>
          <p:nvPr/>
        </p:nvSpPr>
        <p:spPr bwMode="auto">
          <a:xfrm>
            <a:off x="304800" y="3048000"/>
            <a:ext cx="8534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3200" b="1" i="0" u="none" strike="noStrike" kern="1200" cap="none" spc="0" normalizeH="0" baseline="30000" noProof="0" dirty="0">
                <a:ln>
                  <a:noFill/>
                </a:ln>
                <a:solidFill>
                  <a:srgbClr val="FFFFFF"/>
                </a:solidFill>
                <a:effectLst/>
                <a:uLnTx/>
                <a:uFillTx/>
                <a:latin typeface="Arial" charset="0"/>
                <a:ea typeface="ＭＳ Ｐゴシック" charset="0"/>
              </a:rPr>
              <a:t>10</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And here is my advice about what is best for you in this matter: Last year you were the first not only to give but also to have the desire to do so. </a:t>
            </a:r>
            <a:r>
              <a:rPr kumimoji="0" lang="en-US" altLang="ja-JP" sz="3200" b="1" i="0" u="none" strike="noStrike" kern="1200" cap="none" spc="0" normalizeH="0" baseline="30000" noProof="0" dirty="0">
                <a:ln>
                  <a:noFill/>
                </a:ln>
                <a:solidFill>
                  <a:srgbClr val="FFFFFF"/>
                </a:solidFill>
                <a:effectLst/>
                <a:uLnTx/>
                <a:uFillTx/>
                <a:latin typeface="Arial" charset="0"/>
                <a:ea typeface="ＭＳ Ｐゴシック" charset="0"/>
              </a:rPr>
              <a:t>11</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Now finish the work, so that your eager willingness to do it may be matched by your completion of it, according to your means."</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12710334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2865" name="Rectangle 2"/>
          <p:cNvSpPr>
            <a:spLocks noGrp="1" noChangeArrowheads="1"/>
          </p:cNvSpPr>
          <p:nvPr>
            <p:ph type="ctrTitle"/>
          </p:nvPr>
        </p:nvSpPr>
        <p:spPr>
          <a:xfrm>
            <a:off x="0" y="228600"/>
            <a:ext cx="9144000" cy="1143000"/>
          </a:xfrm>
        </p:spPr>
        <p:txBody>
          <a:bodyPr/>
          <a:lstStyle/>
          <a:p>
            <a:pPr eaLnBrk="1" hangingPunct="1"/>
            <a:r>
              <a:rPr lang="en-US" dirty="0">
                <a:latin typeface="Arial" charset="0"/>
                <a:ea typeface="ＭＳ Ｐゴシック" charset="0"/>
                <a:cs typeface="ＭＳ Ｐゴシック" charset="0"/>
              </a:rPr>
              <a:t>God holds </a:t>
            </a:r>
            <a:r>
              <a:rPr lang="en-US" i="1" dirty="0">
                <a:latin typeface="Arial" charset="0"/>
                <a:ea typeface="ＭＳ Ｐゴシック" charset="0"/>
                <a:cs typeface="ＭＳ Ｐゴシック" charset="0"/>
              </a:rPr>
              <a:t>us</a:t>
            </a:r>
            <a:r>
              <a:rPr lang="en-US" dirty="0">
                <a:latin typeface="Arial" charset="0"/>
                <a:ea typeface="ＭＳ Ｐゴシック" charset="0"/>
                <a:cs typeface="ＭＳ Ｐゴシック" charset="0"/>
              </a:rPr>
              <a:t> accountable for promises we</a:t>
            </a:r>
            <a:r>
              <a:rPr lang="fr-FR" altLang="ja-JP" dirty="0">
                <a:latin typeface="Arial" charset="0"/>
                <a:ea typeface="ＭＳ Ｐゴシック" charset="0"/>
                <a:cs typeface="ＭＳ Ｐゴシック" charset="0"/>
              </a:rPr>
              <a:t>'</a:t>
            </a:r>
            <a:r>
              <a:rPr lang="en-US" altLang="ja-JP" dirty="0" err="1">
                <a:latin typeface="Arial" charset="0"/>
                <a:ea typeface="ＭＳ Ｐゴシック" charset="0"/>
                <a:cs typeface="ＭＳ Ｐゴシック" charset="0"/>
              </a:rPr>
              <a:t>ve</a:t>
            </a:r>
            <a:r>
              <a:rPr lang="en-US" altLang="ja-JP" dirty="0">
                <a:latin typeface="Arial" charset="0"/>
                <a:ea typeface="ＭＳ Ｐゴシック" charset="0"/>
                <a:cs typeface="ＭＳ Ｐゴシック" charset="0"/>
              </a:rPr>
              <a:t> made too.</a:t>
            </a:r>
            <a:endParaRPr lang="en-US" dirty="0">
              <a:latin typeface="Arial" charset="0"/>
              <a:ea typeface="ＭＳ Ｐゴシック" charset="0"/>
              <a:cs typeface="ＭＳ Ｐゴシック" charset="0"/>
            </a:endParaRPr>
          </a:p>
        </p:txBody>
      </p:sp>
      <p:sp>
        <p:nvSpPr>
          <p:cNvPr id="5" name="Rectangle 4"/>
          <p:cNvSpPr/>
          <p:nvPr/>
        </p:nvSpPr>
        <p:spPr>
          <a:xfrm>
            <a:off x="2362200" y="2667000"/>
            <a:ext cx="4121591" cy="2215991"/>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800" b="1" i="0" u="none" strike="noStrike" kern="1200" cap="none" spc="0" normalizeH="0" baseline="0" noProof="0">
                <a:ln w="10541" cmpd="sng">
                  <a:solidFill>
                    <a:srgbClr val="BBE0E3">
                      <a:shade val="88000"/>
                      <a:satMod val="110000"/>
                    </a:srgbClr>
                  </a:solidFill>
                  <a:prstDash val="solid"/>
                </a:ln>
                <a:gradFill>
                  <a:gsLst>
                    <a:gs pos="0">
                      <a:srgbClr val="BBE0E3">
                        <a:tint val="40000"/>
                        <a:satMod val="250000"/>
                      </a:srgbClr>
                    </a:gs>
                    <a:gs pos="9000">
                      <a:srgbClr val="BBE0E3">
                        <a:tint val="52000"/>
                        <a:satMod val="300000"/>
                      </a:srgbClr>
                    </a:gs>
                    <a:gs pos="50000">
                      <a:srgbClr val="BBE0E3">
                        <a:shade val="20000"/>
                        <a:satMod val="300000"/>
                      </a:srgbClr>
                    </a:gs>
                    <a:gs pos="79000">
                      <a:srgbClr val="BBE0E3">
                        <a:tint val="52000"/>
                        <a:satMod val="300000"/>
                      </a:srgbClr>
                    </a:gs>
                    <a:gs pos="100000">
                      <a:srgbClr val="BBE0E3">
                        <a:tint val="40000"/>
                        <a:satMod val="250000"/>
                      </a:srgbClr>
                    </a:gs>
                  </a:gsLst>
                  <a:lin ang="5400000"/>
                </a:gradFill>
                <a:effectLst/>
                <a:uLnTx/>
                <a:uFillTx/>
                <a:latin typeface="Arial" charset="0"/>
                <a:ea typeface="ＭＳ Ｐゴシック" charset="-128"/>
                <a:cs typeface="ＭＳ Ｐゴシック" charset="-128"/>
              </a:rPr>
              <a:t>$400</a:t>
            </a:r>
          </a:p>
        </p:txBody>
      </p:sp>
    </p:spTree>
    <p:extLst>
      <p:ext uri="{BB962C8B-B14F-4D97-AF65-F5344CB8AC3E}">
        <p14:creationId xmlns:p14="http://schemas.microsoft.com/office/powerpoint/2010/main" val="32412443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3889" name="Rounded Rectangle 8"/>
          <p:cNvSpPr>
            <a:spLocks noChangeArrowheads="1"/>
          </p:cNvSpPr>
          <p:nvPr/>
        </p:nvSpPr>
        <p:spPr bwMode="auto">
          <a:xfrm>
            <a:off x="0" y="2971800"/>
            <a:ext cx="9144000" cy="3352800"/>
          </a:xfrm>
          <a:prstGeom prst="roundRect">
            <a:avLst>
              <a:gd name="adj" fmla="val 16667"/>
            </a:avLst>
          </a:prstGeom>
          <a:solidFill>
            <a:srgbClr val="FFFF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3890" name="Rectangle 2"/>
          <p:cNvSpPr>
            <a:spLocks noGrp="1" noChangeArrowheads="1"/>
          </p:cNvSpPr>
          <p:nvPr>
            <p:ph type="ctrTitle"/>
          </p:nvPr>
        </p:nvSpPr>
        <p:spPr>
          <a:xfrm>
            <a:off x="2819400" y="228600"/>
            <a:ext cx="5638800" cy="2438400"/>
          </a:xfrm>
        </p:spPr>
        <p:txBody>
          <a:bodyPr/>
          <a:lstStyle/>
          <a:p>
            <a:pPr eaLnBrk="1" hangingPunct="1"/>
            <a:r>
              <a:rPr lang="en-US" sz="6000">
                <a:solidFill>
                  <a:srgbClr val="D1D1F0"/>
                </a:solidFill>
                <a:latin typeface="Arial" charset="0"/>
                <a:ea typeface="ＭＳ Ｐゴシック" charset="0"/>
                <a:cs typeface="ＭＳ Ｐゴシック" charset="0"/>
              </a:rPr>
              <a:t>You Can Give Online Now!</a:t>
            </a:r>
          </a:p>
        </p:txBody>
      </p:sp>
      <p:pic>
        <p:nvPicPr>
          <p:cNvPr id="293891" name="Picture 6"/>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2336800"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892" name="Picture 7" descr="laptop online giving.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16650" y="3048000"/>
            <a:ext cx="2470150"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3893" name="Rectangle 3"/>
          <p:cNvSpPr>
            <a:spLocks noChangeArrowheads="1"/>
          </p:cNvSpPr>
          <p:nvPr/>
        </p:nvSpPr>
        <p:spPr bwMode="auto">
          <a:xfrm>
            <a:off x="152400" y="3389313"/>
            <a:ext cx="65532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sng" strike="noStrike" kern="1200" cap="none" spc="0" normalizeH="0" baseline="0" noProof="0">
                <a:ln>
                  <a:noFill/>
                </a:ln>
                <a:solidFill>
                  <a:srgbClr val="000000"/>
                </a:solidFill>
                <a:effectLst/>
                <a:uLnTx/>
                <a:uFillTx/>
                <a:latin typeface="Arial" charset="0"/>
                <a:ea typeface="ＭＳ Ｐゴシック" charset="0"/>
              </a:rPr>
              <a:t>For Online Giving to CIC: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United Overseas Bank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Bank Code 7375 (UOB)</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Branch Code: 026 (Bukit Timah)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Account Number 347-300-884-8</a:t>
            </a:r>
          </a:p>
        </p:txBody>
      </p:sp>
    </p:spTree>
    <p:extLst>
      <p:ext uri="{BB962C8B-B14F-4D97-AF65-F5344CB8AC3E}">
        <p14:creationId xmlns:p14="http://schemas.microsoft.com/office/powerpoint/2010/main" val="24483640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4913" name="Rectangle 2"/>
          <p:cNvSpPr>
            <a:spLocks noGrp="1" noChangeArrowheads="1"/>
          </p:cNvSpPr>
          <p:nvPr>
            <p:ph type="ctrTitle"/>
          </p:nvPr>
        </p:nvSpPr>
        <p:spPr>
          <a:xfrm>
            <a:off x="0" y="0"/>
            <a:ext cx="9144000" cy="2057400"/>
          </a:xfrm>
          <a:solidFill>
            <a:srgbClr val="008000"/>
          </a:solidFill>
        </p:spPr>
        <p:txBody>
          <a:bodyPr/>
          <a:lstStyle/>
          <a:p>
            <a:pPr eaLnBrk="1" hangingPunct="1"/>
            <a:r>
              <a:rPr lang="en-US" sz="4000">
                <a:latin typeface="Arial" charset="0"/>
                <a:ea typeface="ＭＳ Ｐゴシック" charset="0"/>
                <a:cs typeface="ＭＳ Ｐゴシック" charset="0"/>
              </a:rPr>
              <a:t>B. Like the Corinthians, we need </a:t>
            </a:r>
            <a:r>
              <a:rPr lang="en-US" sz="4000">
                <a:solidFill>
                  <a:srgbClr val="FFFF00"/>
                </a:solidFill>
                <a:latin typeface="Arial" charset="0"/>
                <a:ea typeface="ＭＳ Ｐゴシック" charset="0"/>
                <a:cs typeface="ＭＳ Ｐゴシック" charset="0"/>
              </a:rPr>
              <a:t>proportionally </a:t>
            </a:r>
            <a:r>
              <a:rPr lang="en-US" sz="4000">
                <a:latin typeface="Arial" charset="0"/>
                <a:ea typeface="ＭＳ Ｐゴシック" charset="0"/>
                <a:cs typeface="ＭＳ Ｐゴシック" charset="0"/>
              </a:rPr>
              <a:t>generous giving </a:t>
            </a:r>
            <a:r>
              <a:rPr lang="en-US" sz="4000">
                <a:solidFill>
                  <a:srgbClr val="FFFFFF"/>
                </a:solidFill>
                <a:latin typeface="Arial" charset="0"/>
                <a:ea typeface="ＭＳ Ｐゴシック" charset="0"/>
                <a:cs typeface="ＭＳ Ｐゴシック" charset="0"/>
              </a:rPr>
              <a:t>(8:12) </a:t>
            </a:r>
          </a:p>
        </p:txBody>
      </p:sp>
      <p:sp>
        <p:nvSpPr>
          <p:cNvPr id="4" name="Rectangle 3"/>
          <p:cNvSpPr txBox="1">
            <a:spLocks noChangeArrowheads="1"/>
          </p:cNvSpPr>
          <p:nvPr/>
        </p:nvSpPr>
        <p:spPr bwMode="auto">
          <a:xfrm>
            <a:off x="4267200" y="2286000"/>
            <a:ext cx="4876800" cy="41910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3200" b="1" i="0" u="none" strike="noStrike" kern="1200" cap="none" spc="0" normalizeH="0" baseline="30000" noProof="0" dirty="0">
                <a:ln>
                  <a:noFill/>
                </a:ln>
                <a:solidFill>
                  <a:srgbClr val="FFFFFF"/>
                </a:solidFill>
                <a:effectLst>
                  <a:outerShdw blurRad="38100" dist="38100" dir="2700000" algn="tl">
                    <a:srgbClr val="808080"/>
                  </a:outerShdw>
                </a:effectLst>
                <a:uLnTx/>
                <a:uFillTx/>
                <a:latin typeface="Arial" charset="0"/>
                <a:ea typeface="ＭＳ Ｐゴシック" charset="0"/>
              </a:rPr>
              <a:t>12</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For if the willingness is there, the gift is acceptable according to what one has, not according to what he does not have.</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endParaRPr>
          </a:p>
        </p:txBody>
      </p:sp>
      <p:pic>
        <p:nvPicPr>
          <p:cNvPr id="294915" name="Picture 5" descr="680675_pressie_generosity.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 y="2590800"/>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64410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5937" name="Rectangle 2"/>
          <p:cNvSpPr>
            <a:spLocks noGrp="1" noChangeArrowheads="1"/>
          </p:cNvSpPr>
          <p:nvPr>
            <p:ph type="ctrTitle"/>
          </p:nvPr>
        </p:nvSpPr>
        <p:spPr>
          <a:xfrm>
            <a:off x="5943600" y="0"/>
            <a:ext cx="3200400" cy="4038600"/>
          </a:xfrm>
        </p:spPr>
        <p:txBody>
          <a:bodyPr/>
          <a:lstStyle/>
          <a:p>
            <a:pPr eaLnBrk="1" hangingPunct="1"/>
            <a:r>
              <a:rPr lang="en-US" sz="4000">
                <a:latin typeface="Arial" charset="0"/>
                <a:ea typeface="ＭＳ Ｐゴシック" charset="0"/>
                <a:cs typeface="ＭＳ Ｐゴシック" charset="0"/>
              </a:rPr>
              <a:t>Generosity is Relative</a:t>
            </a:r>
            <a:endParaRPr lang="en-US" sz="4000">
              <a:solidFill>
                <a:srgbClr val="FFFFFF"/>
              </a:solidFill>
              <a:latin typeface="Arial" charset="0"/>
              <a:ea typeface="ＭＳ Ｐゴシック" charset="0"/>
              <a:cs typeface="ＭＳ Ｐゴシック" charset="0"/>
            </a:endParaRPr>
          </a:p>
        </p:txBody>
      </p:sp>
      <p:sp>
        <p:nvSpPr>
          <p:cNvPr id="5" name="Rectangle 3"/>
          <p:cNvSpPr txBox="1">
            <a:spLocks noChangeArrowheads="1"/>
          </p:cNvSpPr>
          <p:nvPr/>
        </p:nvSpPr>
        <p:spPr bwMode="auto">
          <a:xfrm>
            <a:off x="0" y="4267200"/>
            <a:ext cx="9144000" cy="2590800"/>
          </a:xfrm>
          <a:prstGeom prst="rect">
            <a:avLst/>
          </a:prstGeom>
          <a:solidFill>
            <a:srgbClr val="CCFFCC"/>
          </a:solidFill>
          <a:ln w="9525">
            <a:noFill/>
            <a:miter lim="800000"/>
            <a:headEnd/>
            <a:tailEnd/>
          </a:ln>
        </p:spPr>
        <p:txBody>
          <a:bodyPr/>
          <a:lstStyle/>
          <a:p>
            <a:pPr marL="269875"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a:ea typeface="ＭＳ Ｐゴシック"/>
                <a:cs typeface="ＭＳ Ｐゴシック"/>
              </a:rPr>
              <a:t>"God assesses the </a:t>
            </a:r>
            <a:r>
              <a:rPr kumimoji="0" lang="fr-FR" sz="3200" b="1" i="0" u="none" strike="noStrike" kern="0" cap="none" spc="0" normalizeH="0" baseline="0" noProof="0" dirty="0">
                <a:ln>
                  <a:noFill/>
                </a:ln>
                <a:solidFill>
                  <a:srgbClr val="000000"/>
                </a:solidFill>
                <a:effectLst/>
                <a:uLnTx/>
                <a:uFillTx/>
                <a:latin typeface="Arial"/>
                <a:ea typeface="ＭＳ Ｐゴシック"/>
                <a:cs typeface="ＭＳ Ｐゴシック"/>
              </a:rPr>
              <a:t>'</a:t>
            </a:r>
            <a:r>
              <a:rPr kumimoji="0" lang="en-US" sz="3200" b="1" i="0" u="none" strike="noStrike" kern="0" cap="none" spc="0" normalizeH="0" baseline="0" noProof="0" dirty="0">
                <a:ln>
                  <a:noFill/>
                </a:ln>
                <a:solidFill>
                  <a:srgbClr val="000000"/>
                </a:solidFill>
                <a:effectLst/>
                <a:uLnTx/>
                <a:uFillTx/>
                <a:latin typeface="Arial"/>
                <a:ea typeface="ＭＳ Ｐゴシック"/>
                <a:cs typeface="ＭＳ Ｐゴシック"/>
              </a:rPr>
              <a:t>value</a:t>
            </a:r>
            <a:r>
              <a:rPr kumimoji="0" lang="fr-FR" sz="3200" b="1" i="0" u="none" strike="noStrike" kern="0" cap="none" spc="0" normalizeH="0" baseline="0" noProof="0" dirty="0">
                <a:ln>
                  <a:noFill/>
                </a:ln>
                <a:solidFill>
                  <a:srgbClr val="000000"/>
                </a:solidFill>
                <a:effectLst/>
                <a:uLnTx/>
                <a:uFillTx/>
                <a:latin typeface="Arial"/>
                <a:ea typeface="ＭＳ Ｐゴシック"/>
                <a:cs typeface="ＭＳ Ｐゴシック"/>
              </a:rPr>
              <a:t>'</a:t>
            </a:r>
            <a:r>
              <a:rPr kumimoji="0" lang="en-US" sz="3200" b="1" i="0" u="none" strike="noStrike" kern="0" cap="none" spc="0" normalizeH="0" baseline="0" noProof="0" dirty="0">
                <a:ln>
                  <a:noFill/>
                </a:ln>
                <a:solidFill>
                  <a:srgbClr val="000000"/>
                </a:solidFill>
                <a:effectLst/>
                <a:uLnTx/>
                <a:uFillTx/>
                <a:latin typeface="Arial"/>
                <a:ea typeface="ＭＳ Ｐゴシック"/>
                <a:cs typeface="ＭＳ Ｐゴシック"/>
              </a:rPr>
              <a:t> of a monetary gift not in terms of the actual amount given, but by comparing what is given with the total financial resources of the giver" </a:t>
            </a:r>
            <a:br>
              <a:rPr kumimoji="0" lang="en-US" sz="3200" b="1" i="0" u="none" strike="noStrike" kern="0" cap="none" spc="0" normalizeH="0" baseline="0" noProof="0" dirty="0">
                <a:ln>
                  <a:noFill/>
                </a:ln>
                <a:solidFill>
                  <a:srgbClr val="000000"/>
                </a:solidFill>
                <a:effectLst/>
                <a:uLnTx/>
                <a:uFillTx/>
                <a:latin typeface="Arial"/>
                <a:ea typeface="ＭＳ Ｐゴシック"/>
                <a:cs typeface="ＭＳ Ｐゴシック"/>
              </a:rPr>
            </a:br>
            <a:r>
              <a:rPr kumimoji="0" lang="en-US" sz="3200" b="1" i="0" u="none" strike="noStrike" kern="0" cap="none" spc="0" normalizeH="0" baseline="0" noProof="0" dirty="0">
                <a:ln>
                  <a:noFill/>
                </a:ln>
                <a:solidFill>
                  <a:srgbClr val="000000"/>
                </a:solidFill>
                <a:effectLst/>
                <a:uLnTx/>
                <a:uFillTx/>
                <a:latin typeface="Arial"/>
                <a:ea typeface="ＭＳ Ｐゴシック"/>
                <a:cs typeface="ＭＳ Ｐゴシック"/>
              </a:rPr>
              <a:t>(Harris, </a:t>
            </a:r>
            <a:r>
              <a:rPr kumimoji="0" lang="en-US" sz="3200" b="1" i="1" u="none" strike="noStrike" kern="0" cap="none" spc="0" normalizeH="0" baseline="0" noProof="0" dirty="0">
                <a:ln>
                  <a:noFill/>
                </a:ln>
                <a:solidFill>
                  <a:srgbClr val="000000"/>
                </a:solidFill>
                <a:effectLst/>
                <a:uLnTx/>
                <a:uFillTx/>
                <a:latin typeface="Arial"/>
                <a:ea typeface="ＭＳ Ｐゴシック"/>
                <a:cs typeface="ＭＳ Ｐゴシック"/>
              </a:rPr>
              <a:t>EBC</a:t>
            </a:r>
            <a:r>
              <a:rPr kumimoji="0" lang="en-US" sz="3200" b="1" i="0" u="none" strike="noStrike" kern="0" cap="none" spc="0" normalizeH="0" baseline="0" noProof="0" dirty="0">
                <a:ln>
                  <a:noFill/>
                </a:ln>
                <a:solidFill>
                  <a:srgbClr val="000000"/>
                </a:solidFill>
                <a:effectLst/>
                <a:uLnTx/>
                <a:uFillTx/>
                <a:latin typeface="Arial"/>
                <a:ea typeface="ＭＳ Ｐゴシック"/>
                <a:cs typeface="ＭＳ Ｐゴシック"/>
              </a:rPr>
              <a:t>, 10:369). </a:t>
            </a:r>
          </a:p>
        </p:txBody>
      </p:sp>
      <p:pic>
        <p:nvPicPr>
          <p:cNvPr id="295939" name="Picture 5" descr="teach generosity tokid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6019800" cy="425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24352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61" name="Rectangle 2"/>
          <p:cNvSpPr>
            <a:spLocks noGrp="1" noChangeArrowheads="1"/>
          </p:cNvSpPr>
          <p:nvPr>
            <p:ph type="ctrTitle"/>
          </p:nvPr>
        </p:nvSpPr>
        <p:spPr>
          <a:xfrm>
            <a:off x="0" y="0"/>
            <a:ext cx="9144000" cy="2057400"/>
          </a:xfrm>
          <a:solidFill>
            <a:srgbClr val="008000"/>
          </a:solidFill>
        </p:spPr>
        <p:txBody>
          <a:bodyPr/>
          <a:lstStyle/>
          <a:p>
            <a:pPr eaLnBrk="1" hangingPunct="1"/>
            <a:r>
              <a:rPr lang="en-US" sz="4000">
                <a:latin typeface="Arial" charset="0"/>
                <a:ea typeface="ＭＳ Ｐゴシック" charset="0"/>
                <a:cs typeface="ＭＳ Ｐゴシック" charset="0"/>
              </a:rPr>
              <a:t>C. Like the Corinthians we need to </a:t>
            </a:r>
            <a:r>
              <a:rPr lang="en-US" sz="4000">
                <a:solidFill>
                  <a:srgbClr val="FFFF00"/>
                </a:solidFill>
                <a:latin typeface="Arial" charset="0"/>
                <a:ea typeface="ＭＳ Ｐゴシック" charset="0"/>
                <a:cs typeface="ＭＳ Ｐゴシック" charset="0"/>
              </a:rPr>
              <a:t>purposely </a:t>
            </a:r>
            <a:r>
              <a:rPr lang="en-US" sz="4000">
                <a:latin typeface="Arial" charset="0"/>
                <a:ea typeface="ＭＳ Ｐゴシック" charset="0"/>
                <a:cs typeface="ＭＳ Ｐゴシック" charset="0"/>
              </a:rPr>
              <a:t>invest in the less fortunate (8:13-15). </a:t>
            </a:r>
            <a:endParaRPr lang="en-US" sz="4000">
              <a:solidFill>
                <a:srgbClr val="FFFFFF"/>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152400" y="2286000"/>
            <a:ext cx="8839200" cy="45720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3200" b="1" i="0" u="none" strike="noStrike" kern="1200" cap="none" spc="0" normalizeH="0" baseline="30000" noProof="0" dirty="0">
                <a:ln>
                  <a:noFill/>
                </a:ln>
                <a:solidFill>
                  <a:srgbClr val="FFFFFF"/>
                </a:solidFill>
                <a:effectLst>
                  <a:outerShdw blurRad="38100" dist="38100" dir="2700000" algn="tl">
                    <a:srgbClr val="808080"/>
                  </a:outerShdw>
                </a:effectLst>
                <a:uLnTx/>
                <a:uFillTx/>
                <a:latin typeface="Arial" charset="0"/>
                <a:ea typeface="ＭＳ Ｐゴシック" charset="0"/>
              </a:rPr>
              <a:t>13</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Our desire is not that others might be relieved while you are hard pressed, but that </a:t>
            </a:r>
            <a:r>
              <a:rPr kumimoji="0" lang="en-US" sz="3200" b="1" i="0" u="none" strike="noStrike" kern="1200" cap="none" spc="0" normalizeH="0" baseline="0" noProof="0" dirty="0">
                <a:ln>
                  <a:noFill/>
                </a:ln>
                <a:solidFill>
                  <a:srgbClr val="FFFF00"/>
                </a:solidFill>
                <a:effectLst/>
                <a:uLnTx/>
                <a:uFillTx/>
                <a:latin typeface="Arial" charset="0"/>
                <a:ea typeface="ＭＳ Ｐゴシック" charset="0"/>
              </a:rPr>
              <a:t>there might be equality</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sz="3200" b="1" i="0" u="none" strike="noStrike" kern="1200" cap="none" spc="0" normalizeH="0" baseline="30000" noProof="0" dirty="0">
                <a:ln>
                  <a:noFill/>
                </a:ln>
                <a:solidFill>
                  <a:srgbClr val="FFFFFF"/>
                </a:solidFill>
                <a:effectLst/>
                <a:uLnTx/>
                <a:uFillTx/>
                <a:latin typeface="Arial" charset="0"/>
                <a:ea typeface="ＭＳ Ｐゴシック" charset="0"/>
              </a:rPr>
              <a:t>14</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At the present time your plenty will supply what they need, so that in turn their plenty will supply what you need. Then </a:t>
            </a:r>
            <a:r>
              <a:rPr kumimoji="0" lang="en-US" sz="3200" b="1" i="0" u="none" strike="noStrike" kern="1200" cap="none" spc="0" normalizeH="0" baseline="0" noProof="0" dirty="0">
                <a:ln>
                  <a:noFill/>
                </a:ln>
                <a:solidFill>
                  <a:srgbClr val="FFFF00"/>
                </a:solidFill>
                <a:effectLst/>
                <a:uLnTx/>
                <a:uFillTx/>
                <a:latin typeface="Arial" charset="0"/>
                <a:ea typeface="ＭＳ Ｐゴシック" charset="0"/>
              </a:rPr>
              <a:t>there will be equality</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sz="3200" b="1" i="0" u="none" strike="noStrike" kern="1200" cap="none" spc="0" normalizeH="0" baseline="30000" noProof="0" dirty="0">
                <a:ln>
                  <a:noFill/>
                </a:ln>
                <a:solidFill>
                  <a:srgbClr val="FFFFFF"/>
                </a:solidFill>
                <a:effectLst/>
                <a:uLnTx/>
                <a:uFillTx/>
                <a:latin typeface="Arial" charset="0"/>
                <a:ea typeface="ＭＳ Ｐゴシック" charset="0"/>
              </a:rPr>
              <a:t>15</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as it is written: </a:t>
            </a:r>
            <a:r>
              <a:rPr kumimoji="0" lang="fr-FR" altLang="ja-JP"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He who gathered much did not have too much, and he who gathered little did not have too little.</a:t>
            </a:r>
            <a:r>
              <a:rPr kumimoji="0" lang="fr-FR" altLang="ja-JP" sz="3200" b="1"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8938805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7985" name="Picture 11" descr="hands ope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567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986" name="Picture 12" descr="hands ope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700" y="762000"/>
            <a:ext cx="91567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36513" y="1268413"/>
            <a:ext cx="3095626" cy="9144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0" cap="none" spc="0" normalizeH="0" baseline="0" noProof="0" dirty="0">
                <a:ln>
                  <a:noFill/>
                </a:ln>
                <a:solidFill>
                  <a:srgbClr val="113015"/>
                </a:solidFill>
                <a:effectLst/>
                <a:uLnTx/>
                <a:uFillTx/>
                <a:latin typeface="Arial"/>
                <a:ea typeface="ＭＳ Ｐゴシック"/>
                <a:cs typeface="ＭＳ Ｐゴシック"/>
              </a:rPr>
              <a:t>Singapore</a:t>
            </a:r>
          </a:p>
        </p:txBody>
      </p:sp>
      <p:grpSp>
        <p:nvGrpSpPr>
          <p:cNvPr id="2" name="Group 7"/>
          <p:cNvGrpSpPr>
            <a:grpSpLocks/>
          </p:cNvGrpSpPr>
          <p:nvPr/>
        </p:nvGrpSpPr>
        <p:grpSpPr bwMode="auto">
          <a:xfrm>
            <a:off x="2835275" y="1295400"/>
            <a:ext cx="3176588" cy="914400"/>
            <a:chOff x="2813322" y="2971800"/>
            <a:chExt cx="3282678" cy="914400"/>
          </a:xfrm>
        </p:grpSpPr>
        <p:sp>
          <p:nvSpPr>
            <p:cNvPr id="6" name="Rectangle 3"/>
            <p:cNvSpPr txBox="1">
              <a:spLocks noChangeArrowheads="1"/>
            </p:cNvSpPr>
            <p:nvPr/>
          </p:nvSpPr>
          <p:spPr bwMode="auto">
            <a:xfrm>
              <a:off x="2813322" y="2971800"/>
              <a:ext cx="679175" cy="9144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0" cap="none" spc="0" normalizeH="0" baseline="0" noProof="0" dirty="0">
                  <a:ln>
                    <a:noFill/>
                  </a:ln>
                  <a:solidFill>
                    <a:srgbClr val="113015"/>
                  </a:solidFill>
                  <a:effectLst/>
                  <a:uLnTx/>
                  <a:uFillTx/>
                  <a:latin typeface="Arial"/>
                  <a:ea typeface="ＭＳ Ｐゴシック"/>
                  <a:cs typeface="ＭＳ Ｐゴシック"/>
                </a:rPr>
                <a:t>=</a:t>
              </a:r>
            </a:p>
          </p:txBody>
        </p:sp>
        <p:sp>
          <p:nvSpPr>
            <p:cNvPr id="7" name="Rectangle 3"/>
            <p:cNvSpPr txBox="1">
              <a:spLocks noChangeArrowheads="1"/>
            </p:cNvSpPr>
            <p:nvPr/>
          </p:nvSpPr>
          <p:spPr bwMode="auto">
            <a:xfrm>
              <a:off x="3123381" y="2971800"/>
              <a:ext cx="2972619" cy="9144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0" cap="none" spc="0" normalizeH="0" baseline="0" noProof="0" dirty="0">
                  <a:ln>
                    <a:noFill/>
                  </a:ln>
                  <a:solidFill>
                    <a:srgbClr val="113015"/>
                  </a:solidFill>
                  <a:effectLst/>
                  <a:uLnTx/>
                  <a:uFillTx/>
                  <a:latin typeface="Arial"/>
                  <a:ea typeface="ＭＳ Ｐゴシック"/>
                  <a:cs typeface="ＭＳ Ｐゴシック"/>
                </a:rPr>
                <a:t>Pakistan</a:t>
              </a:r>
            </a:p>
          </p:txBody>
        </p:sp>
      </p:grpSp>
      <p:sp>
        <p:nvSpPr>
          <p:cNvPr id="297989" name="Rectangle 2"/>
          <p:cNvSpPr>
            <a:spLocks noGrp="1" noChangeArrowheads="1"/>
          </p:cNvSpPr>
          <p:nvPr>
            <p:ph type="ctrTitle"/>
          </p:nvPr>
        </p:nvSpPr>
        <p:spPr>
          <a:xfrm>
            <a:off x="0" y="0"/>
            <a:ext cx="9144000" cy="1143000"/>
          </a:xfrm>
        </p:spPr>
        <p:txBody>
          <a:bodyPr/>
          <a:lstStyle/>
          <a:p>
            <a:pPr eaLnBrk="1" hangingPunct="1"/>
            <a:r>
              <a:rPr lang="en-US" sz="6600">
                <a:solidFill>
                  <a:srgbClr val="113015"/>
                </a:solidFill>
                <a:latin typeface="Arial" charset="0"/>
                <a:ea typeface="ＭＳ Ｐゴシック" charset="0"/>
                <a:cs typeface="ＭＳ Ｐゴシック" charset="0"/>
              </a:rPr>
              <a:t>Equality?  Really?</a:t>
            </a:r>
          </a:p>
        </p:txBody>
      </p:sp>
      <p:grpSp>
        <p:nvGrpSpPr>
          <p:cNvPr id="3" name="Group 8"/>
          <p:cNvGrpSpPr>
            <a:grpSpLocks/>
          </p:cNvGrpSpPr>
          <p:nvPr/>
        </p:nvGrpSpPr>
        <p:grpSpPr bwMode="auto">
          <a:xfrm>
            <a:off x="5724525" y="1295400"/>
            <a:ext cx="3455988" cy="914400"/>
            <a:chOff x="2608312" y="2971800"/>
            <a:chExt cx="3487688" cy="914400"/>
          </a:xfrm>
        </p:grpSpPr>
        <p:sp>
          <p:nvSpPr>
            <p:cNvPr id="10" name="Rectangle 3"/>
            <p:cNvSpPr txBox="1">
              <a:spLocks noChangeArrowheads="1"/>
            </p:cNvSpPr>
            <p:nvPr/>
          </p:nvSpPr>
          <p:spPr bwMode="auto">
            <a:xfrm>
              <a:off x="2608312" y="2971800"/>
              <a:ext cx="744959" cy="9144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0" cap="none" spc="0" normalizeH="0" baseline="0" noProof="0" dirty="0">
                  <a:ln>
                    <a:noFill/>
                  </a:ln>
                  <a:solidFill>
                    <a:srgbClr val="113015"/>
                  </a:solidFill>
                  <a:effectLst/>
                  <a:uLnTx/>
                  <a:uFillTx/>
                  <a:latin typeface="Arial"/>
                  <a:ea typeface="ＭＳ Ｐゴシック"/>
                  <a:cs typeface="ＭＳ Ｐゴシック"/>
                </a:rPr>
                <a:t>=</a:t>
              </a:r>
            </a:p>
          </p:txBody>
        </p:sp>
        <p:sp>
          <p:nvSpPr>
            <p:cNvPr id="11" name="Rectangle 3"/>
            <p:cNvSpPr txBox="1">
              <a:spLocks noChangeArrowheads="1"/>
            </p:cNvSpPr>
            <p:nvPr/>
          </p:nvSpPr>
          <p:spPr bwMode="auto">
            <a:xfrm>
              <a:off x="3124176" y="2971800"/>
              <a:ext cx="2971824" cy="9144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0" cap="none" spc="0" normalizeH="0" baseline="0" noProof="0">
                  <a:ln>
                    <a:noFill/>
                  </a:ln>
                  <a:solidFill>
                    <a:srgbClr val="113015"/>
                  </a:solidFill>
                  <a:effectLst/>
                  <a:uLnTx/>
                  <a:uFillTx/>
                  <a:latin typeface="Arial"/>
                  <a:ea typeface="ＭＳ Ｐゴシック"/>
                  <a:cs typeface="ＭＳ Ｐゴシック"/>
                </a:rPr>
                <a:t>Mongolia</a:t>
              </a:r>
            </a:p>
          </p:txBody>
        </p:sp>
      </p:grpSp>
    </p:spTree>
    <p:extLst>
      <p:ext uri="{BB962C8B-B14F-4D97-AF65-F5344CB8AC3E}">
        <p14:creationId xmlns:p14="http://schemas.microsoft.com/office/powerpoint/2010/main" val="17403054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9009" name="Rectangle 2"/>
          <p:cNvSpPr>
            <a:spLocks noGrp="1" noChangeArrowheads="1"/>
          </p:cNvSpPr>
          <p:nvPr>
            <p:ph type="ctrTitle"/>
          </p:nvPr>
        </p:nvSpPr>
        <p:spPr>
          <a:xfrm>
            <a:off x="685800" y="4419600"/>
            <a:ext cx="7772400" cy="1143000"/>
          </a:xfrm>
        </p:spPr>
        <p:txBody>
          <a:bodyPr/>
          <a:lstStyle/>
          <a:p>
            <a:pPr eaLnBrk="1" hangingPunct="1"/>
            <a:r>
              <a:rPr lang="en-US">
                <a:latin typeface="Arial" charset="0"/>
                <a:ea typeface="ＭＳ Ｐゴシック" charset="0"/>
                <a:cs typeface="ＭＳ Ｐゴシック" charset="0"/>
              </a:rPr>
              <a:t>How to Get Rich</a:t>
            </a:r>
          </a:p>
        </p:txBody>
      </p:sp>
      <p:pic>
        <p:nvPicPr>
          <p:cNvPr id="299010" name="Picture 3" descr="monopoly.jpe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14600" y="381000"/>
            <a:ext cx="4191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1371600" y="5410200"/>
            <a:ext cx="6400800" cy="9144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0" cap="none" spc="0" normalizeH="0" baseline="0" noProof="0">
                <a:ln>
                  <a:noFill/>
                </a:ln>
                <a:solidFill>
                  <a:srgbClr val="FFFFFF"/>
                </a:solidFill>
                <a:effectLst/>
                <a:uLnTx/>
                <a:uFillTx/>
                <a:latin typeface="Arial"/>
                <a:ea typeface="ＭＳ Ｐゴシック"/>
                <a:cs typeface="ＭＳ Ｐゴシック"/>
              </a:rPr>
              <a:t>2 Corinthians 8:1-15</a:t>
            </a:r>
          </a:p>
        </p:txBody>
      </p:sp>
    </p:spTree>
    <p:extLst>
      <p:ext uri="{BB962C8B-B14F-4D97-AF65-F5344CB8AC3E}">
        <p14:creationId xmlns:p14="http://schemas.microsoft.com/office/powerpoint/2010/main" val="10109771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0" y="0"/>
            <a:ext cx="9144000" cy="1143000"/>
          </a:xfrm>
          <a:gradFill flip="none" rotWithShape="1">
            <a:gsLst>
              <a:gs pos="0">
                <a:srgbClr val="660066"/>
              </a:gs>
              <a:gs pos="100000">
                <a:srgbClr val="FFFFFF"/>
              </a:gs>
              <a:gs pos="50000">
                <a:schemeClr val="tx1"/>
              </a:gs>
              <a:gs pos="75000">
                <a:srgbClr val="660066"/>
              </a:gs>
            </a:gsLst>
            <a:path path="rect">
              <a:fillToRect l="100000" t="100000"/>
            </a:path>
            <a:tileRect r="-100000" b="-100000"/>
          </a:gradFill>
        </p:spPr>
        <p:txBody>
          <a:bodyPr/>
          <a:lstStyle/>
          <a:p>
            <a:pPr eaLnBrk="1" hangingPunct="1">
              <a:defRPr/>
            </a:pPr>
            <a:r>
              <a:rPr lang="en-US" dirty="0"/>
              <a:t>Main Idea of 2 Cor. 8:1-15</a:t>
            </a:r>
          </a:p>
        </p:txBody>
      </p:sp>
      <p:sp>
        <p:nvSpPr>
          <p:cNvPr id="4" name="Rectangle 3"/>
          <p:cNvSpPr txBox="1">
            <a:spLocks noChangeArrowheads="1"/>
          </p:cNvSpPr>
          <p:nvPr/>
        </p:nvSpPr>
        <p:spPr bwMode="auto">
          <a:xfrm>
            <a:off x="876300" y="1219200"/>
            <a:ext cx="7391400" cy="37338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Arial" charset="0"/>
                <a:ea typeface="ＭＳ Ｐゴシック" charset="0"/>
              </a:rPr>
              <a:t>We become rich when we </a:t>
            </a:r>
            <a:r>
              <a:rPr kumimoji="0" lang="en-US" sz="4800" b="1" i="0" u="none" strike="noStrike" kern="1200" cap="none" spc="0" normalizeH="0" baseline="0" noProof="0">
                <a:ln>
                  <a:noFill/>
                </a:ln>
                <a:solidFill>
                  <a:srgbClr val="FFFF00"/>
                </a:solidFill>
                <a:effectLst/>
                <a:uLnTx/>
                <a:uFillTx/>
                <a:latin typeface="Arial" charset="0"/>
                <a:ea typeface="ＭＳ Ｐゴシック" charset="0"/>
              </a:rPr>
              <a:t>generously give our money away! </a:t>
            </a:r>
            <a:endParaRPr kumimoji="0" lang="en-US" sz="48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charset="0"/>
              <a:ea typeface="ＭＳ Ｐゴシック" charset="0"/>
            </a:endParaRPr>
          </a:p>
        </p:txBody>
      </p:sp>
      <p:pic>
        <p:nvPicPr>
          <p:cNvPr id="300035" name="Picture 4" descr="Generosity-hands to heave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667000" y="37338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04781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1057" name="Rectangle 2"/>
          <p:cNvSpPr>
            <a:spLocks noGrp="1" noChangeArrowheads="1"/>
          </p:cNvSpPr>
          <p:nvPr>
            <p:ph type="ctrTitle"/>
          </p:nvPr>
        </p:nvSpPr>
        <p:spPr>
          <a:xfrm>
            <a:off x="1143000" y="381000"/>
            <a:ext cx="6705600" cy="2438400"/>
          </a:xfrm>
        </p:spPr>
        <p:txBody>
          <a:bodyPr/>
          <a:lstStyle/>
          <a:p>
            <a:pPr eaLnBrk="1" hangingPunct="1"/>
            <a:r>
              <a:rPr lang="en-US" sz="5400">
                <a:latin typeface="Arial" charset="0"/>
                <a:ea typeface="ＭＳ Ｐゴシック" charset="0"/>
                <a:cs typeface="ＭＳ Ｐゴシック" charset="0"/>
              </a:rPr>
              <a:t>How we can really be </a:t>
            </a:r>
            <a:r>
              <a:rPr lang="en-US" sz="13800">
                <a:latin typeface="Arial" charset="0"/>
                <a:ea typeface="ＭＳ Ｐゴシック" charset="0"/>
                <a:cs typeface="ＭＳ Ｐゴシック" charset="0"/>
              </a:rPr>
              <a:t>rich</a:t>
            </a:r>
            <a:endParaRPr lang="en-US" sz="5400">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381000" y="5257800"/>
            <a:ext cx="3505200" cy="11430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0" cap="none" spc="0" normalizeH="0" baseline="0" noProof="0">
                <a:ln>
                  <a:noFill/>
                </a:ln>
                <a:solidFill>
                  <a:srgbClr val="FFFFFF"/>
                </a:solidFill>
                <a:effectLst/>
                <a:uLnTx/>
                <a:uFillTx/>
                <a:latin typeface="Arial"/>
                <a:ea typeface="ＭＳ Ｐゴシック"/>
                <a:cs typeface="ＭＳ Ｐゴシック"/>
              </a:rPr>
              <a:t>2 Examples</a:t>
            </a:r>
          </a:p>
        </p:txBody>
      </p:sp>
      <p:sp>
        <p:nvSpPr>
          <p:cNvPr id="6" name="Rectangle 3"/>
          <p:cNvSpPr txBox="1">
            <a:spLocks noChangeArrowheads="1"/>
          </p:cNvSpPr>
          <p:nvPr/>
        </p:nvSpPr>
        <p:spPr bwMode="auto">
          <a:xfrm>
            <a:off x="4724400" y="5257800"/>
            <a:ext cx="3505200" cy="11430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0" cap="none" spc="0" normalizeH="0" baseline="0" noProof="0">
                <a:ln>
                  <a:noFill/>
                </a:ln>
                <a:solidFill>
                  <a:srgbClr val="FFFFFF"/>
                </a:solidFill>
                <a:effectLst/>
                <a:uLnTx/>
                <a:uFillTx/>
                <a:latin typeface="Arial"/>
                <a:ea typeface="ＭＳ Ｐゴシック"/>
                <a:cs typeface="ＭＳ Ｐゴシック"/>
              </a:rPr>
              <a:t>3 Principles</a:t>
            </a:r>
          </a:p>
        </p:txBody>
      </p:sp>
      <p:pic>
        <p:nvPicPr>
          <p:cNvPr id="301060" name="Picture 6" descr="be-rich-serie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676400" y="1143000"/>
            <a:ext cx="5765800" cy="3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own Arrow 7"/>
          <p:cNvSpPr>
            <a:spLocks noChangeArrowheads="1"/>
          </p:cNvSpPr>
          <p:nvPr/>
        </p:nvSpPr>
        <p:spPr bwMode="auto">
          <a:xfrm rot="1997823">
            <a:off x="1814513" y="3894138"/>
            <a:ext cx="1295400" cy="1447800"/>
          </a:xfrm>
          <a:prstGeom prst="downArrow">
            <a:avLst>
              <a:gd name="adj1" fmla="val 50000"/>
              <a:gd name="adj2" fmla="val 49999"/>
            </a:avLst>
          </a:prstGeom>
          <a:solidFill>
            <a:schemeClr val="accent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 name="Down Arrow 8"/>
          <p:cNvSpPr>
            <a:spLocks noChangeArrowheads="1"/>
          </p:cNvSpPr>
          <p:nvPr/>
        </p:nvSpPr>
        <p:spPr bwMode="auto">
          <a:xfrm rot="-2328695">
            <a:off x="5319713" y="3894138"/>
            <a:ext cx="1295400" cy="1447800"/>
          </a:xfrm>
          <a:prstGeom prst="downArrow">
            <a:avLst>
              <a:gd name="adj1" fmla="val 50000"/>
              <a:gd name="adj2" fmla="val 49999"/>
            </a:avLst>
          </a:prstGeom>
          <a:solidFill>
            <a:schemeClr val="accent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821559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Picture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34819" name="Rectangle 3"/>
          <p:cNvSpPr>
            <a:spLocks noGrp="1" noChangeArrowheads="1"/>
          </p:cNvSpPr>
          <p:nvPr>
            <p:ph type="title"/>
          </p:nvPr>
        </p:nvSpPr>
        <p:spPr>
          <a:xfrm>
            <a:off x="228600" y="304800"/>
            <a:ext cx="2362200" cy="762000"/>
          </a:xfrm>
        </p:spPr>
        <p:txBody>
          <a:bodyPr/>
          <a:lstStyle/>
          <a:p>
            <a:pPr algn="l"/>
            <a:r>
              <a:rPr lang="en-US">
                <a:solidFill>
                  <a:schemeClr val="bg1"/>
                </a:solidFill>
              </a:rPr>
              <a:t>Penulis:</a:t>
            </a:r>
          </a:p>
        </p:txBody>
      </p:sp>
      <p:sp>
        <p:nvSpPr>
          <p:cNvPr id="34820" name="Rectangle 4"/>
          <p:cNvSpPr>
            <a:spLocks noChangeArrowheads="1"/>
          </p:cNvSpPr>
          <p:nvPr/>
        </p:nvSpPr>
        <p:spPr bwMode="auto">
          <a:xfrm>
            <a:off x="4648200" y="304800"/>
            <a:ext cx="2362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r>
              <a:rPr lang="en-US" sz="4400">
                <a:solidFill>
                  <a:schemeClr val="bg1"/>
                </a:solidFill>
                <a:latin typeface="Arial" charset="0"/>
                <a:cs typeface="Arial" charset="0"/>
              </a:rPr>
              <a:t>Tanggal:</a:t>
            </a:r>
          </a:p>
        </p:txBody>
      </p:sp>
      <p:pic>
        <p:nvPicPr>
          <p:cNvPr id="34821" name="Picture 5" descr="PCLOD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0" y="1627188"/>
            <a:ext cx="2489200" cy="2335212"/>
          </a:xfrm>
          <a:prstGeom prst="rect">
            <a:avLst/>
          </a:prstGeom>
          <a:noFill/>
          <a:extLst>
            <a:ext uri="{909E8E84-426E-40dd-AFC4-6F175D3DCCD1}">
              <a14:hiddenFill xmlns:a14="http://schemas.microsoft.com/office/drawing/2010/main">
                <a:solidFill>
                  <a:srgbClr val="FFFFFF"/>
                </a:solidFill>
              </a14:hiddenFill>
            </a:ext>
          </a:extLst>
        </p:spPr>
      </p:pic>
      <p:pic>
        <p:nvPicPr>
          <p:cNvPr id="34822" name="Picture 6" descr="CSOSP00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53000" y="1474788"/>
            <a:ext cx="12827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34823" name="Picture 7" descr="NPLSO00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8600" y="1143000"/>
            <a:ext cx="4533900" cy="5334000"/>
          </a:xfrm>
          <a:prstGeom prst="rect">
            <a:avLst/>
          </a:prstGeom>
          <a:noFill/>
          <a:extLst>
            <a:ext uri="{909E8E84-426E-40dd-AFC4-6F175D3DCCD1}">
              <a14:hiddenFill xmlns:a14="http://schemas.microsoft.com/office/drawing/2010/main">
                <a:solidFill>
                  <a:srgbClr val="FFFFFF"/>
                </a:solidFill>
              </a14:hiddenFill>
            </a:ext>
          </a:extLst>
        </p:spPr>
      </p:pic>
      <p:sp>
        <p:nvSpPr>
          <p:cNvPr id="34824" name="WordArt 8"/>
          <p:cNvSpPr>
            <a:spLocks noChangeArrowheads="1" noChangeShapeType="1" noTextEdit="1"/>
          </p:cNvSpPr>
          <p:nvPr/>
        </p:nvSpPr>
        <p:spPr bwMode="auto">
          <a:xfrm>
            <a:off x="381000" y="1371600"/>
            <a:ext cx="1752600" cy="6477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en-US" sz="3600" kern="10">
                <a:ln w="9525">
                  <a:round/>
                  <a:headEnd/>
                  <a:tailEnd/>
                </a:ln>
                <a:blipFill dpi="0" rotWithShape="0">
                  <a:blip r:embed="rId6"/>
                  <a:srcRect/>
                  <a:tile tx="0" ty="0" sx="100000" sy="100000" flip="none" algn="tl"/>
                </a:blipFill>
                <a:latin typeface="Arial Black"/>
                <a:ea typeface="Arial Black"/>
                <a:cs typeface="Arial Black"/>
              </a:rPr>
              <a:t>PAULUS</a:t>
            </a:r>
          </a:p>
        </p:txBody>
      </p:sp>
      <p:sp>
        <p:nvSpPr>
          <p:cNvPr id="34825" name="WordArt 9"/>
          <p:cNvSpPr>
            <a:spLocks noChangeArrowheads="1" noChangeShapeType="1" noTextEdit="1"/>
          </p:cNvSpPr>
          <p:nvPr/>
        </p:nvSpPr>
        <p:spPr bwMode="auto">
          <a:xfrm>
            <a:off x="5715000" y="4648200"/>
            <a:ext cx="2819400" cy="1066800"/>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alpha val="74998"/>
                    </a:srgbClr>
                  </a:outerShdw>
                </a:effectLst>
                <a:latin typeface="Impact"/>
                <a:ea typeface="Impact"/>
                <a:cs typeface="Impact"/>
              </a:rPr>
              <a:t>56 M</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4824"/>
                                        </p:tgtEl>
                                        <p:attrNameLst>
                                          <p:attrName>style.visibility</p:attrName>
                                        </p:attrNameLst>
                                      </p:cBhvr>
                                      <p:to>
                                        <p:strVal val="visible"/>
                                      </p:to>
                                    </p:set>
                                    <p:anim calcmode="lin" valueType="num">
                                      <p:cBhvr>
                                        <p:cTn id="7" dur="1000" fill="hold"/>
                                        <p:tgtEl>
                                          <p:spTgt spid="34824"/>
                                        </p:tgtEl>
                                        <p:attrNameLst>
                                          <p:attrName>ppt_x</p:attrName>
                                        </p:attrNameLst>
                                      </p:cBhvr>
                                      <p:tavLst>
                                        <p:tav tm="0">
                                          <p:val>
                                            <p:strVal val="#ppt_x-.2"/>
                                          </p:val>
                                        </p:tav>
                                        <p:tav tm="100000">
                                          <p:val>
                                            <p:strVal val="#ppt_x"/>
                                          </p:val>
                                        </p:tav>
                                      </p:tavLst>
                                    </p:anim>
                                    <p:anim calcmode="lin" valueType="num">
                                      <p:cBhvr>
                                        <p:cTn id="8" dur="1000" fill="hold"/>
                                        <p:tgtEl>
                                          <p:spTgt spid="34824"/>
                                        </p:tgtEl>
                                        <p:attrNameLst>
                                          <p:attrName>ppt_y</p:attrName>
                                        </p:attrNameLst>
                                      </p:cBhvr>
                                      <p:tavLst>
                                        <p:tav tm="0">
                                          <p:val>
                                            <p:strVal val="#ppt_y"/>
                                          </p:val>
                                        </p:tav>
                                        <p:tav tm="100000">
                                          <p:val>
                                            <p:strVal val="#ppt_y"/>
                                          </p:val>
                                        </p:tav>
                                      </p:tavLst>
                                    </p:anim>
                                    <p:animEffect transition="in" filter="wipe(right)" prLst="gradientSize: 0.1">
                                      <p:cBhvr>
                                        <p:cTn id="9" dur="1000"/>
                                        <p:tgtEl>
                                          <p:spTgt spid="34824"/>
                                        </p:tgtEl>
                                      </p:cBhvr>
                                    </p:animEffect>
                                  </p:childTnLst>
                                </p:cTn>
                              </p:par>
                            </p:childTnLst>
                          </p:cTn>
                        </p:par>
                        <p:par>
                          <p:cTn id="10" fill="hold" nodeType="afterGroup">
                            <p:stCondLst>
                              <p:cond delay="1000"/>
                            </p:stCondLst>
                            <p:childTnLst>
                              <p:par>
                                <p:cTn id="11" presetID="10" presetClass="entr" presetSubtype="0" fill="hold" nodeType="afterEffect">
                                  <p:stCondLst>
                                    <p:cond delay="0"/>
                                  </p:stCondLst>
                                  <p:childTnLst>
                                    <p:set>
                                      <p:cBhvr>
                                        <p:cTn id="12" dur="1" fill="hold">
                                          <p:stCondLst>
                                            <p:cond delay="0"/>
                                          </p:stCondLst>
                                        </p:cTn>
                                        <p:tgtEl>
                                          <p:spTgt spid="34823"/>
                                        </p:tgtEl>
                                        <p:attrNameLst>
                                          <p:attrName>style.visibility</p:attrName>
                                        </p:attrNameLst>
                                      </p:cBhvr>
                                      <p:to>
                                        <p:strVal val="visible"/>
                                      </p:to>
                                    </p:set>
                                    <p:animEffect transition="in" filter="fade">
                                      <p:cBhvr>
                                        <p:cTn id="13" dur="2000"/>
                                        <p:tgtEl>
                                          <p:spTgt spid="3482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4" presetClass="entr" presetSubtype="0" fill="hold" grpId="0" nodeType="clickEffect">
                                  <p:stCondLst>
                                    <p:cond delay="0"/>
                                  </p:stCondLst>
                                  <p:childTnLst>
                                    <p:set>
                                      <p:cBhvr>
                                        <p:cTn id="17" dur="1" fill="hold">
                                          <p:stCondLst>
                                            <p:cond delay="0"/>
                                          </p:stCondLst>
                                        </p:cTn>
                                        <p:tgtEl>
                                          <p:spTgt spid="34820"/>
                                        </p:tgtEl>
                                        <p:attrNameLst>
                                          <p:attrName>style.visibility</p:attrName>
                                        </p:attrNameLst>
                                      </p:cBhvr>
                                      <p:to>
                                        <p:strVal val="visible"/>
                                      </p:to>
                                    </p:set>
                                    <p:anim to="" calcmode="lin" valueType="num">
                                      <p:cBhvr>
                                        <p:cTn id="18" dur="1" fill="hold"/>
                                        <p:tgtEl>
                                          <p:spTgt spid="34820"/>
                                        </p:tgtEl>
                                        <p:attrNameLst>
                                          <p:attrName/>
                                        </p:attrNameLst>
                                      </p:cBhvr>
                                    </p:anim>
                                  </p:childTnLst>
                                </p:cTn>
                              </p:par>
                              <p:par>
                                <p:cTn id="19" presetID="24" presetClass="entr" presetSubtype="0" fill="hold" nodeType="withEffect">
                                  <p:stCondLst>
                                    <p:cond delay="0"/>
                                  </p:stCondLst>
                                  <p:childTnLst>
                                    <p:set>
                                      <p:cBhvr>
                                        <p:cTn id="20" dur="1" fill="hold">
                                          <p:stCondLst>
                                            <p:cond delay="0"/>
                                          </p:stCondLst>
                                        </p:cTn>
                                        <p:tgtEl>
                                          <p:spTgt spid="34821"/>
                                        </p:tgtEl>
                                        <p:attrNameLst>
                                          <p:attrName>style.visibility</p:attrName>
                                        </p:attrNameLst>
                                      </p:cBhvr>
                                      <p:to>
                                        <p:strVal val="visible"/>
                                      </p:to>
                                    </p:set>
                                    <p:anim to="" calcmode="lin" valueType="num">
                                      <p:cBhvr>
                                        <p:cTn id="21" dur="1" fill="hold"/>
                                        <p:tgtEl>
                                          <p:spTgt spid="34821"/>
                                        </p:tgtEl>
                                        <p:attrNameLst>
                                          <p:attrName/>
                                        </p:attrNameLst>
                                      </p:cBhvr>
                                    </p:anim>
                                  </p:childTnLst>
                                </p:cTn>
                              </p:par>
                              <p:par>
                                <p:cTn id="22" presetID="24" presetClass="entr" presetSubtype="0" fill="hold" nodeType="withEffect">
                                  <p:stCondLst>
                                    <p:cond delay="0"/>
                                  </p:stCondLst>
                                  <p:childTnLst>
                                    <p:set>
                                      <p:cBhvr>
                                        <p:cTn id="23" dur="1" fill="hold">
                                          <p:stCondLst>
                                            <p:cond delay="0"/>
                                          </p:stCondLst>
                                        </p:cTn>
                                        <p:tgtEl>
                                          <p:spTgt spid="34822"/>
                                        </p:tgtEl>
                                        <p:attrNameLst>
                                          <p:attrName>style.visibility</p:attrName>
                                        </p:attrNameLst>
                                      </p:cBhvr>
                                      <p:to>
                                        <p:strVal val="visible"/>
                                      </p:to>
                                    </p:set>
                                    <p:anim to="" calcmode="lin" valueType="num">
                                      <p:cBhvr>
                                        <p:cTn id="24" dur="1" fill="hold"/>
                                        <p:tgtEl>
                                          <p:spTgt spid="34822"/>
                                        </p:tgtEl>
                                        <p:attrNameLst>
                                          <p:attrName/>
                                        </p:attrNameLst>
                                      </p:cBhvr>
                                    </p:anim>
                                  </p:childTnLst>
                                </p:cTn>
                              </p:par>
                            </p:childTnLst>
                          </p:cTn>
                        </p:par>
                        <p:par>
                          <p:cTn id="25" fill="hold" nodeType="afterGroup">
                            <p:stCondLst>
                              <p:cond delay="0"/>
                            </p:stCondLst>
                            <p:childTnLst>
                              <p:par>
                                <p:cTn id="26" presetID="9" presetClass="entr" presetSubtype="0" fill="hold" grpId="0" nodeType="afterEffect">
                                  <p:stCondLst>
                                    <p:cond delay="0"/>
                                  </p:stCondLst>
                                  <p:childTnLst>
                                    <p:set>
                                      <p:cBhvr>
                                        <p:cTn id="27" dur="1" fill="hold">
                                          <p:stCondLst>
                                            <p:cond delay="0"/>
                                          </p:stCondLst>
                                        </p:cTn>
                                        <p:tgtEl>
                                          <p:spTgt spid="34825"/>
                                        </p:tgtEl>
                                        <p:attrNameLst>
                                          <p:attrName>style.visibility</p:attrName>
                                        </p:attrNameLst>
                                      </p:cBhvr>
                                      <p:to>
                                        <p:strVal val="visible"/>
                                      </p:to>
                                    </p:set>
                                    <p:animEffect transition="in" filter="dissolve">
                                      <p:cBhvr>
                                        <p:cTn id="28" dur="1000"/>
                                        <p:tgtEl>
                                          <p:spTgt spid="348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p:bldP spid="34824" grpId="0" animBg="1"/>
      <p:bldP spid="34825" grpId="0" animBg="1"/>
    </p:bldLst>
  </p:timing>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2081" name="Rectangle 2"/>
          <p:cNvSpPr>
            <a:spLocks noGrp="1" noChangeArrowheads="1"/>
          </p:cNvSpPr>
          <p:nvPr>
            <p:ph type="title" idx="4294967295"/>
          </p:nvPr>
        </p:nvSpPr>
        <p:spPr>
          <a:xfrm>
            <a:off x="381000" y="228600"/>
            <a:ext cx="8305800" cy="762000"/>
          </a:xfrm>
          <a:solidFill>
            <a:srgbClr val="FFFFFF"/>
          </a:solidFill>
        </p:spPr>
        <p:txBody>
          <a:bodyPr/>
          <a:lstStyle/>
          <a:p>
            <a:pPr eaLnBrk="1" hangingPunct="1"/>
            <a:r>
              <a:rPr lang="en-US" altLang="zh-CN" sz="4000">
                <a:solidFill>
                  <a:srgbClr val="113015"/>
                </a:solidFill>
                <a:latin typeface="Arial" charset="0"/>
                <a:ea typeface="ＭＳ Ｐゴシック" charset="0"/>
                <a:cs typeface="ＭＳ Ｐゴシック" charset="0"/>
              </a:rPr>
              <a:t>The Three Principles</a:t>
            </a:r>
            <a:endParaRPr lang="en-US" sz="4000">
              <a:solidFill>
                <a:srgbClr val="113015"/>
              </a:solidFill>
              <a:latin typeface="Arial" charset="0"/>
              <a:ea typeface="ＭＳ Ｐゴシック" charset="0"/>
              <a:cs typeface="ＭＳ Ｐゴシック" charset="0"/>
            </a:endParaRPr>
          </a:p>
        </p:txBody>
      </p:sp>
      <p:pic>
        <p:nvPicPr>
          <p:cNvPr id="302082" name="Picture 9" descr="j0283209"/>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6119813" y="3892550"/>
            <a:ext cx="2719387"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 Box 6"/>
          <p:cNvSpPr txBox="1">
            <a:spLocks noChangeArrowheads="1"/>
          </p:cNvSpPr>
          <p:nvPr/>
        </p:nvSpPr>
        <p:spPr bwMode="auto">
          <a:xfrm>
            <a:off x="1295400" y="1524000"/>
            <a:ext cx="6324600" cy="2124075"/>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400" b="1" i="0" u="none" strike="noStrike" kern="1200" cap="none" spc="0" normalizeH="0" baseline="0" noProof="0">
                <a:ln>
                  <a:noFill/>
                </a:ln>
                <a:solidFill>
                  <a:srgbClr val="FFFFFF"/>
                </a:solidFill>
                <a:effectLst/>
                <a:uLnTx/>
                <a:uFillTx/>
                <a:latin typeface="Arial" charset="0"/>
                <a:ea typeface="ＭＳ Ｐゴシック" charset="0"/>
              </a:rPr>
              <a:t>Procrastination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400" b="1" i="0" u="none" strike="noStrike" kern="1200" cap="none" spc="0" normalizeH="0" baseline="0" noProof="0">
                <a:ln>
                  <a:noFill/>
                </a:ln>
                <a:solidFill>
                  <a:srgbClr val="FFFFFF"/>
                </a:solidFill>
                <a:effectLst/>
                <a:uLnTx/>
                <a:uFillTx/>
                <a:latin typeface="Arial" charset="0"/>
                <a:ea typeface="ＭＳ Ｐゴシック" charset="0"/>
              </a:rPr>
              <a:t>Proportion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400" b="1" i="0" u="none" strike="noStrike" kern="1200" cap="none" spc="0" normalizeH="0" baseline="0" noProof="0">
                <a:ln>
                  <a:noFill/>
                </a:ln>
                <a:solidFill>
                  <a:srgbClr val="FFFFFF"/>
                </a:solidFill>
                <a:effectLst/>
                <a:uLnTx/>
                <a:uFillTx/>
                <a:latin typeface="Arial" charset="0"/>
                <a:ea typeface="ＭＳ Ｐゴシック" charset="0"/>
              </a:rPr>
              <a:t>Purpose</a:t>
            </a:r>
          </a:p>
        </p:txBody>
      </p:sp>
    </p:spTree>
    <p:extLst>
      <p:ext uri="{BB962C8B-B14F-4D97-AF65-F5344CB8AC3E}">
        <p14:creationId xmlns:p14="http://schemas.microsoft.com/office/powerpoint/2010/main" val="2071486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534">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534">
                                            <p:txEl>
                                              <p:pRg st="1" end="1"/>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53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build="p" animBg="1"/>
    </p:bldLst>
  </p:timing>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3105" name="Picture 5" descr="checkbook larg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2225"/>
            <a:ext cx="9144000"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3106" name="Rectangle 2"/>
          <p:cNvSpPr>
            <a:spLocks noGrp="1" noChangeArrowheads="1"/>
          </p:cNvSpPr>
          <p:nvPr>
            <p:ph type="ctrTitle"/>
          </p:nvPr>
        </p:nvSpPr>
        <p:spPr>
          <a:xfrm>
            <a:off x="0" y="228600"/>
            <a:ext cx="8839200" cy="1143000"/>
          </a:xfrm>
        </p:spPr>
        <p:txBody>
          <a:bodyPr/>
          <a:lstStyle/>
          <a:p>
            <a:pPr algn="r" eaLnBrk="1" hangingPunct="1"/>
            <a:r>
              <a:rPr lang="en-US">
                <a:latin typeface="Arial" charset="0"/>
                <a:ea typeface="ＭＳ Ｐゴシック" charset="0"/>
                <a:cs typeface="ＭＳ Ｐゴシック" charset="0"/>
              </a:rPr>
              <a:t>What if Jesus saw </a:t>
            </a:r>
            <a:r>
              <a:rPr lang="en-US">
                <a:solidFill>
                  <a:srgbClr val="FFFF00"/>
                </a:solidFill>
                <a:latin typeface="Arial" charset="0"/>
                <a:ea typeface="ＭＳ Ｐゴシック" charset="0"/>
                <a:cs typeface="ＭＳ Ｐゴシック" charset="0"/>
              </a:rPr>
              <a:t>your </a:t>
            </a:r>
            <a:r>
              <a:rPr lang="en-US">
                <a:latin typeface="Arial" charset="0"/>
                <a:ea typeface="ＭＳ Ｐゴシック" charset="0"/>
                <a:cs typeface="ＭＳ Ｐゴシック" charset="0"/>
              </a:rPr>
              <a:t>chequebook?</a:t>
            </a:r>
          </a:p>
        </p:txBody>
      </p:sp>
    </p:spTree>
    <p:extLst>
      <p:ext uri="{BB962C8B-B14F-4D97-AF65-F5344CB8AC3E}">
        <p14:creationId xmlns:p14="http://schemas.microsoft.com/office/powerpoint/2010/main" val="39143970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4129" name="Picture 4" descr="Generosity full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84150"/>
            <a:ext cx="9144000" cy="644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Rectangle 2"/>
          <p:cNvSpPr>
            <a:spLocks noGrp="1" noChangeArrowheads="1"/>
          </p:cNvSpPr>
          <p:nvPr>
            <p:ph type="ctrTitle"/>
          </p:nvPr>
        </p:nvSpPr>
        <p:spPr>
          <a:xfrm>
            <a:off x="0" y="5257800"/>
            <a:ext cx="9144000" cy="1143000"/>
          </a:xfrm>
        </p:spPr>
        <p:txBody>
          <a:bodyPr/>
          <a:lstStyle/>
          <a:p>
            <a:pPr eaLnBrk="1" hangingPunct="1"/>
            <a:r>
              <a:rPr lang="en-US" sz="4000">
                <a:latin typeface="Arial" charset="0"/>
                <a:ea typeface="ＭＳ Ｐゴシック" charset="0"/>
                <a:cs typeface="ＭＳ Ｐゴシック" charset="0"/>
              </a:rPr>
              <a:t>If I knew the exact amount God wanted me to give, would I give it? </a:t>
            </a:r>
          </a:p>
        </p:txBody>
      </p:sp>
    </p:spTree>
    <p:extLst>
      <p:ext uri="{BB962C8B-B14F-4D97-AF65-F5344CB8AC3E}">
        <p14:creationId xmlns:p14="http://schemas.microsoft.com/office/powerpoint/2010/main" val="40152023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r>
              <a:rPr lang="en-US" sz="8800">
                <a:solidFill>
                  <a:schemeClr val="tx1"/>
                </a:solidFill>
                <a:latin typeface="Arial" charset="0"/>
                <a:ea typeface="Osaka" charset="0"/>
                <a:cs typeface="Arial" charset="0"/>
              </a:rPr>
              <a:t/>
            </a:r>
            <a:br>
              <a:rPr lang="en-US" sz="8800">
                <a:solidFill>
                  <a:schemeClr val="tx1"/>
                </a:solidFill>
                <a:latin typeface="Arial" charset="0"/>
                <a:ea typeface="Osaka" charset="0"/>
                <a:cs typeface="Arial" charset="0"/>
              </a:rPr>
            </a:br>
            <a:r>
              <a:rPr lang="en-GB" altLang="zh-CN" sz="8800">
                <a:solidFill>
                  <a:schemeClr val="bg1"/>
                </a:solidFill>
                <a:latin typeface="Arial" charset="0"/>
                <a:ea typeface="Osaka" charset="0"/>
                <a:cs typeface="Arial" charset="0"/>
              </a:rPr>
              <a:t>2 Korintus</a:t>
            </a:r>
            <a:r>
              <a:rPr lang="en-US" sz="8800">
                <a:solidFill>
                  <a:schemeClr val="bg1"/>
                </a:solidFill>
                <a:latin typeface="Arial" charset="0"/>
                <a:ea typeface="Osaka" charset="0"/>
                <a:cs typeface="Arial" charset="0"/>
              </a:rPr>
              <a:t> </a:t>
            </a:r>
            <a:r>
              <a:rPr lang="en-US" sz="8800" dirty="0">
                <a:solidFill>
                  <a:schemeClr val="bg1"/>
                </a:solidFill>
                <a:latin typeface="Arial" charset="0"/>
                <a:ea typeface="Osaka" charset="0"/>
                <a:cs typeface="Arial" charset="0"/>
              </a:rPr>
              <a:t>9</a:t>
            </a:r>
          </a:p>
        </p:txBody>
      </p:sp>
    </p:spTree>
    <p:extLst>
      <p:ext uri="{BB962C8B-B14F-4D97-AF65-F5344CB8AC3E}">
        <p14:creationId xmlns:p14="http://schemas.microsoft.com/office/powerpoint/2010/main" val="154830471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r>
              <a:rPr lang="en-US" sz="8800">
                <a:solidFill>
                  <a:schemeClr val="tx1"/>
                </a:solidFill>
                <a:latin typeface="Arial" charset="0"/>
                <a:ea typeface="Osaka" charset="0"/>
                <a:cs typeface="Arial" charset="0"/>
              </a:rPr>
              <a:t/>
            </a:r>
            <a:br>
              <a:rPr lang="en-US" sz="8800">
                <a:solidFill>
                  <a:schemeClr val="tx1"/>
                </a:solidFill>
                <a:latin typeface="Arial" charset="0"/>
                <a:ea typeface="Osaka" charset="0"/>
                <a:cs typeface="Arial" charset="0"/>
              </a:rPr>
            </a:br>
            <a:r>
              <a:rPr lang="en-GB" altLang="zh-CN" sz="8800">
                <a:solidFill>
                  <a:schemeClr val="bg1"/>
                </a:solidFill>
                <a:latin typeface="Arial" charset="0"/>
                <a:ea typeface="Osaka" charset="0"/>
                <a:cs typeface="Arial" charset="0"/>
              </a:rPr>
              <a:t>2 Korintus</a:t>
            </a:r>
            <a:r>
              <a:rPr lang="en-US" sz="8800">
                <a:solidFill>
                  <a:schemeClr val="bg1"/>
                </a:solidFill>
                <a:latin typeface="Arial" charset="0"/>
                <a:ea typeface="Osaka" charset="0"/>
                <a:cs typeface="Arial" charset="0"/>
              </a:rPr>
              <a:t> </a:t>
            </a:r>
            <a:r>
              <a:rPr lang="en-US" sz="8800" dirty="0">
                <a:solidFill>
                  <a:schemeClr val="bg1"/>
                </a:solidFill>
                <a:latin typeface="Arial" charset="0"/>
                <a:ea typeface="Osaka" charset="0"/>
                <a:cs typeface="Arial" charset="0"/>
              </a:rPr>
              <a:t>10</a:t>
            </a:r>
          </a:p>
        </p:txBody>
      </p:sp>
    </p:spTree>
    <p:extLst>
      <p:ext uri="{BB962C8B-B14F-4D97-AF65-F5344CB8AC3E}">
        <p14:creationId xmlns:p14="http://schemas.microsoft.com/office/powerpoint/2010/main" val="6374184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r>
              <a:rPr lang="en-US" sz="8800">
                <a:solidFill>
                  <a:schemeClr val="tx1"/>
                </a:solidFill>
                <a:latin typeface="Arial" charset="0"/>
                <a:ea typeface="Osaka" charset="0"/>
                <a:cs typeface="Arial" charset="0"/>
              </a:rPr>
              <a:t/>
            </a:r>
            <a:br>
              <a:rPr lang="en-US" sz="8800">
                <a:solidFill>
                  <a:schemeClr val="tx1"/>
                </a:solidFill>
                <a:latin typeface="Arial" charset="0"/>
                <a:ea typeface="Osaka" charset="0"/>
                <a:cs typeface="Arial" charset="0"/>
              </a:rPr>
            </a:br>
            <a:r>
              <a:rPr lang="en-GB" altLang="zh-CN" sz="8800">
                <a:solidFill>
                  <a:schemeClr val="bg1"/>
                </a:solidFill>
                <a:latin typeface="Arial" charset="0"/>
                <a:ea typeface="Osaka" charset="0"/>
                <a:cs typeface="Arial" charset="0"/>
              </a:rPr>
              <a:t>2 Korintus</a:t>
            </a:r>
            <a:r>
              <a:rPr lang="en-US" sz="8800">
                <a:solidFill>
                  <a:schemeClr val="bg1"/>
                </a:solidFill>
                <a:latin typeface="Arial" charset="0"/>
                <a:ea typeface="Osaka" charset="0"/>
                <a:cs typeface="Arial" charset="0"/>
              </a:rPr>
              <a:t> </a:t>
            </a:r>
            <a:r>
              <a:rPr lang="en-US" sz="8800" dirty="0">
                <a:solidFill>
                  <a:schemeClr val="bg1"/>
                </a:solidFill>
                <a:latin typeface="Arial" charset="0"/>
                <a:ea typeface="Osaka" charset="0"/>
                <a:cs typeface="Arial" charset="0"/>
              </a:rPr>
              <a:t>11</a:t>
            </a:r>
          </a:p>
        </p:txBody>
      </p:sp>
    </p:spTree>
    <p:extLst>
      <p:ext uri="{BB962C8B-B14F-4D97-AF65-F5344CB8AC3E}">
        <p14:creationId xmlns:p14="http://schemas.microsoft.com/office/powerpoint/2010/main" val="395010447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endParaRPr lang="en-US"/>
          </a:p>
        </p:txBody>
      </p:sp>
      <p:pic>
        <p:nvPicPr>
          <p:cNvPr id="87043" name="Picture 3" descr="bv30097"/>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30163"/>
            <a:ext cx="9144000" cy="682783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87044" name="WordArt 4"/>
          <p:cNvSpPr>
            <a:spLocks noChangeArrowheads="1" noChangeShapeType="1" noTextEdit="1"/>
          </p:cNvSpPr>
          <p:nvPr/>
        </p:nvSpPr>
        <p:spPr bwMode="auto">
          <a:xfrm>
            <a:off x="685800" y="533400"/>
            <a:ext cx="4495800" cy="990600"/>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00FFFF"/>
                </a:solidFill>
                <a:effectLst>
                  <a:outerShdw blurRad="63500" dist="125724" dir="18900000" algn="ctr" rotWithShape="0">
                    <a:srgbClr val="000099">
                      <a:alpha val="74998"/>
                    </a:srgbClr>
                  </a:outerShdw>
                </a:effectLst>
                <a:latin typeface="Impact"/>
                <a:ea typeface="Impact"/>
                <a:cs typeface="Impact"/>
              </a:rPr>
              <a:t>GARIS BESAR</a:t>
            </a:r>
          </a:p>
        </p:txBody>
      </p:sp>
      <p:sp>
        <p:nvSpPr>
          <p:cNvPr id="87045" name="Rectangle 5"/>
          <p:cNvSpPr>
            <a:spLocks noChangeArrowheads="1"/>
          </p:cNvSpPr>
          <p:nvPr/>
        </p:nvSpPr>
        <p:spPr bwMode="auto">
          <a:xfrm>
            <a:off x="609600" y="1905000"/>
            <a:ext cx="7245350" cy="822325"/>
          </a:xfrm>
          <a:prstGeom prst="rect">
            <a:avLst/>
          </a:prstGeom>
          <a:solidFill>
            <a:srgbClr val="00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b="1">
                <a:solidFill>
                  <a:srgbClr val="FFFF00"/>
                </a:solidFill>
                <a:latin typeface="Arial" charset="0"/>
                <a:cs typeface="Arial" charset="0"/>
              </a:rPr>
              <a:t>III. Usaha Paulus membela otoritas kerasulannya</a:t>
            </a:r>
            <a:br>
              <a:rPr lang="en-US" b="1">
                <a:solidFill>
                  <a:srgbClr val="FFFF00"/>
                </a:solidFill>
                <a:latin typeface="Arial" charset="0"/>
                <a:cs typeface="Arial" charset="0"/>
              </a:rPr>
            </a:br>
            <a:r>
              <a:rPr lang="en-US" b="1">
                <a:solidFill>
                  <a:srgbClr val="FFFF00"/>
                </a:solidFill>
                <a:latin typeface="Arial" charset="0"/>
                <a:cs typeface="Arial" charset="0"/>
              </a:rPr>
              <a:t>     (10:1-13:14)</a:t>
            </a:r>
          </a:p>
        </p:txBody>
      </p:sp>
      <p:sp>
        <p:nvSpPr>
          <p:cNvPr id="87046" name="Rectangle 6"/>
          <p:cNvSpPr>
            <a:spLocks noChangeArrowheads="1"/>
          </p:cNvSpPr>
          <p:nvPr/>
        </p:nvSpPr>
        <p:spPr bwMode="auto">
          <a:xfrm>
            <a:off x="914400" y="2971800"/>
            <a:ext cx="7729538" cy="82232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r>
              <a:rPr lang="en-US" b="1" i="1">
                <a:latin typeface="Arial" charset="0"/>
                <a:cs typeface="Arial" charset="0"/>
              </a:rPr>
              <a:t>A. Mempraktekkan hak dan otoritas kerasulan</a:t>
            </a:r>
            <a:br>
              <a:rPr lang="en-US" b="1" i="1">
                <a:latin typeface="Arial" charset="0"/>
                <a:cs typeface="Arial" charset="0"/>
              </a:rPr>
            </a:br>
            <a:r>
              <a:rPr lang="en-US" b="1" i="1">
                <a:latin typeface="Arial" charset="0"/>
                <a:cs typeface="Arial" charset="0"/>
              </a:rPr>
              <a:t>     (10:1-11:15)</a:t>
            </a:r>
            <a:r>
              <a:rPr lang="en-US" b="1">
                <a:latin typeface="Arial" charset="0"/>
                <a:cs typeface="Arial" charset="0"/>
              </a:rPr>
              <a:t> </a:t>
            </a:r>
          </a:p>
        </p:txBody>
      </p:sp>
      <p:sp>
        <p:nvSpPr>
          <p:cNvPr id="87047" name="Rectangle 7"/>
          <p:cNvSpPr>
            <a:spLocks noChangeArrowheads="1"/>
          </p:cNvSpPr>
          <p:nvPr/>
        </p:nvSpPr>
        <p:spPr bwMode="auto">
          <a:xfrm>
            <a:off x="914400" y="3902075"/>
            <a:ext cx="7689850" cy="82232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r>
              <a:rPr lang="en-US" b="1" i="1">
                <a:latin typeface="Arial" charset="0"/>
                <a:cs typeface="Arial" charset="0"/>
              </a:rPr>
              <a:t>B. Membanggakan diri sebagai  </a:t>
            </a:r>
            <a:r>
              <a:rPr lang="ja-JP" altLang="en-US" b="1" i="1">
                <a:latin typeface="Arial"/>
                <a:cs typeface="Arial" charset="0"/>
              </a:rPr>
              <a:t>“</a:t>
            </a:r>
            <a:r>
              <a:rPr lang="en-US" b="1" i="1">
                <a:latin typeface="Arial" charset="0"/>
                <a:cs typeface="Arial" charset="0"/>
              </a:rPr>
              <a:t>orang bodoh"        (11:16-12:13)</a:t>
            </a:r>
          </a:p>
        </p:txBody>
      </p:sp>
      <p:sp>
        <p:nvSpPr>
          <p:cNvPr id="87048" name="Rectangle 8"/>
          <p:cNvSpPr>
            <a:spLocks noChangeArrowheads="1"/>
          </p:cNvSpPr>
          <p:nvPr/>
        </p:nvSpPr>
        <p:spPr bwMode="auto">
          <a:xfrm>
            <a:off x="914400" y="4838700"/>
            <a:ext cx="5905500" cy="82232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r>
              <a:rPr lang="en-US" b="1" i="1">
                <a:latin typeface="Arial" charset="0"/>
                <a:cs typeface="Arial" charset="0"/>
              </a:rPr>
              <a:t>C. Rencanan kunjungannya yang    ketiga (12:14-13:10)</a:t>
            </a:r>
          </a:p>
        </p:txBody>
      </p:sp>
      <p:sp>
        <p:nvSpPr>
          <p:cNvPr id="87049" name="Rectangle 9"/>
          <p:cNvSpPr>
            <a:spLocks noChangeArrowheads="1"/>
          </p:cNvSpPr>
          <p:nvPr/>
        </p:nvSpPr>
        <p:spPr bwMode="auto">
          <a:xfrm>
            <a:off x="908050" y="5851525"/>
            <a:ext cx="3740150" cy="457200"/>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r>
              <a:rPr lang="en-US" b="1" i="1">
                <a:latin typeface="Arial" charset="0"/>
                <a:cs typeface="Arial" charset="0"/>
              </a:rPr>
              <a:t>D. Penutup (13:11-14)</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87044"/>
                                        </p:tgtEl>
                                        <p:attrNameLst>
                                          <p:attrName>style.visibility</p:attrName>
                                        </p:attrNameLst>
                                      </p:cBhvr>
                                      <p:to>
                                        <p:strVal val="visible"/>
                                      </p:to>
                                    </p:set>
                                    <p:animEffect transition="in" filter="barn(inHorizontal)">
                                      <p:cBhvr>
                                        <p:cTn id="7" dur="1000"/>
                                        <p:tgtEl>
                                          <p:spTgt spid="87044"/>
                                        </p:tgtEl>
                                      </p:cBhvr>
                                    </p:animEffect>
                                  </p:childTnLst>
                                </p:cTn>
                              </p:par>
                            </p:childTnLst>
                          </p:cTn>
                        </p:par>
                        <p:par>
                          <p:cTn id="8" fill="hold" nodeType="afterGroup">
                            <p:stCondLst>
                              <p:cond delay="1000"/>
                            </p:stCondLst>
                            <p:childTnLst>
                              <p:par>
                                <p:cTn id="9" presetID="5" presetClass="entr" presetSubtype="10" fill="hold" grpId="0" nodeType="afterEffect">
                                  <p:stCondLst>
                                    <p:cond delay="0"/>
                                  </p:stCondLst>
                                  <p:childTnLst>
                                    <p:set>
                                      <p:cBhvr>
                                        <p:cTn id="10" dur="1" fill="hold">
                                          <p:stCondLst>
                                            <p:cond delay="0"/>
                                          </p:stCondLst>
                                        </p:cTn>
                                        <p:tgtEl>
                                          <p:spTgt spid="87045"/>
                                        </p:tgtEl>
                                        <p:attrNameLst>
                                          <p:attrName>style.visibility</p:attrName>
                                        </p:attrNameLst>
                                      </p:cBhvr>
                                      <p:to>
                                        <p:strVal val="visible"/>
                                      </p:to>
                                    </p:set>
                                    <p:animEffect transition="in" filter="checkerboard(across)">
                                      <p:cBhvr>
                                        <p:cTn id="11" dur="1000"/>
                                        <p:tgtEl>
                                          <p:spTgt spid="87045"/>
                                        </p:tgtEl>
                                      </p:cBhvr>
                                    </p:animEffect>
                                  </p:childTnLst>
                                </p:cTn>
                              </p:par>
                            </p:childTnLst>
                          </p:cTn>
                        </p:par>
                        <p:par>
                          <p:cTn id="12" fill="hold" nodeType="afterGroup">
                            <p:stCondLst>
                              <p:cond delay="2000"/>
                            </p:stCondLst>
                            <p:childTnLst>
                              <p:par>
                                <p:cTn id="13" presetID="14" presetClass="entr" presetSubtype="10" fill="hold" grpId="0" nodeType="afterEffect">
                                  <p:stCondLst>
                                    <p:cond delay="0"/>
                                  </p:stCondLst>
                                  <p:childTnLst>
                                    <p:set>
                                      <p:cBhvr>
                                        <p:cTn id="14" dur="1" fill="hold">
                                          <p:stCondLst>
                                            <p:cond delay="0"/>
                                          </p:stCondLst>
                                        </p:cTn>
                                        <p:tgtEl>
                                          <p:spTgt spid="87046"/>
                                        </p:tgtEl>
                                        <p:attrNameLst>
                                          <p:attrName>style.visibility</p:attrName>
                                        </p:attrNameLst>
                                      </p:cBhvr>
                                      <p:to>
                                        <p:strVal val="visible"/>
                                      </p:to>
                                    </p:set>
                                    <p:animEffect transition="in" filter="randombar(horizontal)">
                                      <p:cBhvr>
                                        <p:cTn id="15" dur="1000"/>
                                        <p:tgtEl>
                                          <p:spTgt spid="87046"/>
                                        </p:tgtEl>
                                      </p:cBhvr>
                                    </p:animEffect>
                                  </p:childTnLst>
                                </p:cTn>
                              </p:par>
                            </p:childTnLst>
                          </p:cTn>
                        </p:par>
                        <p:par>
                          <p:cTn id="16" fill="hold" nodeType="afterGroup">
                            <p:stCondLst>
                              <p:cond delay="3000"/>
                            </p:stCondLst>
                            <p:childTnLst>
                              <p:par>
                                <p:cTn id="17" presetID="14" presetClass="entr" presetSubtype="10" fill="hold" grpId="0" nodeType="afterEffect">
                                  <p:stCondLst>
                                    <p:cond delay="0"/>
                                  </p:stCondLst>
                                  <p:childTnLst>
                                    <p:set>
                                      <p:cBhvr>
                                        <p:cTn id="18" dur="1" fill="hold">
                                          <p:stCondLst>
                                            <p:cond delay="0"/>
                                          </p:stCondLst>
                                        </p:cTn>
                                        <p:tgtEl>
                                          <p:spTgt spid="87047"/>
                                        </p:tgtEl>
                                        <p:attrNameLst>
                                          <p:attrName>style.visibility</p:attrName>
                                        </p:attrNameLst>
                                      </p:cBhvr>
                                      <p:to>
                                        <p:strVal val="visible"/>
                                      </p:to>
                                    </p:set>
                                    <p:animEffect transition="in" filter="randombar(horizontal)">
                                      <p:cBhvr>
                                        <p:cTn id="19" dur="1000"/>
                                        <p:tgtEl>
                                          <p:spTgt spid="87047"/>
                                        </p:tgtEl>
                                      </p:cBhvr>
                                    </p:animEffect>
                                  </p:childTnLst>
                                </p:cTn>
                              </p:par>
                            </p:childTnLst>
                          </p:cTn>
                        </p:par>
                        <p:par>
                          <p:cTn id="20" fill="hold" nodeType="afterGroup">
                            <p:stCondLst>
                              <p:cond delay="4000"/>
                            </p:stCondLst>
                            <p:childTnLst>
                              <p:par>
                                <p:cTn id="21" presetID="14" presetClass="entr" presetSubtype="10" fill="hold" grpId="0" nodeType="afterEffect">
                                  <p:stCondLst>
                                    <p:cond delay="0"/>
                                  </p:stCondLst>
                                  <p:childTnLst>
                                    <p:set>
                                      <p:cBhvr>
                                        <p:cTn id="22" dur="1" fill="hold">
                                          <p:stCondLst>
                                            <p:cond delay="0"/>
                                          </p:stCondLst>
                                        </p:cTn>
                                        <p:tgtEl>
                                          <p:spTgt spid="87048"/>
                                        </p:tgtEl>
                                        <p:attrNameLst>
                                          <p:attrName>style.visibility</p:attrName>
                                        </p:attrNameLst>
                                      </p:cBhvr>
                                      <p:to>
                                        <p:strVal val="visible"/>
                                      </p:to>
                                    </p:set>
                                    <p:animEffect transition="in" filter="randombar(horizontal)">
                                      <p:cBhvr>
                                        <p:cTn id="23" dur="1000"/>
                                        <p:tgtEl>
                                          <p:spTgt spid="87048"/>
                                        </p:tgtEl>
                                      </p:cBhvr>
                                    </p:animEffect>
                                  </p:childTnLst>
                                </p:cTn>
                              </p:par>
                            </p:childTnLst>
                          </p:cTn>
                        </p:par>
                        <p:par>
                          <p:cTn id="24" fill="hold" nodeType="afterGroup">
                            <p:stCondLst>
                              <p:cond delay="5000"/>
                            </p:stCondLst>
                            <p:childTnLst>
                              <p:par>
                                <p:cTn id="25" presetID="14" presetClass="entr" presetSubtype="10" fill="hold" grpId="0" nodeType="afterEffect">
                                  <p:stCondLst>
                                    <p:cond delay="0"/>
                                  </p:stCondLst>
                                  <p:childTnLst>
                                    <p:set>
                                      <p:cBhvr>
                                        <p:cTn id="26" dur="1" fill="hold">
                                          <p:stCondLst>
                                            <p:cond delay="0"/>
                                          </p:stCondLst>
                                        </p:cTn>
                                        <p:tgtEl>
                                          <p:spTgt spid="87049"/>
                                        </p:tgtEl>
                                        <p:attrNameLst>
                                          <p:attrName>style.visibility</p:attrName>
                                        </p:attrNameLst>
                                      </p:cBhvr>
                                      <p:to>
                                        <p:strVal val="visible"/>
                                      </p:to>
                                    </p:set>
                                    <p:animEffect transition="in" filter="randombar(horizontal)">
                                      <p:cBhvr>
                                        <p:cTn id="27" dur="1000"/>
                                        <p:tgtEl>
                                          <p:spTgt spid="87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4" grpId="0" animBg="1"/>
      <p:bldP spid="87045" grpId="0" animBg="1"/>
      <p:bldP spid="87046" grpId="0" animBg="1"/>
      <p:bldP spid="87047" grpId="0" animBg="1"/>
      <p:bldP spid="87048" grpId="0" animBg="1"/>
      <p:bldP spid="87049" grpId="0" animBg="1"/>
    </p:bldLst>
  </p:timing>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6177" name="Picture 5" descr="sowing on dir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0" y="685800"/>
            <a:ext cx="9144000" cy="609600"/>
          </a:xfrm>
          <a:prstGeom prst="rect">
            <a:avLst/>
          </a:prstGeom>
          <a:solidFill>
            <a:srgbClr val="000000"/>
          </a:solid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rPr>
              <a:t>2 Corinthians 9:6-15</a:t>
            </a:r>
          </a:p>
        </p:txBody>
      </p:sp>
      <p:sp>
        <p:nvSpPr>
          <p:cNvPr id="17410" name="Rectangle 2"/>
          <p:cNvSpPr>
            <a:spLocks noGrp="1" noChangeArrowheads="1"/>
          </p:cNvSpPr>
          <p:nvPr>
            <p:ph type="ctrTitle"/>
          </p:nvPr>
        </p:nvSpPr>
        <p:spPr>
          <a:xfrm>
            <a:off x="0" y="0"/>
            <a:ext cx="9148763" cy="762000"/>
          </a:xfrm>
          <a:solidFill>
            <a:srgbClr val="000000"/>
          </a:solidFill>
        </p:spPr>
        <p:txBody>
          <a:bodyPr/>
          <a:lstStyle/>
          <a:p>
            <a:pPr eaLnBrk="1" hangingPunct="1">
              <a:defRPr/>
            </a:pPr>
            <a:r>
              <a:rPr lang="en-US">
                <a:effectLst>
                  <a:outerShdw blurRad="38100" dist="38100" dir="2700000" algn="tl">
                    <a:srgbClr val="808080"/>
                  </a:outerShdw>
                </a:effectLst>
                <a:latin typeface="Arial" charset="0"/>
                <a:ea typeface="ＭＳ Ｐゴシック" charset="0"/>
                <a:cs typeface="ＭＳ Ｐゴシック" charset="0"/>
              </a:rPr>
              <a:t>Sowing Lessons</a:t>
            </a:r>
          </a:p>
        </p:txBody>
      </p:sp>
    </p:spTree>
    <p:extLst>
      <p:ext uri="{BB962C8B-B14F-4D97-AF65-F5344CB8AC3E}">
        <p14:creationId xmlns:p14="http://schemas.microsoft.com/office/powerpoint/2010/main" val="32164773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01" name="Rectangle 2"/>
          <p:cNvSpPr>
            <a:spLocks noGrp="1" noChangeArrowheads="1"/>
          </p:cNvSpPr>
          <p:nvPr>
            <p:ph type="ctrTitle"/>
          </p:nvPr>
        </p:nvSpPr>
        <p:spPr>
          <a:xfrm>
            <a:off x="0" y="0"/>
            <a:ext cx="9144000" cy="762000"/>
          </a:xfrm>
        </p:spPr>
        <p:txBody>
          <a:bodyPr/>
          <a:lstStyle/>
          <a:p>
            <a:pPr eaLnBrk="1" hangingPunct="1"/>
            <a:r>
              <a:rPr lang="en-US" sz="3200">
                <a:solidFill>
                  <a:srgbClr val="FFFFFF"/>
                </a:solidFill>
                <a:latin typeface="Arial" charset="0"/>
                <a:ea typeface="ＭＳ Ｐゴシック" charset="0"/>
                <a:cs typeface="ＭＳ Ｐゴシック" charset="0"/>
              </a:rPr>
              <a:t>Name what comes to mind when I say...</a:t>
            </a:r>
          </a:p>
        </p:txBody>
      </p:sp>
      <p:grpSp>
        <p:nvGrpSpPr>
          <p:cNvPr id="2" name="Group 6"/>
          <p:cNvGrpSpPr>
            <a:grpSpLocks/>
          </p:cNvGrpSpPr>
          <p:nvPr/>
        </p:nvGrpSpPr>
        <p:grpSpPr bwMode="auto">
          <a:xfrm>
            <a:off x="0" y="660400"/>
            <a:ext cx="9144000" cy="6197600"/>
            <a:chOff x="0" y="660400"/>
            <a:chExt cx="9144000" cy="6197600"/>
          </a:xfrm>
        </p:grpSpPr>
        <p:pic>
          <p:nvPicPr>
            <p:cNvPr id="307203" name="Picture 5" descr="tax_money.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660400"/>
              <a:ext cx="9144000" cy="619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04" name="Rectangle 2"/>
            <p:cNvSpPr txBox="1">
              <a:spLocks noChangeArrowheads="1"/>
            </p:cNvSpPr>
            <p:nvPr/>
          </p:nvSpPr>
          <p:spPr bwMode="auto">
            <a:xfrm>
              <a:off x="0" y="22860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a:ln>
                    <a:noFill/>
                  </a:ln>
                  <a:solidFill>
                    <a:srgbClr val="000000"/>
                  </a:solidFill>
                  <a:effectLst/>
                  <a:uLnTx/>
                  <a:uFillTx/>
                  <a:latin typeface="Arial" charset="0"/>
                  <a:ea typeface="ＭＳ Ｐゴシック" charset="0"/>
                </a:rPr>
                <a:t>MONEY</a:t>
              </a:r>
              <a:endParaRPr kumimoji="0" lang="en-US" sz="3200" b="1" i="0" u="none" strike="noStrike" kern="1200" cap="none" spc="0" normalizeH="0" baseline="0" noProof="0">
                <a:ln>
                  <a:noFill/>
                </a:ln>
                <a:solidFill>
                  <a:srgbClr val="000000"/>
                </a:solidFill>
                <a:effectLst/>
                <a:uLnTx/>
                <a:uFillTx/>
                <a:latin typeface="Arial" charset="0"/>
                <a:ea typeface="ＭＳ Ｐゴシック" charset="0"/>
              </a:endParaRPr>
            </a:p>
          </p:txBody>
        </p:sp>
      </p:grpSp>
    </p:spTree>
    <p:extLst>
      <p:ext uri="{BB962C8B-B14F-4D97-AF65-F5344CB8AC3E}">
        <p14:creationId xmlns:p14="http://schemas.microsoft.com/office/powerpoint/2010/main" val="24098502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8225" name="Picture 2" descr="John-wayn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Rectangle 2"/>
          <p:cNvSpPr>
            <a:spLocks noGrp="1" noChangeArrowheads="1"/>
          </p:cNvSpPr>
          <p:nvPr>
            <p:ph type="ctrTitle"/>
          </p:nvPr>
        </p:nvSpPr>
        <p:spPr>
          <a:xfrm>
            <a:off x="0" y="0"/>
            <a:ext cx="9144000" cy="762000"/>
          </a:xfrm>
        </p:spPr>
        <p:txBody>
          <a:bodyPr/>
          <a:lstStyle/>
          <a:p>
            <a:pPr eaLnBrk="1" hangingPunct="1">
              <a:defRPr/>
            </a:pPr>
            <a:r>
              <a:rPr lang="en-US">
                <a:solidFill>
                  <a:srgbClr val="FFFFFF"/>
                </a:solidFill>
                <a:effectLst>
                  <a:outerShdw blurRad="38100" dist="38100" dir="2700000" algn="tl">
                    <a:srgbClr val="808080"/>
                  </a:outerShdw>
                </a:effectLst>
                <a:latin typeface="Arial" charset="0"/>
                <a:ea typeface="ＭＳ Ｐゴシック" charset="0"/>
                <a:cs typeface="ＭＳ Ｐゴシック" charset="0"/>
              </a:rPr>
              <a:t>John Wayne, The Duke</a:t>
            </a:r>
          </a:p>
        </p:txBody>
      </p:sp>
    </p:spTree>
    <p:extLst>
      <p:ext uri="{BB962C8B-B14F-4D97-AF65-F5344CB8AC3E}">
        <p14:creationId xmlns:p14="http://schemas.microsoft.com/office/powerpoint/2010/main" val="2404700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420" name="Text Box 84"/>
          <p:cNvSpPr txBox="1">
            <a:spLocks noChangeArrowheads="1"/>
          </p:cNvSpPr>
          <p:nvPr/>
        </p:nvSpPr>
        <p:spPr bwMode="auto">
          <a:xfrm>
            <a:off x="8305800" y="76200"/>
            <a:ext cx="693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Arial" charset="0"/>
              </a:rPr>
              <a:t>162</a:t>
            </a:r>
          </a:p>
        </p:txBody>
      </p:sp>
      <p:sp>
        <p:nvSpPr>
          <p:cNvPr id="14421" name="Text Box 85"/>
          <p:cNvSpPr txBox="1">
            <a:spLocks noChangeArrowheads="1"/>
          </p:cNvSpPr>
          <p:nvPr/>
        </p:nvSpPr>
        <p:spPr bwMode="auto">
          <a:xfrm>
            <a:off x="3468688" y="228600"/>
            <a:ext cx="2141537" cy="519113"/>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zh-CN" sz="2800" b="1">
                <a:solidFill>
                  <a:srgbClr val="FFFFFF"/>
                </a:solidFill>
                <a:latin typeface="Arial" charset="0"/>
                <a:ea typeface="SimSun" charset="0"/>
                <a:cs typeface="SimSun" charset="0"/>
              </a:rPr>
              <a:t>2 Korintus  </a:t>
            </a:r>
            <a:endParaRPr lang="en-US" sz="2800" b="1">
              <a:solidFill>
                <a:srgbClr val="FFFFFF"/>
              </a:solidFill>
              <a:latin typeface="Arial" charset="0"/>
            </a:endParaRPr>
          </a:p>
        </p:txBody>
      </p:sp>
      <p:sp>
        <p:nvSpPr>
          <p:cNvPr id="14422" name="Text Box 86"/>
          <p:cNvSpPr txBox="1">
            <a:spLocks noChangeArrowheads="1"/>
          </p:cNvSpPr>
          <p:nvPr/>
        </p:nvSpPr>
        <p:spPr bwMode="auto">
          <a:xfrm>
            <a:off x="3441700" y="1219200"/>
            <a:ext cx="2222500" cy="94615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zh-CN" sz="2800" b="1" u="sng">
                <a:solidFill>
                  <a:schemeClr val="bg1"/>
                </a:solidFill>
                <a:latin typeface="Arial" charset="0"/>
                <a:ea typeface="SimSun" charset="0"/>
                <a:cs typeface="SimSun" charset="0"/>
              </a:rPr>
              <a:t>Kata Kunci</a:t>
            </a:r>
            <a:endParaRPr lang="en-US" altLang="zh-CN" sz="2800" b="1">
              <a:solidFill>
                <a:schemeClr val="bg1"/>
              </a:solidFill>
              <a:latin typeface="Arial" charset="0"/>
              <a:ea typeface="SimSun" charset="0"/>
              <a:cs typeface="SimSun" charset="0"/>
            </a:endParaRPr>
          </a:p>
          <a:p>
            <a:pPr algn="ctr"/>
            <a:r>
              <a:rPr lang="en-US" altLang="zh-CN" sz="2800" b="1">
                <a:solidFill>
                  <a:schemeClr val="bg1"/>
                </a:solidFill>
                <a:latin typeface="Arial" charset="0"/>
                <a:ea typeface="SimSun" charset="0"/>
                <a:cs typeface="SimSun" charset="0"/>
              </a:rPr>
              <a:t>Apostleship</a:t>
            </a:r>
          </a:p>
        </p:txBody>
      </p:sp>
      <p:sp>
        <p:nvSpPr>
          <p:cNvPr id="14423" name="Text Box 87"/>
          <p:cNvSpPr txBox="1">
            <a:spLocks noChangeArrowheads="1"/>
          </p:cNvSpPr>
          <p:nvPr/>
        </p:nvSpPr>
        <p:spPr bwMode="auto">
          <a:xfrm>
            <a:off x="990600" y="2667000"/>
            <a:ext cx="7086600" cy="3387725"/>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zh-CN" b="1">
                <a:solidFill>
                  <a:srgbClr val="000000"/>
                </a:solidFill>
                <a:latin typeface="Arial" charset="0"/>
                <a:ea typeface="SimSun" charset="0"/>
                <a:cs typeface="SimSun" charset="0"/>
              </a:rPr>
              <a:t>Sebab bukan diri kami yang kami beritakan, tetapi Yesus Kristus sebagai Tuhan, dan diri kami sebagai hambamu karena kehendak Yesus. Sebab Allah yang telah berfirman : “dari dalam gelap akan terbit terang!”,Ia juga yang membuat terang-Nya bercahaya di dalam hati kita,supaya kita beroleh terang dari pengetahuan tentang kemuliaan Allah yang nampak pada wajah Kristus. (2 Korintus 4:5-6).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422"/>
                                        </p:tgtEl>
                                        <p:attrNameLst>
                                          <p:attrName>style.visibility</p:attrName>
                                        </p:attrNameLst>
                                      </p:cBhvr>
                                      <p:to>
                                        <p:strVal val="visible"/>
                                      </p:to>
                                    </p:set>
                                    <p:anim calcmode="lin" valueType="num">
                                      <p:cBhvr additive="base">
                                        <p:cTn id="7" dur="500" fill="hold"/>
                                        <p:tgtEl>
                                          <p:spTgt spid="14422"/>
                                        </p:tgtEl>
                                        <p:attrNameLst>
                                          <p:attrName>ppt_x</p:attrName>
                                        </p:attrNameLst>
                                      </p:cBhvr>
                                      <p:tavLst>
                                        <p:tav tm="0">
                                          <p:val>
                                            <p:strVal val="#ppt_x"/>
                                          </p:val>
                                        </p:tav>
                                        <p:tav tm="100000">
                                          <p:val>
                                            <p:strVal val="#ppt_x"/>
                                          </p:val>
                                        </p:tav>
                                      </p:tavLst>
                                    </p:anim>
                                    <p:anim calcmode="lin" valueType="num">
                                      <p:cBhvr additive="base">
                                        <p:cTn id="8" dur="500" fill="hold"/>
                                        <p:tgtEl>
                                          <p:spTgt spid="1442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423"/>
                                        </p:tgtEl>
                                        <p:attrNameLst>
                                          <p:attrName>style.visibility</p:attrName>
                                        </p:attrNameLst>
                                      </p:cBhvr>
                                      <p:to>
                                        <p:strVal val="visible"/>
                                      </p:to>
                                    </p:set>
                                    <p:anim calcmode="lin" valueType="num">
                                      <p:cBhvr additive="base">
                                        <p:cTn id="13" dur="500" fill="hold"/>
                                        <p:tgtEl>
                                          <p:spTgt spid="14423"/>
                                        </p:tgtEl>
                                        <p:attrNameLst>
                                          <p:attrName>ppt_x</p:attrName>
                                        </p:attrNameLst>
                                      </p:cBhvr>
                                      <p:tavLst>
                                        <p:tav tm="0">
                                          <p:val>
                                            <p:strVal val="#ppt_x"/>
                                          </p:val>
                                        </p:tav>
                                        <p:tav tm="100000">
                                          <p:val>
                                            <p:strVal val="#ppt_x"/>
                                          </p:val>
                                        </p:tav>
                                      </p:tavLst>
                                    </p:anim>
                                    <p:anim calcmode="lin" valueType="num">
                                      <p:cBhvr additive="base">
                                        <p:cTn id="14" dur="500" fill="hold"/>
                                        <p:tgtEl>
                                          <p:spTgt spid="144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22" grpId="0" animBg="1" autoUpdateAnimBg="0"/>
      <p:bldP spid="14423" grpId="0" animBg="1" autoUpdateAnimBg="0"/>
    </p:bldLst>
  </p:timing>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0273" name="Picture 2" descr="rich man and laza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337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274" name="Rectangle 2"/>
          <p:cNvSpPr>
            <a:spLocks noGrp="1" noChangeArrowheads="1"/>
          </p:cNvSpPr>
          <p:nvPr>
            <p:ph type="ctrTitle"/>
          </p:nvPr>
        </p:nvSpPr>
        <p:spPr>
          <a:xfrm>
            <a:off x="609600" y="0"/>
            <a:ext cx="8534400" cy="762000"/>
          </a:xfrm>
        </p:spPr>
        <p:txBody>
          <a:bodyPr/>
          <a:lstStyle/>
          <a:p>
            <a:pPr eaLnBrk="1" hangingPunct="1"/>
            <a:r>
              <a:rPr lang="en-US">
                <a:solidFill>
                  <a:srgbClr val="113015"/>
                </a:solidFill>
                <a:latin typeface="Arial" charset="0"/>
                <a:ea typeface="ＭＳ Ｐゴシック" charset="0"/>
                <a:cs typeface="ＭＳ Ｐゴシック" charset="0"/>
              </a:rPr>
              <a:t>The Rich Man </a:t>
            </a:r>
            <a:r>
              <a:rPr lang="en-US">
                <a:solidFill>
                  <a:srgbClr val="FFFFFF"/>
                </a:solidFill>
                <a:latin typeface="Arial" charset="0"/>
                <a:ea typeface="ＭＳ Ｐゴシック" charset="0"/>
                <a:cs typeface="ＭＳ Ｐゴシック" charset="0"/>
              </a:rPr>
              <a:t>&amp; Lazarus </a:t>
            </a:r>
          </a:p>
        </p:txBody>
      </p:sp>
    </p:spTree>
    <p:extLst>
      <p:ext uri="{BB962C8B-B14F-4D97-AF65-F5344CB8AC3E}">
        <p14:creationId xmlns:p14="http://schemas.microsoft.com/office/powerpoint/2010/main" val="13997299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2321" name="Rectangle 2"/>
          <p:cNvSpPr>
            <a:spLocks noGrp="1" noChangeArrowheads="1"/>
          </p:cNvSpPr>
          <p:nvPr>
            <p:ph type="ctrTitle"/>
          </p:nvPr>
        </p:nvSpPr>
        <p:spPr>
          <a:xfrm>
            <a:off x="0" y="0"/>
            <a:ext cx="9144000" cy="762000"/>
          </a:xfrm>
        </p:spPr>
        <p:txBody>
          <a:bodyPr/>
          <a:lstStyle/>
          <a:p>
            <a:pPr algn="l" eaLnBrk="1" hangingPunct="1"/>
            <a:r>
              <a:rPr lang="en-US">
                <a:solidFill>
                  <a:srgbClr val="FFFFFF"/>
                </a:solidFill>
                <a:latin typeface="Arial" charset="0"/>
                <a:ea typeface="ＭＳ Ｐゴシック" charset="0"/>
                <a:cs typeface="ＭＳ Ｐゴシック" charset="0"/>
              </a:rPr>
              <a:t>The Dentist</a:t>
            </a:r>
          </a:p>
        </p:txBody>
      </p:sp>
      <p:pic>
        <p:nvPicPr>
          <p:cNvPr id="312322" name="Picture 3" descr="dentis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280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2" descr="dentist work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495800" y="2743200"/>
            <a:ext cx="4200525"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7756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8436"/>
                                        </p:tgtEl>
                                        <p:attrNameLst>
                                          <p:attrName>style.visibility</p:attrName>
                                        </p:attrNameLst>
                                      </p:cBhvr>
                                      <p:to>
                                        <p:strVal val="visible"/>
                                      </p:to>
                                    </p:set>
                                    <p:animEffect transition="in" filter="fade">
                                      <p:cBhvr>
                                        <p:cTn id="7" dur="30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4369" name="Picture 2" descr="Dollars.jpg"/>
          <p:cNvPicPr>
            <a:picLocks noChangeAspect="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Rectangle 2"/>
          <p:cNvSpPr>
            <a:spLocks noGrp="1" noChangeArrowheads="1"/>
          </p:cNvSpPr>
          <p:nvPr>
            <p:ph type="title"/>
          </p:nvPr>
        </p:nvSpPr>
        <p:spPr>
          <a:xfrm>
            <a:off x="685800" y="228600"/>
            <a:ext cx="7772400" cy="1066800"/>
          </a:xfrm>
          <a:gradFill flip="none" rotWithShape="1">
            <a:gsLst>
              <a:gs pos="63000">
                <a:srgbClr val="113015"/>
              </a:gs>
              <a:gs pos="100000">
                <a:schemeClr val="tx1"/>
              </a:gs>
            </a:gsLst>
            <a:path path="shape">
              <a:fillToRect l="50000" t="50000" r="50000" b="50000"/>
            </a:path>
            <a:tileRect/>
          </a:gradFill>
        </p:spPr>
        <p:txBody>
          <a:bodyPr/>
          <a:lstStyle/>
          <a:p>
            <a:pPr eaLnBrk="1" hangingPunct="1">
              <a:defRPr/>
            </a:pPr>
            <a:r>
              <a:rPr lang="en-US">
                <a:solidFill>
                  <a:srgbClr val="FFFFFF"/>
                </a:solidFill>
                <a:effectLst>
                  <a:glow rad="101600">
                    <a:schemeClr val="tx1">
                      <a:alpha val="75000"/>
                    </a:schemeClr>
                  </a:glow>
                  <a:outerShdw blurRad="38100" dist="38100" dir="2700000" algn="tl">
                    <a:srgbClr val="000000"/>
                  </a:outerShdw>
                </a:effectLst>
                <a:latin typeface="Arial" charset="0"/>
                <a:ea typeface="ＭＳ Ｐゴシック" charset="0"/>
                <a:cs typeface="ＭＳ Ｐゴシック" charset="0"/>
              </a:rPr>
              <a:t>Money &amp; Titles</a:t>
            </a:r>
          </a:p>
        </p:txBody>
      </p:sp>
      <p:sp>
        <p:nvSpPr>
          <p:cNvPr id="6" name="Content Placeholder 5"/>
          <p:cNvSpPr>
            <a:spLocks noGrp="1"/>
          </p:cNvSpPr>
          <p:nvPr>
            <p:ph sz="half" idx="2"/>
          </p:nvPr>
        </p:nvSpPr>
        <p:spPr>
          <a:xfrm>
            <a:off x="2819400" y="1447800"/>
            <a:ext cx="6324600" cy="4724400"/>
          </a:xfrm>
        </p:spPr>
        <p:txBody>
          <a:bodyPr/>
          <a:lstStyle/>
          <a:p>
            <a:pPr>
              <a:spcBef>
                <a:spcPct val="0"/>
              </a:spcBef>
              <a:buFontTx/>
              <a:buNone/>
              <a:defRPr/>
            </a:pPr>
            <a:r>
              <a:rPr lang="en-US" sz="3200">
                <a:effectLst>
                  <a:glow rad="101600">
                    <a:schemeClr val="tx1">
                      <a:alpha val="75000"/>
                    </a:schemeClr>
                  </a:glow>
                  <a:outerShdw blurRad="38100" dist="38100" dir="2700000" algn="tl">
                    <a:srgbClr val="808080"/>
                  </a:outerShdw>
                </a:effectLst>
                <a:latin typeface="Arial" charset="0"/>
                <a:ea typeface="ＭＳ Ｐゴシック" charset="0"/>
                <a:cs typeface="ＭＳ Ｐゴシック" charset="0"/>
              </a:rPr>
              <a:t>Young Urban Professionals</a:t>
            </a:r>
          </a:p>
          <a:p>
            <a:pPr>
              <a:spcBef>
                <a:spcPct val="0"/>
              </a:spcBef>
              <a:buFontTx/>
              <a:buNone/>
              <a:defRPr/>
            </a:pPr>
            <a:r>
              <a:rPr lang="en-US" sz="3200">
                <a:effectLst>
                  <a:glow rad="101600">
                    <a:schemeClr val="tx1">
                      <a:alpha val="75000"/>
                    </a:schemeClr>
                  </a:glow>
                  <a:outerShdw blurRad="38100" dist="38100" dir="2700000" algn="tl">
                    <a:srgbClr val="808080"/>
                  </a:outerShdw>
                </a:effectLst>
                <a:latin typeface="Arial" charset="0"/>
                <a:ea typeface="ＭＳ Ｐゴシック" charset="0"/>
                <a:cs typeface="ＭＳ Ｐゴシック" charset="0"/>
              </a:rPr>
              <a:t>Poor Urban Professionals</a:t>
            </a:r>
          </a:p>
          <a:p>
            <a:pPr>
              <a:spcBef>
                <a:spcPct val="0"/>
              </a:spcBef>
              <a:buFontTx/>
              <a:buNone/>
              <a:defRPr/>
            </a:pPr>
            <a:r>
              <a:rPr lang="en-US" sz="3200">
                <a:effectLst>
                  <a:glow rad="101600">
                    <a:schemeClr val="tx1">
                      <a:alpha val="75000"/>
                    </a:schemeClr>
                  </a:glow>
                  <a:outerShdw blurRad="38100" dist="38100" dir="2700000" algn="tl">
                    <a:srgbClr val="808080"/>
                  </a:outerShdw>
                </a:effectLst>
                <a:latin typeface="Arial" charset="0"/>
                <a:ea typeface="ＭＳ Ｐゴシック" charset="0"/>
                <a:cs typeface="ＭＳ Ｐゴシック" charset="0"/>
              </a:rPr>
              <a:t>Black Urban Professionals</a:t>
            </a:r>
          </a:p>
          <a:p>
            <a:pPr>
              <a:spcBef>
                <a:spcPct val="0"/>
              </a:spcBef>
              <a:buFontTx/>
              <a:buNone/>
              <a:defRPr/>
            </a:pPr>
            <a:r>
              <a:rPr lang="en-US" sz="3200">
                <a:effectLst>
                  <a:glow rad="101600">
                    <a:schemeClr val="tx1">
                      <a:alpha val="75000"/>
                    </a:schemeClr>
                  </a:glow>
                  <a:outerShdw blurRad="38100" dist="38100" dir="2700000" algn="tl">
                    <a:srgbClr val="808080"/>
                  </a:outerShdw>
                </a:effectLst>
                <a:latin typeface="Arial" charset="0"/>
                <a:ea typeface="ＭＳ Ｐゴシック" charset="0"/>
                <a:cs typeface="ＭＳ Ｐゴシック" charset="0"/>
              </a:rPr>
              <a:t>Grown Urban Professionals</a:t>
            </a:r>
          </a:p>
          <a:p>
            <a:pPr>
              <a:spcBef>
                <a:spcPct val="0"/>
              </a:spcBef>
              <a:buFontTx/>
              <a:buNone/>
              <a:defRPr/>
            </a:pPr>
            <a:r>
              <a:rPr lang="en-US" sz="3200">
                <a:effectLst>
                  <a:glow rad="101600">
                    <a:schemeClr val="tx1">
                      <a:alpha val="75000"/>
                    </a:schemeClr>
                  </a:glow>
                  <a:outerShdw blurRad="38100" dist="38100" dir="2700000" algn="tl">
                    <a:srgbClr val="808080"/>
                  </a:outerShdw>
                </a:effectLst>
                <a:latin typeface="Arial" charset="0"/>
                <a:ea typeface="ＭＳ Ｐゴシック" charset="0"/>
                <a:cs typeface="ＭＳ Ｐゴシック" charset="0"/>
              </a:rPr>
              <a:t>Double Income, No Kids</a:t>
            </a:r>
          </a:p>
          <a:p>
            <a:pPr>
              <a:spcBef>
                <a:spcPct val="0"/>
              </a:spcBef>
              <a:buFontTx/>
              <a:buNone/>
              <a:defRPr/>
            </a:pPr>
            <a:r>
              <a:rPr lang="en-US" sz="3200">
                <a:effectLst>
                  <a:glow rad="101600">
                    <a:schemeClr val="tx1">
                      <a:alpha val="75000"/>
                    </a:schemeClr>
                  </a:glow>
                  <a:outerShdw blurRad="38100" dist="38100" dir="2700000" algn="tl">
                    <a:srgbClr val="808080"/>
                  </a:outerShdw>
                </a:effectLst>
                <a:latin typeface="Arial" charset="0"/>
                <a:ea typeface="ＭＳ Ｐゴシック" charset="0"/>
                <a:cs typeface="ＭＳ Ｐゴシック" charset="0"/>
              </a:rPr>
              <a:t>Single Income, Lots of Kids</a:t>
            </a:r>
          </a:p>
          <a:p>
            <a:pPr>
              <a:spcBef>
                <a:spcPct val="0"/>
              </a:spcBef>
              <a:buFontTx/>
              <a:buNone/>
              <a:defRPr/>
            </a:pPr>
            <a:r>
              <a:rPr lang="en-US" sz="3200">
                <a:effectLst>
                  <a:glow rad="101600">
                    <a:schemeClr val="tx1">
                      <a:alpha val="75000"/>
                    </a:schemeClr>
                  </a:glow>
                  <a:outerShdw blurRad="38100" dist="38100" dir="2700000" algn="tl">
                    <a:srgbClr val="808080"/>
                  </a:outerShdw>
                </a:effectLst>
                <a:latin typeface="Arial" charset="0"/>
                <a:ea typeface="ＭＳ Ｐゴシック" charset="0"/>
                <a:cs typeface="ＭＳ Ｐゴシック" charset="0"/>
              </a:rPr>
              <a:t>Well-Off Older Folks</a:t>
            </a:r>
          </a:p>
          <a:p>
            <a:pPr>
              <a:spcBef>
                <a:spcPct val="0"/>
              </a:spcBef>
              <a:buFontTx/>
              <a:buNone/>
              <a:defRPr/>
            </a:pPr>
            <a:r>
              <a:rPr lang="en-US" sz="3200">
                <a:effectLst>
                  <a:glow rad="101600">
                    <a:schemeClr val="tx1">
                      <a:alpha val="75000"/>
                    </a:schemeClr>
                  </a:glow>
                  <a:outerShdw blurRad="38100" dist="38100" dir="2700000" algn="tl">
                    <a:srgbClr val="808080"/>
                  </a:outerShdw>
                </a:effectLst>
                <a:latin typeface="Arial" charset="0"/>
                <a:ea typeface="ＭＳ Ｐゴシック" charset="0"/>
                <a:cs typeface="ＭＳ Ｐゴシック" charset="0"/>
              </a:rPr>
              <a:t>Fun-Loving Youth En Route to Success</a:t>
            </a:r>
          </a:p>
        </p:txBody>
      </p:sp>
      <p:sp>
        <p:nvSpPr>
          <p:cNvPr id="4" name="TextBox 3"/>
          <p:cNvSpPr txBox="1"/>
          <p:nvPr/>
        </p:nvSpPr>
        <p:spPr>
          <a:xfrm>
            <a:off x="304800" y="1447800"/>
            <a:ext cx="2249488" cy="4032250"/>
          </a:xfrm>
          <a:prstGeom prst="rect">
            <a:avLst/>
          </a:prstGeom>
          <a:noFill/>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101600">
                    <a:srgbClr val="000000">
                      <a:alpha val="75000"/>
                    </a:srgbClr>
                  </a:glow>
                  <a:outerShdw blurRad="38100" dist="38100" dir="2700000" algn="tl">
                    <a:srgbClr val="808080"/>
                  </a:outerShdw>
                </a:effectLst>
                <a:uLnTx/>
                <a:uFillTx/>
                <a:latin typeface="Arial" charset="0"/>
                <a:ea typeface="ＭＳ Ｐゴシック" charset="0"/>
              </a:rPr>
              <a:t>Yuppies: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101600">
                    <a:srgbClr val="000000">
                      <a:alpha val="75000"/>
                    </a:srgbClr>
                  </a:glow>
                  <a:outerShdw blurRad="38100" dist="38100" dir="2700000" algn="tl">
                    <a:srgbClr val="808080"/>
                  </a:outerShdw>
                </a:effectLst>
                <a:uLnTx/>
                <a:uFillTx/>
                <a:latin typeface="Arial" charset="0"/>
                <a:ea typeface="ＭＳ Ｐゴシック" charset="0"/>
              </a:rPr>
              <a:t>Puppies: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101600">
                    <a:srgbClr val="000000">
                      <a:alpha val="75000"/>
                    </a:srgbClr>
                  </a:glow>
                  <a:outerShdw blurRad="38100" dist="38100" dir="2700000" algn="tl">
                    <a:srgbClr val="808080"/>
                  </a:outerShdw>
                </a:effectLst>
                <a:uLnTx/>
                <a:uFillTx/>
                <a:latin typeface="Arial" charset="0"/>
                <a:ea typeface="ＭＳ Ｐゴシック" charset="0"/>
              </a:rPr>
              <a:t>Buppies: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101600">
                    <a:srgbClr val="000000">
                      <a:alpha val="75000"/>
                    </a:srgbClr>
                  </a:glow>
                  <a:outerShdw blurRad="38100" dist="38100" dir="2700000" algn="tl">
                    <a:srgbClr val="808080"/>
                  </a:outerShdw>
                </a:effectLst>
                <a:uLnTx/>
                <a:uFillTx/>
                <a:latin typeface="Arial" charset="0"/>
                <a:ea typeface="ＭＳ Ｐゴシック" charset="0"/>
              </a:rPr>
              <a:t>Grumpies: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101600">
                    <a:srgbClr val="000000">
                      <a:alpha val="75000"/>
                    </a:srgbClr>
                  </a:glow>
                  <a:outerShdw blurRad="38100" dist="38100" dir="2700000" algn="tl">
                    <a:srgbClr val="808080"/>
                  </a:outerShdw>
                </a:effectLst>
                <a:uLnTx/>
                <a:uFillTx/>
                <a:latin typeface="Arial" charset="0"/>
                <a:ea typeface="ＭＳ Ｐゴシック" charset="0"/>
              </a:rPr>
              <a:t>Dinks: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101600">
                    <a:srgbClr val="000000">
                      <a:alpha val="75000"/>
                    </a:srgbClr>
                  </a:glow>
                  <a:outerShdw blurRad="38100" dist="38100" dir="2700000" algn="tl">
                    <a:srgbClr val="808080"/>
                  </a:outerShdw>
                </a:effectLst>
                <a:uLnTx/>
                <a:uFillTx/>
                <a:latin typeface="Arial" charset="0"/>
                <a:ea typeface="ＭＳ Ｐゴシック" charset="0"/>
              </a:rPr>
              <a:t>Silks: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101600">
                    <a:srgbClr val="000000">
                      <a:alpha val="75000"/>
                    </a:srgbClr>
                  </a:glow>
                  <a:outerShdw blurRad="38100" dist="38100" dir="2700000" algn="tl">
                    <a:srgbClr val="808080"/>
                  </a:outerShdw>
                </a:effectLst>
                <a:uLnTx/>
                <a:uFillTx/>
                <a:latin typeface="Arial" charset="0"/>
                <a:ea typeface="ＭＳ Ｐゴシック" charset="0"/>
              </a:rPr>
              <a:t>Woofs: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101600">
                    <a:srgbClr val="000000">
                      <a:alpha val="75000"/>
                    </a:srgbClr>
                  </a:glow>
                  <a:outerShdw blurRad="38100" dist="38100" dir="2700000" algn="tl">
                    <a:srgbClr val="808080"/>
                  </a:outerShdw>
                </a:effectLst>
                <a:uLnTx/>
                <a:uFillTx/>
                <a:latin typeface="Arial" charset="0"/>
                <a:ea typeface="ＭＳ Ｐゴシック" charset="0"/>
              </a:rPr>
              <a:t>Flyers:</a:t>
            </a:r>
          </a:p>
        </p:txBody>
      </p:sp>
    </p:spTree>
    <p:extLst>
      <p:ext uri="{BB962C8B-B14F-4D97-AF65-F5344CB8AC3E}">
        <p14:creationId xmlns:p14="http://schemas.microsoft.com/office/powerpoint/2010/main" val="21174489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4" grpId="0" build="p"/>
    </p:bldLst>
  </p:timing>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6417" name="Rectangle 2"/>
          <p:cNvSpPr>
            <a:spLocks noGrp="1" noChangeArrowheads="1"/>
          </p:cNvSpPr>
          <p:nvPr>
            <p:ph type="ctrTitle"/>
          </p:nvPr>
        </p:nvSpPr>
        <p:spPr>
          <a:xfrm>
            <a:off x="685800" y="4724400"/>
            <a:ext cx="7772400" cy="1143000"/>
          </a:xfrm>
        </p:spPr>
        <p:txBody>
          <a:bodyPr/>
          <a:lstStyle/>
          <a:p>
            <a:pPr eaLnBrk="1" hangingPunct="1"/>
            <a:r>
              <a:rPr lang="en-US">
                <a:latin typeface="Arial" charset="0"/>
                <a:ea typeface="ＭＳ Ｐゴシック" charset="0"/>
                <a:cs typeface="ＭＳ Ｐゴシック" charset="0"/>
              </a:rPr>
              <a:t>How to Get Rich</a:t>
            </a:r>
          </a:p>
        </p:txBody>
      </p:sp>
      <p:pic>
        <p:nvPicPr>
          <p:cNvPr id="316418" name="Picture 3" descr="monopoly.jpe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14600" y="685800"/>
            <a:ext cx="4191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1371600" y="5715000"/>
            <a:ext cx="6400800" cy="9144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0" cap="none" spc="0" normalizeH="0" baseline="0" noProof="0">
                <a:ln>
                  <a:noFill/>
                </a:ln>
                <a:solidFill>
                  <a:srgbClr val="FFFFFF"/>
                </a:solidFill>
                <a:effectLst/>
                <a:uLnTx/>
                <a:uFillTx/>
                <a:latin typeface="Arial"/>
                <a:ea typeface="ＭＳ Ｐゴシック"/>
                <a:cs typeface="ＭＳ Ｐゴシック"/>
              </a:rPr>
              <a:t>2 Corinthians 8:1-15</a:t>
            </a:r>
          </a:p>
        </p:txBody>
      </p:sp>
      <p:sp>
        <p:nvSpPr>
          <p:cNvPr id="6" name="Rectangle 5"/>
          <p:cNvSpPr/>
          <p:nvPr/>
        </p:nvSpPr>
        <p:spPr>
          <a:xfrm rot="20165174">
            <a:off x="-299757" y="724291"/>
            <a:ext cx="4934426" cy="1107996"/>
          </a:xfrm>
          <a:prstGeom prst="rect">
            <a:avLst/>
          </a:prstGeom>
          <a:solidFill>
            <a:srgbClr val="000090"/>
          </a:solid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Arial" charset="0"/>
                <a:ea typeface="ＭＳ Ｐゴシック" charset="-128"/>
                <a:cs typeface="ＭＳ Ｐゴシック" charset="-128"/>
              </a:rPr>
              <a:t>The context</a:t>
            </a:r>
          </a:p>
        </p:txBody>
      </p:sp>
    </p:spTree>
    <p:extLst>
      <p:ext uri="{BB962C8B-B14F-4D97-AF65-F5344CB8AC3E}">
        <p14:creationId xmlns:p14="http://schemas.microsoft.com/office/powerpoint/2010/main" val="8262960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41" name="Rectangle 2"/>
          <p:cNvSpPr>
            <a:spLocks noGrp="1" noChangeArrowheads="1"/>
          </p:cNvSpPr>
          <p:nvPr>
            <p:ph type="ctrTitle"/>
          </p:nvPr>
        </p:nvSpPr>
        <p:spPr>
          <a:xfrm>
            <a:off x="1143000" y="381000"/>
            <a:ext cx="6705600" cy="2438400"/>
          </a:xfrm>
        </p:spPr>
        <p:txBody>
          <a:bodyPr/>
          <a:lstStyle/>
          <a:p>
            <a:pPr eaLnBrk="1" hangingPunct="1"/>
            <a:r>
              <a:rPr lang="en-US" sz="5400">
                <a:latin typeface="Arial" charset="0"/>
                <a:ea typeface="ＭＳ Ｐゴシック" charset="0"/>
                <a:cs typeface="ＭＳ Ｐゴシック" charset="0"/>
              </a:rPr>
              <a:t>How we can really be </a:t>
            </a:r>
            <a:r>
              <a:rPr lang="en-US" sz="13800">
                <a:latin typeface="Arial" charset="0"/>
                <a:ea typeface="ＭＳ Ｐゴシック" charset="0"/>
                <a:cs typeface="ＭＳ Ｐゴシック" charset="0"/>
              </a:rPr>
              <a:t>rich</a:t>
            </a:r>
            <a:endParaRPr lang="en-US" sz="5400">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381000" y="5257800"/>
            <a:ext cx="3505200" cy="11430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0" cap="none" spc="0" normalizeH="0" baseline="0" noProof="0">
                <a:ln>
                  <a:noFill/>
                </a:ln>
                <a:solidFill>
                  <a:srgbClr val="FFFFFF"/>
                </a:solidFill>
                <a:effectLst/>
                <a:uLnTx/>
                <a:uFillTx/>
                <a:latin typeface="Arial"/>
                <a:ea typeface="ＭＳ Ｐゴシック"/>
                <a:cs typeface="ＭＳ Ｐゴシック"/>
              </a:rPr>
              <a:t>2 Examples</a:t>
            </a:r>
          </a:p>
        </p:txBody>
      </p:sp>
      <p:sp>
        <p:nvSpPr>
          <p:cNvPr id="6" name="Rectangle 3"/>
          <p:cNvSpPr txBox="1">
            <a:spLocks noChangeArrowheads="1"/>
          </p:cNvSpPr>
          <p:nvPr/>
        </p:nvSpPr>
        <p:spPr bwMode="auto">
          <a:xfrm>
            <a:off x="4724400" y="5257800"/>
            <a:ext cx="3505200" cy="11430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0" cap="none" spc="0" normalizeH="0" baseline="0" noProof="0">
                <a:ln>
                  <a:noFill/>
                </a:ln>
                <a:solidFill>
                  <a:srgbClr val="FFFFFF"/>
                </a:solidFill>
                <a:effectLst/>
                <a:uLnTx/>
                <a:uFillTx/>
                <a:latin typeface="Arial"/>
                <a:ea typeface="ＭＳ Ｐゴシック"/>
                <a:cs typeface="ＭＳ Ｐゴシック"/>
              </a:rPr>
              <a:t>3 Principles</a:t>
            </a:r>
          </a:p>
        </p:txBody>
      </p:sp>
      <p:pic>
        <p:nvPicPr>
          <p:cNvPr id="317444" name="Picture 6" descr="be-rich-serie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676400" y="1143000"/>
            <a:ext cx="5765800" cy="3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own Arrow 7"/>
          <p:cNvSpPr>
            <a:spLocks noChangeArrowheads="1"/>
          </p:cNvSpPr>
          <p:nvPr/>
        </p:nvSpPr>
        <p:spPr bwMode="auto">
          <a:xfrm rot="1997823">
            <a:off x="1814513" y="3894138"/>
            <a:ext cx="1295400" cy="1447800"/>
          </a:xfrm>
          <a:prstGeom prst="downArrow">
            <a:avLst>
              <a:gd name="adj1" fmla="val 50000"/>
              <a:gd name="adj2" fmla="val 49999"/>
            </a:avLst>
          </a:prstGeom>
          <a:solidFill>
            <a:schemeClr val="accent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 name="Down Arrow 8"/>
          <p:cNvSpPr>
            <a:spLocks noChangeArrowheads="1"/>
          </p:cNvSpPr>
          <p:nvPr/>
        </p:nvSpPr>
        <p:spPr bwMode="auto">
          <a:xfrm rot="-2328695">
            <a:off x="5319713" y="3894138"/>
            <a:ext cx="1295400" cy="1447800"/>
          </a:xfrm>
          <a:prstGeom prst="downArrow">
            <a:avLst>
              <a:gd name="adj1" fmla="val 50000"/>
              <a:gd name="adj2" fmla="val 49999"/>
            </a:avLst>
          </a:prstGeom>
          <a:solidFill>
            <a:schemeClr val="accent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2793792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par>
                          <p:cTn id="11" fill="hold" nodeType="afterGroup">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childTnLst>
                          </p:cTn>
                        </p:par>
                        <p:par>
                          <p:cTn id="15" fill="hold" nodeType="afterGroup">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animBg="1"/>
      <p:bldP spid="9" grpId="0" animBg="1"/>
    </p:bldLst>
  </p:timing>
</p:sld>
</file>

<file path=ppt/slides/slide1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0" y="0"/>
            <a:ext cx="9144000" cy="1143000"/>
          </a:xfrm>
          <a:gradFill flip="none" rotWithShape="1">
            <a:gsLst>
              <a:gs pos="0">
                <a:srgbClr val="660066"/>
              </a:gs>
              <a:gs pos="100000">
                <a:srgbClr val="FFFFFF"/>
              </a:gs>
              <a:gs pos="50000">
                <a:schemeClr val="tx1"/>
              </a:gs>
              <a:gs pos="75000">
                <a:srgbClr val="660066"/>
              </a:gs>
            </a:gsLst>
            <a:path path="rect">
              <a:fillToRect l="100000" t="100000"/>
            </a:path>
            <a:tileRect r="-100000" b="-100000"/>
          </a:gradFill>
        </p:spPr>
        <p:txBody>
          <a:bodyPr/>
          <a:lstStyle/>
          <a:p>
            <a:pPr eaLnBrk="1" hangingPunct="1">
              <a:defRPr/>
            </a:pPr>
            <a:r>
              <a:rPr lang="en-US" dirty="0"/>
              <a:t>Main Idea of 2 Cor. 8:1-15</a:t>
            </a:r>
          </a:p>
        </p:txBody>
      </p:sp>
      <p:sp>
        <p:nvSpPr>
          <p:cNvPr id="4" name="Rectangle 3"/>
          <p:cNvSpPr txBox="1">
            <a:spLocks noChangeArrowheads="1"/>
          </p:cNvSpPr>
          <p:nvPr/>
        </p:nvSpPr>
        <p:spPr bwMode="auto">
          <a:xfrm>
            <a:off x="876300" y="1219200"/>
            <a:ext cx="7391400" cy="37338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Arial" charset="0"/>
                <a:ea typeface="ＭＳ Ｐゴシック" charset="0"/>
              </a:rPr>
              <a:t>We become rich when we </a:t>
            </a:r>
            <a:r>
              <a:rPr kumimoji="0" lang="en-US" sz="4800" b="1" i="0" u="none" strike="noStrike" kern="1200" cap="none" spc="0" normalizeH="0" baseline="0" noProof="0">
                <a:ln>
                  <a:noFill/>
                </a:ln>
                <a:solidFill>
                  <a:srgbClr val="FFFF00"/>
                </a:solidFill>
                <a:effectLst/>
                <a:uLnTx/>
                <a:uFillTx/>
                <a:latin typeface="Arial" charset="0"/>
                <a:ea typeface="ＭＳ Ｐゴシック" charset="0"/>
              </a:rPr>
              <a:t>generously give our money away! </a:t>
            </a:r>
            <a:endParaRPr kumimoji="0" lang="en-US" sz="48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charset="0"/>
              <a:ea typeface="ＭＳ Ｐゴシック" charset="0"/>
            </a:endParaRPr>
          </a:p>
        </p:txBody>
      </p:sp>
      <p:pic>
        <p:nvPicPr>
          <p:cNvPr id="318467" name="Picture 4" descr="Generosity-hands to heave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667000" y="37338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45348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9489" name="Picture 9" descr="burning_money.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62200" y="838200"/>
            <a:ext cx="4152900"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9490" name="Rectangle 2"/>
          <p:cNvSpPr>
            <a:spLocks noGrp="1" noChangeArrowheads="1"/>
          </p:cNvSpPr>
          <p:nvPr>
            <p:ph type="ctrTitle"/>
          </p:nvPr>
        </p:nvSpPr>
        <p:spPr>
          <a:xfrm>
            <a:off x="0" y="0"/>
            <a:ext cx="9144000" cy="1600200"/>
          </a:xfrm>
        </p:spPr>
        <p:txBody>
          <a:bodyPr/>
          <a:lstStyle/>
          <a:p>
            <a:pPr eaLnBrk="1" hangingPunct="1"/>
            <a:r>
              <a:rPr lang="en-US" sz="5400">
                <a:latin typeface="Arial" charset="0"/>
                <a:ea typeface="ＭＳ Ｐゴシック" charset="0"/>
                <a:cs typeface="ＭＳ Ｐゴシック" charset="0"/>
              </a:rPr>
              <a:t>Two questions on giving:</a:t>
            </a:r>
          </a:p>
        </p:txBody>
      </p:sp>
      <p:sp>
        <p:nvSpPr>
          <p:cNvPr id="4" name="Rectangle 3"/>
          <p:cNvSpPr txBox="1">
            <a:spLocks noChangeArrowheads="1"/>
          </p:cNvSpPr>
          <p:nvPr/>
        </p:nvSpPr>
        <p:spPr bwMode="auto">
          <a:xfrm>
            <a:off x="0" y="5038725"/>
            <a:ext cx="4343400" cy="11430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a:cs typeface="ＭＳ Ｐゴシック"/>
              </a:rPr>
              <a:t>How </a:t>
            </a:r>
            <a:r>
              <a:rPr kumimoji="0" lang="en-US" sz="4400" b="1" i="0" u="none" strike="noStrike" kern="0" cap="none" spc="0" normalizeH="0" baseline="0" noProof="0" dirty="0">
                <a:ln>
                  <a:noFill/>
                </a:ln>
                <a:solidFill>
                  <a:srgbClr val="FFFF00"/>
                </a:solidFill>
                <a:effectLst/>
                <a:uLnTx/>
                <a:uFillTx/>
                <a:latin typeface="Arial"/>
                <a:ea typeface="ＭＳ Ｐゴシック"/>
                <a:cs typeface="ＭＳ Ｐゴシック"/>
              </a:rPr>
              <a:t>much</a:t>
            </a:r>
            <a:r>
              <a:rPr kumimoji="0" lang="en-US" sz="4400" b="1" i="0" u="none" strike="noStrike" kern="0" cap="none" spc="0" normalizeH="0" baseline="0" noProof="0" dirty="0">
                <a:ln>
                  <a:noFill/>
                </a:ln>
                <a:solidFill>
                  <a:srgbClr val="FFFFFF"/>
                </a:solidFill>
                <a:effectLst/>
                <a:uLnTx/>
                <a:uFillTx/>
                <a:latin typeface="Arial"/>
                <a:ea typeface="ＭＳ Ｐゴシック"/>
                <a:cs typeface="ＭＳ Ｐゴシック"/>
              </a:rPr>
              <a:t>?</a:t>
            </a:r>
          </a:p>
        </p:txBody>
      </p:sp>
      <p:sp>
        <p:nvSpPr>
          <p:cNvPr id="6" name="Rectangle 3"/>
          <p:cNvSpPr txBox="1">
            <a:spLocks noChangeArrowheads="1"/>
          </p:cNvSpPr>
          <p:nvPr/>
        </p:nvSpPr>
        <p:spPr bwMode="auto">
          <a:xfrm>
            <a:off x="4724400" y="5038725"/>
            <a:ext cx="4419600" cy="11430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a:cs typeface="ＭＳ Ｐゴシック"/>
              </a:rPr>
              <a:t>What </a:t>
            </a:r>
            <a:r>
              <a:rPr kumimoji="0" lang="en-US" sz="4400" b="1" i="0" u="none" strike="noStrike" kern="0" cap="none" spc="0" normalizeH="0" baseline="0" noProof="0" dirty="0">
                <a:ln>
                  <a:noFill/>
                </a:ln>
                <a:solidFill>
                  <a:srgbClr val="FFFF00"/>
                </a:solidFill>
                <a:effectLst/>
                <a:uLnTx/>
                <a:uFillTx/>
                <a:latin typeface="Arial"/>
                <a:ea typeface="ＭＳ Ｐゴシック"/>
                <a:cs typeface="ＭＳ Ｐゴシック"/>
              </a:rPr>
              <a:t>results</a:t>
            </a:r>
            <a:r>
              <a:rPr kumimoji="0" lang="en-US" sz="4400" b="1" i="0" u="none" strike="noStrike" kern="0" cap="none" spc="0" normalizeH="0" baseline="0" noProof="0" dirty="0">
                <a:ln>
                  <a:noFill/>
                </a:ln>
                <a:solidFill>
                  <a:srgbClr val="FFFFFF"/>
                </a:solidFill>
                <a:effectLst/>
                <a:uLnTx/>
                <a:uFillTx/>
                <a:latin typeface="Arial"/>
                <a:ea typeface="ＭＳ Ｐゴシック"/>
                <a:cs typeface="ＭＳ Ｐゴシック"/>
              </a:rPr>
              <a:t>?</a:t>
            </a:r>
          </a:p>
        </p:txBody>
      </p:sp>
      <p:sp>
        <p:nvSpPr>
          <p:cNvPr id="8" name="Down Arrow 7"/>
          <p:cNvSpPr>
            <a:spLocks noChangeArrowheads="1"/>
          </p:cNvSpPr>
          <p:nvPr/>
        </p:nvSpPr>
        <p:spPr bwMode="auto">
          <a:xfrm rot="1997823">
            <a:off x="1814513" y="3675063"/>
            <a:ext cx="1295400" cy="1447800"/>
          </a:xfrm>
          <a:prstGeom prst="downArrow">
            <a:avLst>
              <a:gd name="adj1" fmla="val 50000"/>
              <a:gd name="adj2" fmla="val 49999"/>
            </a:avLst>
          </a:prstGeom>
          <a:solidFill>
            <a:schemeClr val="accent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 name="Down Arrow 8"/>
          <p:cNvSpPr>
            <a:spLocks noChangeArrowheads="1"/>
          </p:cNvSpPr>
          <p:nvPr/>
        </p:nvSpPr>
        <p:spPr bwMode="auto">
          <a:xfrm rot="-2328695">
            <a:off x="5403850" y="3675063"/>
            <a:ext cx="1295400" cy="1447800"/>
          </a:xfrm>
          <a:prstGeom prst="downArrow">
            <a:avLst>
              <a:gd name="adj1" fmla="val 50000"/>
              <a:gd name="adj2" fmla="val 49999"/>
            </a:avLst>
          </a:prstGeom>
          <a:solidFill>
            <a:schemeClr val="accent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 name="Rectangle 3"/>
          <p:cNvSpPr txBox="1">
            <a:spLocks noChangeArrowheads="1"/>
          </p:cNvSpPr>
          <p:nvPr/>
        </p:nvSpPr>
        <p:spPr bwMode="auto">
          <a:xfrm>
            <a:off x="0" y="5876925"/>
            <a:ext cx="4343400" cy="7620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a:cs typeface="ＭＳ Ｐゴシック"/>
              </a:rPr>
              <a:t>• Key Principle</a:t>
            </a:r>
          </a:p>
        </p:txBody>
      </p:sp>
      <p:sp>
        <p:nvSpPr>
          <p:cNvPr id="12" name="Rectangle 3"/>
          <p:cNvSpPr txBox="1">
            <a:spLocks noChangeArrowheads="1"/>
          </p:cNvSpPr>
          <p:nvPr/>
        </p:nvSpPr>
        <p:spPr bwMode="auto">
          <a:xfrm>
            <a:off x="4724400" y="5876925"/>
            <a:ext cx="4419600" cy="7620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a:cs typeface="ＭＳ Ｐゴシック"/>
              </a:rPr>
              <a:t>• Benefits</a:t>
            </a:r>
          </a:p>
        </p:txBody>
      </p:sp>
      <p:sp>
        <p:nvSpPr>
          <p:cNvPr id="13" name="Rectangle 12"/>
          <p:cNvSpPr/>
          <p:nvPr/>
        </p:nvSpPr>
        <p:spPr>
          <a:xfrm rot="20333844">
            <a:off x="60852" y="2230390"/>
            <a:ext cx="8507758" cy="1323439"/>
          </a:xfrm>
          <a:prstGeom prst="rect">
            <a:avLst/>
          </a:prstGeom>
          <a:solidFill>
            <a:srgbClr val="FF0000"/>
          </a:solid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1200" cap="none" spc="0" normalizeH="0" baseline="0" noProof="0" dirty="0">
                <a:ln w="31550" cmpd="sng">
                  <a:gradFill>
                    <a:gsLst>
                      <a:gs pos="70000">
                        <a:srgbClr val="2D2D8A">
                          <a:shade val="50000"/>
                          <a:satMod val="190000"/>
                        </a:srgbClr>
                      </a:gs>
                      <a:gs pos="0">
                        <a:srgbClr val="2D2D8A">
                          <a:tint val="77000"/>
                          <a:satMod val="180000"/>
                        </a:srgbClr>
                      </a:gs>
                    </a:gsLst>
                    <a:lin ang="5400000"/>
                  </a:gradFill>
                  <a:prstDash val="solid"/>
                </a:ln>
                <a:solidFill>
                  <a:srgbClr val="2D2D8A">
                    <a:tint val="15000"/>
                    <a:satMod val="200000"/>
                  </a:srgbClr>
                </a:solidFill>
                <a:effectLst>
                  <a:outerShdw blurRad="50800" dist="40000" dir="5400000" algn="tl" rotWithShape="0">
                    <a:srgbClr val="000000">
                      <a:shade val="5000"/>
                      <a:satMod val="120000"/>
                      <a:alpha val="33000"/>
                    </a:srgbClr>
                  </a:outerShdw>
                </a:effectLst>
                <a:uLnTx/>
                <a:uFillTx/>
                <a:latin typeface="Arial" charset="0"/>
                <a:ea typeface="ＭＳ Ｐゴシック" charset="-128"/>
                <a:cs typeface="ＭＳ Ｐゴシック" charset="-128"/>
              </a:rPr>
              <a:t>2 Corinthians 9:6</a:t>
            </a:r>
          </a:p>
        </p:txBody>
      </p:sp>
    </p:spTree>
    <p:extLst>
      <p:ext uri="{BB962C8B-B14F-4D97-AF65-F5344CB8AC3E}">
        <p14:creationId xmlns:p14="http://schemas.microsoft.com/office/powerpoint/2010/main" val="26136546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animBg="1"/>
      <p:bldP spid="9" grpId="0" animBg="1"/>
      <p:bldP spid="11" grpId="0"/>
      <p:bldP spid="12" grpId="0"/>
    </p:bldLst>
  </p:timing>
</p:sld>
</file>

<file path=ppt/slides/slide1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0513" name="Picture 2" descr="openha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90800" y="42863"/>
            <a:ext cx="6553200" cy="681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0514" name="Rectangle 2"/>
          <p:cNvSpPr>
            <a:spLocks noGrp="1" noChangeArrowheads="1"/>
          </p:cNvSpPr>
          <p:nvPr>
            <p:ph type="ctrTitle"/>
          </p:nvPr>
        </p:nvSpPr>
        <p:spPr>
          <a:xfrm>
            <a:off x="228600" y="381000"/>
            <a:ext cx="8915400" cy="2133600"/>
          </a:xfrm>
        </p:spPr>
        <p:txBody>
          <a:bodyPr/>
          <a:lstStyle/>
          <a:p>
            <a:pPr marL="449263" indent="-449263" algn="l" eaLnBrk="1" hangingPunct="1"/>
            <a:r>
              <a:rPr lang="en-US">
                <a:solidFill>
                  <a:srgbClr val="FFFFFF"/>
                </a:solidFill>
                <a:latin typeface="Arial" charset="0"/>
                <a:ea typeface="ＭＳ Ｐゴシック" charset="0"/>
                <a:cs typeface="ＭＳ Ｐゴシック" charset="0"/>
              </a:rPr>
              <a:t>I. </a:t>
            </a:r>
            <a:r>
              <a:rPr lang="en-US" u="sng">
                <a:solidFill>
                  <a:srgbClr val="FFFF00"/>
                </a:solidFill>
                <a:latin typeface="Arial" charset="0"/>
                <a:ea typeface="ＭＳ Ｐゴシック" charset="0"/>
                <a:cs typeface="ＭＳ Ｐゴシック" charset="0"/>
              </a:rPr>
              <a:t>Principle</a:t>
            </a:r>
            <a:r>
              <a:rPr lang="en-US">
                <a:latin typeface="Arial" charset="0"/>
                <a:ea typeface="ＭＳ Ｐゴシック" charset="0"/>
                <a:cs typeface="ＭＳ Ｐゴシック" charset="0"/>
              </a:rPr>
              <a:t>: You decide how much you want to get blessed (9:6-7a).</a:t>
            </a:r>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1203659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1537" name="Picture 2" descr="Sowing_Whea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62000"/>
            <a:ext cx="9161463"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Rectangle 2"/>
          <p:cNvSpPr>
            <a:spLocks noGrp="1" noChangeArrowheads="1"/>
          </p:cNvSpPr>
          <p:nvPr>
            <p:ph type="ctrTitle"/>
          </p:nvPr>
        </p:nvSpPr>
        <p:spPr>
          <a:xfrm>
            <a:off x="0" y="76200"/>
            <a:ext cx="9144000" cy="1219200"/>
          </a:xfrm>
        </p:spPr>
        <p:txBody>
          <a:bodyPr/>
          <a:lstStyle/>
          <a:p>
            <a:pPr eaLnBrk="1" hangingPunct="1">
              <a:defRPr/>
            </a:pPr>
            <a:r>
              <a:rPr lang="en-US" dirty="0">
                <a:effectLst>
                  <a:outerShdw blurRad="38100" dist="38100" dir="2700000" algn="tl">
                    <a:srgbClr val="808080"/>
                  </a:outerShdw>
                </a:effectLst>
                <a:latin typeface="Arial" charset="0"/>
                <a:ea typeface="ＭＳ Ｐゴシック" charset="0"/>
                <a:cs typeface="ＭＳ Ｐゴシック" charset="0"/>
              </a:rPr>
              <a:t>A.  God blesses you according to how much you give (9:6). </a:t>
            </a:r>
            <a:endParaRPr lang="en-US" dirty="0">
              <a:solidFill>
                <a:srgbClr val="FFFFFF"/>
              </a:solidFill>
              <a:effectLst>
                <a:outerShdw blurRad="38100" dist="38100" dir="2700000" algn="tl">
                  <a:srgbClr val="808080"/>
                </a:outerShd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228600" y="1600200"/>
            <a:ext cx="5181600" cy="35052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outerShdw blurRad="38100" dist="38100" dir="2700000" algn="tl">
                    <a:srgbClr val="808080"/>
                  </a:outerShdw>
                </a:effectLst>
                <a:uLnTx/>
                <a:uFillTx/>
                <a:latin typeface="Arial" charset="0"/>
                <a:ea typeface="ＭＳ Ｐゴシック" charset="0"/>
              </a:rPr>
              <a:t>6</a:t>
            </a:r>
            <a:r>
              <a:rPr kumimoji="0" lang="en-US" altLang="ja-JP"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rPr>
              <a:t>Remember this—a farmer who plants only a few seeds will get a small crop. But the one who plants generously will get a generous crop</a:t>
            </a:r>
            <a:r>
              <a:rPr kumimoji="0" lang="en-US" altLang="ja-JP"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rPr>
              <a:t>"</a:t>
            </a:r>
            <a:r>
              <a:rPr kumimoji="0" lang="en-US" sz="2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rPr>
              <a:t> (NLT).</a:t>
            </a:r>
            <a:endParaRPr kumimoji="0" 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endParaRPr>
          </a:p>
        </p:txBody>
      </p:sp>
    </p:spTree>
    <p:extLst>
      <p:ext uri="{BB962C8B-B14F-4D97-AF65-F5344CB8AC3E}">
        <p14:creationId xmlns:p14="http://schemas.microsoft.com/office/powerpoint/2010/main" val="35157983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2561" name="Picture 2" descr="seed_sprou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Rectangle 2"/>
          <p:cNvSpPr>
            <a:spLocks noGrp="1" noChangeArrowheads="1"/>
          </p:cNvSpPr>
          <p:nvPr>
            <p:ph type="ctrTitle"/>
          </p:nvPr>
        </p:nvSpPr>
        <p:spPr>
          <a:xfrm>
            <a:off x="762000" y="2514600"/>
            <a:ext cx="7772400" cy="1371600"/>
          </a:xfrm>
        </p:spPr>
        <p:txBody>
          <a:bodyPr/>
          <a:lstStyle/>
          <a:p>
            <a:pPr eaLnBrk="1" hangingPunct="1">
              <a:defRPr/>
            </a:pPr>
            <a:r>
              <a:rPr lang="en-US">
                <a:effectLst>
                  <a:outerShdw blurRad="38100" dist="38100" dir="2700000" algn="tl">
                    <a:srgbClr val="808080"/>
                  </a:outerShdw>
                </a:effectLst>
                <a:latin typeface="Arial" charset="0"/>
                <a:ea typeface="ＭＳ Ｐゴシック" charset="0"/>
                <a:cs typeface="ＭＳ Ｐゴシック" charset="0"/>
              </a:rPr>
              <a:t>Plant little, harvest little</a:t>
            </a:r>
            <a:br>
              <a:rPr lang="en-US">
                <a:effectLst>
                  <a:outerShdw blurRad="38100" dist="38100" dir="2700000" algn="tl">
                    <a:srgbClr val="808080"/>
                  </a:outerShdw>
                </a:effectLst>
                <a:latin typeface="Arial" charset="0"/>
                <a:ea typeface="ＭＳ Ｐゴシック" charset="0"/>
                <a:cs typeface="ＭＳ Ｐゴシック" charset="0"/>
              </a:rPr>
            </a:br>
            <a:r>
              <a:rPr lang="en-US">
                <a:effectLst>
                  <a:outerShdw blurRad="38100" dist="38100" dir="2700000" algn="tl">
                    <a:srgbClr val="808080"/>
                  </a:outerShdw>
                </a:effectLst>
                <a:latin typeface="Arial" charset="0"/>
                <a:ea typeface="ＭＳ Ｐゴシック" charset="0"/>
                <a:cs typeface="ＭＳ Ｐゴシック" charset="0"/>
              </a:rPr>
              <a:t>Plant much, harvest much</a:t>
            </a:r>
          </a:p>
        </p:txBody>
      </p:sp>
      <p:sp>
        <p:nvSpPr>
          <p:cNvPr id="4" name="Rectangle 2"/>
          <p:cNvSpPr txBox="1">
            <a:spLocks noChangeArrowheads="1"/>
          </p:cNvSpPr>
          <p:nvPr/>
        </p:nvSpPr>
        <p:spPr bwMode="auto">
          <a:xfrm>
            <a:off x="0" y="0"/>
            <a:ext cx="9144000" cy="10668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rPr>
              <a:t>Rule #1 of Agriculture...</a:t>
            </a:r>
          </a:p>
        </p:txBody>
      </p:sp>
    </p:spTree>
    <p:extLst>
      <p:ext uri="{BB962C8B-B14F-4D97-AF65-F5344CB8AC3E}">
        <p14:creationId xmlns:p14="http://schemas.microsoft.com/office/powerpoint/2010/main" val="18054240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8370"/>
                                        </p:tgtEl>
                                        <p:attrNameLst>
                                          <p:attrName>style.visibility</p:attrName>
                                        </p:attrNameLst>
                                      </p:cBhvr>
                                      <p:to>
                                        <p:strVal val="visible"/>
                                      </p:to>
                                    </p:set>
                                    <p:animEffect transition="in" filter="fade">
                                      <p:cBhvr>
                                        <p:cTn id="11" dur="2000"/>
                                        <p:tgtEl>
                                          <p:spTgt spid="58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8CB16D5-4C13-ED48-9B8E-4F85BC2CE8E0}" type="slidenum">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151554" name="Picture 2" descr="bv30217"/>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27838"/>
          </a:xfrm>
        </p:spPr>
      </p:pic>
      <p:sp>
        <p:nvSpPr>
          <p:cNvPr id="35843" name="Rectangle 3"/>
          <p:cNvSpPr>
            <a:spLocks noGrp="1" noChangeArrowheads="1"/>
          </p:cNvSpPr>
          <p:nvPr>
            <p:ph type="title"/>
          </p:nvPr>
        </p:nvSpPr>
        <p:spPr>
          <a:xfrm>
            <a:off x="457200" y="304800"/>
            <a:ext cx="2362200" cy="685800"/>
          </a:xfrm>
          <a:solidFill>
            <a:schemeClr val="accent1">
              <a:alpha val="70979"/>
            </a:schemeClr>
          </a:solidFill>
        </p:spPr>
        <p:txBody>
          <a:bodyPr/>
          <a:lstStyle/>
          <a:p>
            <a:pPr algn="l" eaLnBrk="1" hangingPunct="1"/>
            <a:r>
              <a:rPr lang="en-US" b="1" i="1">
                <a:solidFill>
                  <a:srgbClr val="FF0000"/>
                </a:solidFill>
                <a:latin typeface="Comic Sans MS" charset="0"/>
              </a:rPr>
              <a:t>THEME</a:t>
            </a:r>
          </a:p>
        </p:txBody>
      </p:sp>
      <p:sp>
        <p:nvSpPr>
          <p:cNvPr id="35844" name="WordArt 4"/>
          <p:cNvSpPr>
            <a:spLocks noChangeArrowheads="1" noChangeShapeType="1" noTextEdit="1"/>
          </p:cNvSpPr>
          <p:nvPr/>
        </p:nvSpPr>
        <p:spPr bwMode="auto">
          <a:xfrm>
            <a:off x="914400" y="1143000"/>
            <a:ext cx="3657600" cy="5715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srgbClr val="00FFFF"/>
                </a:solidFill>
                <a:effectLst>
                  <a:outerShdw blurRad="63500" dist="46662" dir="2115817" algn="ctr" rotWithShape="0">
                    <a:srgbClr val="B2B2B2">
                      <a:alpha val="79999"/>
                    </a:srgbClr>
                  </a:outerShdw>
                </a:effectLst>
                <a:uLnTx/>
                <a:uFillTx/>
                <a:latin typeface="Impact"/>
                <a:ea typeface="Impact"/>
                <a:cs typeface="Impact"/>
              </a:rPr>
              <a:t>Paul</a:t>
            </a:r>
            <a:r>
              <a:rPr kumimoji="0" lang="fr-FR" sz="3600" b="0" i="0" u="none" strike="noStrike" kern="10" cap="none" spc="0" normalizeH="0" baseline="0" noProof="0" dirty="0">
                <a:ln>
                  <a:noFill/>
                </a:ln>
                <a:solidFill>
                  <a:srgbClr val="00FFFF"/>
                </a:solidFill>
                <a:effectLst>
                  <a:outerShdw blurRad="63500" dist="46662" dir="2115817" algn="ctr" rotWithShape="0">
                    <a:srgbClr val="B2B2B2">
                      <a:alpha val="79999"/>
                    </a:srgbClr>
                  </a:outerShdw>
                </a:effectLst>
                <a:uLnTx/>
                <a:uFillTx/>
                <a:latin typeface="Impact"/>
                <a:ea typeface="Impact"/>
                <a:cs typeface="Impact"/>
              </a:rPr>
              <a:t>'</a:t>
            </a:r>
            <a:r>
              <a:rPr kumimoji="0" lang="en-US" sz="3600" b="0" i="0" u="none" strike="noStrike" kern="10" cap="none" spc="0" normalizeH="0" baseline="0" noProof="0" dirty="0">
                <a:ln>
                  <a:noFill/>
                </a:ln>
                <a:solidFill>
                  <a:srgbClr val="00FFFF"/>
                </a:solidFill>
                <a:effectLst>
                  <a:outerShdw blurRad="63500" dist="46662" dir="2115817" algn="ctr" rotWithShape="0">
                    <a:srgbClr val="B2B2B2">
                      <a:alpha val="79999"/>
                    </a:srgbClr>
                  </a:outerShdw>
                </a:effectLst>
                <a:uLnTx/>
                <a:uFillTx/>
                <a:latin typeface="Impact"/>
                <a:ea typeface="Impact"/>
                <a:cs typeface="Impact"/>
              </a:rPr>
              <a:t>s defense of his</a:t>
            </a:r>
          </a:p>
        </p:txBody>
      </p:sp>
      <p:sp>
        <p:nvSpPr>
          <p:cNvPr id="35845" name="WordArt 5"/>
          <p:cNvSpPr>
            <a:spLocks noChangeArrowheads="1" noChangeShapeType="1" noTextEdit="1"/>
          </p:cNvSpPr>
          <p:nvPr/>
        </p:nvSpPr>
        <p:spPr bwMode="auto">
          <a:xfrm>
            <a:off x="838200" y="3810000"/>
            <a:ext cx="7086600" cy="1143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rPr>
              <a:t>MESSAGE</a:t>
            </a:r>
          </a:p>
        </p:txBody>
      </p:sp>
      <p:sp>
        <p:nvSpPr>
          <p:cNvPr id="35846" name="WordArt 6"/>
          <p:cNvSpPr>
            <a:spLocks noChangeArrowheads="1" noChangeShapeType="1" noTextEdit="1"/>
          </p:cNvSpPr>
          <p:nvPr/>
        </p:nvSpPr>
        <p:spPr bwMode="auto">
          <a:xfrm>
            <a:off x="1371600" y="1905000"/>
            <a:ext cx="6324600" cy="15240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round/>
                  <a:headEnd/>
                  <a:tailEnd/>
                </a:ln>
                <a:gradFill rotWithShape="1">
                  <a:gsLst>
                    <a:gs pos="0">
                      <a:srgbClr val="FFFFCC"/>
                    </a:gs>
                    <a:gs pos="100000">
                      <a:srgbClr val="FF9999"/>
                    </a:gs>
                  </a:gsLst>
                  <a:lin ang="5400000" scaled="1"/>
                </a:gradFill>
                <a:effectLst/>
                <a:uLnTx/>
                <a:uFillTx/>
                <a:latin typeface="Tahoma"/>
                <a:ea typeface="Tahoma"/>
                <a:cs typeface="Tahoma"/>
              </a:rPr>
              <a:t>APOSTLESHIP</a:t>
            </a:r>
          </a:p>
        </p:txBody>
      </p:sp>
      <p:sp>
        <p:nvSpPr>
          <p:cNvPr id="35847" name="Text Box 7"/>
          <p:cNvSpPr txBox="1">
            <a:spLocks noChangeArrowheads="1"/>
          </p:cNvSpPr>
          <p:nvPr/>
        </p:nvSpPr>
        <p:spPr bwMode="auto">
          <a:xfrm>
            <a:off x="0" y="5059363"/>
            <a:ext cx="914400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8800" b="1" i="0" u="none" strike="noStrike" kern="1200" cap="none" spc="0" normalizeH="0" baseline="0" noProof="0">
                <a:ln>
                  <a:noFill/>
                </a:ln>
                <a:solidFill>
                  <a:srgbClr val="CCFF33"/>
                </a:solidFill>
                <a:effectLst/>
                <a:uLnTx/>
                <a:uFillTx/>
                <a:latin typeface="Impact" charset="0"/>
                <a:ea typeface="ＭＳ Ｐゴシック" charset="0"/>
                <a:cs typeface="Arial" charset="0"/>
              </a:rPr>
              <a:t>INTEGRITY</a:t>
            </a:r>
          </a:p>
        </p:txBody>
      </p:sp>
    </p:spTree>
    <p:extLst>
      <p:ext uri="{BB962C8B-B14F-4D97-AF65-F5344CB8AC3E}">
        <p14:creationId xmlns:p14="http://schemas.microsoft.com/office/powerpoint/2010/main" val="37365955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checkerboard(across)">
                                      <p:cBhvr>
                                        <p:cTn id="7" dur="500"/>
                                        <p:tgtEl>
                                          <p:spTgt spid="3584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5844"/>
                                        </p:tgtEl>
                                        <p:attrNameLst>
                                          <p:attrName>style.visibility</p:attrName>
                                        </p:attrNameLst>
                                      </p:cBhvr>
                                      <p:to>
                                        <p:strVal val="visible"/>
                                      </p:to>
                                    </p:set>
                                    <p:animEffect transition="in" filter="dissolve">
                                      <p:cBhvr>
                                        <p:cTn id="11" dur="500"/>
                                        <p:tgtEl>
                                          <p:spTgt spid="35844"/>
                                        </p:tgtEl>
                                      </p:cBhvr>
                                    </p:animEffect>
                                  </p:childTnLst>
                                </p:cTn>
                              </p:par>
                            </p:childTnLst>
                          </p:cTn>
                        </p:par>
                        <p:par>
                          <p:cTn id="12" fill="hold" nodeType="afterGroup">
                            <p:stCondLst>
                              <p:cond delay="1000"/>
                            </p:stCondLst>
                            <p:childTnLst>
                              <p:par>
                                <p:cTn id="13" presetID="23" presetClass="entr" presetSubtype="16" fill="hold" grpId="0" nodeType="afterEffect">
                                  <p:stCondLst>
                                    <p:cond delay="0"/>
                                  </p:stCondLst>
                                  <p:childTnLst>
                                    <p:set>
                                      <p:cBhvr>
                                        <p:cTn id="14" dur="1" fill="hold">
                                          <p:stCondLst>
                                            <p:cond delay="0"/>
                                          </p:stCondLst>
                                        </p:cTn>
                                        <p:tgtEl>
                                          <p:spTgt spid="35846"/>
                                        </p:tgtEl>
                                        <p:attrNameLst>
                                          <p:attrName>style.visibility</p:attrName>
                                        </p:attrNameLst>
                                      </p:cBhvr>
                                      <p:to>
                                        <p:strVal val="visible"/>
                                      </p:to>
                                    </p:set>
                                    <p:anim calcmode="lin" valueType="num">
                                      <p:cBhvr>
                                        <p:cTn id="15" dur="500" fill="hold"/>
                                        <p:tgtEl>
                                          <p:spTgt spid="35846"/>
                                        </p:tgtEl>
                                        <p:attrNameLst>
                                          <p:attrName>ppt_w</p:attrName>
                                        </p:attrNameLst>
                                      </p:cBhvr>
                                      <p:tavLst>
                                        <p:tav tm="0">
                                          <p:val>
                                            <p:fltVal val="0"/>
                                          </p:val>
                                        </p:tav>
                                        <p:tav tm="100000">
                                          <p:val>
                                            <p:strVal val="#ppt_w"/>
                                          </p:val>
                                        </p:tav>
                                      </p:tavLst>
                                    </p:anim>
                                    <p:anim calcmode="lin" valueType="num">
                                      <p:cBhvr>
                                        <p:cTn id="16" dur="500" fill="hold"/>
                                        <p:tgtEl>
                                          <p:spTgt spid="35846"/>
                                        </p:tgtEl>
                                        <p:attrNameLst>
                                          <p:attrName>ppt_h</p:attrName>
                                        </p:attrNameLst>
                                      </p:cBhvr>
                                      <p:tavLst>
                                        <p:tav tm="0">
                                          <p:val>
                                            <p:fltVal val="0"/>
                                          </p:val>
                                        </p:tav>
                                        <p:tav tm="100000">
                                          <p:val>
                                            <p:strVal val="#ppt_h"/>
                                          </p:val>
                                        </p:tav>
                                      </p:tavLst>
                                    </p:anim>
                                  </p:childTnLst>
                                </p:cTn>
                              </p:par>
                            </p:childTnLst>
                          </p:cTn>
                        </p:par>
                        <p:par>
                          <p:cTn id="17" fill="hold" nodeType="afterGroup">
                            <p:stCondLst>
                              <p:cond delay="1500"/>
                            </p:stCondLst>
                            <p:childTnLst>
                              <p:par>
                                <p:cTn id="18" presetID="15" presetClass="entr" presetSubtype="0" fill="hold" grpId="0" nodeType="afterEffect">
                                  <p:stCondLst>
                                    <p:cond delay="0"/>
                                  </p:stCondLst>
                                  <p:childTnLst>
                                    <p:set>
                                      <p:cBhvr>
                                        <p:cTn id="19" dur="1" fill="hold">
                                          <p:stCondLst>
                                            <p:cond delay="0"/>
                                          </p:stCondLst>
                                        </p:cTn>
                                        <p:tgtEl>
                                          <p:spTgt spid="35845"/>
                                        </p:tgtEl>
                                        <p:attrNameLst>
                                          <p:attrName>style.visibility</p:attrName>
                                        </p:attrNameLst>
                                      </p:cBhvr>
                                      <p:to>
                                        <p:strVal val="visible"/>
                                      </p:to>
                                    </p:set>
                                    <p:anim calcmode="lin" valueType="num">
                                      <p:cBhvr>
                                        <p:cTn id="20" dur="1000" fill="hold"/>
                                        <p:tgtEl>
                                          <p:spTgt spid="35845"/>
                                        </p:tgtEl>
                                        <p:attrNameLst>
                                          <p:attrName>ppt_w</p:attrName>
                                        </p:attrNameLst>
                                      </p:cBhvr>
                                      <p:tavLst>
                                        <p:tav tm="0">
                                          <p:val>
                                            <p:fltVal val="0"/>
                                          </p:val>
                                        </p:tav>
                                        <p:tav tm="100000">
                                          <p:val>
                                            <p:strVal val="#ppt_w"/>
                                          </p:val>
                                        </p:tav>
                                      </p:tavLst>
                                    </p:anim>
                                    <p:anim calcmode="lin" valueType="num">
                                      <p:cBhvr>
                                        <p:cTn id="21" dur="1000" fill="hold"/>
                                        <p:tgtEl>
                                          <p:spTgt spid="35845"/>
                                        </p:tgtEl>
                                        <p:attrNameLst>
                                          <p:attrName>ppt_h</p:attrName>
                                        </p:attrNameLst>
                                      </p:cBhvr>
                                      <p:tavLst>
                                        <p:tav tm="0">
                                          <p:val>
                                            <p:fltVal val="0"/>
                                          </p:val>
                                        </p:tav>
                                        <p:tav tm="100000">
                                          <p:val>
                                            <p:strVal val="#ppt_h"/>
                                          </p:val>
                                        </p:tav>
                                      </p:tavLst>
                                    </p:anim>
                                    <p:anim calcmode="lin" valueType="num">
                                      <p:cBhvr>
                                        <p:cTn id="22" dur="1000" fill="hold"/>
                                        <p:tgtEl>
                                          <p:spTgt spid="35845"/>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35845"/>
                                        </p:tgtEl>
                                        <p:attrNameLst>
                                          <p:attrName>ppt_y</p:attrName>
                                        </p:attrNameLst>
                                      </p:cBhvr>
                                      <p:tavLst>
                                        <p:tav tm="0" fmla="#ppt_y+(sin(-2*pi*(1-$))*-#ppt_x+cos(-2*pi*(1-$))*(1-#ppt_y))*(1-$)">
                                          <p:val>
                                            <p:fltVal val="0"/>
                                          </p:val>
                                        </p:tav>
                                        <p:tav tm="100000">
                                          <p:val>
                                            <p:fltVal val="1"/>
                                          </p:val>
                                        </p:tav>
                                      </p:tavLst>
                                    </p:anim>
                                  </p:childTnLst>
                                </p:cTn>
                              </p:par>
                            </p:childTnLst>
                          </p:cTn>
                        </p:par>
                        <p:par>
                          <p:cTn id="24" fill="hold" nodeType="afterGroup">
                            <p:stCondLst>
                              <p:cond delay="2500"/>
                            </p:stCondLst>
                            <p:childTnLst>
                              <p:par>
                                <p:cTn id="25" presetID="40" presetClass="entr" presetSubtype="0" fill="hold" grpId="0" nodeType="afterEffect">
                                  <p:stCondLst>
                                    <p:cond delay="0"/>
                                  </p:stCondLst>
                                  <p:iterate type="lt">
                                    <p:tmPct val="10000"/>
                                  </p:iterate>
                                  <p:childTnLst>
                                    <p:set>
                                      <p:cBhvr>
                                        <p:cTn id="26" dur="1" fill="hold">
                                          <p:stCondLst>
                                            <p:cond delay="0"/>
                                          </p:stCondLst>
                                        </p:cTn>
                                        <p:tgtEl>
                                          <p:spTgt spid="35847"/>
                                        </p:tgtEl>
                                        <p:attrNameLst>
                                          <p:attrName>style.visibility</p:attrName>
                                        </p:attrNameLst>
                                      </p:cBhvr>
                                      <p:to>
                                        <p:strVal val="visible"/>
                                      </p:to>
                                    </p:set>
                                    <p:animEffect transition="in" filter="fade">
                                      <p:cBhvr>
                                        <p:cTn id="27" dur="1000"/>
                                        <p:tgtEl>
                                          <p:spTgt spid="35847"/>
                                        </p:tgtEl>
                                      </p:cBhvr>
                                    </p:animEffect>
                                    <p:anim calcmode="lin" valueType="num">
                                      <p:cBhvr>
                                        <p:cTn id="28" dur="1000" fill="hold"/>
                                        <p:tgtEl>
                                          <p:spTgt spid="35847"/>
                                        </p:tgtEl>
                                        <p:attrNameLst>
                                          <p:attrName>ppt_x</p:attrName>
                                        </p:attrNameLst>
                                      </p:cBhvr>
                                      <p:tavLst>
                                        <p:tav tm="0">
                                          <p:val>
                                            <p:strVal val="#ppt_x-.1"/>
                                          </p:val>
                                        </p:tav>
                                        <p:tav tm="100000">
                                          <p:val>
                                            <p:strVal val="#ppt_x"/>
                                          </p:val>
                                        </p:tav>
                                      </p:tavLst>
                                    </p:anim>
                                    <p:anim calcmode="lin" valueType="num">
                                      <p:cBhvr>
                                        <p:cTn id="29" dur="1000" fill="hold"/>
                                        <p:tgtEl>
                                          <p:spTgt spid="358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animBg="1"/>
      <p:bldP spid="35844" grpId="0" animBg="1"/>
      <p:bldP spid="35845" grpId="0" animBg="1"/>
      <p:bldP spid="35846" grpId="0" animBg="1"/>
      <p:bldP spid="35847" grpId="0"/>
    </p:bldLst>
  </p:timing>
</p:sld>
</file>

<file path=ppt/slides/slide1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3585" name="Rectangle 2"/>
          <p:cNvSpPr>
            <a:spLocks noGrp="1" noChangeArrowheads="1"/>
          </p:cNvSpPr>
          <p:nvPr>
            <p:ph type="ctrTitle"/>
          </p:nvPr>
        </p:nvSpPr>
        <p:spPr>
          <a:xfrm>
            <a:off x="0" y="0"/>
            <a:ext cx="9144000" cy="762000"/>
          </a:xfrm>
        </p:spPr>
        <p:txBody>
          <a:bodyPr/>
          <a:lstStyle/>
          <a:p>
            <a:pPr eaLnBrk="1" hangingPunct="1"/>
            <a:r>
              <a:rPr lang="en-US">
                <a:solidFill>
                  <a:srgbClr val="FFFFFF"/>
                </a:solidFill>
                <a:latin typeface="Arial" charset="0"/>
                <a:ea typeface="ＭＳ Ｐゴシック" charset="0"/>
                <a:cs typeface="ＭＳ Ｐゴシック" charset="0"/>
              </a:rPr>
              <a:t>Title</a:t>
            </a:r>
          </a:p>
        </p:txBody>
      </p:sp>
      <p:pic>
        <p:nvPicPr>
          <p:cNvPr id="323586" name="Picture 2" descr="kraft j l.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59436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3587" name="Picture 3" descr="kraft logo.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8400" y="5181600"/>
            <a:ext cx="2362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Box 4"/>
          <p:cNvSpPr txBox="1">
            <a:spLocks noChangeArrowheads="1"/>
          </p:cNvSpPr>
          <p:nvPr/>
        </p:nvSpPr>
        <p:spPr bwMode="auto">
          <a:xfrm>
            <a:off x="6096000" y="0"/>
            <a:ext cx="29718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3200" b="0" i="0" u="none" strike="noStrike" kern="1200" cap="none" spc="0" normalizeH="0" baseline="0" noProof="0" dirty="0">
                <a:ln>
                  <a:noFill/>
                </a:ln>
                <a:solidFill>
                  <a:srgbClr val="FFFFFF"/>
                </a:solidFill>
                <a:effectLst/>
                <a:uLnTx/>
                <a:uFillTx/>
                <a:latin typeface="Arial" charset="0"/>
                <a:ea typeface="ＭＳ Ｐゴシック" charset="0"/>
              </a:rPr>
              <a:t>"The only investments I ever made which have paid constantly increasing dividends, is the money I have given to the Lord." </a:t>
            </a:r>
            <a:endParaRPr kumimoji="0" lang="en-US" sz="32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1152212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653"/>
                                        </p:tgtEl>
                                        <p:attrNameLst>
                                          <p:attrName>style.visibility</p:attrName>
                                        </p:attrNameLst>
                                      </p:cBhvr>
                                      <p:to>
                                        <p:strVal val="visible"/>
                                      </p:to>
                                    </p:set>
                                    <p:animEffect transition="in" filter="wipe(up)">
                                      <p:cBhvr>
                                        <p:cTn id="7" dur="5000"/>
                                        <p:tgtEl>
                                          <p:spTgt spid="27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p:bldLst>
  </p:timing>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4609" name="Picture 3" descr="sowing scatter_see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709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4610" name="Rectangle 2"/>
          <p:cNvSpPr>
            <a:spLocks noGrp="1" noChangeArrowheads="1"/>
          </p:cNvSpPr>
          <p:nvPr>
            <p:ph type="ctrTitle"/>
          </p:nvPr>
        </p:nvSpPr>
        <p:spPr>
          <a:xfrm>
            <a:off x="-76200" y="5029200"/>
            <a:ext cx="9296400" cy="1828800"/>
          </a:xfrm>
          <a:solidFill>
            <a:srgbClr val="000000"/>
          </a:solidFill>
        </p:spPr>
        <p:txBody>
          <a:bodyPr/>
          <a:lstStyle/>
          <a:p>
            <a:pPr eaLnBrk="1" hangingPunct="1"/>
            <a:r>
              <a:rPr lang="en-US" sz="3600">
                <a:latin typeface="Arial" charset="0"/>
                <a:ea typeface="ＭＳ Ｐゴシック" charset="0"/>
                <a:cs typeface="ＭＳ Ｐゴシック" charset="0"/>
              </a:rPr>
              <a:t>No one can take away your investments sent up to heaven ahead of you.</a:t>
            </a:r>
            <a:endParaRPr lang="en-US" sz="36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2844505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6657" name="Rectangle 2"/>
          <p:cNvSpPr>
            <a:spLocks noGrp="1" noChangeArrowheads="1"/>
          </p:cNvSpPr>
          <p:nvPr>
            <p:ph type="ctrTitle"/>
          </p:nvPr>
        </p:nvSpPr>
        <p:spPr>
          <a:xfrm>
            <a:off x="0" y="0"/>
            <a:ext cx="9144000" cy="1219200"/>
          </a:xfrm>
        </p:spPr>
        <p:txBody>
          <a:bodyPr/>
          <a:lstStyle/>
          <a:p>
            <a:pPr marL="622300" indent="-622300" algn="l" eaLnBrk="1" hangingPunct="1"/>
            <a:r>
              <a:rPr lang="en-US" sz="3600">
                <a:solidFill>
                  <a:srgbClr val="FFFFFF"/>
                </a:solidFill>
                <a:latin typeface="Arial" charset="0"/>
                <a:ea typeface="ＭＳ Ｐゴシック" charset="0"/>
                <a:cs typeface="ＭＳ Ｐゴシック" charset="0"/>
              </a:rPr>
              <a:t>B. </a:t>
            </a:r>
            <a:r>
              <a:rPr lang="en-US" sz="3600">
                <a:latin typeface="Arial" charset="0"/>
                <a:ea typeface="ＭＳ Ｐゴシック" charset="0"/>
                <a:cs typeface="ＭＳ Ｐゴシック" charset="0"/>
              </a:rPr>
              <a:t>How much you give is a personal decision (9:7a). </a:t>
            </a:r>
            <a:endParaRPr lang="en-US" sz="3600">
              <a:solidFill>
                <a:srgbClr val="FFFFFF"/>
              </a:solidFill>
              <a:latin typeface="Arial" charset="0"/>
              <a:ea typeface="ＭＳ Ｐゴシック" charset="0"/>
              <a:cs typeface="ＭＳ Ｐゴシック" charset="0"/>
            </a:endParaRPr>
          </a:p>
        </p:txBody>
      </p:sp>
      <p:pic>
        <p:nvPicPr>
          <p:cNvPr id="326658" name="Picture 2" descr="thinking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62313" y="2743200"/>
            <a:ext cx="588168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6659" name="Picture 3" descr="john-p-thinking.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743200"/>
            <a:ext cx="3276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6660" name="Rectangle 5"/>
          <p:cNvSpPr>
            <a:spLocks noChangeArrowheads="1"/>
          </p:cNvSpPr>
          <p:nvPr/>
        </p:nvSpPr>
        <p:spPr bwMode="auto">
          <a:xfrm>
            <a:off x="2667000" y="2743200"/>
            <a:ext cx="3962400" cy="22098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6661" name="Cloud Callout 4"/>
          <p:cNvSpPr>
            <a:spLocks noChangeArrowheads="1"/>
          </p:cNvSpPr>
          <p:nvPr/>
        </p:nvSpPr>
        <p:spPr bwMode="auto">
          <a:xfrm>
            <a:off x="2819400" y="2819400"/>
            <a:ext cx="3657600" cy="2514600"/>
          </a:xfrm>
          <a:prstGeom prst="cloudCallout">
            <a:avLst>
              <a:gd name="adj1" fmla="val 69569"/>
              <a:gd name="adj2" fmla="val -25667"/>
            </a:avLst>
          </a:prstGeom>
          <a:solidFill>
            <a:schemeClr val="accent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 name="Rectangle 2"/>
          <p:cNvSpPr txBox="1">
            <a:spLocks noChangeArrowheads="1"/>
          </p:cNvSpPr>
          <p:nvPr/>
        </p:nvSpPr>
        <p:spPr bwMode="auto">
          <a:xfrm>
            <a:off x="3429000" y="2971800"/>
            <a:ext cx="2438400" cy="1905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a:ea typeface="ＭＳ Ｐゴシック"/>
                <a:cs typeface="ＭＳ Ｐゴシック"/>
              </a:rPr>
              <a:t>How much should I give?</a:t>
            </a:r>
          </a:p>
        </p:txBody>
      </p:sp>
      <p:sp>
        <p:nvSpPr>
          <p:cNvPr id="326663" name="Rectangle 2"/>
          <p:cNvSpPr txBox="1">
            <a:spLocks noChangeArrowheads="1"/>
          </p:cNvSpPr>
          <p:nvPr/>
        </p:nvSpPr>
        <p:spPr bwMode="auto">
          <a:xfrm>
            <a:off x="990600" y="1447800"/>
            <a:ext cx="7010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30000" noProof="0">
                <a:ln>
                  <a:noFill/>
                </a:ln>
                <a:solidFill>
                  <a:srgbClr val="FFFFFF"/>
                </a:solidFill>
                <a:effectLst/>
                <a:uLnTx/>
                <a:uFillTx/>
                <a:latin typeface="Arial" charset="0"/>
                <a:ea typeface="ＭＳ Ｐゴシック" charset="0"/>
              </a:rPr>
              <a:t>7 </a:t>
            </a:r>
            <a:r>
              <a:rPr kumimoji="0" lang="en-US" sz="2800" b="1" i="0" u="none" strike="noStrike" kern="1200" cap="none" spc="0" normalizeH="0" baseline="0" noProof="0">
                <a:ln>
                  <a:noFill/>
                </a:ln>
                <a:solidFill>
                  <a:srgbClr val="FFFF00"/>
                </a:solidFill>
                <a:effectLst/>
                <a:uLnTx/>
                <a:uFillTx/>
                <a:latin typeface="Arial" charset="0"/>
                <a:ea typeface="ＭＳ Ｐゴシック" charset="0"/>
              </a:rPr>
              <a:t>You must each decide </a:t>
            </a: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in your heart how much to give</a:t>
            </a: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 (NLT).</a:t>
            </a:r>
            <a:endParaRPr kumimoji="0" lang="en-US" sz="2800" b="1" i="0" u="none" strike="noStrike" kern="1200" cap="none" spc="0" normalizeH="0" baseline="0" noProof="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29950504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681" name="Rectangle 2"/>
          <p:cNvSpPr>
            <a:spLocks noGrp="1" noChangeArrowheads="1"/>
          </p:cNvSpPr>
          <p:nvPr>
            <p:ph type="ctrTitle"/>
          </p:nvPr>
        </p:nvSpPr>
        <p:spPr>
          <a:xfrm>
            <a:off x="0" y="152400"/>
            <a:ext cx="9144000" cy="762000"/>
          </a:xfrm>
        </p:spPr>
        <p:txBody>
          <a:bodyPr/>
          <a:lstStyle/>
          <a:p>
            <a:pPr algn="l" eaLnBrk="1" hangingPunct="1"/>
            <a:r>
              <a:rPr lang="en-US" sz="4000" i="1">
                <a:solidFill>
                  <a:srgbClr val="FFFFFF"/>
                </a:solidFill>
                <a:latin typeface="Arial" charset="0"/>
                <a:ea typeface="ＭＳ Ｐゴシック" charset="0"/>
                <a:cs typeface="ＭＳ Ｐゴシック" charset="0"/>
              </a:rPr>
              <a:t>The OT Tithe</a:t>
            </a:r>
          </a:p>
        </p:txBody>
      </p:sp>
      <p:pic>
        <p:nvPicPr>
          <p:cNvPr id="327682" name="Picture 8" descr="fristfruitsgrai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 y="2349500"/>
            <a:ext cx="3784600"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683" name="TextBox 1"/>
          <p:cNvSpPr txBox="1">
            <a:spLocks noChangeArrowheads="1"/>
          </p:cNvSpPr>
          <p:nvPr/>
        </p:nvSpPr>
        <p:spPr bwMode="auto">
          <a:xfrm>
            <a:off x="3708400" y="188913"/>
            <a:ext cx="5219700" cy="353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Leviticus 27:30—"A tithe of everything from the land, whether grain from the soil or fruit from the trees, belongs to the L</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ORD</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it is holy to the L</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ORD</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a:t>
            </a:r>
          </a:p>
        </p:txBody>
      </p:sp>
    </p:spTree>
    <p:extLst>
      <p:ext uri="{BB962C8B-B14F-4D97-AF65-F5344CB8AC3E}">
        <p14:creationId xmlns:p14="http://schemas.microsoft.com/office/powerpoint/2010/main" val="10285787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8705" name="Rectangle 2"/>
          <p:cNvSpPr>
            <a:spLocks noGrp="1" noChangeArrowheads="1"/>
          </p:cNvSpPr>
          <p:nvPr>
            <p:ph type="ctrTitle"/>
          </p:nvPr>
        </p:nvSpPr>
        <p:spPr>
          <a:xfrm>
            <a:off x="0" y="0"/>
            <a:ext cx="9144000" cy="762000"/>
          </a:xfrm>
        </p:spPr>
        <p:txBody>
          <a:bodyPr/>
          <a:lstStyle/>
          <a:p>
            <a:pPr algn="l" eaLnBrk="1" hangingPunct="1"/>
            <a:r>
              <a:rPr lang="en-US">
                <a:solidFill>
                  <a:srgbClr val="FFFFFF"/>
                </a:solidFill>
                <a:latin typeface="Arial" charset="0"/>
                <a:ea typeface="ＭＳ Ｐゴシック" charset="0"/>
                <a:cs typeface="ＭＳ Ｐゴシック" charset="0"/>
              </a:rPr>
              <a:t>Malachi 3:10</a:t>
            </a:r>
          </a:p>
        </p:txBody>
      </p:sp>
      <p:pic>
        <p:nvPicPr>
          <p:cNvPr id="328706" name="Picture 3" descr="39003010 C99 - Malachi 3 10 - Bring ye all the tithes into the storehous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816100"/>
            <a:ext cx="8128000"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635375" y="0"/>
            <a:ext cx="5508625" cy="3046413"/>
          </a:xfrm>
          <a:prstGeom prst="rect">
            <a:avLst/>
          </a:prstGeom>
          <a:solidFill>
            <a:srgbClr val="800000"/>
          </a:solidFill>
        </p:spPr>
        <p:txBody>
          <a:bodyPr>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alpha val="75000"/>
                    </a:srgbClr>
                  </a:glow>
                  <a:outerShdw blurRad="50800" dist="38100" dir="2700000" algn="tl" rotWithShape="0">
                    <a:srgbClr val="000000">
                      <a:alpha val="43000"/>
                    </a:srgbClr>
                  </a:outerShdw>
                </a:effectLst>
                <a:uLnTx/>
                <a:uFillTx/>
                <a:latin typeface="Arial" charset="0"/>
                <a:ea typeface="ＭＳ Ｐゴシック" charset="0"/>
              </a:rPr>
              <a:t>"Bring the whole tithe into the storehouse, that there may be food in my house.  Test me in this," says the L</a:t>
            </a:r>
            <a:r>
              <a:rPr kumimoji="0" lang="en-US" sz="2000" b="1" i="0" u="none" strike="noStrike" kern="1200" cap="none" spc="0" normalizeH="0" baseline="0" noProof="0" dirty="0">
                <a:ln>
                  <a:noFill/>
                </a:ln>
                <a:solidFill>
                  <a:srgbClr val="FFFFFF"/>
                </a:solidFill>
                <a:effectLst>
                  <a:glow rad="177800">
                    <a:srgbClr val="000000">
                      <a:alpha val="75000"/>
                    </a:srgbClr>
                  </a:glow>
                  <a:outerShdw blurRad="50800" dist="38100" dir="2700000" algn="tl" rotWithShape="0">
                    <a:srgbClr val="000000">
                      <a:alpha val="43000"/>
                    </a:srgbClr>
                  </a:outerShdw>
                </a:effectLst>
                <a:uLnTx/>
                <a:uFillTx/>
                <a:latin typeface="Arial" charset="0"/>
                <a:ea typeface="ＭＳ Ｐゴシック" charset="0"/>
              </a:rPr>
              <a:t>ORD</a:t>
            </a:r>
            <a:r>
              <a:rPr kumimoji="0" lang="en-US" sz="2400" b="1" i="0" u="none" strike="noStrike" kern="1200" cap="none" spc="0" normalizeH="0" baseline="0" noProof="0" dirty="0">
                <a:ln>
                  <a:noFill/>
                </a:ln>
                <a:solidFill>
                  <a:srgbClr val="FFFFFF"/>
                </a:solidFill>
                <a:effectLst>
                  <a:glow rad="177800">
                    <a:srgbClr val="000000">
                      <a:alpha val="75000"/>
                    </a:srgbClr>
                  </a:glow>
                  <a:outerShdw blurRad="50800" dist="38100" dir="2700000" algn="tl" rotWithShape="0">
                    <a:srgbClr val="000000">
                      <a:alpha val="43000"/>
                    </a:srgbClr>
                  </a:outerShdw>
                </a:effectLst>
                <a:uLnTx/>
                <a:uFillTx/>
                <a:latin typeface="Arial" charset="0"/>
                <a:ea typeface="ＭＳ Ｐゴシック" charset="0"/>
              </a:rPr>
              <a:t> Almighty, "and see if I will not throw open the floodgates of heaven and pour out so much blessing that you will not have room enough for it."</a:t>
            </a:r>
          </a:p>
        </p:txBody>
      </p:sp>
    </p:spTree>
    <p:extLst>
      <p:ext uri="{BB962C8B-B14F-4D97-AF65-F5344CB8AC3E}">
        <p14:creationId xmlns:p14="http://schemas.microsoft.com/office/powerpoint/2010/main" val="20061132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0753" name="Rectangle 2"/>
          <p:cNvSpPr>
            <a:spLocks noGrp="1" noChangeArrowheads="1"/>
          </p:cNvSpPr>
          <p:nvPr>
            <p:ph type="ctrTitle"/>
          </p:nvPr>
        </p:nvSpPr>
        <p:spPr>
          <a:xfrm>
            <a:off x="0" y="228600"/>
            <a:ext cx="6172200" cy="1752600"/>
          </a:xfrm>
        </p:spPr>
        <p:txBody>
          <a:bodyPr/>
          <a:lstStyle/>
          <a:p>
            <a:pPr eaLnBrk="1" hangingPunct="1"/>
            <a:r>
              <a:rPr lang="en-US">
                <a:solidFill>
                  <a:srgbClr val="FFFFFF"/>
                </a:solidFill>
                <a:latin typeface="Arial" charset="0"/>
                <a:ea typeface="ＭＳ Ｐゴシック" charset="0"/>
                <a:cs typeface="ＭＳ Ｐゴシック" charset="0"/>
              </a:rPr>
              <a:t>Is tithing for today?</a:t>
            </a:r>
          </a:p>
        </p:txBody>
      </p:sp>
      <p:pic>
        <p:nvPicPr>
          <p:cNvPr id="330754" name="Picture 2" descr="tithing is scriptural.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455863"/>
            <a:ext cx="4953000" cy="440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0755" name="Picture 4" descr="tithing hoax.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8400" y="0"/>
            <a:ext cx="2895600"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0756" name="Picture 3" descr="tithing.jpe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10000" y="3886200"/>
            <a:ext cx="262096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55826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1777" name="Picture 5" descr="tithing-0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 y="1828800"/>
            <a:ext cx="3549650" cy="470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1778" name="Picture 6" descr="tithingeveryth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62400" y="3509963"/>
            <a:ext cx="5032375"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1779" name="Picture 7" descr="mormon-bibl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502658">
            <a:off x="6400800" y="533400"/>
            <a:ext cx="2379663" cy="343535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331780" name="Rectangle 2"/>
          <p:cNvSpPr>
            <a:spLocks noGrp="1" noChangeArrowheads="1"/>
          </p:cNvSpPr>
          <p:nvPr>
            <p:ph type="ctrTitle"/>
          </p:nvPr>
        </p:nvSpPr>
        <p:spPr>
          <a:xfrm>
            <a:off x="228600" y="152400"/>
            <a:ext cx="6705600" cy="762000"/>
          </a:xfrm>
        </p:spPr>
        <p:txBody>
          <a:bodyPr/>
          <a:lstStyle/>
          <a:p>
            <a:pPr algn="l" eaLnBrk="1" hangingPunct="1"/>
            <a:r>
              <a:rPr lang="en-US">
                <a:solidFill>
                  <a:srgbClr val="FFFFFF"/>
                </a:solidFill>
                <a:latin typeface="Arial" charset="0"/>
                <a:ea typeface="ＭＳ Ｐゴシック" charset="0"/>
                <a:cs typeface="ＭＳ Ｐゴシック" charset="0"/>
              </a:rPr>
              <a:t>Many Tithe Today...</a:t>
            </a:r>
          </a:p>
        </p:txBody>
      </p:sp>
    </p:spTree>
    <p:extLst>
      <p:ext uri="{BB962C8B-B14F-4D97-AF65-F5344CB8AC3E}">
        <p14:creationId xmlns:p14="http://schemas.microsoft.com/office/powerpoint/2010/main" val="26938422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2801" name="Rectangle 3"/>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2802" name="Rectangle 2"/>
          <p:cNvSpPr>
            <a:spLocks noGrp="1" noChangeArrowheads="1"/>
          </p:cNvSpPr>
          <p:nvPr>
            <p:ph type="ctrTitle"/>
          </p:nvPr>
        </p:nvSpPr>
        <p:spPr>
          <a:xfrm>
            <a:off x="0" y="0"/>
            <a:ext cx="9144000" cy="762000"/>
          </a:xfrm>
        </p:spPr>
        <p:txBody>
          <a:bodyPr/>
          <a:lstStyle/>
          <a:p>
            <a:pPr eaLnBrk="1" hangingPunct="1"/>
            <a:r>
              <a:rPr lang="en-US">
                <a:solidFill>
                  <a:srgbClr val="FFFFFF"/>
                </a:solidFill>
                <a:latin typeface="Arial" charset="0"/>
                <a:ea typeface="ＭＳ Ｐゴシック" charset="0"/>
                <a:cs typeface="ＭＳ Ｐゴシック" charset="0"/>
              </a:rPr>
              <a:t>Waitresses Get 15%</a:t>
            </a:r>
          </a:p>
        </p:txBody>
      </p:sp>
      <p:pic>
        <p:nvPicPr>
          <p:cNvPr id="332803" name="Picture 2" descr="waitress 15%.g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0"/>
            <a:ext cx="8077200" cy="684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2804" name="Rectangle 2"/>
          <p:cNvSpPr txBox="1">
            <a:spLocks noChangeArrowheads="1"/>
          </p:cNvSpPr>
          <p:nvPr/>
        </p:nvSpPr>
        <p:spPr bwMode="auto">
          <a:xfrm>
            <a:off x="-1588" y="5638800"/>
            <a:ext cx="9144001" cy="1219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charset="0"/>
                <a:ea typeface="ＭＳ Ｐゴシック" charset="0"/>
              </a:rPr>
              <a:t>How come the waitress gets 15% and God only gets 10%?</a:t>
            </a:r>
          </a:p>
        </p:txBody>
      </p:sp>
    </p:spTree>
    <p:extLst>
      <p:ext uri="{BB962C8B-B14F-4D97-AF65-F5344CB8AC3E}">
        <p14:creationId xmlns:p14="http://schemas.microsoft.com/office/powerpoint/2010/main" val="42055585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7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graphicFrame>
        <p:nvGraphicFramePr>
          <p:cNvPr id="333825" name="Object 2"/>
          <p:cNvGraphicFramePr>
            <a:graphicFrameLocks noChangeAspect="1"/>
          </p:cNvGraphicFramePr>
          <p:nvPr/>
        </p:nvGraphicFramePr>
        <p:xfrm>
          <a:off x="217488" y="144463"/>
          <a:ext cx="8596312" cy="3589337"/>
        </p:xfrm>
        <a:graphic>
          <a:graphicData uri="http://schemas.openxmlformats.org/presentationml/2006/ole">
            <mc:AlternateContent xmlns:mc="http://schemas.openxmlformats.org/markup-compatibility/2006">
              <mc:Choice xmlns:v="urn:schemas-microsoft-com:vml" Requires="v">
                <p:oleObj spid="_x0000_s72723" name="Chart" r:id="rId3" imgW="7001058" imgH="4076527" progId="MSGraph.Chart.8">
                  <p:embed followColorScheme="full"/>
                </p:oleObj>
              </mc:Choice>
              <mc:Fallback>
                <p:oleObj name="Chart" r:id="rId3" imgW="7001058" imgH="4076527" progId="MSGraph.Chart.8">
                  <p:embed followColorScheme="full"/>
                  <p:pic>
                    <p:nvPicPr>
                      <p:cNvPr id="333825" name="Object 2"/>
                      <p:cNvPicPr>
                        <a:picLocks noChangeAspect="1" noChangeArrowheads="1"/>
                      </p:cNvPicPr>
                      <p:nvPr/>
                    </p:nvPicPr>
                    <p:blipFill>
                      <a:blip r:embed="rId4"/>
                      <a:srcRect/>
                      <a:stretch>
                        <a:fillRect/>
                      </a:stretch>
                    </p:blipFill>
                    <p:spPr bwMode="auto">
                      <a:xfrm>
                        <a:off x="217488" y="144463"/>
                        <a:ext cx="8596312" cy="3589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33826" name="Rectangle 2"/>
          <p:cNvSpPr>
            <a:spLocks noGrp="1" noChangeArrowheads="1"/>
          </p:cNvSpPr>
          <p:nvPr>
            <p:ph type="title"/>
          </p:nvPr>
        </p:nvSpPr>
        <p:spPr>
          <a:xfrm>
            <a:off x="207963" y="134938"/>
            <a:ext cx="8499475" cy="427037"/>
          </a:xfrm>
          <a:solidFill>
            <a:srgbClr val="FFFFFF"/>
          </a:solidFill>
        </p:spPr>
        <p:txBody>
          <a:bodyPr anchor="t"/>
          <a:lstStyle/>
          <a:p>
            <a:pPr eaLnBrk="1" hangingPunct="1"/>
            <a:r>
              <a:rPr lang="en-US" sz="2400">
                <a:solidFill>
                  <a:schemeClr val="tx1"/>
                </a:solidFill>
                <a:latin typeface="Arial" charset="0"/>
                <a:ea typeface="ＭＳ Ｐゴシック" charset="0"/>
                <a:cs typeface="ＭＳ Ｐゴシック" charset="0"/>
              </a:rPr>
              <a:t>CIC Financials Oct 2009 to Jul 2010</a:t>
            </a:r>
            <a:endParaRPr lang="en-US" sz="2000">
              <a:solidFill>
                <a:srgbClr val="000066"/>
              </a:solidFill>
              <a:latin typeface="Arial" charset="0"/>
              <a:ea typeface="ＭＳ Ｐゴシック" charset="0"/>
              <a:cs typeface="ＭＳ Ｐゴシック" charset="0"/>
            </a:endParaRPr>
          </a:p>
        </p:txBody>
      </p:sp>
      <p:graphicFrame>
        <p:nvGraphicFramePr>
          <p:cNvPr id="333827" name="Object 3"/>
          <p:cNvGraphicFramePr>
            <a:graphicFrameLocks noChangeAspect="1"/>
          </p:cNvGraphicFramePr>
          <p:nvPr>
            <p:extLst/>
          </p:nvPr>
        </p:nvGraphicFramePr>
        <p:xfrm>
          <a:off x="7507288" y="101600"/>
          <a:ext cx="1317625" cy="473075"/>
        </p:xfrm>
        <a:graphic>
          <a:graphicData uri="http://schemas.openxmlformats.org/presentationml/2006/ole">
            <mc:AlternateContent xmlns:mc="http://schemas.openxmlformats.org/markup-compatibility/2006">
              <mc:Choice xmlns:v="urn:schemas-microsoft-com:vml" Requires="v">
                <p:oleObj spid="_x0000_s72724" name="Photo Editor Photo" r:id="rId5" imgW="5229955" imgH="1876190" progId="MSPhotoEd.3">
                  <p:embed/>
                </p:oleObj>
              </mc:Choice>
              <mc:Fallback>
                <p:oleObj name="Photo Editor Photo" r:id="rId5" imgW="5229955" imgH="1876190" progId="MSPhotoEd.3">
                  <p:embed/>
                  <p:pic>
                    <p:nvPicPr>
                      <p:cNvPr id="333827" name="Object 3"/>
                      <p:cNvPicPr>
                        <a:picLocks noChangeAspect="1" noChangeArrowheads="1"/>
                      </p:cNvPicPr>
                      <p:nvPr/>
                    </p:nvPicPr>
                    <p:blipFill>
                      <a:blip r:embed="rId6">
                        <a:alphaModFix amt="50000"/>
                        <a:extLst>
                          <a:ext uri="{28A0092B-C50C-407E-A947-70E740481C1C}">
                            <a14:useLocalDpi xmlns:a14="http://schemas.microsoft.com/office/drawing/2010/main" val="0"/>
                          </a:ext>
                        </a:extLst>
                      </a:blip>
                      <a:srcRect/>
                      <a:stretch>
                        <a:fillRect/>
                      </a:stretch>
                    </p:blipFill>
                    <p:spPr bwMode="auto">
                      <a:xfrm>
                        <a:off x="7507288" y="101600"/>
                        <a:ext cx="1317625" cy="473075"/>
                      </a:xfrm>
                      <a:prstGeom prst="rect">
                        <a:avLst/>
                      </a:prstGeom>
                      <a:noFill/>
                      <a:ln>
                        <a:noFill/>
                      </a:ln>
                      <a:effectLst/>
                      <a:extLst>
                        <a:ext uri="{909E8E84-426E-40dd-AFC4-6F175D3DCCD1}">
                          <a14:hiddenFill xmlns:a14="http://schemas.microsoft.com/office/drawing/2010/main">
                            <a:solidFill>
                              <a:srgbClr val="B8CCE4">
                                <a:alpha val="50195"/>
                              </a:srgbClr>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33828" name="Line 484"/>
          <p:cNvSpPr>
            <a:spLocks noChangeShapeType="1"/>
          </p:cNvSpPr>
          <p:nvPr/>
        </p:nvSpPr>
        <p:spPr bwMode="auto">
          <a:xfrm>
            <a:off x="1054100" y="1701800"/>
            <a:ext cx="7277100" cy="127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 name="TextBox 7"/>
          <p:cNvSpPr txBox="1">
            <a:spLocks noChangeArrowheads="1"/>
          </p:cNvSpPr>
          <p:nvPr/>
        </p:nvSpPr>
        <p:spPr bwMode="auto">
          <a:xfrm>
            <a:off x="228600" y="3962400"/>
            <a:ext cx="78597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We met the $7500 budget 2 out of 10 months.</a:t>
            </a:r>
          </a:p>
        </p:txBody>
      </p:sp>
      <p:sp>
        <p:nvSpPr>
          <p:cNvPr id="9" name="TextBox 8"/>
          <p:cNvSpPr txBox="1">
            <a:spLocks noChangeArrowheads="1"/>
          </p:cNvSpPr>
          <p:nvPr/>
        </p:nvSpPr>
        <p:spPr bwMode="auto">
          <a:xfrm>
            <a:off x="228600" y="4572000"/>
            <a:ext cx="8299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rPr>
              <a:t>Monthly giving was from $210 to $31 per family.</a:t>
            </a:r>
          </a:p>
        </p:txBody>
      </p:sp>
      <p:pic>
        <p:nvPicPr>
          <p:cNvPr id="333831" name="Picture 9" descr="frugal-save-money-homeowner.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162800" y="5334000"/>
            <a:ext cx="1812925" cy="1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3339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4849" name="Rectangle 2"/>
          <p:cNvSpPr>
            <a:spLocks noGrp="1" noChangeArrowheads="1"/>
          </p:cNvSpPr>
          <p:nvPr>
            <p:ph type="ctrTitle"/>
          </p:nvPr>
        </p:nvSpPr>
        <p:spPr>
          <a:xfrm>
            <a:off x="0" y="0"/>
            <a:ext cx="4648200" cy="3352800"/>
          </a:xfrm>
        </p:spPr>
        <p:txBody>
          <a:bodyPr/>
          <a:lstStyle/>
          <a:p>
            <a:pPr eaLnBrk="1" hangingPunct="1"/>
            <a:r>
              <a:rPr lang="en-US" sz="6000">
                <a:solidFill>
                  <a:srgbClr val="FFFFFF"/>
                </a:solidFill>
                <a:latin typeface="Arial" charset="0"/>
                <a:ea typeface="ＭＳ Ｐゴシック" charset="0"/>
                <a:cs typeface="ＭＳ Ｐゴシック" charset="0"/>
              </a:rPr>
              <a:t>The Math...</a:t>
            </a:r>
          </a:p>
        </p:txBody>
      </p:sp>
      <p:pic>
        <p:nvPicPr>
          <p:cNvPr id="334850" name="Picture 3" descr="tithingcoi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28800" y="4267200"/>
            <a:ext cx="4583113"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4851" name="Picture 2" descr="the_miracle_of_tithing.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1167133">
            <a:off x="5240338" y="965200"/>
            <a:ext cx="28321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89265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194"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8206" name="Slide" r:id="rId3" imgW="4572180" imgH="3428896" progId="PowerPoint.Slide.8">
                  <p:embed/>
                </p:oleObj>
              </mc:Choice>
              <mc:Fallback>
                <p:oleObj name="Slide" r:id="rId3" imgW="4572180" imgH="3428896" progId="PowerPoint.Slide.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6897" name="Picture 16" descr="holy-bibl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3"/>
          <p:cNvSpPr>
            <a:spLocks noGrp="1" noChangeArrowheads="1"/>
          </p:cNvSpPr>
          <p:nvPr>
            <p:ph type="title" idx="4294967295"/>
          </p:nvPr>
        </p:nvSpPr>
        <p:spPr>
          <a:xfrm>
            <a:off x="152400" y="228600"/>
            <a:ext cx="8763000" cy="838200"/>
          </a:xfrm>
          <a:solidFill>
            <a:schemeClr val="tx1"/>
          </a:solidFill>
          <a:ln>
            <a:solidFill>
              <a:srgbClr val="FFFFFF"/>
            </a:solidFill>
          </a:ln>
        </p:spPr>
        <p:txBody>
          <a:bodyPr/>
          <a:lstStyle/>
          <a:p>
            <a:pPr eaLnBrk="1" hangingPunct="1">
              <a:defRPr/>
            </a:pPr>
            <a:r>
              <a:rPr lang="en-US">
                <a:solidFill>
                  <a:srgbClr val="FFFFFF"/>
                </a:solidFill>
                <a:effectLst>
                  <a:outerShdw blurRad="38100" dist="38100" dir="2700000" algn="tl">
                    <a:srgbClr val="808080"/>
                  </a:outerShdw>
                </a:effectLst>
                <a:latin typeface="Arial" charset="0"/>
                <a:ea typeface="ＭＳ Ｐゴシック" charset="0"/>
                <a:cs typeface="ＭＳ Ｐゴシック" charset="0"/>
              </a:rPr>
              <a:t>Potential Pastors Considered</a:t>
            </a:r>
            <a:endParaRPr lang="en-US" sz="2800">
              <a:solidFill>
                <a:srgbClr val="FFFFFF"/>
              </a:solidFill>
              <a:effectLst>
                <a:outerShdw blurRad="38100" dist="38100" dir="2700000" algn="tl">
                  <a:srgbClr val="808080"/>
                </a:outerShdw>
              </a:effectLst>
              <a:latin typeface="Arial" charset="0"/>
              <a:ea typeface="ＭＳ Ｐゴシック" charset="0"/>
              <a:cs typeface="ＭＳ Ｐゴシック" charset="0"/>
            </a:endParaRPr>
          </a:p>
        </p:txBody>
      </p:sp>
      <p:sp>
        <p:nvSpPr>
          <p:cNvPr id="61444" name="Rectangle 4"/>
          <p:cNvSpPr>
            <a:spLocks noChangeArrowheads="1"/>
          </p:cNvSpPr>
          <p:nvPr/>
        </p:nvSpPr>
        <p:spPr bwMode="auto">
          <a:xfrm>
            <a:off x="533400" y="1600200"/>
            <a:ext cx="3886200" cy="533400"/>
          </a:xfrm>
          <a:prstGeom prst="rect">
            <a:avLst/>
          </a:prstGeom>
          <a:noFill/>
          <a:ln w="9525">
            <a:noFill/>
            <a:miter lim="800000"/>
            <a:headEnd/>
            <a:tailEnd/>
          </a:ln>
          <a:effectLst/>
        </p:spPr>
        <p:txBody>
          <a:bodyPr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rPr>
              <a:t>Blane Hall</a:t>
            </a:r>
            <a:endParaRPr kumimoji="0" lang="en-US" sz="1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endParaRPr>
          </a:p>
        </p:txBody>
      </p:sp>
      <p:sp>
        <p:nvSpPr>
          <p:cNvPr id="61445" name="Rectangle 5"/>
          <p:cNvSpPr>
            <a:spLocks noChangeArrowheads="1"/>
          </p:cNvSpPr>
          <p:nvPr/>
        </p:nvSpPr>
        <p:spPr bwMode="auto">
          <a:xfrm>
            <a:off x="533400" y="2406650"/>
            <a:ext cx="3886200" cy="533400"/>
          </a:xfrm>
          <a:prstGeom prst="rect">
            <a:avLst/>
          </a:prstGeom>
          <a:noFill/>
          <a:ln w="9525">
            <a:noFill/>
            <a:miter lim="800000"/>
            <a:headEnd/>
            <a:tailEnd/>
          </a:ln>
          <a:effectLst/>
        </p:spPr>
        <p:txBody>
          <a:bodyPr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rPr>
              <a:t>Dan Jensen</a:t>
            </a:r>
            <a:endParaRPr kumimoji="0" lang="en-US" sz="1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endParaRPr>
          </a:p>
        </p:txBody>
      </p:sp>
      <p:sp>
        <p:nvSpPr>
          <p:cNvPr id="61446" name="Rectangle 6"/>
          <p:cNvSpPr>
            <a:spLocks noChangeArrowheads="1"/>
          </p:cNvSpPr>
          <p:nvPr/>
        </p:nvSpPr>
        <p:spPr bwMode="auto">
          <a:xfrm>
            <a:off x="533400" y="3214688"/>
            <a:ext cx="3886200" cy="533400"/>
          </a:xfrm>
          <a:prstGeom prst="rect">
            <a:avLst/>
          </a:prstGeom>
          <a:noFill/>
          <a:ln w="9525">
            <a:noFill/>
            <a:miter lim="800000"/>
            <a:headEnd/>
            <a:tailEnd/>
          </a:ln>
          <a:effectLst/>
        </p:spPr>
        <p:txBody>
          <a:bodyPr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rPr>
              <a:t>David Allen</a:t>
            </a:r>
            <a:endParaRPr kumimoji="0" lang="en-US" sz="1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endParaRPr>
          </a:p>
        </p:txBody>
      </p:sp>
      <p:sp>
        <p:nvSpPr>
          <p:cNvPr id="61447" name="Rectangle 7"/>
          <p:cNvSpPr>
            <a:spLocks noChangeArrowheads="1"/>
          </p:cNvSpPr>
          <p:nvPr/>
        </p:nvSpPr>
        <p:spPr bwMode="auto">
          <a:xfrm>
            <a:off x="533400" y="4022725"/>
            <a:ext cx="3886200" cy="533400"/>
          </a:xfrm>
          <a:prstGeom prst="rect">
            <a:avLst/>
          </a:prstGeom>
          <a:noFill/>
          <a:ln w="9525">
            <a:noFill/>
            <a:miter lim="800000"/>
            <a:headEnd/>
            <a:tailEnd/>
          </a:ln>
          <a:effectLst/>
        </p:spPr>
        <p:txBody>
          <a:bodyPr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rPr>
              <a:t>Jack Hanks</a:t>
            </a:r>
            <a:endParaRPr kumimoji="0" lang="en-US" sz="1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endParaRPr>
          </a:p>
        </p:txBody>
      </p:sp>
      <p:sp>
        <p:nvSpPr>
          <p:cNvPr id="61448" name="Rectangle 8"/>
          <p:cNvSpPr>
            <a:spLocks noChangeArrowheads="1"/>
          </p:cNvSpPr>
          <p:nvPr/>
        </p:nvSpPr>
        <p:spPr bwMode="auto">
          <a:xfrm>
            <a:off x="533400" y="4830763"/>
            <a:ext cx="3886200" cy="533400"/>
          </a:xfrm>
          <a:prstGeom prst="rect">
            <a:avLst/>
          </a:prstGeom>
          <a:noFill/>
          <a:ln w="9525">
            <a:noFill/>
            <a:miter lim="800000"/>
            <a:headEnd/>
            <a:tailEnd/>
          </a:ln>
          <a:effectLst/>
        </p:spPr>
        <p:txBody>
          <a:bodyPr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rPr>
              <a:t>John Lowrey</a:t>
            </a:r>
            <a:endParaRPr kumimoji="0" lang="en-US" sz="1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endParaRPr>
          </a:p>
        </p:txBody>
      </p:sp>
      <p:sp>
        <p:nvSpPr>
          <p:cNvPr id="61450" name="Rectangle 10"/>
          <p:cNvSpPr>
            <a:spLocks noChangeArrowheads="1"/>
          </p:cNvSpPr>
          <p:nvPr/>
        </p:nvSpPr>
        <p:spPr bwMode="auto">
          <a:xfrm>
            <a:off x="533400" y="5638800"/>
            <a:ext cx="3886200" cy="533400"/>
          </a:xfrm>
          <a:prstGeom prst="rect">
            <a:avLst/>
          </a:prstGeom>
          <a:noFill/>
          <a:ln w="9525">
            <a:noFill/>
            <a:miter lim="800000"/>
            <a:headEnd/>
            <a:tailEnd/>
          </a:ln>
          <a:effectLst/>
        </p:spPr>
        <p:txBody>
          <a:bodyPr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rPr>
              <a:t>Kevin Green</a:t>
            </a:r>
            <a:endParaRPr kumimoji="0" lang="en-US" sz="1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endParaRPr>
          </a:p>
        </p:txBody>
      </p:sp>
      <p:sp>
        <p:nvSpPr>
          <p:cNvPr id="61458" name="Rectangle 18"/>
          <p:cNvSpPr>
            <a:spLocks noChangeArrowheads="1"/>
          </p:cNvSpPr>
          <p:nvPr/>
        </p:nvSpPr>
        <p:spPr bwMode="auto">
          <a:xfrm>
            <a:off x="4876800" y="1600200"/>
            <a:ext cx="4267200" cy="533400"/>
          </a:xfrm>
          <a:prstGeom prst="rect">
            <a:avLst/>
          </a:prstGeom>
          <a:noFill/>
          <a:ln w="9525">
            <a:noFill/>
            <a:miter lim="800000"/>
            <a:headEnd/>
            <a:tailEnd/>
          </a:ln>
          <a:effectLst/>
        </p:spPr>
        <p:txBody>
          <a:bodyPr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rPr>
              <a:t>Michael Holmes</a:t>
            </a:r>
            <a:endParaRPr kumimoji="0" lang="en-US" sz="1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endParaRPr>
          </a:p>
        </p:txBody>
      </p:sp>
      <p:sp>
        <p:nvSpPr>
          <p:cNvPr id="61459" name="Rectangle 19"/>
          <p:cNvSpPr>
            <a:spLocks noChangeArrowheads="1"/>
          </p:cNvSpPr>
          <p:nvPr/>
        </p:nvSpPr>
        <p:spPr bwMode="auto">
          <a:xfrm>
            <a:off x="4876800" y="2406650"/>
            <a:ext cx="3886200" cy="533400"/>
          </a:xfrm>
          <a:prstGeom prst="rect">
            <a:avLst/>
          </a:prstGeom>
          <a:noFill/>
          <a:ln w="9525">
            <a:noFill/>
            <a:miter lim="800000"/>
            <a:headEnd/>
            <a:tailEnd/>
          </a:ln>
          <a:effectLst/>
        </p:spPr>
        <p:txBody>
          <a:bodyPr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rPr>
              <a:t>Michael Karpf</a:t>
            </a:r>
            <a:endParaRPr kumimoji="0" lang="en-US" sz="1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endParaRPr>
          </a:p>
        </p:txBody>
      </p:sp>
      <p:sp>
        <p:nvSpPr>
          <p:cNvPr id="61460" name="Rectangle 20"/>
          <p:cNvSpPr>
            <a:spLocks noChangeArrowheads="1"/>
          </p:cNvSpPr>
          <p:nvPr/>
        </p:nvSpPr>
        <p:spPr bwMode="auto">
          <a:xfrm>
            <a:off x="4876800" y="3214688"/>
            <a:ext cx="3886200" cy="533400"/>
          </a:xfrm>
          <a:prstGeom prst="rect">
            <a:avLst/>
          </a:prstGeom>
          <a:noFill/>
          <a:ln w="9525">
            <a:noFill/>
            <a:miter lim="800000"/>
            <a:headEnd/>
            <a:tailEnd/>
          </a:ln>
          <a:effectLst/>
        </p:spPr>
        <p:txBody>
          <a:bodyPr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rPr>
              <a:t>Russ Bowers</a:t>
            </a:r>
            <a:endParaRPr kumimoji="0" lang="en-US" sz="1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endParaRPr>
          </a:p>
        </p:txBody>
      </p:sp>
      <p:sp>
        <p:nvSpPr>
          <p:cNvPr id="61461" name="Rectangle 21"/>
          <p:cNvSpPr>
            <a:spLocks noChangeArrowheads="1"/>
          </p:cNvSpPr>
          <p:nvPr/>
        </p:nvSpPr>
        <p:spPr bwMode="auto">
          <a:xfrm>
            <a:off x="4876800" y="4022725"/>
            <a:ext cx="3886200" cy="533400"/>
          </a:xfrm>
          <a:prstGeom prst="rect">
            <a:avLst/>
          </a:prstGeom>
          <a:noFill/>
          <a:ln w="9525">
            <a:noFill/>
            <a:miter lim="800000"/>
            <a:headEnd/>
            <a:tailEnd/>
          </a:ln>
          <a:effectLst/>
        </p:spPr>
        <p:txBody>
          <a:bodyPr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rPr>
              <a:t>Tom Emmons</a:t>
            </a:r>
            <a:endParaRPr kumimoji="0" lang="en-US" sz="1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endParaRPr>
          </a:p>
        </p:txBody>
      </p:sp>
      <p:sp>
        <p:nvSpPr>
          <p:cNvPr id="61462" name="Rectangle 22"/>
          <p:cNvSpPr>
            <a:spLocks noChangeArrowheads="1"/>
          </p:cNvSpPr>
          <p:nvPr/>
        </p:nvSpPr>
        <p:spPr bwMode="auto">
          <a:xfrm>
            <a:off x="4876800" y="4830763"/>
            <a:ext cx="3886200" cy="533400"/>
          </a:xfrm>
          <a:prstGeom prst="rect">
            <a:avLst/>
          </a:prstGeom>
          <a:noFill/>
          <a:ln w="9525">
            <a:noFill/>
            <a:miter lim="800000"/>
            <a:headEnd/>
            <a:tailEnd/>
          </a:ln>
          <a:effectLst/>
        </p:spPr>
        <p:txBody>
          <a:bodyPr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rPr>
              <a:t>Tim Whetstone</a:t>
            </a:r>
            <a:endParaRPr kumimoji="0" lang="en-US" sz="1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endParaRPr>
          </a:p>
        </p:txBody>
      </p:sp>
      <p:sp>
        <p:nvSpPr>
          <p:cNvPr id="2" name="Rectangle 23"/>
          <p:cNvSpPr>
            <a:spLocks noChangeArrowheads="1"/>
          </p:cNvSpPr>
          <p:nvPr/>
        </p:nvSpPr>
        <p:spPr bwMode="auto">
          <a:xfrm>
            <a:off x="2438400" y="6248400"/>
            <a:ext cx="3886200" cy="533400"/>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rPr>
              <a:t>2007-2010</a:t>
            </a:r>
            <a:endParaRPr kumimoji="0" lang="en-US" sz="9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endParaRPr>
          </a:p>
        </p:txBody>
      </p:sp>
      <p:sp>
        <p:nvSpPr>
          <p:cNvPr id="16" name="Rectangle 22"/>
          <p:cNvSpPr>
            <a:spLocks noChangeArrowheads="1"/>
          </p:cNvSpPr>
          <p:nvPr/>
        </p:nvSpPr>
        <p:spPr bwMode="auto">
          <a:xfrm>
            <a:off x="4876800" y="5638800"/>
            <a:ext cx="3886200" cy="533400"/>
          </a:xfrm>
          <a:prstGeom prst="rect">
            <a:avLst/>
          </a:prstGeom>
          <a:noFill/>
          <a:ln w="9525">
            <a:noFill/>
            <a:miter lim="800000"/>
            <a:headEnd/>
            <a:tailEnd/>
          </a:ln>
          <a:effectLst/>
        </p:spPr>
        <p:txBody>
          <a:bodyPr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rPr>
              <a:t>Pastor #12??</a:t>
            </a:r>
            <a:endParaRPr kumimoji="0" lang="en-US" sz="1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Osaka" charset="0"/>
              <a:cs typeface="Osaka" charset="0"/>
            </a:endParaRPr>
          </a:p>
        </p:txBody>
      </p:sp>
    </p:spTree>
    <p:extLst>
      <p:ext uri="{BB962C8B-B14F-4D97-AF65-F5344CB8AC3E}">
        <p14:creationId xmlns:p14="http://schemas.microsoft.com/office/powerpoint/2010/main" val="24894906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61444">
                                            <p:txEl>
                                              <p:pRg st="0" end="0"/>
                                            </p:txEl>
                                          </p:spTgt>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61445">
                                            <p:txEl>
                                              <p:pRg st="0" end="0"/>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61446">
                                            <p:txEl>
                                              <p:pRg st="0" end="0"/>
                                            </p:txEl>
                                          </p:spTgt>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61447">
                                            <p:txEl>
                                              <p:pRg st="0" end="0"/>
                                            </p:txEl>
                                          </p:spTgt>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61448">
                                            <p:txEl>
                                              <p:pRg st="0" end="0"/>
                                            </p:txEl>
                                          </p:spTgt>
                                        </p:tgtEl>
                                        <p:attrNameLst>
                                          <p:attrName>style.visibility</p:attrName>
                                        </p:attrNameLst>
                                      </p:cBhvr>
                                      <p:to>
                                        <p:strVal val="visible"/>
                                      </p:to>
                                    </p:set>
                                  </p:childTnLst>
                                </p:cTn>
                              </p:par>
                            </p:childTnLst>
                          </p:cTn>
                        </p:par>
                        <p:par>
                          <p:cTn id="19" fill="hold" nodeType="afterGroup">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61450">
                                            <p:txEl>
                                              <p:pRg st="0" end="0"/>
                                            </p:txEl>
                                          </p:spTgt>
                                        </p:tgtEl>
                                        <p:attrNameLst>
                                          <p:attrName>style.visibility</p:attrName>
                                        </p:attrNameLst>
                                      </p:cBhvr>
                                      <p:to>
                                        <p:strVal val="visible"/>
                                      </p:to>
                                    </p:set>
                                  </p:childTnLst>
                                </p:cTn>
                              </p:par>
                            </p:childTnLst>
                          </p:cTn>
                        </p:par>
                        <p:par>
                          <p:cTn id="22" fill="hold" nodeType="afterGroup">
                            <p:stCondLst>
                              <p:cond delay="3000"/>
                            </p:stCondLst>
                            <p:childTnLst>
                              <p:par>
                                <p:cTn id="23" presetID="1" presetClass="entr" presetSubtype="0" fill="hold" grpId="0" nodeType="afterEffect">
                                  <p:stCondLst>
                                    <p:cond delay="0"/>
                                  </p:stCondLst>
                                  <p:childTnLst>
                                    <p:set>
                                      <p:cBhvr>
                                        <p:cTn id="24" dur="1" fill="hold">
                                          <p:stCondLst>
                                            <p:cond delay="499"/>
                                          </p:stCondLst>
                                        </p:cTn>
                                        <p:tgtEl>
                                          <p:spTgt spid="61458">
                                            <p:txEl>
                                              <p:pRg st="0" end="0"/>
                                            </p:txEl>
                                          </p:spTgt>
                                        </p:tgtEl>
                                        <p:attrNameLst>
                                          <p:attrName>style.visibility</p:attrName>
                                        </p:attrNameLst>
                                      </p:cBhvr>
                                      <p:to>
                                        <p:strVal val="visible"/>
                                      </p:to>
                                    </p:set>
                                  </p:childTnLst>
                                </p:cTn>
                              </p:par>
                            </p:childTnLst>
                          </p:cTn>
                        </p:par>
                        <p:par>
                          <p:cTn id="25" fill="hold" nodeType="afterGroup">
                            <p:stCondLst>
                              <p:cond delay="3500"/>
                            </p:stCondLst>
                            <p:childTnLst>
                              <p:par>
                                <p:cTn id="26" presetID="1" presetClass="entr" presetSubtype="0" fill="hold" grpId="0" nodeType="afterEffect">
                                  <p:stCondLst>
                                    <p:cond delay="0"/>
                                  </p:stCondLst>
                                  <p:childTnLst>
                                    <p:set>
                                      <p:cBhvr>
                                        <p:cTn id="27" dur="1" fill="hold">
                                          <p:stCondLst>
                                            <p:cond delay="499"/>
                                          </p:stCondLst>
                                        </p:cTn>
                                        <p:tgtEl>
                                          <p:spTgt spid="61459">
                                            <p:txEl>
                                              <p:pRg st="0" end="0"/>
                                            </p:txEl>
                                          </p:spTgt>
                                        </p:tgtEl>
                                        <p:attrNameLst>
                                          <p:attrName>style.visibility</p:attrName>
                                        </p:attrNameLst>
                                      </p:cBhvr>
                                      <p:to>
                                        <p:strVal val="visible"/>
                                      </p:to>
                                    </p:set>
                                  </p:childTnLst>
                                </p:cTn>
                              </p:par>
                            </p:childTnLst>
                          </p:cTn>
                        </p:par>
                        <p:par>
                          <p:cTn id="28" fill="hold" nodeType="afterGroup">
                            <p:stCondLst>
                              <p:cond delay="4000"/>
                            </p:stCondLst>
                            <p:childTnLst>
                              <p:par>
                                <p:cTn id="29" presetID="1" presetClass="entr" presetSubtype="0" fill="hold" grpId="0" nodeType="afterEffect">
                                  <p:stCondLst>
                                    <p:cond delay="0"/>
                                  </p:stCondLst>
                                  <p:childTnLst>
                                    <p:set>
                                      <p:cBhvr>
                                        <p:cTn id="30" dur="1" fill="hold">
                                          <p:stCondLst>
                                            <p:cond delay="499"/>
                                          </p:stCondLst>
                                        </p:cTn>
                                        <p:tgtEl>
                                          <p:spTgt spid="61460">
                                            <p:txEl>
                                              <p:pRg st="0" end="0"/>
                                            </p:txEl>
                                          </p:spTgt>
                                        </p:tgtEl>
                                        <p:attrNameLst>
                                          <p:attrName>style.visibility</p:attrName>
                                        </p:attrNameLst>
                                      </p:cBhvr>
                                      <p:to>
                                        <p:strVal val="visible"/>
                                      </p:to>
                                    </p:set>
                                  </p:childTnLst>
                                </p:cTn>
                              </p:par>
                            </p:childTnLst>
                          </p:cTn>
                        </p:par>
                        <p:par>
                          <p:cTn id="31" fill="hold" nodeType="afterGroup">
                            <p:stCondLst>
                              <p:cond delay="4500"/>
                            </p:stCondLst>
                            <p:childTnLst>
                              <p:par>
                                <p:cTn id="32" presetID="1" presetClass="entr" presetSubtype="0" fill="hold" grpId="0" nodeType="afterEffect">
                                  <p:stCondLst>
                                    <p:cond delay="0"/>
                                  </p:stCondLst>
                                  <p:childTnLst>
                                    <p:set>
                                      <p:cBhvr>
                                        <p:cTn id="33" dur="1" fill="hold">
                                          <p:stCondLst>
                                            <p:cond delay="499"/>
                                          </p:stCondLst>
                                        </p:cTn>
                                        <p:tgtEl>
                                          <p:spTgt spid="61461">
                                            <p:txEl>
                                              <p:pRg st="0" end="0"/>
                                            </p:txEl>
                                          </p:spTgt>
                                        </p:tgtEl>
                                        <p:attrNameLst>
                                          <p:attrName>style.visibility</p:attrName>
                                        </p:attrNameLst>
                                      </p:cBhvr>
                                      <p:to>
                                        <p:strVal val="visible"/>
                                      </p:to>
                                    </p:set>
                                  </p:childTnLst>
                                </p:cTn>
                              </p:par>
                            </p:childTnLst>
                          </p:cTn>
                        </p:par>
                        <p:par>
                          <p:cTn id="34" fill="hold" nodeType="afterGroup">
                            <p:stCondLst>
                              <p:cond delay="5000"/>
                            </p:stCondLst>
                            <p:childTnLst>
                              <p:par>
                                <p:cTn id="35" presetID="1" presetClass="entr" presetSubtype="0" fill="hold" grpId="0" nodeType="afterEffect">
                                  <p:stCondLst>
                                    <p:cond delay="0"/>
                                  </p:stCondLst>
                                  <p:childTnLst>
                                    <p:set>
                                      <p:cBhvr>
                                        <p:cTn id="36" dur="1" fill="hold">
                                          <p:stCondLst>
                                            <p:cond delay="499"/>
                                          </p:stCondLst>
                                        </p:cTn>
                                        <p:tgtEl>
                                          <p:spTgt spid="61462">
                                            <p:txEl>
                                              <p:pRg st="0" end="0"/>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1443"/>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499"/>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animBg="1"/>
      <p:bldP spid="61444" grpId="0" build="p" autoUpdateAnimBg="0"/>
      <p:bldP spid="61445" grpId="0" build="p" autoUpdateAnimBg="0"/>
      <p:bldP spid="61446" grpId="0" build="p" autoUpdateAnimBg="0"/>
      <p:bldP spid="61447" grpId="0" build="p" autoUpdateAnimBg="0"/>
      <p:bldP spid="61448" grpId="0" build="p" autoUpdateAnimBg="0"/>
      <p:bldP spid="61450" grpId="0" build="p" autoUpdateAnimBg="0"/>
      <p:bldP spid="61458" grpId="0" build="p" autoUpdateAnimBg="0"/>
      <p:bldP spid="61459" grpId="0" build="p" autoUpdateAnimBg="0"/>
      <p:bldP spid="61460" grpId="0" build="p" autoUpdateAnimBg="0"/>
      <p:bldP spid="61461" grpId="0" build="p" autoUpdateAnimBg="0"/>
      <p:bldP spid="61462" grpId="0" build="p" autoUpdateAnimBg="0"/>
      <p:bldP spid="16" grpId="0" build="p" autoUpdateAnimBg="0"/>
    </p:bldLst>
  </p:timing>
</p:sld>
</file>

<file path=ppt/slides/slide1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8945" name="Rectangle 2"/>
          <p:cNvSpPr>
            <a:spLocks noGrp="1" noChangeArrowheads="1"/>
          </p:cNvSpPr>
          <p:nvPr>
            <p:ph type="ctrTitle"/>
          </p:nvPr>
        </p:nvSpPr>
        <p:spPr>
          <a:xfrm>
            <a:off x="0" y="228600"/>
            <a:ext cx="9144000" cy="762000"/>
          </a:xfrm>
        </p:spPr>
        <p:txBody>
          <a:bodyPr/>
          <a:lstStyle/>
          <a:p>
            <a:pPr eaLnBrk="1" hangingPunct="1"/>
            <a:r>
              <a:rPr lang="en-US" dirty="0">
                <a:solidFill>
                  <a:srgbClr val="FFFFFF"/>
                </a:solidFill>
                <a:latin typeface="Arial" charset="0"/>
                <a:ea typeface="ＭＳ Ｐゴシック" charset="0"/>
                <a:cs typeface="ＭＳ Ｐゴシック" charset="0"/>
              </a:rPr>
              <a:t>But isn</a:t>
            </a:r>
            <a:r>
              <a:rPr lang="fr-FR" altLang="ja-JP" dirty="0">
                <a:solidFill>
                  <a:srgbClr val="FFFFFF"/>
                </a:solidFill>
                <a:latin typeface="Arial" charset="0"/>
                <a:ea typeface="ＭＳ Ｐゴシック" charset="0"/>
                <a:cs typeface="ＭＳ Ｐゴシック" charset="0"/>
              </a:rPr>
              <a:t>'</a:t>
            </a:r>
            <a:r>
              <a:rPr lang="en-US" altLang="ja-JP" dirty="0">
                <a:solidFill>
                  <a:srgbClr val="FFFFFF"/>
                </a:solidFill>
                <a:latin typeface="Arial" charset="0"/>
                <a:ea typeface="ＭＳ Ｐゴシック" charset="0"/>
                <a:cs typeface="ＭＳ Ｐゴシック" charset="0"/>
              </a:rPr>
              <a:t>t that pledging?</a:t>
            </a:r>
            <a:endParaRPr lang="en-US" dirty="0">
              <a:solidFill>
                <a:srgbClr val="FFFFFF"/>
              </a:solidFill>
              <a:latin typeface="Arial" charset="0"/>
              <a:ea typeface="ＭＳ Ｐゴシック" charset="0"/>
              <a:cs typeface="ＭＳ Ｐゴシック" charset="0"/>
            </a:endParaRPr>
          </a:p>
        </p:txBody>
      </p:sp>
      <p:pic>
        <p:nvPicPr>
          <p:cNvPr id="338946" name="Picture 2" descr="theskinnyon_tith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783318">
            <a:off x="5203825" y="2917825"/>
            <a:ext cx="35814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41401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0993" name="Rectangle 4"/>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0994" name="Rectangle 2"/>
          <p:cNvSpPr>
            <a:spLocks noGrp="1" noChangeArrowheads="1"/>
          </p:cNvSpPr>
          <p:nvPr>
            <p:ph type="ctrTitle"/>
          </p:nvPr>
        </p:nvSpPr>
        <p:spPr>
          <a:xfrm>
            <a:off x="0" y="0"/>
            <a:ext cx="9144000" cy="762000"/>
          </a:xfrm>
        </p:spPr>
        <p:txBody>
          <a:bodyPr/>
          <a:lstStyle/>
          <a:p>
            <a:pPr eaLnBrk="1" hangingPunct="1"/>
            <a:r>
              <a:rPr lang="en-US" altLang="ja-JP" dirty="0">
                <a:solidFill>
                  <a:srgbClr val="FFFFFF"/>
                </a:solidFill>
                <a:latin typeface="Arial" charset="0"/>
                <a:ea typeface="ＭＳ Ｐゴシック" charset="0"/>
                <a:cs typeface="ＭＳ Ｐゴシック" charset="0"/>
              </a:rPr>
              <a:t>"GIVE IT ALL!"</a:t>
            </a:r>
            <a:endParaRPr lang="en-US" dirty="0">
              <a:solidFill>
                <a:srgbClr val="FFFFFF"/>
              </a:solidFill>
              <a:latin typeface="Arial" charset="0"/>
              <a:ea typeface="ＭＳ Ｐゴシック" charset="0"/>
              <a:cs typeface="ＭＳ Ｐゴシック" charset="0"/>
            </a:endParaRPr>
          </a:p>
        </p:txBody>
      </p:sp>
      <p:pic>
        <p:nvPicPr>
          <p:cNvPr id="340995" name="Picture 2" descr="tithing preaching.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7200" y="0"/>
            <a:ext cx="8229600" cy="682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rot="20724174">
            <a:off x="4366503" y="505886"/>
            <a:ext cx="4737608" cy="923330"/>
          </a:xfrm>
          <a:prstGeom prst="rect">
            <a:avLst/>
          </a:prstGeom>
          <a:solidFill>
            <a:srgbClr val="0000FF"/>
          </a:solid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all" spc="0" normalizeH="0" baseline="0" noProof="0" dirty="0">
                <a:ln w="9000" cmpd="sng">
                  <a:solidFill>
                    <a:srgbClr val="000000">
                      <a:shade val="50000"/>
                      <a:satMod val="120000"/>
                    </a:srgbClr>
                  </a:solidFill>
                  <a:prstDash val="solid"/>
                </a:ln>
                <a:solidFill>
                  <a:srgbClr val="FFFFFF"/>
                </a:solidFill>
                <a:effectLst>
                  <a:reflection blurRad="12700" stA="28000" endPos="45000" dist="1000" dir="5400000" sy="-100000" algn="bl" rotWithShape="0"/>
                </a:effectLst>
                <a:uLnTx/>
                <a:uFillTx/>
                <a:latin typeface="Arial" charset="0"/>
                <a:ea typeface="ＭＳ Ｐゴシック" charset="-128"/>
                <a:cs typeface="ＭＳ Ｐゴシック" charset="-128"/>
              </a:rPr>
              <a:t>You DECIDE!</a:t>
            </a:r>
          </a:p>
        </p:txBody>
      </p:sp>
      <p:sp>
        <p:nvSpPr>
          <p:cNvPr id="340997" name="Rectangle 2"/>
          <p:cNvSpPr txBox="1">
            <a:spLocks noChangeArrowheads="1"/>
          </p:cNvSpPr>
          <p:nvPr/>
        </p:nvSpPr>
        <p:spPr bwMode="auto">
          <a:xfrm>
            <a:off x="-1588" y="5638800"/>
            <a:ext cx="9144001" cy="1219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ＭＳ Ｐゴシック" charset="0"/>
              </a:rPr>
              <a:t>Wow, that was the best sermon on tithing I</a:t>
            </a:r>
            <a:r>
              <a:rPr kumimoji="0" lang="fr-FR" sz="40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4000" b="1" i="0" u="none" strike="noStrike" kern="1200" cap="none" spc="0" normalizeH="0" baseline="0" noProof="0" dirty="0" err="1">
                <a:ln>
                  <a:noFill/>
                </a:ln>
                <a:solidFill>
                  <a:srgbClr val="000000"/>
                </a:solidFill>
                <a:effectLst/>
                <a:uLnTx/>
                <a:uFillTx/>
                <a:latin typeface="Arial" charset="0"/>
                <a:ea typeface="ＭＳ Ｐゴシック" charset="0"/>
              </a:rPr>
              <a:t>ve</a:t>
            </a:r>
            <a:r>
              <a:rPr kumimoji="0" lang="en-US" sz="4000" b="1" i="0" u="none" strike="noStrike" kern="1200" cap="none" spc="0" normalizeH="0" baseline="0" noProof="0" dirty="0">
                <a:ln>
                  <a:noFill/>
                </a:ln>
                <a:solidFill>
                  <a:srgbClr val="000000"/>
                </a:solidFill>
                <a:effectLst/>
                <a:uLnTx/>
                <a:uFillTx/>
                <a:latin typeface="Arial" charset="0"/>
                <a:ea typeface="ＭＳ Ｐゴシック" charset="0"/>
              </a:rPr>
              <a:t> ever been to!</a:t>
            </a:r>
          </a:p>
        </p:txBody>
      </p:sp>
    </p:spTree>
    <p:extLst>
      <p:ext uri="{BB962C8B-B14F-4D97-AF65-F5344CB8AC3E}">
        <p14:creationId xmlns:p14="http://schemas.microsoft.com/office/powerpoint/2010/main" val="31479266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3041" name="Picture 2" descr="openha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90800" y="42863"/>
            <a:ext cx="6553200" cy="681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3042" name="Rectangle 2"/>
          <p:cNvSpPr>
            <a:spLocks noGrp="1" noChangeArrowheads="1"/>
          </p:cNvSpPr>
          <p:nvPr>
            <p:ph type="ctrTitle"/>
          </p:nvPr>
        </p:nvSpPr>
        <p:spPr>
          <a:xfrm>
            <a:off x="228600" y="381000"/>
            <a:ext cx="8915400" cy="2133600"/>
          </a:xfrm>
        </p:spPr>
        <p:txBody>
          <a:bodyPr/>
          <a:lstStyle/>
          <a:p>
            <a:pPr marL="449263" indent="-449263" algn="l" eaLnBrk="1" hangingPunct="1"/>
            <a:r>
              <a:rPr lang="en-US">
                <a:solidFill>
                  <a:srgbClr val="FFFFFF"/>
                </a:solidFill>
                <a:latin typeface="Arial" charset="0"/>
                <a:ea typeface="ＭＳ Ｐゴシック" charset="0"/>
                <a:cs typeface="ＭＳ Ｐゴシック" charset="0"/>
              </a:rPr>
              <a:t>I. </a:t>
            </a:r>
            <a:r>
              <a:rPr lang="en-US" u="sng">
                <a:solidFill>
                  <a:srgbClr val="FFFF00"/>
                </a:solidFill>
                <a:latin typeface="Arial" charset="0"/>
                <a:ea typeface="ＭＳ Ｐゴシック" charset="0"/>
                <a:cs typeface="ＭＳ Ｐゴシック" charset="0"/>
              </a:rPr>
              <a:t>Principle</a:t>
            </a:r>
            <a:r>
              <a:rPr lang="en-US">
                <a:latin typeface="Arial" charset="0"/>
                <a:ea typeface="ＭＳ Ｐゴシック" charset="0"/>
                <a:cs typeface="ＭＳ Ｐゴシック" charset="0"/>
              </a:rPr>
              <a:t>: You decide how much you want to get blessed (9:6-7a).</a:t>
            </a:r>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817842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4065" name="Picture 3" descr="sow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4066" name="Rectangle 2"/>
          <p:cNvSpPr>
            <a:spLocks noGrp="1" noChangeArrowheads="1"/>
          </p:cNvSpPr>
          <p:nvPr>
            <p:ph type="ctrTitle"/>
          </p:nvPr>
        </p:nvSpPr>
        <p:spPr>
          <a:xfrm>
            <a:off x="0" y="762000"/>
            <a:ext cx="6019800" cy="4114800"/>
          </a:xfrm>
        </p:spPr>
        <p:txBody>
          <a:bodyPr/>
          <a:lstStyle/>
          <a:p>
            <a:pPr eaLnBrk="1" hangingPunct="1"/>
            <a:r>
              <a:rPr lang="en-US" sz="4000">
                <a:solidFill>
                  <a:srgbClr val="000000"/>
                </a:solidFill>
                <a:latin typeface="Arial" charset="0"/>
                <a:ea typeface="ＭＳ Ｐゴシック" charset="0"/>
                <a:cs typeface="ＭＳ Ｐゴシック" charset="0"/>
              </a:rPr>
              <a:t>II. </a:t>
            </a:r>
            <a:r>
              <a:rPr lang="en-US" sz="4000">
                <a:solidFill>
                  <a:srgbClr val="660066"/>
                </a:solidFill>
                <a:latin typeface="Arial" charset="0"/>
                <a:ea typeface="ＭＳ Ｐゴシック" charset="0"/>
                <a:cs typeface="ＭＳ Ｐゴシック" charset="0"/>
              </a:rPr>
              <a:t>Benefits</a:t>
            </a:r>
            <a:r>
              <a:rPr lang="en-US" sz="4000">
                <a:solidFill>
                  <a:srgbClr val="000000"/>
                </a:solidFill>
                <a:latin typeface="Arial" charset="0"/>
                <a:ea typeface="ＭＳ Ｐゴシック" charset="0"/>
                <a:cs typeface="ＭＳ Ｐゴシック" charset="0"/>
              </a:rPr>
              <a:t>: Generous giving yields generous returns for you, God, and others (9:7b-15). </a:t>
            </a:r>
          </a:p>
        </p:txBody>
      </p:sp>
    </p:spTree>
    <p:extLst>
      <p:ext uri="{BB962C8B-B14F-4D97-AF65-F5344CB8AC3E}">
        <p14:creationId xmlns:p14="http://schemas.microsoft.com/office/powerpoint/2010/main" val="8848309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0" y="0"/>
            <a:ext cx="9144000" cy="762000"/>
          </a:xfrm>
          <a:solidFill>
            <a:schemeClr val="accent6">
              <a:lumMod val="75000"/>
            </a:schemeClr>
          </a:solidFill>
        </p:spPr>
        <p:txBody>
          <a:bodyPr/>
          <a:lstStyle/>
          <a:p>
            <a:pPr algn="l" eaLnBrk="1" hangingPunct="1">
              <a:defRPr/>
            </a:pPr>
            <a:r>
              <a:rPr lang="en-US" sz="4000" i="1">
                <a:solidFill>
                  <a:srgbClr val="FFFFFF"/>
                </a:solidFill>
                <a:latin typeface="Arial" charset="0"/>
                <a:ea typeface="ＭＳ Ｐゴシック" charset="0"/>
                <a:cs typeface="ＭＳ Ｐゴシック" charset="0"/>
              </a:rPr>
              <a:t>II. Benefits of Generosity...</a:t>
            </a:r>
          </a:p>
        </p:txBody>
      </p:sp>
      <p:sp>
        <p:nvSpPr>
          <p:cNvPr id="3" name="Rectangle 2"/>
          <p:cNvSpPr txBox="1">
            <a:spLocks noChangeArrowheads="1"/>
          </p:cNvSpPr>
          <p:nvPr/>
        </p:nvSpPr>
        <p:spPr bwMode="auto">
          <a:xfrm>
            <a:off x="685800" y="990600"/>
            <a:ext cx="8458200" cy="762000"/>
          </a:xfrm>
          <a:prstGeom prst="rect">
            <a:avLst/>
          </a:prstGeom>
          <a:noFill/>
          <a:ln w="9525">
            <a:noFill/>
            <a:miter lim="800000"/>
            <a:headEnd/>
            <a:tailEnd/>
          </a:ln>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A.  God blesses </a:t>
            </a:r>
            <a:r>
              <a:rPr kumimoji="0" lang="en-US" sz="4000" b="1" i="1" u="none" strike="noStrike" kern="0" cap="none" spc="0" normalizeH="0" baseline="0" noProof="0" dirty="0">
                <a:ln>
                  <a:noFill/>
                </a:ln>
                <a:solidFill>
                  <a:srgbClr val="FFFF00"/>
                </a:solidFill>
                <a:effectLst/>
                <a:uLnTx/>
                <a:uFillTx/>
                <a:latin typeface="Arial"/>
                <a:ea typeface="ＭＳ Ｐゴシック"/>
                <a:cs typeface="ＭＳ Ｐゴシック"/>
              </a:rPr>
              <a:t>you </a:t>
            </a: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(9:7b-11a).</a:t>
            </a:r>
          </a:p>
        </p:txBody>
      </p:sp>
      <p:sp>
        <p:nvSpPr>
          <p:cNvPr id="7" name="Rectangle 2"/>
          <p:cNvSpPr txBox="1">
            <a:spLocks noChangeArrowheads="1"/>
          </p:cNvSpPr>
          <p:nvPr/>
        </p:nvSpPr>
        <p:spPr bwMode="auto">
          <a:xfrm>
            <a:off x="1447800" y="4724400"/>
            <a:ext cx="7391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rPr>
              <a:t>"And don</a:t>
            </a:r>
            <a:r>
              <a:rPr kumimoji="0" lang="fr-FR" altLang="ja-JP" sz="2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rPr>
              <a:t>t give reluctantly or in response to pressure. </a:t>
            </a:r>
            <a:r>
              <a:rPr kumimoji="0" lang="fr-FR" altLang="ja-JP" sz="2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rPr>
              <a:t>For God loves a person who gives cheerfully</a:t>
            </a:r>
            <a:r>
              <a:rPr kumimoji="0" lang="fr-FR" altLang="ja-JP" sz="2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altLang="ja-JP" sz="2000" b="1" i="0" u="none" strike="noStrike" kern="1200" cap="none" spc="0" normalizeH="0" baseline="0" noProof="0" dirty="0">
                <a:ln>
                  <a:noFill/>
                </a:ln>
                <a:solidFill>
                  <a:srgbClr val="FFFFFF"/>
                </a:solidFill>
                <a:effectLst/>
                <a:uLnTx/>
                <a:uFillTx/>
                <a:latin typeface="Arial" charset="0"/>
                <a:ea typeface="ＭＳ Ｐゴシック" charset="0"/>
              </a:rPr>
              <a:t>(NLT).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8" name="Rectangle 2"/>
          <p:cNvSpPr txBox="1">
            <a:spLocks noChangeArrowheads="1"/>
          </p:cNvSpPr>
          <p:nvPr/>
        </p:nvSpPr>
        <p:spPr bwMode="auto">
          <a:xfrm>
            <a:off x="533400" y="4191000"/>
            <a:ext cx="7620000" cy="685800"/>
          </a:xfrm>
          <a:prstGeom prst="rect">
            <a:avLst/>
          </a:prstGeom>
          <a:noFill/>
          <a:ln w="9525">
            <a:noFill/>
            <a:miter lim="800000"/>
            <a:headEnd/>
            <a:tailEnd/>
          </a:ln>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a:ln>
                  <a:noFill/>
                </a:ln>
                <a:solidFill>
                  <a:srgbClr val="FFFF00"/>
                </a:solidFill>
                <a:effectLst/>
                <a:uLnTx/>
                <a:uFillTx/>
                <a:latin typeface="Arial"/>
                <a:ea typeface="ＭＳ Ｐゴシック"/>
                <a:cs typeface="ＭＳ Ｐゴシック"/>
              </a:rPr>
              <a:t>1.  God is pleased with you (7b). </a:t>
            </a:r>
          </a:p>
        </p:txBody>
      </p:sp>
      <p:sp>
        <p:nvSpPr>
          <p:cNvPr id="9" name="Rectangle 2"/>
          <p:cNvSpPr txBox="1">
            <a:spLocks noChangeArrowheads="1"/>
          </p:cNvSpPr>
          <p:nvPr/>
        </p:nvSpPr>
        <p:spPr bwMode="auto">
          <a:xfrm>
            <a:off x="3581400" y="1676400"/>
            <a:ext cx="1981200" cy="6858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GOD</a:t>
            </a:r>
          </a:p>
        </p:txBody>
      </p:sp>
      <p:sp>
        <p:nvSpPr>
          <p:cNvPr id="10" name="Rectangle 2"/>
          <p:cNvSpPr txBox="1">
            <a:spLocks noChangeArrowheads="1"/>
          </p:cNvSpPr>
          <p:nvPr/>
        </p:nvSpPr>
        <p:spPr bwMode="auto">
          <a:xfrm>
            <a:off x="1905000" y="3352800"/>
            <a:ext cx="1981200" cy="6858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YOU</a:t>
            </a:r>
          </a:p>
        </p:txBody>
      </p:sp>
      <p:sp>
        <p:nvSpPr>
          <p:cNvPr id="11" name="Striped Right Arrow 10"/>
          <p:cNvSpPr/>
          <p:nvPr/>
        </p:nvSpPr>
        <p:spPr bwMode="auto">
          <a:xfrm rot="7381776">
            <a:off x="3181350" y="2455863"/>
            <a:ext cx="1333500" cy="1041400"/>
          </a:xfrm>
          <a:prstGeom prst="stripedRightArrow">
            <a:avLst/>
          </a:prstGeom>
          <a:blipFill rotWithShape="1">
            <a:blip r:embed="rId2"/>
            <a:tile tx="0" ty="0" sx="100000" sy="100000" flip="none" algn="tl"/>
          </a:blip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7052504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1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0" y="0"/>
            <a:ext cx="9144000" cy="762000"/>
          </a:xfrm>
          <a:solidFill>
            <a:schemeClr val="accent6">
              <a:lumMod val="75000"/>
            </a:schemeClr>
          </a:solidFill>
        </p:spPr>
        <p:txBody>
          <a:bodyPr/>
          <a:lstStyle/>
          <a:p>
            <a:pPr algn="l" eaLnBrk="1" hangingPunct="1">
              <a:defRPr/>
            </a:pPr>
            <a:r>
              <a:rPr lang="en-US" sz="4000" i="1">
                <a:solidFill>
                  <a:srgbClr val="FFFFFF"/>
                </a:solidFill>
                <a:latin typeface="Arial" charset="0"/>
                <a:ea typeface="ＭＳ Ｐゴシック" charset="0"/>
                <a:cs typeface="ＭＳ Ｐゴシック" charset="0"/>
              </a:rPr>
              <a:t>II. Benefits of Generosity...</a:t>
            </a:r>
          </a:p>
        </p:txBody>
      </p:sp>
      <p:sp>
        <p:nvSpPr>
          <p:cNvPr id="3" name="Rectangle 2"/>
          <p:cNvSpPr txBox="1">
            <a:spLocks noChangeArrowheads="1"/>
          </p:cNvSpPr>
          <p:nvPr/>
        </p:nvSpPr>
        <p:spPr bwMode="auto">
          <a:xfrm>
            <a:off x="685800" y="990600"/>
            <a:ext cx="8458200" cy="762000"/>
          </a:xfrm>
          <a:prstGeom prst="rect">
            <a:avLst/>
          </a:prstGeom>
          <a:noFill/>
          <a:ln w="9525">
            <a:noFill/>
            <a:miter lim="800000"/>
            <a:headEnd/>
            <a:tailEnd/>
          </a:ln>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A. God blesses </a:t>
            </a:r>
            <a:r>
              <a:rPr kumimoji="0" lang="en-US" sz="4000" b="1" i="1" u="none" strike="noStrike" kern="0" cap="none" spc="0" normalizeH="0" baseline="0" noProof="0" dirty="0">
                <a:ln>
                  <a:noFill/>
                </a:ln>
                <a:solidFill>
                  <a:srgbClr val="FFFF00"/>
                </a:solidFill>
                <a:effectLst/>
                <a:uLnTx/>
                <a:uFillTx/>
                <a:latin typeface="Arial"/>
                <a:ea typeface="ＭＳ Ｐゴシック"/>
                <a:cs typeface="ＭＳ Ｐゴシック"/>
              </a:rPr>
              <a:t>you </a:t>
            </a: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(9:7b-11a).</a:t>
            </a:r>
          </a:p>
        </p:txBody>
      </p:sp>
      <p:sp>
        <p:nvSpPr>
          <p:cNvPr id="7" name="Rectangle 2"/>
          <p:cNvSpPr txBox="1">
            <a:spLocks noChangeArrowheads="1"/>
          </p:cNvSpPr>
          <p:nvPr/>
        </p:nvSpPr>
        <p:spPr bwMode="auto">
          <a:xfrm>
            <a:off x="1447800" y="4724400"/>
            <a:ext cx="7391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srgbClr val="FFFFFF"/>
                </a:solidFill>
                <a:effectLst/>
                <a:uLnTx/>
                <a:uFillTx/>
                <a:latin typeface="Arial" charset="0"/>
                <a:ea typeface="ＭＳ Ｐゴシック" charset="0"/>
              </a:rPr>
              <a:t>8</a:t>
            </a:r>
            <a:r>
              <a:rPr kumimoji="0" lang="en-US" altLang="ja-JP" sz="2800" b="1" i="0" u="none" strike="noStrike" kern="1200" cap="none" spc="0" normalizeH="0" baseline="30000" noProof="0" dirty="0">
                <a:ln>
                  <a:noFill/>
                </a:ln>
                <a:solidFill>
                  <a:srgbClr val="FFFFFF"/>
                </a:solidFill>
                <a:effectLst/>
                <a:uLnTx/>
                <a:uFillTx/>
                <a:latin typeface="Arial" charset="0"/>
                <a:ea typeface="ＭＳ Ｐゴシック" charset="0"/>
              </a:rPr>
              <a:t>"</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rPr>
              <a:t>And God will generously provide all you need" </a:t>
            </a:r>
            <a:r>
              <a:rPr kumimoji="0" lang="en-US" altLang="ja-JP" sz="2000" b="1" i="0" u="none" strike="noStrike" kern="1200" cap="none" spc="0" normalizeH="0" baseline="0" noProof="0" dirty="0">
                <a:ln>
                  <a:noFill/>
                </a:ln>
                <a:solidFill>
                  <a:srgbClr val="FFFFFF"/>
                </a:solidFill>
                <a:effectLst/>
                <a:uLnTx/>
                <a:uFillTx/>
                <a:latin typeface="Arial" charset="0"/>
                <a:ea typeface="ＭＳ Ｐゴシック" charset="0"/>
              </a:rPr>
              <a:t>(NLT).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8" name="Rectangle 2"/>
          <p:cNvSpPr txBox="1">
            <a:spLocks noChangeArrowheads="1"/>
          </p:cNvSpPr>
          <p:nvPr/>
        </p:nvSpPr>
        <p:spPr bwMode="auto">
          <a:xfrm>
            <a:off x="533400" y="4191000"/>
            <a:ext cx="7620000" cy="685800"/>
          </a:xfrm>
          <a:prstGeom prst="rect">
            <a:avLst/>
          </a:prstGeom>
          <a:noFill/>
          <a:ln w="9525">
            <a:noFill/>
            <a:miter lim="800000"/>
            <a:headEnd/>
            <a:tailEnd/>
          </a:ln>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a:ln>
                  <a:noFill/>
                </a:ln>
                <a:solidFill>
                  <a:srgbClr val="FFFF00"/>
                </a:solidFill>
                <a:effectLst/>
                <a:uLnTx/>
                <a:uFillTx/>
                <a:latin typeface="Arial"/>
                <a:ea typeface="ＭＳ Ｐゴシック"/>
                <a:cs typeface="ＭＳ Ｐゴシック"/>
              </a:rPr>
              <a:t>2. God meets your every need (8a). </a:t>
            </a:r>
          </a:p>
        </p:txBody>
      </p:sp>
      <p:sp>
        <p:nvSpPr>
          <p:cNvPr id="12" name="Rectangle 2"/>
          <p:cNvSpPr txBox="1">
            <a:spLocks noChangeArrowheads="1"/>
          </p:cNvSpPr>
          <p:nvPr/>
        </p:nvSpPr>
        <p:spPr bwMode="auto">
          <a:xfrm>
            <a:off x="3581400" y="1676400"/>
            <a:ext cx="1981200" cy="6858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GOD</a:t>
            </a:r>
          </a:p>
        </p:txBody>
      </p:sp>
      <p:sp>
        <p:nvSpPr>
          <p:cNvPr id="13" name="Rectangle 2"/>
          <p:cNvSpPr txBox="1">
            <a:spLocks noChangeArrowheads="1"/>
          </p:cNvSpPr>
          <p:nvPr/>
        </p:nvSpPr>
        <p:spPr bwMode="auto">
          <a:xfrm>
            <a:off x="1905000" y="3352800"/>
            <a:ext cx="1981200" cy="6858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YOU</a:t>
            </a:r>
          </a:p>
        </p:txBody>
      </p:sp>
      <p:sp>
        <p:nvSpPr>
          <p:cNvPr id="14" name="Striped Right Arrow 13"/>
          <p:cNvSpPr/>
          <p:nvPr/>
        </p:nvSpPr>
        <p:spPr bwMode="auto">
          <a:xfrm rot="7381776">
            <a:off x="3181350" y="2455863"/>
            <a:ext cx="1333500" cy="1041400"/>
          </a:xfrm>
          <a:prstGeom prst="stripedRightArrow">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9012520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0" y="0"/>
            <a:ext cx="9144000" cy="762000"/>
          </a:xfrm>
          <a:solidFill>
            <a:schemeClr val="accent6">
              <a:lumMod val="75000"/>
            </a:schemeClr>
          </a:solidFill>
        </p:spPr>
        <p:txBody>
          <a:bodyPr/>
          <a:lstStyle/>
          <a:p>
            <a:pPr algn="l" eaLnBrk="1" hangingPunct="1">
              <a:defRPr/>
            </a:pPr>
            <a:r>
              <a:rPr lang="en-US" sz="4000" i="1">
                <a:solidFill>
                  <a:srgbClr val="FFFFFF"/>
                </a:solidFill>
                <a:latin typeface="Arial" charset="0"/>
                <a:ea typeface="ＭＳ Ｐゴシック" charset="0"/>
                <a:cs typeface="ＭＳ Ｐゴシック" charset="0"/>
              </a:rPr>
              <a:t>II. Benefits of Generosity...</a:t>
            </a:r>
          </a:p>
        </p:txBody>
      </p:sp>
      <p:sp>
        <p:nvSpPr>
          <p:cNvPr id="3" name="Rectangle 2"/>
          <p:cNvSpPr txBox="1">
            <a:spLocks noChangeArrowheads="1"/>
          </p:cNvSpPr>
          <p:nvPr/>
        </p:nvSpPr>
        <p:spPr bwMode="auto">
          <a:xfrm>
            <a:off x="685800" y="990600"/>
            <a:ext cx="8458200" cy="762000"/>
          </a:xfrm>
          <a:prstGeom prst="rect">
            <a:avLst/>
          </a:prstGeom>
          <a:noFill/>
          <a:ln w="9525">
            <a:noFill/>
            <a:miter lim="800000"/>
            <a:headEnd/>
            <a:tailEnd/>
          </a:ln>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A.  God blesses </a:t>
            </a:r>
            <a:r>
              <a:rPr kumimoji="0" lang="en-US" sz="4000" b="1" i="1" u="none" strike="noStrike" kern="0" cap="none" spc="0" normalizeH="0" baseline="0" noProof="0" dirty="0">
                <a:ln>
                  <a:noFill/>
                </a:ln>
                <a:solidFill>
                  <a:srgbClr val="FFFF00"/>
                </a:solidFill>
                <a:effectLst/>
                <a:uLnTx/>
                <a:uFillTx/>
                <a:latin typeface="Arial"/>
                <a:ea typeface="ＭＳ Ｐゴシック"/>
                <a:cs typeface="ＭＳ Ｐゴシック"/>
              </a:rPr>
              <a:t>you </a:t>
            </a: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(9:7b-11a).</a:t>
            </a:r>
          </a:p>
        </p:txBody>
      </p:sp>
      <p:sp>
        <p:nvSpPr>
          <p:cNvPr id="4" name="Rectangle 2"/>
          <p:cNvSpPr txBox="1">
            <a:spLocks noChangeArrowheads="1"/>
          </p:cNvSpPr>
          <p:nvPr/>
        </p:nvSpPr>
        <p:spPr bwMode="auto">
          <a:xfrm>
            <a:off x="3581400" y="1676400"/>
            <a:ext cx="1981200" cy="6858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GOD</a:t>
            </a:r>
          </a:p>
        </p:txBody>
      </p:sp>
      <p:sp>
        <p:nvSpPr>
          <p:cNvPr id="5" name="Rectangle 2"/>
          <p:cNvSpPr txBox="1">
            <a:spLocks noChangeArrowheads="1"/>
          </p:cNvSpPr>
          <p:nvPr/>
        </p:nvSpPr>
        <p:spPr bwMode="auto">
          <a:xfrm>
            <a:off x="1905000" y="3352800"/>
            <a:ext cx="1981200" cy="6858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YOU</a:t>
            </a:r>
          </a:p>
        </p:txBody>
      </p:sp>
      <p:sp>
        <p:nvSpPr>
          <p:cNvPr id="6" name="Striped Right Arrow 5"/>
          <p:cNvSpPr/>
          <p:nvPr/>
        </p:nvSpPr>
        <p:spPr bwMode="auto">
          <a:xfrm rot="7381776">
            <a:off x="3181350" y="2455863"/>
            <a:ext cx="1333500" cy="1041400"/>
          </a:xfrm>
          <a:prstGeom prst="stripedRightArrow">
            <a:avLst/>
          </a:prstGeom>
          <a:blipFill rotWithShape="1">
            <a:blip r:embed="rId2"/>
            <a:tile tx="0" ty="0" sx="100000" sy="100000" flip="none" algn="tl"/>
          </a:blip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7" name="Rectangle 2"/>
          <p:cNvSpPr txBox="1">
            <a:spLocks noChangeArrowheads="1"/>
          </p:cNvSpPr>
          <p:nvPr/>
        </p:nvSpPr>
        <p:spPr bwMode="auto">
          <a:xfrm>
            <a:off x="762000" y="5105400"/>
            <a:ext cx="8382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"Then you will always have everything you need and plenty left over to share with others. </a:t>
            </a:r>
            <a:r>
              <a:rPr kumimoji="0" lang="en-US" altLang="ja-JP" sz="2400" b="1" i="0" u="none" strike="noStrike" kern="1200" cap="none" spc="0" normalizeH="0" baseline="30000" noProof="0" dirty="0">
                <a:ln>
                  <a:noFill/>
                </a:ln>
                <a:solidFill>
                  <a:srgbClr val="FFFFFF"/>
                </a:solidFill>
                <a:effectLst/>
                <a:uLnTx/>
                <a:uFillTx/>
                <a:latin typeface="Arial" charset="0"/>
                <a:ea typeface="ＭＳ Ｐゴシック" charset="0"/>
              </a:rPr>
              <a:t>9</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As the Scriptures say, </a:t>
            </a:r>
            <a:r>
              <a:rPr kumimoji="0" lang="fr-FR" altLang="ja-JP" sz="24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They share freely and give generously to the poor. Their good deeds will be remembered forever</a:t>
            </a:r>
            <a:r>
              <a:rPr kumimoji="0" lang="fr-FR" altLang="ja-JP" sz="24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fr-FR" altLang="ja-JP" sz="2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altLang="ja-JP" sz="2000" b="1" i="0" u="none" strike="noStrike" kern="1200" cap="none" spc="0" normalizeH="0" baseline="0" noProof="0" dirty="0">
                <a:ln>
                  <a:noFill/>
                </a:ln>
                <a:solidFill>
                  <a:srgbClr val="FFFFFF"/>
                </a:solidFill>
                <a:effectLst/>
                <a:uLnTx/>
                <a:uFillTx/>
                <a:latin typeface="Arial" charset="0"/>
                <a:ea typeface="ＭＳ Ｐゴシック" charset="0"/>
              </a:rPr>
              <a:t>(NLT).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8" name="Rectangle 2"/>
          <p:cNvSpPr txBox="1">
            <a:spLocks noChangeArrowheads="1"/>
          </p:cNvSpPr>
          <p:nvPr/>
        </p:nvSpPr>
        <p:spPr bwMode="auto">
          <a:xfrm>
            <a:off x="533400" y="4191000"/>
            <a:ext cx="8610600" cy="685800"/>
          </a:xfrm>
          <a:prstGeom prst="rect">
            <a:avLst/>
          </a:prstGeom>
          <a:noFill/>
          <a:ln w="9525">
            <a:noFill/>
            <a:miter lim="800000"/>
            <a:headEnd/>
            <a:tailEnd/>
          </a:ln>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a:ln>
                  <a:noFill/>
                </a:ln>
                <a:solidFill>
                  <a:srgbClr val="FFFF00"/>
                </a:solidFill>
                <a:effectLst/>
                <a:uLnTx/>
                <a:uFillTx/>
                <a:latin typeface="Arial" charset="0"/>
                <a:ea typeface="ＭＳ Ｐゴシック" charset="-128"/>
                <a:cs typeface="ＭＳ Ｐゴシック" charset="-128"/>
              </a:rPr>
              <a:t>3. </a:t>
            </a:r>
            <a:r>
              <a:rPr kumimoji="0" lang="en-US" sz="2800" b="1" i="0" u="sng" strike="noStrike" kern="1200" cap="none" spc="0" normalizeH="0" baseline="0" noProof="0" dirty="0">
                <a:ln>
                  <a:noFill/>
                </a:ln>
                <a:solidFill>
                  <a:srgbClr val="FFFF00"/>
                </a:solidFill>
                <a:effectLst/>
                <a:uLnTx/>
                <a:uFillTx/>
                <a:latin typeface="Arial" charset="0"/>
                <a:ea typeface="ＭＳ Ｐゴシック" charset="-128"/>
                <a:cs typeface="ＭＳ Ｐゴシック" charset="-128"/>
              </a:rPr>
              <a:t>God increases your ability to give to others (8b-11a).</a:t>
            </a:r>
            <a:endParaRPr kumimoji="0" lang="en-US" sz="2800" b="1" i="0" u="sng" strike="noStrike" kern="0" cap="none" spc="0" normalizeH="0" baseline="0" noProof="0" dirty="0">
              <a:ln>
                <a:noFill/>
              </a:ln>
              <a:solidFill>
                <a:srgbClr val="FFFF00"/>
              </a:solidFill>
              <a:effectLst/>
              <a:uLnTx/>
              <a:uFillTx/>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9758665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0" y="0"/>
            <a:ext cx="9144000" cy="762000"/>
          </a:xfrm>
          <a:solidFill>
            <a:schemeClr val="accent6">
              <a:lumMod val="75000"/>
            </a:schemeClr>
          </a:solidFill>
        </p:spPr>
        <p:txBody>
          <a:bodyPr/>
          <a:lstStyle/>
          <a:p>
            <a:pPr algn="l" eaLnBrk="1" hangingPunct="1">
              <a:defRPr/>
            </a:pPr>
            <a:r>
              <a:rPr lang="en-US" sz="4000" i="1">
                <a:solidFill>
                  <a:srgbClr val="FFFFFF"/>
                </a:solidFill>
                <a:latin typeface="Arial" charset="0"/>
                <a:ea typeface="ＭＳ Ｐゴシック" charset="0"/>
                <a:cs typeface="ＭＳ Ｐゴシック" charset="0"/>
              </a:rPr>
              <a:t>II. Benefits of Generosity...</a:t>
            </a:r>
          </a:p>
        </p:txBody>
      </p:sp>
      <p:sp>
        <p:nvSpPr>
          <p:cNvPr id="3" name="Rectangle 2"/>
          <p:cNvSpPr txBox="1">
            <a:spLocks noChangeArrowheads="1"/>
          </p:cNvSpPr>
          <p:nvPr/>
        </p:nvSpPr>
        <p:spPr bwMode="auto">
          <a:xfrm>
            <a:off x="685800" y="990600"/>
            <a:ext cx="8458200" cy="762000"/>
          </a:xfrm>
          <a:prstGeom prst="rect">
            <a:avLst/>
          </a:prstGeom>
          <a:noFill/>
          <a:ln w="9525">
            <a:noFill/>
            <a:miter lim="800000"/>
            <a:headEnd/>
            <a:tailEnd/>
          </a:ln>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A.  God blesses </a:t>
            </a:r>
            <a:r>
              <a:rPr kumimoji="0" lang="en-US" sz="4000" b="1" i="1" u="none" strike="noStrike" kern="0" cap="none" spc="0" normalizeH="0" baseline="0" noProof="0" dirty="0">
                <a:ln>
                  <a:noFill/>
                </a:ln>
                <a:solidFill>
                  <a:srgbClr val="FFFF00"/>
                </a:solidFill>
                <a:effectLst/>
                <a:uLnTx/>
                <a:uFillTx/>
                <a:latin typeface="Arial"/>
                <a:ea typeface="ＭＳ Ｐゴシック"/>
                <a:cs typeface="ＭＳ Ｐゴシック"/>
              </a:rPr>
              <a:t>you </a:t>
            </a: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(9:7b-11a).</a:t>
            </a:r>
          </a:p>
        </p:txBody>
      </p:sp>
      <p:sp>
        <p:nvSpPr>
          <p:cNvPr id="4" name="Rectangle 2"/>
          <p:cNvSpPr txBox="1">
            <a:spLocks noChangeArrowheads="1"/>
          </p:cNvSpPr>
          <p:nvPr/>
        </p:nvSpPr>
        <p:spPr bwMode="auto">
          <a:xfrm>
            <a:off x="3581400" y="1676400"/>
            <a:ext cx="1981200" cy="6858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GOD</a:t>
            </a:r>
          </a:p>
        </p:txBody>
      </p:sp>
      <p:sp>
        <p:nvSpPr>
          <p:cNvPr id="5" name="Rectangle 2"/>
          <p:cNvSpPr txBox="1">
            <a:spLocks noChangeArrowheads="1"/>
          </p:cNvSpPr>
          <p:nvPr/>
        </p:nvSpPr>
        <p:spPr bwMode="auto">
          <a:xfrm>
            <a:off x="1905000" y="3352800"/>
            <a:ext cx="1981200" cy="6858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YOU</a:t>
            </a:r>
          </a:p>
        </p:txBody>
      </p:sp>
      <p:sp>
        <p:nvSpPr>
          <p:cNvPr id="6" name="Striped Right Arrow 5"/>
          <p:cNvSpPr/>
          <p:nvPr/>
        </p:nvSpPr>
        <p:spPr bwMode="auto">
          <a:xfrm rot="7381776">
            <a:off x="3181350" y="2455863"/>
            <a:ext cx="1333500" cy="1041400"/>
          </a:xfrm>
          <a:prstGeom prst="stripedRightArrow">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349190" name="Rectangle 2"/>
          <p:cNvSpPr txBox="1">
            <a:spLocks noChangeArrowheads="1"/>
          </p:cNvSpPr>
          <p:nvPr/>
        </p:nvSpPr>
        <p:spPr bwMode="auto">
          <a:xfrm>
            <a:off x="609600" y="5029200"/>
            <a:ext cx="8382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2400" b="1" i="0" u="none" strike="noStrike" kern="1200" cap="none" spc="0" normalizeH="0" baseline="30000" noProof="0" dirty="0">
                <a:ln>
                  <a:noFill/>
                </a:ln>
                <a:solidFill>
                  <a:srgbClr val="FFFFFF"/>
                </a:solidFill>
                <a:effectLst/>
                <a:uLnTx/>
                <a:uFillTx/>
                <a:latin typeface="Arial" charset="0"/>
                <a:ea typeface="ＭＳ Ｐゴシック" charset="0"/>
              </a:rPr>
              <a:t>10</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For God is the one who provides seed for the farmer and then bread to eat. In the same way, he will provide and increase your resources and then produce a great harvest of generosity in you.  </a:t>
            </a:r>
            <a:r>
              <a:rPr kumimoji="0" lang="en-US" altLang="ja-JP" sz="2400" b="1" i="0" u="none" strike="noStrike" kern="1200" cap="none" spc="0" normalizeH="0" baseline="30000" noProof="0" dirty="0">
                <a:ln>
                  <a:noFill/>
                </a:ln>
                <a:solidFill>
                  <a:srgbClr val="FFFFFF"/>
                </a:solidFill>
                <a:effectLst/>
                <a:uLnTx/>
                <a:uFillTx/>
                <a:latin typeface="Arial" charset="0"/>
                <a:ea typeface="ＭＳ Ｐゴシック" charset="0"/>
              </a:rPr>
              <a:t>11</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Yes, you will be enriched in every way so that you can always be generous" </a:t>
            </a:r>
            <a:r>
              <a:rPr kumimoji="0" lang="en-US" altLang="ja-JP" sz="2000" b="1" i="0" u="none" strike="noStrike" kern="1200" cap="none" spc="0" normalizeH="0" baseline="0" noProof="0" dirty="0">
                <a:ln>
                  <a:noFill/>
                </a:ln>
                <a:solidFill>
                  <a:srgbClr val="FFFFFF"/>
                </a:solidFill>
                <a:effectLst/>
                <a:uLnTx/>
                <a:uFillTx/>
                <a:latin typeface="Arial" charset="0"/>
                <a:ea typeface="ＭＳ Ｐゴシック" charset="0"/>
              </a:rPr>
              <a:t>(NLT).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8" name="Rectangle 2"/>
          <p:cNvSpPr txBox="1">
            <a:spLocks noChangeArrowheads="1"/>
          </p:cNvSpPr>
          <p:nvPr/>
        </p:nvSpPr>
        <p:spPr bwMode="auto">
          <a:xfrm>
            <a:off x="533400" y="4191000"/>
            <a:ext cx="8610600" cy="685800"/>
          </a:xfrm>
          <a:prstGeom prst="rect">
            <a:avLst/>
          </a:prstGeom>
          <a:noFill/>
          <a:ln w="9525">
            <a:noFill/>
            <a:miter lim="800000"/>
            <a:headEnd/>
            <a:tailEnd/>
          </a:ln>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a:ln>
                  <a:noFill/>
                </a:ln>
                <a:solidFill>
                  <a:srgbClr val="FFFF00"/>
                </a:solidFill>
                <a:effectLst/>
                <a:uLnTx/>
                <a:uFillTx/>
                <a:latin typeface="Arial" charset="0"/>
                <a:ea typeface="ＭＳ Ｐゴシック" charset="-128"/>
                <a:cs typeface="ＭＳ Ｐゴシック" charset="-128"/>
              </a:rPr>
              <a:t>3. </a:t>
            </a:r>
            <a:r>
              <a:rPr kumimoji="0" lang="en-US" sz="2800" b="1" i="0" u="sng" strike="noStrike" kern="1200" cap="none" spc="0" normalizeH="0" baseline="0" noProof="0" dirty="0">
                <a:ln>
                  <a:noFill/>
                </a:ln>
                <a:solidFill>
                  <a:srgbClr val="FFFF00"/>
                </a:solidFill>
                <a:effectLst/>
                <a:uLnTx/>
                <a:uFillTx/>
                <a:latin typeface="Arial" charset="0"/>
                <a:ea typeface="ＭＳ Ｐゴシック" charset="-128"/>
                <a:cs typeface="ＭＳ Ｐゴシック" charset="-128"/>
              </a:rPr>
              <a:t>God increases your ability to give to others (8b-11a).</a:t>
            </a:r>
            <a:endParaRPr kumimoji="0" lang="en-US" sz="2800" b="1" i="0" u="sng" strike="noStrike" kern="0" cap="none" spc="0" normalizeH="0" baseline="0" noProof="0" dirty="0">
              <a:ln>
                <a:noFill/>
              </a:ln>
              <a:solidFill>
                <a:srgbClr val="FFFF00"/>
              </a:solidFill>
              <a:effectLst/>
              <a:uLnTx/>
              <a:uFillTx/>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044623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0" y="0"/>
            <a:ext cx="9144000" cy="762000"/>
          </a:xfrm>
          <a:solidFill>
            <a:schemeClr val="accent6">
              <a:lumMod val="75000"/>
            </a:schemeClr>
          </a:solidFill>
        </p:spPr>
        <p:txBody>
          <a:bodyPr/>
          <a:lstStyle/>
          <a:p>
            <a:pPr algn="l" eaLnBrk="1" hangingPunct="1">
              <a:defRPr/>
            </a:pPr>
            <a:r>
              <a:rPr lang="en-US" sz="4000" i="1">
                <a:solidFill>
                  <a:srgbClr val="FFFFFF"/>
                </a:solidFill>
                <a:latin typeface="Arial" charset="0"/>
                <a:ea typeface="ＭＳ Ｐゴシック" charset="0"/>
                <a:cs typeface="ＭＳ Ｐゴシック" charset="0"/>
              </a:rPr>
              <a:t>II. Benefits of Generosity...</a:t>
            </a:r>
          </a:p>
        </p:txBody>
      </p:sp>
      <p:sp>
        <p:nvSpPr>
          <p:cNvPr id="3" name="Rectangle 2"/>
          <p:cNvSpPr txBox="1">
            <a:spLocks noChangeArrowheads="1"/>
          </p:cNvSpPr>
          <p:nvPr/>
        </p:nvSpPr>
        <p:spPr bwMode="auto">
          <a:xfrm>
            <a:off x="685800" y="990600"/>
            <a:ext cx="8458200" cy="762000"/>
          </a:xfrm>
          <a:prstGeom prst="rect">
            <a:avLst/>
          </a:prstGeom>
          <a:noFill/>
          <a:ln w="9525">
            <a:noFill/>
            <a:miter lim="800000"/>
            <a:headEnd/>
            <a:tailEnd/>
          </a:ln>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B.  You bless </a:t>
            </a:r>
            <a:r>
              <a:rPr kumimoji="0" lang="en-US" sz="4000" b="1" i="1" u="none" strike="noStrike" kern="0" cap="none" spc="0" normalizeH="0" baseline="0" noProof="0" dirty="0">
                <a:ln>
                  <a:noFill/>
                </a:ln>
                <a:solidFill>
                  <a:srgbClr val="FFFF00"/>
                </a:solidFill>
                <a:effectLst/>
                <a:uLnTx/>
                <a:uFillTx/>
                <a:latin typeface="Arial"/>
                <a:ea typeface="ＭＳ Ｐゴシック"/>
                <a:cs typeface="ＭＳ Ｐゴシック"/>
              </a:rPr>
              <a:t>others </a:t>
            </a: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(9:11b-12a).</a:t>
            </a:r>
          </a:p>
        </p:txBody>
      </p:sp>
      <p:sp>
        <p:nvSpPr>
          <p:cNvPr id="4" name="Rectangle 2"/>
          <p:cNvSpPr txBox="1">
            <a:spLocks noChangeArrowheads="1"/>
          </p:cNvSpPr>
          <p:nvPr/>
        </p:nvSpPr>
        <p:spPr bwMode="auto">
          <a:xfrm>
            <a:off x="3581400" y="1676400"/>
            <a:ext cx="1981200" cy="6858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GOD</a:t>
            </a:r>
          </a:p>
        </p:txBody>
      </p:sp>
      <p:sp>
        <p:nvSpPr>
          <p:cNvPr id="5" name="Rectangle 2"/>
          <p:cNvSpPr txBox="1">
            <a:spLocks noChangeArrowheads="1"/>
          </p:cNvSpPr>
          <p:nvPr/>
        </p:nvSpPr>
        <p:spPr bwMode="auto">
          <a:xfrm>
            <a:off x="1905000" y="3352800"/>
            <a:ext cx="1981200" cy="6858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YOU</a:t>
            </a:r>
          </a:p>
        </p:txBody>
      </p:sp>
      <p:sp>
        <p:nvSpPr>
          <p:cNvPr id="6" name="Striped Right Arrow 5"/>
          <p:cNvSpPr/>
          <p:nvPr/>
        </p:nvSpPr>
        <p:spPr bwMode="auto">
          <a:xfrm>
            <a:off x="3810000" y="3124200"/>
            <a:ext cx="1333500" cy="1041400"/>
          </a:xfrm>
          <a:prstGeom prst="stripedRightArrow">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7" name="Rectangle 2"/>
          <p:cNvSpPr txBox="1">
            <a:spLocks noChangeArrowheads="1"/>
          </p:cNvSpPr>
          <p:nvPr/>
        </p:nvSpPr>
        <p:spPr bwMode="auto">
          <a:xfrm>
            <a:off x="457200" y="4648200"/>
            <a:ext cx="8686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"And when we take your gifts to those who need them, they will thank God"</a:t>
            </a:r>
            <a:r>
              <a:rPr kumimoji="0" lang="en-US" altLang="ja-JP" sz="1800" b="1" i="0" u="none" strike="noStrike" kern="1200" cap="none" spc="0" normalizeH="0" baseline="0" noProof="0" dirty="0">
                <a:ln>
                  <a:noFill/>
                </a:ln>
                <a:solidFill>
                  <a:srgbClr val="FFFFFF"/>
                </a:solidFill>
                <a:effectLst/>
                <a:uLnTx/>
                <a:uFillTx/>
                <a:latin typeface="Arial" charset="0"/>
                <a:ea typeface="ＭＳ Ｐゴシック" charset="0"/>
              </a:rPr>
              <a:t> (NLT).</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8" name="Rectangle 2"/>
          <p:cNvSpPr txBox="1">
            <a:spLocks noChangeArrowheads="1"/>
          </p:cNvSpPr>
          <p:nvPr/>
        </p:nvSpPr>
        <p:spPr bwMode="auto">
          <a:xfrm>
            <a:off x="457200" y="4343400"/>
            <a:ext cx="7924800" cy="990600"/>
          </a:xfrm>
          <a:prstGeom prst="rect">
            <a:avLst/>
          </a:prstGeom>
          <a:noFill/>
          <a:ln w="9525">
            <a:noFill/>
            <a:miter lim="800000"/>
            <a:headEnd/>
            <a:tailEnd/>
          </a:ln>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a:ln>
                  <a:noFill/>
                </a:ln>
                <a:solidFill>
                  <a:srgbClr val="FFFF00"/>
                </a:solidFill>
                <a:effectLst/>
                <a:uLnTx/>
                <a:uFillTx/>
                <a:latin typeface="Arial"/>
                <a:ea typeface="ＭＳ Ｐゴシック"/>
                <a:cs typeface="ＭＳ Ｐゴシック"/>
              </a:rPr>
              <a:t>1. Recipients of gifts realize God alone meets their needs (11b).</a:t>
            </a:r>
          </a:p>
        </p:txBody>
      </p:sp>
      <p:sp>
        <p:nvSpPr>
          <p:cNvPr id="9" name="Rectangle 2"/>
          <p:cNvSpPr txBox="1">
            <a:spLocks noChangeArrowheads="1"/>
          </p:cNvSpPr>
          <p:nvPr/>
        </p:nvSpPr>
        <p:spPr bwMode="auto">
          <a:xfrm>
            <a:off x="5257800" y="3352800"/>
            <a:ext cx="2667000" cy="6858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OTHERS</a:t>
            </a:r>
          </a:p>
        </p:txBody>
      </p:sp>
    </p:spTree>
    <p:extLst>
      <p:ext uri="{BB962C8B-B14F-4D97-AF65-F5344CB8AC3E}">
        <p14:creationId xmlns:p14="http://schemas.microsoft.com/office/powerpoint/2010/main" val="40752501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219" name="Object 3"/>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9231" name="Slide" r:id="rId3" imgW="4572180" imgH="3428896" progId="PowerPoint.Slide.8">
                  <p:embed/>
                </p:oleObj>
              </mc:Choice>
              <mc:Fallback>
                <p:oleObj name="Slide" r:id="rId3" imgW="4572180" imgH="3428896" progId="PowerPoint.Slide.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0" y="0"/>
            <a:ext cx="9144000" cy="762000"/>
          </a:xfrm>
          <a:solidFill>
            <a:schemeClr val="accent6">
              <a:lumMod val="75000"/>
            </a:schemeClr>
          </a:solidFill>
        </p:spPr>
        <p:txBody>
          <a:bodyPr/>
          <a:lstStyle/>
          <a:p>
            <a:pPr algn="l" eaLnBrk="1" hangingPunct="1">
              <a:defRPr/>
            </a:pPr>
            <a:r>
              <a:rPr lang="en-US" sz="4000" i="1">
                <a:solidFill>
                  <a:srgbClr val="FFFFFF"/>
                </a:solidFill>
                <a:latin typeface="Arial" charset="0"/>
                <a:ea typeface="ＭＳ Ｐゴシック" charset="0"/>
                <a:cs typeface="ＭＳ Ｐゴシック" charset="0"/>
              </a:rPr>
              <a:t>II. Benefits of Generosity...</a:t>
            </a:r>
          </a:p>
        </p:txBody>
      </p:sp>
      <p:sp>
        <p:nvSpPr>
          <p:cNvPr id="3" name="Rectangle 2"/>
          <p:cNvSpPr txBox="1">
            <a:spLocks noChangeArrowheads="1"/>
          </p:cNvSpPr>
          <p:nvPr/>
        </p:nvSpPr>
        <p:spPr bwMode="auto">
          <a:xfrm>
            <a:off x="685800" y="990600"/>
            <a:ext cx="8458200" cy="762000"/>
          </a:xfrm>
          <a:prstGeom prst="rect">
            <a:avLst/>
          </a:prstGeom>
          <a:noFill/>
          <a:ln w="9525">
            <a:noFill/>
            <a:miter lim="800000"/>
            <a:headEnd/>
            <a:tailEnd/>
          </a:ln>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B.  You bless </a:t>
            </a:r>
            <a:r>
              <a:rPr kumimoji="0" lang="en-US" sz="4000" b="1" i="1" u="none" strike="noStrike" kern="0" cap="none" spc="0" normalizeH="0" baseline="0" noProof="0" dirty="0">
                <a:ln>
                  <a:noFill/>
                </a:ln>
                <a:solidFill>
                  <a:srgbClr val="FFFF00"/>
                </a:solidFill>
                <a:effectLst/>
                <a:uLnTx/>
                <a:uFillTx/>
                <a:latin typeface="Arial"/>
                <a:ea typeface="ＭＳ Ｐゴシック"/>
                <a:cs typeface="ＭＳ Ｐゴシック"/>
              </a:rPr>
              <a:t>others </a:t>
            </a: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(9:11b-12a).</a:t>
            </a:r>
          </a:p>
        </p:txBody>
      </p:sp>
      <p:sp>
        <p:nvSpPr>
          <p:cNvPr id="4" name="Rectangle 2"/>
          <p:cNvSpPr txBox="1">
            <a:spLocks noChangeArrowheads="1"/>
          </p:cNvSpPr>
          <p:nvPr/>
        </p:nvSpPr>
        <p:spPr bwMode="auto">
          <a:xfrm>
            <a:off x="3581400" y="1676400"/>
            <a:ext cx="1981200" cy="6858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GOD</a:t>
            </a:r>
          </a:p>
        </p:txBody>
      </p:sp>
      <p:sp>
        <p:nvSpPr>
          <p:cNvPr id="5" name="Rectangle 2"/>
          <p:cNvSpPr txBox="1">
            <a:spLocks noChangeArrowheads="1"/>
          </p:cNvSpPr>
          <p:nvPr/>
        </p:nvSpPr>
        <p:spPr bwMode="auto">
          <a:xfrm>
            <a:off x="1905000" y="3352800"/>
            <a:ext cx="1981200" cy="6858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YOU</a:t>
            </a:r>
          </a:p>
        </p:txBody>
      </p:sp>
      <p:sp>
        <p:nvSpPr>
          <p:cNvPr id="6" name="Striped Right Arrow 5"/>
          <p:cNvSpPr/>
          <p:nvPr/>
        </p:nvSpPr>
        <p:spPr bwMode="auto">
          <a:xfrm>
            <a:off x="3810000" y="3124200"/>
            <a:ext cx="1333500" cy="1041400"/>
          </a:xfrm>
          <a:prstGeom prst="stripedRightArrow">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7" name="Rectangle 2"/>
          <p:cNvSpPr txBox="1">
            <a:spLocks noChangeArrowheads="1"/>
          </p:cNvSpPr>
          <p:nvPr/>
        </p:nvSpPr>
        <p:spPr bwMode="auto">
          <a:xfrm>
            <a:off x="457200" y="4648200"/>
            <a:ext cx="8686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2400" b="1" i="0" u="none" strike="noStrike" kern="1200" cap="none" spc="0" normalizeH="0" baseline="30000" noProof="0" dirty="0">
                <a:ln>
                  <a:noFill/>
                </a:ln>
                <a:solidFill>
                  <a:srgbClr val="FFFFFF"/>
                </a:solidFill>
                <a:effectLst/>
                <a:uLnTx/>
                <a:uFillTx/>
                <a:latin typeface="Arial" charset="0"/>
                <a:ea typeface="ＭＳ Ｐゴシック" charset="0"/>
              </a:rPr>
              <a:t>12</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So two good things will result from this ministry of giving—the needs of the believers will be met..."</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8" name="Rectangle 2"/>
          <p:cNvSpPr txBox="1">
            <a:spLocks noChangeArrowheads="1"/>
          </p:cNvSpPr>
          <p:nvPr/>
        </p:nvSpPr>
        <p:spPr bwMode="auto">
          <a:xfrm>
            <a:off x="457200" y="4343400"/>
            <a:ext cx="7924800" cy="685800"/>
          </a:xfrm>
          <a:prstGeom prst="rect">
            <a:avLst/>
          </a:prstGeom>
          <a:noFill/>
          <a:ln w="9525">
            <a:noFill/>
            <a:miter lim="800000"/>
            <a:headEnd/>
            <a:tailEnd/>
          </a:ln>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a:ln>
                  <a:noFill/>
                </a:ln>
                <a:solidFill>
                  <a:srgbClr val="FFFF00"/>
                </a:solidFill>
                <a:effectLst/>
                <a:uLnTx/>
                <a:uFillTx/>
                <a:latin typeface="Arial"/>
                <a:ea typeface="ＭＳ Ｐゴシック"/>
                <a:cs typeface="ＭＳ Ｐゴシック"/>
              </a:rPr>
              <a:t>2. The needs of others are met (12a).</a:t>
            </a:r>
          </a:p>
        </p:txBody>
      </p:sp>
      <p:sp>
        <p:nvSpPr>
          <p:cNvPr id="9" name="Rectangle 2"/>
          <p:cNvSpPr txBox="1">
            <a:spLocks noChangeArrowheads="1"/>
          </p:cNvSpPr>
          <p:nvPr/>
        </p:nvSpPr>
        <p:spPr bwMode="auto">
          <a:xfrm>
            <a:off x="5257800" y="3352800"/>
            <a:ext cx="2667000" cy="6858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OTHERS</a:t>
            </a:r>
          </a:p>
        </p:txBody>
      </p:sp>
    </p:spTree>
    <p:extLst>
      <p:ext uri="{BB962C8B-B14F-4D97-AF65-F5344CB8AC3E}">
        <p14:creationId xmlns:p14="http://schemas.microsoft.com/office/powerpoint/2010/main" val="10495783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0" y="0"/>
            <a:ext cx="9144000" cy="762000"/>
          </a:xfrm>
          <a:solidFill>
            <a:schemeClr val="accent6">
              <a:lumMod val="75000"/>
            </a:schemeClr>
          </a:solidFill>
        </p:spPr>
        <p:txBody>
          <a:bodyPr/>
          <a:lstStyle/>
          <a:p>
            <a:pPr algn="l" eaLnBrk="1" hangingPunct="1">
              <a:defRPr/>
            </a:pPr>
            <a:r>
              <a:rPr lang="en-US" sz="4000" i="1">
                <a:solidFill>
                  <a:srgbClr val="FFFFFF"/>
                </a:solidFill>
                <a:latin typeface="Arial" charset="0"/>
                <a:ea typeface="ＭＳ Ｐゴシック" charset="0"/>
                <a:cs typeface="ＭＳ Ｐゴシック" charset="0"/>
              </a:rPr>
              <a:t>II. Benefits of Generosity...</a:t>
            </a:r>
          </a:p>
        </p:txBody>
      </p:sp>
      <p:sp>
        <p:nvSpPr>
          <p:cNvPr id="3" name="Rectangle 2"/>
          <p:cNvSpPr txBox="1">
            <a:spLocks noChangeArrowheads="1"/>
          </p:cNvSpPr>
          <p:nvPr/>
        </p:nvSpPr>
        <p:spPr bwMode="auto">
          <a:xfrm>
            <a:off x="685800" y="990600"/>
            <a:ext cx="8458200" cy="762000"/>
          </a:xfrm>
          <a:prstGeom prst="rect">
            <a:avLst/>
          </a:prstGeom>
          <a:noFill/>
          <a:ln w="9525">
            <a:noFill/>
            <a:miter lim="800000"/>
            <a:headEnd/>
            <a:tailEnd/>
          </a:ln>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C.  Others bless </a:t>
            </a:r>
            <a:r>
              <a:rPr kumimoji="0" lang="en-US" sz="4000" b="1" i="1" u="none" strike="noStrike" kern="0" cap="none" spc="0" normalizeH="0" baseline="0" noProof="0" dirty="0">
                <a:ln>
                  <a:noFill/>
                </a:ln>
                <a:solidFill>
                  <a:srgbClr val="FFFF00"/>
                </a:solidFill>
                <a:effectLst/>
                <a:uLnTx/>
                <a:uFillTx/>
                <a:latin typeface="Arial"/>
                <a:ea typeface="ＭＳ Ｐゴシック"/>
                <a:cs typeface="ＭＳ Ｐゴシック"/>
              </a:rPr>
              <a:t>God </a:t>
            </a: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(9:12b-13).</a:t>
            </a:r>
          </a:p>
        </p:txBody>
      </p:sp>
      <p:sp>
        <p:nvSpPr>
          <p:cNvPr id="4" name="Rectangle 2"/>
          <p:cNvSpPr txBox="1">
            <a:spLocks noChangeArrowheads="1"/>
          </p:cNvSpPr>
          <p:nvPr/>
        </p:nvSpPr>
        <p:spPr bwMode="auto">
          <a:xfrm>
            <a:off x="3581400" y="1676400"/>
            <a:ext cx="1981200" cy="6858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GOD</a:t>
            </a:r>
          </a:p>
        </p:txBody>
      </p:sp>
      <p:sp>
        <p:nvSpPr>
          <p:cNvPr id="5" name="Rectangle 2"/>
          <p:cNvSpPr txBox="1">
            <a:spLocks noChangeArrowheads="1"/>
          </p:cNvSpPr>
          <p:nvPr/>
        </p:nvSpPr>
        <p:spPr bwMode="auto">
          <a:xfrm>
            <a:off x="1905000" y="3352800"/>
            <a:ext cx="1981200" cy="6858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YOU</a:t>
            </a:r>
          </a:p>
        </p:txBody>
      </p:sp>
      <p:sp>
        <p:nvSpPr>
          <p:cNvPr id="6" name="Striped Right Arrow 5"/>
          <p:cNvSpPr/>
          <p:nvPr/>
        </p:nvSpPr>
        <p:spPr bwMode="auto">
          <a:xfrm rot="13488669">
            <a:off x="4970463" y="2220913"/>
            <a:ext cx="1333500" cy="1041400"/>
          </a:xfrm>
          <a:prstGeom prst="stripedRightArrow">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7" name="Rectangle 2"/>
          <p:cNvSpPr txBox="1">
            <a:spLocks noChangeArrowheads="1"/>
          </p:cNvSpPr>
          <p:nvPr/>
        </p:nvSpPr>
        <p:spPr bwMode="auto">
          <a:xfrm>
            <a:off x="457200" y="4267200"/>
            <a:ext cx="8686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"and they will joyfully express their thanks to God.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FFFFFF"/>
                </a:solidFill>
                <a:effectLst/>
                <a:uLnTx/>
                <a:uFillTx/>
                <a:latin typeface="Arial" charset="0"/>
                <a:ea typeface="ＭＳ Ｐゴシック" charset="0"/>
              </a:rPr>
              <a:t>13</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As a result of your ministry, they will give glory to God. For your generosity to them and to all believers will prove that you are obedient to the Good News of Christ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altLang="ja-JP" sz="1800" b="1" i="0" u="none" strike="noStrike" kern="1200" cap="none" spc="0" normalizeH="0" baseline="0" noProof="0" dirty="0">
                <a:ln>
                  <a:noFill/>
                </a:ln>
                <a:solidFill>
                  <a:srgbClr val="FFFFFF"/>
                </a:solidFill>
                <a:effectLst/>
                <a:uLnTx/>
                <a:uFillTx/>
                <a:latin typeface="Arial" charset="0"/>
                <a:ea typeface="ＭＳ Ｐゴシック" charset="0"/>
              </a:rPr>
              <a:t>(NLT).</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9" name="Rectangle 2"/>
          <p:cNvSpPr txBox="1">
            <a:spLocks noChangeArrowheads="1"/>
          </p:cNvSpPr>
          <p:nvPr/>
        </p:nvSpPr>
        <p:spPr bwMode="auto">
          <a:xfrm>
            <a:off x="5257800" y="3352800"/>
            <a:ext cx="2667000" cy="6858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OTHERS</a:t>
            </a:r>
          </a:p>
        </p:txBody>
      </p:sp>
    </p:spTree>
    <p:extLst>
      <p:ext uri="{BB962C8B-B14F-4D97-AF65-F5344CB8AC3E}">
        <p14:creationId xmlns:p14="http://schemas.microsoft.com/office/powerpoint/2010/main" val="12865164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0" y="0"/>
            <a:ext cx="9144000" cy="762000"/>
          </a:xfrm>
          <a:solidFill>
            <a:schemeClr val="accent6">
              <a:lumMod val="75000"/>
            </a:schemeClr>
          </a:solidFill>
        </p:spPr>
        <p:txBody>
          <a:bodyPr/>
          <a:lstStyle/>
          <a:p>
            <a:pPr algn="l" eaLnBrk="1" hangingPunct="1">
              <a:defRPr/>
            </a:pPr>
            <a:r>
              <a:rPr lang="en-US" sz="4000" i="1">
                <a:solidFill>
                  <a:srgbClr val="FFFFFF"/>
                </a:solidFill>
                <a:latin typeface="Arial" charset="0"/>
                <a:ea typeface="ＭＳ Ｐゴシック" charset="0"/>
                <a:cs typeface="ＭＳ Ｐゴシック" charset="0"/>
              </a:rPr>
              <a:t>II. Benefits of Generosity...</a:t>
            </a:r>
          </a:p>
        </p:txBody>
      </p:sp>
      <p:sp>
        <p:nvSpPr>
          <p:cNvPr id="357378" name="Rectangle 2"/>
          <p:cNvSpPr txBox="1">
            <a:spLocks noChangeArrowheads="1"/>
          </p:cNvSpPr>
          <p:nvPr/>
        </p:nvSpPr>
        <p:spPr bwMode="auto">
          <a:xfrm>
            <a:off x="685800" y="990600"/>
            <a:ext cx="8458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charset="0"/>
                <a:ea typeface="ＭＳ Ｐゴシック" charset="0"/>
              </a:rPr>
              <a:t>D.  Others bless </a:t>
            </a:r>
            <a:r>
              <a:rPr kumimoji="0" lang="en-US" sz="4000" b="1" i="1" u="none" strike="noStrike" kern="1200" cap="none" spc="0" normalizeH="0" baseline="0" noProof="0">
                <a:ln>
                  <a:noFill/>
                </a:ln>
                <a:solidFill>
                  <a:srgbClr val="FFFF00"/>
                </a:solidFill>
                <a:effectLst/>
                <a:uLnTx/>
                <a:uFillTx/>
                <a:latin typeface="Arial" charset="0"/>
                <a:ea typeface="ＭＳ Ｐゴシック" charset="0"/>
              </a:rPr>
              <a:t>you </a:t>
            </a:r>
            <a:r>
              <a:rPr kumimoji="0" lang="en-US" sz="4000" b="1" i="1" u="none" strike="noStrike" kern="1200" cap="none" spc="0" normalizeH="0" baseline="0" noProof="0">
                <a:ln>
                  <a:noFill/>
                </a:ln>
                <a:solidFill>
                  <a:srgbClr val="FFFFFF"/>
                </a:solidFill>
                <a:effectLst/>
                <a:uLnTx/>
                <a:uFillTx/>
                <a:latin typeface="Arial" charset="0"/>
                <a:ea typeface="ＭＳ Ｐゴシック" charset="0"/>
              </a:rPr>
              <a:t>(9:14-15).</a:t>
            </a:r>
          </a:p>
        </p:txBody>
      </p:sp>
      <p:sp>
        <p:nvSpPr>
          <p:cNvPr id="4" name="Rectangle 2"/>
          <p:cNvSpPr txBox="1">
            <a:spLocks noChangeArrowheads="1"/>
          </p:cNvSpPr>
          <p:nvPr/>
        </p:nvSpPr>
        <p:spPr bwMode="auto">
          <a:xfrm>
            <a:off x="3581400" y="1676400"/>
            <a:ext cx="1981200" cy="6858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GOD</a:t>
            </a:r>
          </a:p>
        </p:txBody>
      </p:sp>
      <p:sp>
        <p:nvSpPr>
          <p:cNvPr id="5" name="Rectangle 2"/>
          <p:cNvSpPr txBox="1">
            <a:spLocks noChangeArrowheads="1"/>
          </p:cNvSpPr>
          <p:nvPr/>
        </p:nvSpPr>
        <p:spPr bwMode="auto">
          <a:xfrm>
            <a:off x="1905000" y="3352800"/>
            <a:ext cx="1981200" cy="6858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YOU</a:t>
            </a:r>
          </a:p>
        </p:txBody>
      </p:sp>
      <p:sp>
        <p:nvSpPr>
          <p:cNvPr id="6" name="Striped Right Arrow 5"/>
          <p:cNvSpPr/>
          <p:nvPr/>
        </p:nvSpPr>
        <p:spPr bwMode="auto">
          <a:xfrm rot="10800000">
            <a:off x="3830638" y="3225800"/>
            <a:ext cx="1333500" cy="1041400"/>
          </a:xfrm>
          <a:prstGeom prst="stripedRightArrow">
            <a:avLst/>
          </a:prstGeom>
          <a:blipFill rotWithShape="1">
            <a:blip r:embed="rId2"/>
            <a:tile tx="0" ty="0" sx="100000" sy="100000" flip="none" algn="tl"/>
          </a:blip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7" name="Rectangle 2"/>
          <p:cNvSpPr txBox="1">
            <a:spLocks noChangeArrowheads="1"/>
          </p:cNvSpPr>
          <p:nvPr/>
        </p:nvSpPr>
        <p:spPr bwMode="auto">
          <a:xfrm>
            <a:off x="457200" y="4267200"/>
            <a:ext cx="8686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2400" b="1" i="0" u="none" strike="noStrike" kern="1200" cap="none" spc="0" normalizeH="0" baseline="30000" noProof="0" dirty="0">
                <a:ln>
                  <a:noFill/>
                </a:ln>
                <a:solidFill>
                  <a:srgbClr val="FFFFFF"/>
                </a:solidFill>
                <a:effectLst/>
                <a:uLnTx/>
                <a:uFillTx/>
                <a:latin typeface="Arial" charset="0"/>
                <a:ea typeface="ＭＳ Ｐゴシック" charset="0"/>
              </a:rPr>
              <a:t>14</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And they will </a:t>
            </a:r>
            <a:r>
              <a:rPr kumimoji="0" lang="en-US" altLang="ja-JP" sz="2400" b="1" i="0" u="none" strike="noStrike" kern="1200" cap="none" spc="0" normalizeH="0" baseline="0" noProof="0" dirty="0">
                <a:ln>
                  <a:noFill/>
                </a:ln>
                <a:solidFill>
                  <a:srgbClr val="FFFF00"/>
                </a:solidFill>
                <a:effectLst/>
                <a:uLnTx/>
                <a:uFillTx/>
                <a:latin typeface="Arial" charset="0"/>
                <a:ea typeface="ＭＳ Ｐゴシック" charset="0"/>
              </a:rPr>
              <a:t>pray for you </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with </a:t>
            </a:r>
            <a:r>
              <a:rPr kumimoji="0" lang="en-US" altLang="ja-JP" sz="2400" b="1" i="0" u="none" strike="noStrike" kern="1200" cap="none" spc="0" normalizeH="0" baseline="0" noProof="0" dirty="0">
                <a:ln>
                  <a:noFill/>
                </a:ln>
                <a:solidFill>
                  <a:srgbClr val="FFFF00"/>
                </a:solidFill>
                <a:effectLst/>
                <a:uLnTx/>
                <a:uFillTx/>
                <a:latin typeface="Arial" charset="0"/>
                <a:ea typeface="ＭＳ Ｐゴシック" charset="0"/>
              </a:rPr>
              <a:t>deep affection </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because of the overflowing grace God has given to you. </a:t>
            </a:r>
            <a:r>
              <a:rPr kumimoji="0" lang="en-US" altLang="ja-JP" sz="2400" b="1" i="0" u="none" strike="noStrike" kern="1200" cap="none" spc="0" normalizeH="0" baseline="30000" noProof="0" dirty="0">
                <a:ln>
                  <a:noFill/>
                </a:ln>
                <a:solidFill>
                  <a:srgbClr val="FFFFFF"/>
                </a:solidFill>
                <a:effectLst/>
                <a:uLnTx/>
                <a:uFillTx/>
                <a:latin typeface="Arial" charset="0"/>
                <a:ea typeface="ＭＳ Ｐゴシック" charset="0"/>
              </a:rPr>
              <a:t>15</a:t>
            </a:r>
            <a:r>
              <a:rPr kumimoji="0" lang="en-US" altLang="ja-JP" sz="2400" b="1" i="0" u="none" strike="noStrike" kern="1200" cap="none" spc="0" normalizeH="0" baseline="0" noProof="0" dirty="0">
                <a:ln>
                  <a:noFill/>
                </a:ln>
                <a:solidFill>
                  <a:srgbClr val="FFFF00"/>
                </a:solidFill>
                <a:effectLst/>
                <a:uLnTx/>
                <a:uFillTx/>
                <a:latin typeface="Arial" charset="0"/>
                <a:ea typeface="ＭＳ Ｐゴシック" charset="0"/>
              </a:rPr>
              <a:t>Thank God for his gift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 too wonderful for words!" </a:t>
            </a:r>
            <a:r>
              <a:rPr kumimoji="0" lang="en-US" altLang="ja-JP" sz="1800" b="1" i="0" u="none" strike="noStrike" kern="1200" cap="none" spc="0" normalizeH="0" baseline="0" noProof="0" dirty="0">
                <a:ln>
                  <a:noFill/>
                </a:ln>
                <a:solidFill>
                  <a:srgbClr val="FFFFFF"/>
                </a:solidFill>
                <a:effectLst/>
                <a:uLnTx/>
                <a:uFillTx/>
                <a:latin typeface="Arial" charset="0"/>
                <a:ea typeface="ＭＳ Ｐゴシック" charset="0"/>
              </a:rPr>
              <a:t>(NLT adapted).</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9" name="Rectangle 2"/>
          <p:cNvSpPr txBox="1">
            <a:spLocks noChangeArrowheads="1"/>
          </p:cNvSpPr>
          <p:nvPr/>
        </p:nvSpPr>
        <p:spPr bwMode="auto">
          <a:xfrm>
            <a:off x="5257800" y="3352800"/>
            <a:ext cx="2667000" cy="6858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uLnTx/>
                <a:uFillTx/>
                <a:latin typeface="Arial"/>
                <a:ea typeface="ＭＳ Ｐゴシック"/>
                <a:cs typeface="ＭＳ Ｐゴシック"/>
              </a:rPr>
              <a:t>OTHERS</a:t>
            </a:r>
          </a:p>
        </p:txBody>
      </p:sp>
    </p:spTree>
    <p:extLst>
      <p:ext uri="{BB962C8B-B14F-4D97-AF65-F5344CB8AC3E}">
        <p14:creationId xmlns:p14="http://schemas.microsoft.com/office/powerpoint/2010/main" val="29161277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8401" name="Picture 3" descr="3-crosses.jpg"/>
          <p:cNvPicPr>
            <a:picLocks noChangeAspect="1"/>
          </p:cNvPicPr>
          <p:nvPr/>
        </p:nvPicPr>
        <p:blipFill>
          <a:blip r:embed="rId2" cstate="screen">
            <a:lum bright="-4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Rectangle 2"/>
          <p:cNvSpPr>
            <a:spLocks noGrp="1" noChangeArrowheads="1"/>
          </p:cNvSpPr>
          <p:nvPr>
            <p:ph type="ctrTitle"/>
          </p:nvPr>
        </p:nvSpPr>
        <p:spPr>
          <a:xfrm>
            <a:off x="0" y="609600"/>
            <a:ext cx="9144000" cy="762000"/>
          </a:xfrm>
        </p:spPr>
        <p:txBody>
          <a:bodyPr/>
          <a:lstStyle/>
          <a:p>
            <a:pPr eaLnBrk="1" hangingPunct="1">
              <a:defRPr/>
            </a:pPr>
            <a:r>
              <a:rPr lang="en-US">
                <a:solidFill>
                  <a:srgbClr val="FFFFFF"/>
                </a:solidFill>
                <a:effectLst>
                  <a:outerShdw blurRad="38100" dist="38100" dir="2700000" algn="tl">
                    <a:srgbClr val="808080"/>
                  </a:outerShdw>
                </a:effectLst>
                <a:latin typeface="Arial" charset="0"/>
                <a:ea typeface="ＭＳ Ｐゴシック" charset="0"/>
                <a:cs typeface="ＭＳ Ｐゴシック" charset="0"/>
              </a:rPr>
              <a:t>The Best Example...</a:t>
            </a:r>
          </a:p>
        </p:txBody>
      </p:sp>
      <p:sp>
        <p:nvSpPr>
          <p:cNvPr id="5" name="Rectangle 2"/>
          <p:cNvSpPr txBox="1">
            <a:spLocks noChangeArrowheads="1"/>
          </p:cNvSpPr>
          <p:nvPr/>
        </p:nvSpPr>
        <p:spPr bwMode="auto">
          <a:xfrm>
            <a:off x="381000" y="1600200"/>
            <a:ext cx="8763000" cy="4953000"/>
          </a:xfrm>
          <a:prstGeom prst="rect">
            <a:avLst/>
          </a:prstGeom>
          <a:noFill/>
          <a:ln w="9525">
            <a:noFill/>
            <a:miter lim="800000"/>
            <a:headEnd/>
            <a:tailEnd/>
          </a:ln>
        </p:spPr>
        <p:txBody>
          <a:bodyPr anchor="ctr"/>
          <a:lstStyle>
            <a:lvl1pPr marL="809625" indent="-809625">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809625" marR="0" lvl="0" indent="-809625"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rPr>
              <a:t>We come into the world with </a:t>
            </a:r>
            <a:r>
              <a:rPr kumimoji="0" lang="en-US" sz="32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charset="0"/>
                <a:ea typeface="ＭＳ Ｐゴシック" charset="0"/>
              </a:rPr>
              <a:t>nothing</a:t>
            </a:r>
          </a:p>
          <a:p>
            <a:pPr marL="809625" marR="0" lvl="0" indent="-809625"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rPr>
              <a:t>and spend all our days </a:t>
            </a:r>
            <a:r>
              <a:rPr kumimoji="0" lang="en-US" sz="32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charset="0"/>
                <a:ea typeface="ＭＳ Ｐゴシック" charset="0"/>
              </a:rPr>
              <a:t>accumulating </a:t>
            </a:r>
            <a:r>
              <a:rPr kumimoji="0" 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rPr>
              <a:t>as much as we can.</a:t>
            </a:r>
          </a:p>
          <a:p>
            <a:pPr marL="809625" marR="0" lvl="0" indent="-809625"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rPr>
              <a:t>Christ came into the world with </a:t>
            </a:r>
            <a:r>
              <a:rPr kumimoji="0" lang="en-US" sz="32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charset="0"/>
                <a:ea typeface="ＭＳ Ｐゴシック" charset="0"/>
              </a:rPr>
              <a:t>everything</a:t>
            </a:r>
          </a:p>
          <a:p>
            <a:pPr marL="809625" marR="0" lvl="0" indent="-809625"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rPr>
              <a:t>and spent all His days </a:t>
            </a:r>
            <a:r>
              <a:rPr kumimoji="0" lang="en-US" sz="32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charset="0"/>
                <a:ea typeface="ＭＳ Ｐゴシック" charset="0"/>
              </a:rPr>
              <a:t>distributing </a:t>
            </a:r>
            <a:r>
              <a:rPr kumimoji="0" 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rPr>
              <a:t>as much as He could.</a:t>
            </a:r>
          </a:p>
        </p:txBody>
      </p:sp>
    </p:spTree>
    <p:extLst>
      <p:ext uri="{BB962C8B-B14F-4D97-AF65-F5344CB8AC3E}">
        <p14:creationId xmlns:p14="http://schemas.microsoft.com/office/powerpoint/2010/main" val="30833753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Rectangle 2"/>
          <p:cNvSpPr>
            <a:spLocks noGrp="1" noChangeArrowheads="1"/>
          </p:cNvSpPr>
          <p:nvPr>
            <p:ph type="ctrTitle"/>
          </p:nvPr>
        </p:nvSpPr>
        <p:spPr>
          <a:xfrm>
            <a:off x="0" y="0"/>
            <a:ext cx="9144000" cy="1295400"/>
          </a:xfrm>
          <a:gradFill flip="none" rotWithShape="1">
            <a:gsLst>
              <a:gs pos="0">
                <a:srgbClr val="008000"/>
              </a:gs>
              <a:gs pos="100000">
                <a:schemeClr val="tx1"/>
              </a:gs>
            </a:gsLst>
            <a:path path="rect">
              <a:fillToRect l="100000" t="100000"/>
            </a:path>
            <a:tileRect r="-100000" b="-100000"/>
          </a:gradFill>
        </p:spPr>
        <p:txBody>
          <a:bodyPr/>
          <a:lstStyle/>
          <a:p>
            <a:pPr eaLnBrk="1" hangingPunct="1">
              <a:defRPr/>
            </a:pPr>
            <a:r>
              <a:rPr lang="en-US" sz="54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The Main Idea of 9:6-15</a:t>
            </a:r>
          </a:p>
        </p:txBody>
      </p:sp>
      <p:sp>
        <p:nvSpPr>
          <p:cNvPr id="359426" name="Rectangle 3"/>
          <p:cNvSpPr txBox="1">
            <a:spLocks noChangeArrowheads="1"/>
          </p:cNvSpPr>
          <p:nvPr/>
        </p:nvSpPr>
        <p:spPr bwMode="auto">
          <a:xfrm>
            <a:off x="152400" y="1600200"/>
            <a:ext cx="8686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rPr>
              <a:t>Decide to </a:t>
            </a:r>
            <a:r>
              <a:rPr kumimoji="0" lang="en-US" sz="4400" b="1" i="0" u="none" strike="noStrike" kern="1200" cap="none" spc="0" normalizeH="0" baseline="0" noProof="0">
                <a:ln>
                  <a:noFill/>
                </a:ln>
                <a:solidFill>
                  <a:srgbClr val="FFFF00"/>
                </a:solidFill>
                <a:effectLst/>
                <a:uLnTx/>
                <a:uFillTx/>
                <a:latin typeface="Arial" charset="0"/>
                <a:ea typeface="ＭＳ Ｐゴシック" charset="0"/>
              </a:rPr>
              <a:t>bless </a:t>
            </a:r>
            <a:r>
              <a:rPr kumimoji="0" lang="en-US" sz="4400" b="1" i="0" u="none" strike="noStrike" kern="1200" cap="none" spc="0" normalizeH="0" baseline="0" noProof="0">
                <a:ln>
                  <a:noFill/>
                </a:ln>
                <a:solidFill>
                  <a:srgbClr val="FFFFFF"/>
                </a:solidFill>
                <a:effectLst/>
                <a:uLnTx/>
                <a:uFillTx/>
                <a:latin typeface="Arial" charset="0"/>
                <a:ea typeface="ＭＳ Ｐゴシック" charset="0"/>
              </a:rPr>
              <a:t>God, yourself, and others by generous giving</a:t>
            </a:r>
          </a:p>
        </p:txBody>
      </p:sp>
      <p:sp>
        <p:nvSpPr>
          <p:cNvPr id="5" name="Rectangle 3"/>
          <p:cNvSpPr txBox="1">
            <a:spLocks noChangeArrowheads="1"/>
          </p:cNvSpPr>
          <p:nvPr/>
        </p:nvSpPr>
        <p:spPr bwMode="auto">
          <a:xfrm>
            <a:off x="152400" y="2971800"/>
            <a:ext cx="8686800" cy="990600"/>
          </a:xfrm>
          <a:prstGeom prst="rect">
            <a:avLst/>
          </a:prstGeom>
          <a:no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a:cs typeface="ＭＳ Ｐゴシック"/>
              </a:rPr>
              <a:t>—so at least </a:t>
            </a:r>
            <a:r>
              <a:rPr kumimoji="0" lang="en-US" sz="4400" b="1" i="0" u="none" strike="noStrike" kern="0" cap="none" spc="0" normalizeH="0" baseline="0" noProof="0" dirty="0">
                <a:ln>
                  <a:noFill/>
                </a:ln>
                <a:solidFill>
                  <a:srgbClr val="FFFF00"/>
                </a:solidFill>
                <a:effectLst/>
                <a:uLnTx/>
                <a:uFillTx/>
                <a:latin typeface="Arial"/>
                <a:ea typeface="ＭＳ Ｐゴシック"/>
                <a:cs typeface="ＭＳ Ｐゴシック"/>
              </a:rPr>
              <a:t>tithe</a:t>
            </a:r>
            <a:r>
              <a:rPr kumimoji="0" lang="en-US" sz="4400" b="1" i="0" u="none" strike="noStrike" kern="0" cap="none" spc="0" normalizeH="0" baseline="0" noProof="0" dirty="0">
                <a:ln>
                  <a:noFill/>
                </a:ln>
                <a:solidFill>
                  <a:srgbClr val="FFFFFF"/>
                </a:solidFill>
                <a:effectLst/>
                <a:uLnTx/>
                <a:uFillTx/>
                <a:latin typeface="Arial"/>
                <a:ea typeface="ＭＳ Ｐゴシック"/>
                <a:cs typeface="ＭＳ Ｐゴシック"/>
              </a:rPr>
              <a:t>.</a:t>
            </a:r>
          </a:p>
        </p:txBody>
      </p:sp>
      <p:pic>
        <p:nvPicPr>
          <p:cNvPr id="9" name="Picture 8" descr="tithingcoin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14600" y="4267200"/>
            <a:ext cx="4114800"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28966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nodeType="afterGroup">
                            <p:stCondLst>
                              <p:cond delay="0"/>
                            </p:stCondLst>
                            <p:childTnLst>
                              <p:par>
                                <p:cTn id="8" presetID="12" presetClass="entr" presetSubtype="4"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slide(fromBottom)">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0449" name="Rectangle 2"/>
          <p:cNvSpPr>
            <a:spLocks noGrp="1" noChangeArrowheads="1"/>
          </p:cNvSpPr>
          <p:nvPr>
            <p:ph type="ctrTitle"/>
          </p:nvPr>
        </p:nvSpPr>
        <p:spPr>
          <a:xfrm>
            <a:off x="3429000" y="381000"/>
            <a:ext cx="5257800" cy="2514600"/>
          </a:xfrm>
        </p:spPr>
        <p:txBody>
          <a:bodyPr/>
          <a:lstStyle/>
          <a:p>
            <a:pPr eaLnBrk="1" hangingPunct="1"/>
            <a:r>
              <a:rPr lang="en-US" altLang="ja-JP" dirty="0">
                <a:solidFill>
                  <a:srgbClr val="FFFFFF"/>
                </a:solidFill>
                <a:latin typeface="Arial" charset="0"/>
                <a:ea typeface="ＭＳ Ｐゴシック" charset="0"/>
                <a:cs typeface="ＭＳ Ｐゴシック" charset="0"/>
              </a:rPr>
              <a:t>"Tithe?  You</a:t>
            </a:r>
            <a:r>
              <a:rPr lang="fr-FR" altLang="ja-JP" dirty="0">
                <a:solidFill>
                  <a:srgbClr val="FFFFFF"/>
                </a:solidFill>
                <a:latin typeface="Arial" charset="0"/>
                <a:ea typeface="ＭＳ Ｐゴシック" charset="0"/>
                <a:cs typeface="ＭＳ Ｐゴシック" charset="0"/>
              </a:rPr>
              <a:t>'</a:t>
            </a:r>
            <a:r>
              <a:rPr lang="en-US" altLang="ja-JP" dirty="0">
                <a:solidFill>
                  <a:srgbClr val="FFFFFF"/>
                </a:solidFill>
                <a:latin typeface="Arial" charset="0"/>
                <a:ea typeface="ＭＳ Ｐゴシック" charset="0"/>
                <a:cs typeface="ＭＳ Ｐゴシック" charset="0"/>
              </a:rPr>
              <a:t>re kidding!  </a:t>
            </a:r>
            <a:br>
              <a:rPr lang="en-US" altLang="ja-JP" dirty="0">
                <a:solidFill>
                  <a:srgbClr val="FFFFFF"/>
                </a:solidFill>
                <a:latin typeface="Arial" charset="0"/>
                <a:ea typeface="ＭＳ Ｐゴシック" charset="0"/>
                <a:cs typeface="ＭＳ Ｐゴシック" charset="0"/>
              </a:rPr>
            </a:br>
            <a:r>
              <a:rPr lang="en-US" altLang="ja-JP" dirty="0">
                <a:solidFill>
                  <a:srgbClr val="FFFFFF"/>
                </a:solidFill>
                <a:latin typeface="Arial" charset="0"/>
                <a:ea typeface="ＭＳ Ｐゴシック" charset="0"/>
                <a:cs typeface="ＭＳ Ｐゴシック" charset="0"/>
              </a:rPr>
              <a:t>On what </a:t>
            </a:r>
            <a:r>
              <a:rPr lang="en-US" altLang="ja-JP" i="1" dirty="0">
                <a:solidFill>
                  <a:srgbClr val="FFFFFF"/>
                </a:solidFill>
                <a:latin typeface="Arial" charset="0"/>
                <a:ea typeface="ＭＳ Ｐゴシック" charset="0"/>
                <a:cs typeface="ＭＳ Ｐゴシック" charset="0"/>
              </a:rPr>
              <a:t>I</a:t>
            </a:r>
            <a:r>
              <a:rPr lang="en-US" altLang="ja-JP" dirty="0">
                <a:solidFill>
                  <a:srgbClr val="FFFFFF"/>
                </a:solidFill>
                <a:latin typeface="Arial" charset="0"/>
                <a:ea typeface="ＭＳ Ｐゴシック" charset="0"/>
                <a:cs typeface="ＭＳ Ｐゴシック" charset="0"/>
              </a:rPr>
              <a:t> make?"</a:t>
            </a:r>
            <a:endParaRPr lang="en-US" dirty="0">
              <a:solidFill>
                <a:srgbClr val="FFFFFF"/>
              </a:solidFill>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228600" y="3048000"/>
            <a:ext cx="868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John D. Rockefeller, Sr., said, </a:t>
            </a:r>
            <a:b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rPr>
              <a:t>"I never would have been able to tithe the first million dollars I made if I had not tithed my first salary, which was $1.50 a week." </a:t>
            </a:r>
            <a:endParaRPr kumimoji="0" lang="en-US" sz="4000" b="1" i="0" u="none" strike="noStrike" kern="1200" cap="none" spc="0" normalizeH="0" baseline="0" noProof="0" dirty="0">
              <a:ln>
                <a:noFill/>
              </a:ln>
              <a:solidFill>
                <a:srgbClr val="FFFFFF"/>
              </a:solidFill>
              <a:effectLst/>
              <a:uLnTx/>
              <a:uFillTx/>
              <a:latin typeface="Arial" charset="0"/>
              <a:ea typeface="ＭＳ Ｐゴシック" charset="0"/>
            </a:endParaRPr>
          </a:p>
        </p:txBody>
      </p:sp>
      <p:pic>
        <p:nvPicPr>
          <p:cNvPr id="4" name="Picture 3" descr="JDR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95400" y="0"/>
            <a:ext cx="2057400" cy="337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68842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2497" name="Rectangle 2"/>
          <p:cNvSpPr>
            <a:spLocks noGrp="1" noChangeArrowheads="1"/>
          </p:cNvSpPr>
          <p:nvPr>
            <p:ph type="ctrTitle"/>
          </p:nvPr>
        </p:nvSpPr>
        <p:spPr>
          <a:xfrm>
            <a:off x="228600" y="457200"/>
            <a:ext cx="8610600" cy="2514600"/>
          </a:xfrm>
        </p:spPr>
        <p:txBody>
          <a:bodyPr/>
          <a:lstStyle/>
          <a:p>
            <a:pPr eaLnBrk="1" hangingPunct="1"/>
            <a:r>
              <a:rPr lang="en-US" altLang="ja-JP" dirty="0">
                <a:latin typeface="Arial" charset="0"/>
                <a:ea typeface="ＭＳ Ｐゴシック" charset="0"/>
                <a:cs typeface="ＭＳ Ｐゴシック" charset="0"/>
              </a:rPr>
              <a:t>"</a:t>
            </a:r>
            <a:r>
              <a:rPr lang="fr-FR"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Test me now,</a:t>
            </a:r>
            <a:r>
              <a:rPr lang="fr-FR"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says the Lord."  See if you can tithe </a:t>
            </a:r>
            <a:br>
              <a:rPr lang="en-US" altLang="ja-JP" dirty="0">
                <a:latin typeface="Arial" charset="0"/>
                <a:ea typeface="ＭＳ Ｐゴシック" charset="0"/>
                <a:cs typeface="ＭＳ Ｐゴシック" charset="0"/>
              </a:rPr>
            </a:br>
            <a:r>
              <a:rPr lang="en-US" altLang="ja-JP" dirty="0">
                <a:latin typeface="Arial" charset="0"/>
                <a:ea typeface="ＭＳ Ｐゴシック" charset="0"/>
                <a:cs typeface="ＭＳ Ｐゴシック" charset="0"/>
              </a:rPr>
              <a:t>and still be in need!</a:t>
            </a:r>
            <a:endParaRPr lang="en-US" dirty="0">
              <a:solidFill>
                <a:srgbClr val="FFFFFF"/>
              </a:solidFill>
              <a:latin typeface="Arial" charset="0"/>
              <a:ea typeface="ＭＳ Ｐゴシック" charset="0"/>
              <a:cs typeface="ＭＳ Ｐゴシック" charset="0"/>
            </a:endParaRPr>
          </a:p>
        </p:txBody>
      </p:sp>
      <p:pic>
        <p:nvPicPr>
          <p:cNvPr id="362498" name="Picture 2" descr="Tithes.271230351_st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28800" y="3962400"/>
            <a:ext cx="5326063"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70793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4545" name="Picture 2" descr="cliff hel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Rectangle 2"/>
          <p:cNvSpPr>
            <a:spLocks noGrp="1" noChangeArrowheads="1"/>
          </p:cNvSpPr>
          <p:nvPr>
            <p:ph type="ctrTitle"/>
          </p:nvPr>
        </p:nvSpPr>
        <p:spPr>
          <a:xfrm>
            <a:off x="76200" y="0"/>
            <a:ext cx="7924800" cy="762000"/>
          </a:xfrm>
        </p:spPr>
        <p:txBody>
          <a:bodyPr/>
          <a:lstStyle/>
          <a:p>
            <a:pPr eaLnBrk="1" hangingPunct="1">
              <a:defRPr/>
            </a:pPr>
            <a:r>
              <a:rPr lang="en-US" altLang="ja-JP" dirty="0">
                <a:solidFill>
                  <a:srgbClr val="FFFFFF"/>
                </a:solidFill>
                <a:effectLst>
                  <a:outerShdw blurRad="38100" dist="38100" dir="2700000" algn="tl">
                    <a:srgbClr val="808080"/>
                  </a:outerShdw>
                </a:effectLst>
                <a:latin typeface="Arial" charset="0"/>
                <a:ea typeface="ＭＳ Ｐゴシック" charset="0"/>
                <a:cs typeface="ＭＳ Ｐゴシック" charset="0"/>
              </a:rPr>
              <a:t>"</a:t>
            </a:r>
            <a:r>
              <a:rPr lang="en-US" dirty="0">
                <a:solidFill>
                  <a:srgbClr val="FFFFFF"/>
                </a:solidFill>
                <a:effectLst>
                  <a:outerShdw blurRad="38100" dist="38100" dir="2700000" algn="tl">
                    <a:srgbClr val="808080"/>
                  </a:outerShdw>
                </a:effectLst>
                <a:latin typeface="Arial" charset="0"/>
                <a:ea typeface="ＭＳ Ｐゴシック" charset="0"/>
                <a:cs typeface="ＭＳ Ｐゴシック" charset="0"/>
              </a:rPr>
              <a:t>Risk</a:t>
            </a:r>
            <a:r>
              <a:rPr lang="en-US" altLang="ja-JP" dirty="0">
                <a:solidFill>
                  <a:srgbClr val="FFFFFF"/>
                </a:solidFill>
                <a:effectLst>
                  <a:outerShdw blurRad="38100" dist="38100" dir="2700000" algn="tl">
                    <a:srgbClr val="808080"/>
                  </a:outerShdw>
                </a:effectLst>
                <a:latin typeface="Arial" charset="0"/>
                <a:ea typeface="ＭＳ Ｐゴシック" charset="0"/>
                <a:cs typeface="ＭＳ Ｐゴシック" charset="0"/>
              </a:rPr>
              <a:t>"</a:t>
            </a:r>
            <a:r>
              <a:rPr lang="en-US" dirty="0">
                <a:solidFill>
                  <a:srgbClr val="FFFFFF"/>
                </a:solidFill>
                <a:effectLst>
                  <a:outerShdw blurRad="38100" dist="38100" dir="2700000" algn="tl">
                    <a:srgbClr val="808080"/>
                  </a:outerShdw>
                </a:effectLst>
                <a:latin typeface="Arial" charset="0"/>
                <a:ea typeface="ＭＳ Ｐゴシック" charset="0"/>
                <a:cs typeface="ＭＳ Ｐゴシック" charset="0"/>
              </a:rPr>
              <a:t> tithing</a:t>
            </a:r>
          </a:p>
        </p:txBody>
      </p:sp>
    </p:spTree>
    <p:extLst>
      <p:ext uri="{BB962C8B-B14F-4D97-AF65-F5344CB8AC3E}">
        <p14:creationId xmlns:p14="http://schemas.microsoft.com/office/powerpoint/2010/main" val="25344958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bv3016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27838"/>
          </a:xfrm>
          <a:prstGeom prst="rect">
            <a:avLst/>
          </a:prstGeom>
          <a:noFill/>
          <a:extLst>
            <a:ext uri="{909E8E84-426E-40dd-AFC4-6F175D3DCCD1}">
              <a14:hiddenFill xmlns:a14="http://schemas.microsoft.com/office/drawing/2010/main">
                <a:solidFill>
                  <a:srgbClr val="FFFFFF"/>
                </a:solidFill>
              </a14:hiddenFill>
            </a:ext>
          </a:extLst>
        </p:spPr>
      </p:pic>
      <p:sp>
        <p:nvSpPr>
          <p:cNvPr id="78851" name="Rectangle 3"/>
          <p:cNvSpPr>
            <a:spLocks noChangeArrowheads="1"/>
          </p:cNvSpPr>
          <p:nvPr/>
        </p:nvSpPr>
        <p:spPr bwMode="auto">
          <a:xfrm>
            <a:off x="457200" y="6019800"/>
            <a:ext cx="43703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GB" sz="3200" b="1">
                <a:latin typeface="Georgia" charset="0"/>
                <a:cs typeface="Arial" charset="0"/>
              </a:rPr>
              <a:t>Pelayanan memberi</a:t>
            </a:r>
            <a:endParaRPr lang="en-GB" sz="3200">
              <a:latin typeface="Georgia" charset="0"/>
              <a:cs typeface="Arial" charset="0"/>
            </a:endParaRPr>
          </a:p>
        </p:txBody>
      </p:sp>
      <p:sp>
        <p:nvSpPr>
          <p:cNvPr id="78852" name="WordArt 4"/>
          <p:cNvSpPr>
            <a:spLocks noChangeArrowheads="1" noChangeShapeType="1" noTextEdit="1"/>
          </p:cNvSpPr>
          <p:nvPr/>
        </p:nvSpPr>
        <p:spPr bwMode="auto">
          <a:xfrm>
            <a:off x="2819400" y="381000"/>
            <a:ext cx="5981700" cy="10668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8099" dir="2700000" algn="ctr" rotWithShape="0">
                    <a:srgbClr val="990000">
                      <a:alpha val="74998"/>
                    </a:srgbClr>
                  </a:outerShdw>
                </a:effectLst>
                <a:latin typeface="Impact"/>
                <a:ea typeface="Impact"/>
                <a:cs typeface="Impact"/>
              </a:rPr>
              <a:t>Masalah Keuangan</a:t>
            </a:r>
          </a:p>
        </p:txBody>
      </p:sp>
      <p:sp>
        <p:nvSpPr>
          <p:cNvPr id="78853" name="WordArt 5"/>
          <p:cNvSpPr>
            <a:spLocks noChangeArrowheads="1" noChangeShapeType="1" noTextEdit="1"/>
          </p:cNvSpPr>
          <p:nvPr/>
        </p:nvSpPr>
        <p:spPr bwMode="auto">
          <a:xfrm>
            <a:off x="2743200" y="1600200"/>
            <a:ext cx="5791200" cy="708025"/>
          </a:xfrm>
          <a:prstGeom prst="rect">
            <a:avLst/>
          </a:prstGeom>
        </p:spPr>
        <p:txBody>
          <a:bodyPr wrap="none" fromWordArt="1">
            <a:prstTxWarp prst="textWave1">
              <a:avLst>
                <a:gd name="adj1" fmla="val 13005"/>
                <a:gd name="adj2" fmla="val 0"/>
              </a:avLst>
            </a:prstTxWarp>
          </a:bodyPr>
          <a:lstStyle/>
          <a:p>
            <a:pPr algn="ctr"/>
            <a:r>
              <a:rPr lang="mr-IN" sz="3600" kern="10">
                <a:ln w="9525">
                  <a:solidFill>
                    <a:schemeClr val="tx1"/>
                  </a:solidFill>
                  <a:round/>
                  <a:headEnd/>
                  <a:tailEnd/>
                </a:ln>
                <a:gradFill rotWithShape="1">
                  <a:gsLst>
                    <a:gs pos="0">
                      <a:srgbClr val="FFFF00"/>
                    </a:gs>
                    <a:gs pos="100000">
                      <a:srgbClr val="FFFF66"/>
                    </a:gs>
                  </a:gsLst>
                  <a:lin ang="5400000" scaled="1"/>
                </a:gradFill>
                <a:effectLst>
                  <a:outerShdw blurRad="63500" dist="53882" dir="2700000" algn="ctr" rotWithShape="0">
                    <a:srgbClr val="C0C0C0">
                      <a:alpha val="80000"/>
                    </a:srgbClr>
                  </a:outerShdw>
                </a:effectLst>
                <a:latin typeface="Times New Roman"/>
                <a:ea typeface="Times New Roman"/>
                <a:cs typeface="Times New Roman"/>
              </a:rPr>
              <a:t>2 Kor 8:1-15; 9:7-15</a:t>
            </a:r>
            <a:endParaRPr lang="en-US" sz="3600" kern="10">
              <a:ln w="9525">
                <a:solidFill>
                  <a:schemeClr val="tx1"/>
                </a:solidFill>
                <a:round/>
                <a:headEnd/>
                <a:tailEnd/>
              </a:ln>
              <a:gradFill rotWithShape="1">
                <a:gsLst>
                  <a:gs pos="0">
                    <a:srgbClr val="FFFF00"/>
                  </a:gs>
                  <a:gs pos="100000">
                    <a:srgbClr val="FFFF66"/>
                  </a:gs>
                </a:gsLst>
                <a:lin ang="5400000" scaled="1"/>
              </a:gradFill>
              <a:effectLst>
                <a:outerShdw blurRad="63500" dist="53882" dir="2700000" algn="ctr" rotWithShape="0">
                  <a:srgbClr val="C0C0C0">
                    <a:alpha val="80000"/>
                  </a:srgbClr>
                </a:outerShdw>
              </a:effectLst>
              <a:latin typeface="Times New Roman"/>
              <a:ea typeface="Times New Roman"/>
              <a:cs typeface="Times New Roman"/>
            </a:endParaRPr>
          </a:p>
        </p:txBody>
      </p:sp>
      <p:pic>
        <p:nvPicPr>
          <p:cNvPr id="78854" name="Picture 6" descr="MCj02953680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34188" y="3594100"/>
            <a:ext cx="2157412" cy="3111500"/>
          </a:xfrm>
          <a:prstGeom prst="rect">
            <a:avLst/>
          </a:prstGeom>
          <a:noFill/>
          <a:extLst>
            <a:ext uri="{909E8E84-426E-40dd-AFC4-6F175D3DCCD1}">
              <a14:hiddenFill xmlns:a14="http://schemas.microsoft.com/office/drawing/2010/main">
                <a:solidFill>
                  <a:srgbClr val="FFFFFF"/>
                </a:solidFill>
              </a14:hiddenFill>
            </a:ext>
          </a:extLst>
        </p:spPr>
      </p:pic>
      <p:pic>
        <p:nvPicPr>
          <p:cNvPr id="78855" name="Picture 7" descr="MCj02506600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200" y="2590800"/>
            <a:ext cx="2001838" cy="2141538"/>
          </a:xfrm>
          <a:prstGeom prst="rect">
            <a:avLst/>
          </a:prstGeom>
          <a:noFill/>
          <a:extLst>
            <a:ext uri="{909E8E84-426E-40dd-AFC4-6F175D3DCCD1}">
              <a14:hiddenFill xmlns:a14="http://schemas.microsoft.com/office/drawing/2010/main">
                <a:solidFill>
                  <a:srgbClr val="FFFFFF"/>
                </a:solidFill>
              </a14:hiddenFill>
            </a:ext>
          </a:extLst>
        </p:spPr>
      </p:pic>
      <p:pic>
        <p:nvPicPr>
          <p:cNvPr id="78856" name="Picture 8" descr="MCj02371940000[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76400" y="4191000"/>
            <a:ext cx="2106613" cy="1995488"/>
          </a:xfrm>
          <a:prstGeom prst="rect">
            <a:avLst/>
          </a:prstGeom>
          <a:noFill/>
          <a:extLst>
            <a:ext uri="{909E8E84-426E-40dd-AFC4-6F175D3DCCD1}">
              <a14:hiddenFill xmlns:a14="http://schemas.microsoft.com/office/drawing/2010/main">
                <a:solidFill>
                  <a:srgbClr val="FFFFFF"/>
                </a:solidFill>
              </a14:hiddenFill>
            </a:ext>
          </a:extLst>
        </p:spPr>
      </p:pic>
      <p:pic>
        <p:nvPicPr>
          <p:cNvPr id="78857" name="Picture 9" descr="MCj02503820000[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733800" y="2362200"/>
            <a:ext cx="2860675" cy="2895600"/>
          </a:xfrm>
          <a:prstGeom prst="rect">
            <a:avLst/>
          </a:prstGeom>
          <a:noFill/>
          <a:extLst>
            <a:ext uri="{909E8E84-426E-40dd-AFC4-6F175D3DCCD1}">
              <a14:hiddenFill xmlns:a14="http://schemas.microsoft.com/office/drawing/2010/main">
                <a:solidFill>
                  <a:srgbClr val="FFFFFF"/>
                </a:solidFill>
              </a14:hiddenFill>
            </a:ext>
          </a:extLst>
        </p:spPr>
      </p:pic>
      <p:pic>
        <p:nvPicPr>
          <p:cNvPr id="78858" name="Picture 10" descr="MCj02380450000[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81000" y="228600"/>
            <a:ext cx="2219325" cy="22685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78852"/>
                                        </p:tgtEl>
                                        <p:attrNameLst>
                                          <p:attrName>style.visibility</p:attrName>
                                        </p:attrNameLst>
                                      </p:cBhvr>
                                      <p:to>
                                        <p:strVal val="visible"/>
                                      </p:to>
                                    </p:set>
                                    <p:animEffect transition="in" filter="fade">
                                      <p:cBhvr>
                                        <p:cTn id="7" dur="770" decel="100000"/>
                                        <p:tgtEl>
                                          <p:spTgt spid="78852"/>
                                        </p:tgtEl>
                                      </p:cBhvr>
                                    </p:animEffect>
                                    <p:animScale>
                                      <p:cBhvr>
                                        <p:cTn id="8" dur="770" decel="100000"/>
                                        <p:tgtEl>
                                          <p:spTgt spid="78852"/>
                                        </p:tgtEl>
                                      </p:cBhvr>
                                      <p:from x="10000" y="10000"/>
                                      <p:to x="200000" y="450000"/>
                                    </p:animScale>
                                    <p:animScale>
                                      <p:cBhvr>
                                        <p:cTn id="9" dur="1230" accel="100000" fill="hold">
                                          <p:stCondLst>
                                            <p:cond delay="770"/>
                                          </p:stCondLst>
                                        </p:cTn>
                                        <p:tgtEl>
                                          <p:spTgt spid="78852"/>
                                        </p:tgtEl>
                                      </p:cBhvr>
                                      <p:from x="200000" y="450000"/>
                                      <p:to x="100000" y="100000"/>
                                    </p:animScale>
                                    <p:set>
                                      <p:cBhvr>
                                        <p:cTn id="10" dur="770" fill="hold"/>
                                        <p:tgtEl>
                                          <p:spTgt spid="78852"/>
                                        </p:tgtEl>
                                        <p:attrNameLst>
                                          <p:attrName>ppt_x</p:attrName>
                                        </p:attrNameLst>
                                      </p:cBhvr>
                                      <p:to>
                                        <p:strVal val="(0.5)"/>
                                      </p:to>
                                    </p:set>
                                    <p:anim from="(0.5)" to="(#ppt_x)" calcmode="lin" valueType="num">
                                      <p:cBhvr>
                                        <p:cTn id="11" dur="1230" accel="100000" fill="hold">
                                          <p:stCondLst>
                                            <p:cond delay="770"/>
                                          </p:stCondLst>
                                        </p:cTn>
                                        <p:tgtEl>
                                          <p:spTgt spid="78852"/>
                                        </p:tgtEl>
                                        <p:attrNameLst>
                                          <p:attrName>ppt_x</p:attrName>
                                        </p:attrNameLst>
                                      </p:cBhvr>
                                    </p:anim>
                                    <p:set>
                                      <p:cBhvr>
                                        <p:cTn id="12" dur="770" fill="hold"/>
                                        <p:tgtEl>
                                          <p:spTgt spid="78852"/>
                                        </p:tgtEl>
                                        <p:attrNameLst>
                                          <p:attrName>ppt_y</p:attrName>
                                        </p:attrNameLst>
                                      </p:cBhvr>
                                      <p:to>
                                        <p:strVal val="(#ppt_y+0.4)"/>
                                      </p:to>
                                    </p:set>
                                    <p:anim from="(#ppt_y+0.4)" to="(#ppt_y)" calcmode="lin" valueType="num">
                                      <p:cBhvr>
                                        <p:cTn id="13" dur="1230" accel="100000" fill="hold">
                                          <p:stCondLst>
                                            <p:cond delay="770"/>
                                          </p:stCondLst>
                                        </p:cTn>
                                        <p:tgtEl>
                                          <p:spTgt spid="78852"/>
                                        </p:tgtEl>
                                        <p:attrNameLst>
                                          <p:attrName>ppt_y</p:attrName>
                                        </p:attrNameLst>
                                      </p:cBhvr>
                                    </p:anim>
                                  </p:childTnLst>
                                </p:cTn>
                              </p:par>
                            </p:childTnLst>
                          </p:cTn>
                        </p:par>
                        <p:par>
                          <p:cTn id="14" fill="hold" nodeType="afterGroup">
                            <p:stCondLst>
                              <p:cond delay="2000"/>
                            </p:stCondLst>
                            <p:childTnLst>
                              <p:par>
                                <p:cTn id="15" presetID="47" presetClass="entr" presetSubtype="0" fill="hold" grpId="0" nodeType="afterEffect">
                                  <p:stCondLst>
                                    <p:cond delay="0"/>
                                  </p:stCondLst>
                                  <p:childTnLst>
                                    <p:set>
                                      <p:cBhvr>
                                        <p:cTn id="16" dur="1" fill="hold">
                                          <p:stCondLst>
                                            <p:cond delay="0"/>
                                          </p:stCondLst>
                                        </p:cTn>
                                        <p:tgtEl>
                                          <p:spTgt spid="78853"/>
                                        </p:tgtEl>
                                        <p:attrNameLst>
                                          <p:attrName>style.visibility</p:attrName>
                                        </p:attrNameLst>
                                      </p:cBhvr>
                                      <p:to>
                                        <p:strVal val="visible"/>
                                      </p:to>
                                    </p:set>
                                    <p:animEffect transition="in" filter="fade">
                                      <p:cBhvr>
                                        <p:cTn id="17" dur="1000"/>
                                        <p:tgtEl>
                                          <p:spTgt spid="78853"/>
                                        </p:tgtEl>
                                      </p:cBhvr>
                                    </p:animEffect>
                                    <p:anim calcmode="lin" valueType="num">
                                      <p:cBhvr>
                                        <p:cTn id="18" dur="1000" fill="hold"/>
                                        <p:tgtEl>
                                          <p:spTgt spid="78853"/>
                                        </p:tgtEl>
                                        <p:attrNameLst>
                                          <p:attrName>ppt_x</p:attrName>
                                        </p:attrNameLst>
                                      </p:cBhvr>
                                      <p:tavLst>
                                        <p:tav tm="0">
                                          <p:val>
                                            <p:strVal val="#ppt_x"/>
                                          </p:val>
                                        </p:tav>
                                        <p:tav tm="100000">
                                          <p:val>
                                            <p:strVal val="#ppt_x"/>
                                          </p:val>
                                        </p:tav>
                                      </p:tavLst>
                                    </p:anim>
                                    <p:anim calcmode="lin" valueType="num">
                                      <p:cBhvr>
                                        <p:cTn id="19" dur="1000" fill="hold"/>
                                        <p:tgtEl>
                                          <p:spTgt spid="78853"/>
                                        </p:tgtEl>
                                        <p:attrNameLst>
                                          <p:attrName>ppt_y</p:attrName>
                                        </p:attrNameLst>
                                      </p:cBhvr>
                                      <p:tavLst>
                                        <p:tav tm="0">
                                          <p:val>
                                            <p:strVal val="#ppt_y-.1"/>
                                          </p:val>
                                        </p:tav>
                                        <p:tav tm="100000">
                                          <p:val>
                                            <p:strVal val="#ppt_y"/>
                                          </p:val>
                                        </p:tav>
                                      </p:tavLst>
                                    </p:anim>
                                  </p:childTnLst>
                                </p:cTn>
                              </p:par>
                            </p:childTnLst>
                          </p:cTn>
                        </p:par>
                        <p:par>
                          <p:cTn id="20" fill="hold" nodeType="afterGroup">
                            <p:stCondLst>
                              <p:cond delay="3000"/>
                            </p:stCondLst>
                            <p:childTnLst>
                              <p:par>
                                <p:cTn id="21" presetID="50" presetClass="entr" presetSubtype="0" decel="100000" fill="hold" grpId="0" nodeType="afterEffect">
                                  <p:stCondLst>
                                    <p:cond delay="0"/>
                                  </p:stCondLst>
                                  <p:childTnLst>
                                    <p:set>
                                      <p:cBhvr>
                                        <p:cTn id="22" dur="1" fill="hold">
                                          <p:stCondLst>
                                            <p:cond delay="0"/>
                                          </p:stCondLst>
                                        </p:cTn>
                                        <p:tgtEl>
                                          <p:spTgt spid="78851"/>
                                        </p:tgtEl>
                                        <p:attrNameLst>
                                          <p:attrName>style.visibility</p:attrName>
                                        </p:attrNameLst>
                                      </p:cBhvr>
                                      <p:to>
                                        <p:strVal val="visible"/>
                                      </p:to>
                                    </p:set>
                                    <p:anim calcmode="lin" valueType="num">
                                      <p:cBhvr>
                                        <p:cTn id="23" dur="1000" fill="hold"/>
                                        <p:tgtEl>
                                          <p:spTgt spid="78851"/>
                                        </p:tgtEl>
                                        <p:attrNameLst>
                                          <p:attrName>ppt_w</p:attrName>
                                        </p:attrNameLst>
                                      </p:cBhvr>
                                      <p:tavLst>
                                        <p:tav tm="0">
                                          <p:val>
                                            <p:strVal val="#ppt_w+.3"/>
                                          </p:val>
                                        </p:tav>
                                        <p:tav tm="100000">
                                          <p:val>
                                            <p:strVal val="#ppt_w"/>
                                          </p:val>
                                        </p:tav>
                                      </p:tavLst>
                                    </p:anim>
                                    <p:anim calcmode="lin" valueType="num">
                                      <p:cBhvr>
                                        <p:cTn id="24" dur="1000" fill="hold"/>
                                        <p:tgtEl>
                                          <p:spTgt spid="78851"/>
                                        </p:tgtEl>
                                        <p:attrNameLst>
                                          <p:attrName>ppt_h</p:attrName>
                                        </p:attrNameLst>
                                      </p:cBhvr>
                                      <p:tavLst>
                                        <p:tav tm="0">
                                          <p:val>
                                            <p:strVal val="#ppt_h"/>
                                          </p:val>
                                        </p:tav>
                                        <p:tav tm="100000">
                                          <p:val>
                                            <p:strVal val="#ppt_h"/>
                                          </p:val>
                                        </p:tav>
                                      </p:tavLst>
                                    </p:anim>
                                    <p:animEffect transition="in" filter="fade">
                                      <p:cBhvr>
                                        <p:cTn id="25" dur="1000"/>
                                        <p:tgtEl>
                                          <p:spTgt spid="78851"/>
                                        </p:tgtEl>
                                      </p:cBhvr>
                                    </p:animEffect>
                                  </p:childTnLst>
                                </p:cTn>
                              </p:par>
                            </p:childTnLst>
                          </p:cTn>
                        </p:par>
                        <p:par>
                          <p:cTn id="26" fill="hold" nodeType="afterGroup">
                            <p:stCondLst>
                              <p:cond delay="4000"/>
                            </p:stCondLst>
                            <p:childTnLst>
                              <p:par>
                                <p:cTn id="27" presetID="49" presetClass="entr" presetSubtype="0" decel="100000" fill="hold" nodeType="afterEffect">
                                  <p:stCondLst>
                                    <p:cond delay="0"/>
                                  </p:stCondLst>
                                  <p:childTnLst>
                                    <p:set>
                                      <p:cBhvr>
                                        <p:cTn id="28" dur="1" fill="hold">
                                          <p:stCondLst>
                                            <p:cond delay="0"/>
                                          </p:stCondLst>
                                        </p:cTn>
                                        <p:tgtEl>
                                          <p:spTgt spid="78858"/>
                                        </p:tgtEl>
                                        <p:attrNameLst>
                                          <p:attrName>style.visibility</p:attrName>
                                        </p:attrNameLst>
                                      </p:cBhvr>
                                      <p:to>
                                        <p:strVal val="visible"/>
                                      </p:to>
                                    </p:set>
                                    <p:anim calcmode="lin" valueType="num">
                                      <p:cBhvr>
                                        <p:cTn id="29" dur="1000" fill="hold"/>
                                        <p:tgtEl>
                                          <p:spTgt spid="78858"/>
                                        </p:tgtEl>
                                        <p:attrNameLst>
                                          <p:attrName>ppt_w</p:attrName>
                                        </p:attrNameLst>
                                      </p:cBhvr>
                                      <p:tavLst>
                                        <p:tav tm="0">
                                          <p:val>
                                            <p:fltVal val="0"/>
                                          </p:val>
                                        </p:tav>
                                        <p:tav tm="100000">
                                          <p:val>
                                            <p:strVal val="#ppt_w"/>
                                          </p:val>
                                        </p:tav>
                                      </p:tavLst>
                                    </p:anim>
                                    <p:anim calcmode="lin" valueType="num">
                                      <p:cBhvr>
                                        <p:cTn id="30" dur="1000" fill="hold"/>
                                        <p:tgtEl>
                                          <p:spTgt spid="78858"/>
                                        </p:tgtEl>
                                        <p:attrNameLst>
                                          <p:attrName>ppt_h</p:attrName>
                                        </p:attrNameLst>
                                      </p:cBhvr>
                                      <p:tavLst>
                                        <p:tav tm="0">
                                          <p:val>
                                            <p:fltVal val="0"/>
                                          </p:val>
                                        </p:tav>
                                        <p:tav tm="100000">
                                          <p:val>
                                            <p:strVal val="#ppt_h"/>
                                          </p:val>
                                        </p:tav>
                                      </p:tavLst>
                                    </p:anim>
                                    <p:anim calcmode="lin" valueType="num">
                                      <p:cBhvr>
                                        <p:cTn id="31" dur="1000" fill="hold"/>
                                        <p:tgtEl>
                                          <p:spTgt spid="78858"/>
                                        </p:tgtEl>
                                        <p:attrNameLst>
                                          <p:attrName>style.rotation</p:attrName>
                                        </p:attrNameLst>
                                      </p:cBhvr>
                                      <p:tavLst>
                                        <p:tav tm="0">
                                          <p:val>
                                            <p:fltVal val="360"/>
                                          </p:val>
                                        </p:tav>
                                        <p:tav tm="100000">
                                          <p:val>
                                            <p:fltVal val="0"/>
                                          </p:val>
                                        </p:tav>
                                      </p:tavLst>
                                    </p:anim>
                                    <p:animEffect transition="in" filter="fade">
                                      <p:cBhvr>
                                        <p:cTn id="32" dur="1000"/>
                                        <p:tgtEl>
                                          <p:spTgt spid="78858"/>
                                        </p:tgtEl>
                                      </p:cBhvr>
                                    </p:animEffect>
                                  </p:childTnLst>
                                </p:cTn>
                              </p:par>
                              <p:par>
                                <p:cTn id="33" presetID="49" presetClass="entr" presetSubtype="0" decel="100000" fill="hold" nodeType="withEffect">
                                  <p:stCondLst>
                                    <p:cond delay="0"/>
                                  </p:stCondLst>
                                  <p:childTnLst>
                                    <p:set>
                                      <p:cBhvr>
                                        <p:cTn id="34" dur="1" fill="hold">
                                          <p:stCondLst>
                                            <p:cond delay="0"/>
                                          </p:stCondLst>
                                        </p:cTn>
                                        <p:tgtEl>
                                          <p:spTgt spid="78855"/>
                                        </p:tgtEl>
                                        <p:attrNameLst>
                                          <p:attrName>style.visibility</p:attrName>
                                        </p:attrNameLst>
                                      </p:cBhvr>
                                      <p:to>
                                        <p:strVal val="visible"/>
                                      </p:to>
                                    </p:set>
                                    <p:anim calcmode="lin" valueType="num">
                                      <p:cBhvr>
                                        <p:cTn id="35" dur="1000" fill="hold"/>
                                        <p:tgtEl>
                                          <p:spTgt spid="78855"/>
                                        </p:tgtEl>
                                        <p:attrNameLst>
                                          <p:attrName>ppt_w</p:attrName>
                                        </p:attrNameLst>
                                      </p:cBhvr>
                                      <p:tavLst>
                                        <p:tav tm="0">
                                          <p:val>
                                            <p:fltVal val="0"/>
                                          </p:val>
                                        </p:tav>
                                        <p:tav tm="100000">
                                          <p:val>
                                            <p:strVal val="#ppt_w"/>
                                          </p:val>
                                        </p:tav>
                                      </p:tavLst>
                                    </p:anim>
                                    <p:anim calcmode="lin" valueType="num">
                                      <p:cBhvr>
                                        <p:cTn id="36" dur="1000" fill="hold"/>
                                        <p:tgtEl>
                                          <p:spTgt spid="78855"/>
                                        </p:tgtEl>
                                        <p:attrNameLst>
                                          <p:attrName>ppt_h</p:attrName>
                                        </p:attrNameLst>
                                      </p:cBhvr>
                                      <p:tavLst>
                                        <p:tav tm="0">
                                          <p:val>
                                            <p:fltVal val="0"/>
                                          </p:val>
                                        </p:tav>
                                        <p:tav tm="100000">
                                          <p:val>
                                            <p:strVal val="#ppt_h"/>
                                          </p:val>
                                        </p:tav>
                                      </p:tavLst>
                                    </p:anim>
                                    <p:anim calcmode="lin" valueType="num">
                                      <p:cBhvr>
                                        <p:cTn id="37" dur="1000" fill="hold"/>
                                        <p:tgtEl>
                                          <p:spTgt spid="78855"/>
                                        </p:tgtEl>
                                        <p:attrNameLst>
                                          <p:attrName>style.rotation</p:attrName>
                                        </p:attrNameLst>
                                      </p:cBhvr>
                                      <p:tavLst>
                                        <p:tav tm="0">
                                          <p:val>
                                            <p:fltVal val="360"/>
                                          </p:val>
                                        </p:tav>
                                        <p:tav tm="100000">
                                          <p:val>
                                            <p:fltVal val="0"/>
                                          </p:val>
                                        </p:tav>
                                      </p:tavLst>
                                    </p:anim>
                                    <p:animEffect transition="in" filter="fade">
                                      <p:cBhvr>
                                        <p:cTn id="38" dur="1000"/>
                                        <p:tgtEl>
                                          <p:spTgt spid="78855"/>
                                        </p:tgtEl>
                                      </p:cBhvr>
                                    </p:animEffect>
                                  </p:childTnLst>
                                </p:cTn>
                              </p:par>
                              <p:par>
                                <p:cTn id="39" presetID="49" presetClass="entr" presetSubtype="0" decel="100000" fill="hold" nodeType="withEffect">
                                  <p:stCondLst>
                                    <p:cond delay="0"/>
                                  </p:stCondLst>
                                  <p:childTnLst>
                                    <p:set>
                                      <p:cBhvr>
                                        <p:cTn id="40" dur="1" fill="hold">
                                          <p:stCondLst>
                                            <p:cond delay="0"/>
                                          </p:stCondLst>
                                        </p:cTn>
                                        <p:tgtEl>
                                          <p:spTgt spid="78856"/>
                                        </p:tgtEl>
                                        <p:attrNameLst>
                                          <p:attrName>style.visibility</p:attrName>
                                        </p:attrNameLst>
                                      </p:cBhvr>
                                      <p:to>
                                        <p:strVal val="visible"/>
                                      </p:to>
                                    </p:set>
                                    <p:anim calcmode="lin" valueType="num">
                                      <p:cBhvr>
                                        <p:cTn id="41" dur="1000" fill="hold"/>
                                        <p:tgtEl>
                                          <p:spTgt spid="78856"/>
                                        </p:tgtEl>
                                        <p:attrNameLst>
                                          <p:attrName>ppt_w</p:attrName>
                                        </p:attrNameLst>
                                      </p:cBhvr>
                                      <p:tavLst>
                                        <p:tav tm="0">
                                          <p:val>
                                            <p:fltVal val="0"/>
                                          </p:val>
                                        </p:tav>
                                        <p:tav tm="100000">
                                          <p:val>
                                            <p:strVal val="#ppt_w"/>
                                          </p:val>
                                        </p:tav>
                                      </p:tavLst>
                                    </p:anim>
                                    <p:anim calcmode="lin" valueType="num">
                                      <p:cBhvr>
                                        <p:cTn id="42" dur="1000" fill="hold"/>
                                        <p:tgtEl>
                                          <p:spTgt spid="78856"/>
                                        </p:tgtEl>
                                        <p:attrNameLst>
                                          <p:attrName>ppt_h</p:attrName>
                                        </p:attrNameLst>
                                      </p:cBhvr>
                                      <p:tavLst>
                                        <p:tav tm="0">
                                          <p:val>
                                            <p:fltVal val="0"/>
                                          </p:val>
                                        </p:tav>
                                        <p:tav tm="100000">
                                          <p:val>
                                            <p:strVal val="#ppt_h"/>
                                          </p:val>
                                        </p:tav>
                                      </p:tavLst>
                                    </p:anim>
                                    <p:anim calcmode="lin" valueType="num">
                                      <p:cBhvr>
                                        <p:cTn id="43" dur="1000" fill="hold"/>
                                        <p:tgtEl>
                                          <p:spTgt spid="78856"/>
                                        </p:tgtEl>
                                        <p:attrNameLst>
                                          <p:attrName>style.rotation</p:attrName>
                                        </p:attrNameLst>
                                      </p:cBhvr>
                                      <p:tavLst>
                                        <p:tav tm="0">
                                          <p:val>
                                            <p:fltVal val="360"/>
                                          </p:val>
                                        </p:tav>
                                        <p:tav tm="100000">
                                          <p:val>
                                            <p:fltVal val="0"/>
                                          </p:val>
                                        </p:tav>
                                      </p:tavLst>
                                    </p:anim>
                                    <p:animEffect transition="in" filter="fade">
                                      <p:cBhvr>
                                        <p:cTn id="44" dur="1000"/>
                                        <p:tgtEl>
                                          <p:spTgt spid="78856"/>
                                        </p:tgtEl>
                                      </p:cBhvr>
                                    </p:animEffect>
                                  </p:childTnLst>
                                </p:cTn>
                              </p:par>
                              <p:par>
                                <p:cTn id="45" presetID="49" presetClass="entr" presetSubtype="0" decel="100000" fill="hold" nodeType="withEffect">
                                  <p:stCondLst>
                                    <p:cond delay="0"/>
                                  </p:stCondLst>
                                  <p:childTnLst>
                                    <p:set>
                                      <p:cBhvr>
                                        <p:cTn id="46" dur="1" fill="hold">
                                          <p:stCondLst>
                                            <p:cond delay="0"/>
                                          </p:stCondLst>
                                        </p:cTn>
                                        <p:tgtEl>
                                          <p:spTgt spid="78857"/>
                                        </p:tgtEl>
                                        <p:attrNameLst>
                                          <p:attrName>style.visibility</p:attrName>
                                        </p:attrNameLst>
                                      </p:cBhvr>
                                      <p:to>
                                        <p:strVal val="visible"/>
                                      </p:to>
                                    </p:set>
                                    <p:anim calcmode="lin" valueType="num">
                                      <p:cBhvr>
                                        <p:cTn id="47" dur="1000" fill="hold"/>
                                        <p:tgtEl>
                                          <p:spTgt spid="78857"/>
                                        </p:tgtEl>
                                        <p:attrNameLst>
                                          <p:attrName>ppt_w</p:attrName>
                                        </p:attrNameLst>
                                      </p:cBhvr>
                                      <p:tavLst>
                                        <p:tav tm="0">
                                          <p:val>
                                            <p:fltVal val="0"/>
                                          </p:val>
                                        </p:tav>
                                        <p:tav tm="100000">
                                          <p:val>
                                            <p:strVal val="#ppt_w"/>
                                          </p:val>
                                        </p:tav>
                                      </p:tavLst>
                                    </p:anim>
                                    <p:anim calcmode="lin" valueType="num">
                                      <p:cBhvr>
                                        <p:cTn id="48" dur="1000" fill="hold"/>
                                        <p:tgtEl>
                                          <p:spTgt spid="78857"/>
                                        </p:tgtEl>
                                        <p:attrNameLst>
                                          <p:attrName>ppt_h</p:attrName>
                                        </p:attrNameLst>
                                      </p:cBhvr>
                                      <p:tavLst>
                                        <p:tav tm="0">
                                          <p:val>
                                            <p:fltVal val="0"/>
                                          </p:val>
                                        </p:tav>
                                        <p:tav tm="100000">
                                          <p:val>
                                            <p:strVal val="#ppt_h"/>
                                          </p:val>
                                        </p:tav>
                                      </p:tavLst>
                                    </p:anim>
                                    <p:anim calcmode="lin" valueType="num">
                                      <p:cBhvr>
                                        <p:cTn id="49" dur="1000" fill="hold"/>
                                        <p:tgtEl>
                                          <p:spTgt spid="78857"/>
                                        </p:tgtEl>
                                        <p:attrNameLst>
                                          <p:attrName>style.rotation</p:attrName>
                                        </p:attrNameLst>
                                      </p:cBhvr>
                                      <p:tavLst>
                                        <p:tav tm="0">
                                          <p:val>
                                            <p:fltVal val="360"/>
                                          </p:val>
                                        </p:tav>
                                        <p:tav tm="100000">
                                          <p:val>
                                            <p:fltVal val="0"/>
                                          </p:val>
                                        </p:tav>
                                      </p:tavLst>
                                    </p:anim>
                                    <p:animEffect transition="in" filter="fade">
                                      <p:cBhvr>
                                        <p:cTn id="50" dur="1000"/>
                                        <p:tgtEl>
                                          <p:spTgt spid="78857"/>
                                        </p:tgtEl>
                                      </p:cBhvr>
                                    </p:animEffect>
                                  </p:childTnLst>
                                </p:cTn>
                              </p:par>
                              <p:par>
                                <p:cTn id="51" presetID="49" presetClass="entr" presetSubtype="0" decel="100000" fill="hold" nodeType="withEffect">
                                  <p:stCondLst>
                                    <p:cond delay="0"/>
                                  </p:stCondLst>
                                  <p:childTnLst>
                                    <p:set>
                                      <p:cBhvr>
                                        <p:cTn id="52" dur="1" fill="hold">
                                          <p:stCondLst>
                                            <p:cond delay="0"/>
                                          </p:stCondLst>
                                        </p:cTn>
                                        <p:tgtEl>
                                          <p:spTgt spid="78854"/>
                                        </p:tgtEl>
                                        <p:attrNameLst>
                                          <p:attrName>style.visibility</p:attrName>
                                        </p:attrNameLst>
                                      </p:cBhvr>
                                      <p:to>
                                        <p:strVal val="visible"/>
                                      </p:to>
                                    </p:set>
                                    <p:anim calcmode="lin" valueType="num">
                                      <p:cBhvr>
                                        <p:cTn id="53" dur="1000" fill="hold"/>
                                        <p:tgtEl>
                                          <p:spTgt spid="78854"/>
                                        </p:tgtEl>
                                        <p:attrNameLst>
                                          <p:attrName>ppt_w</p:attrName>
                                        </p:attrNameLst>
                                      </p:cBhvr>
                                      <p:tavLst>
                                        <p:tav tm="0">
                                          <p:val>
                                            <p:fltVal val="0"/>
                                          </p:val>
                                        </p:tav>
                                        <p:tav tm="100000">
                                          <p:val>
                                            <p:strVal val="#ppt_w"/>
                                          </p:val>
                                        </p:tav>
                                      </p:tavLst>
                                    </p:anim>
                                    <p:anim calcmode="lin" valueType="num">
                                      <p:cBhvr>
                                        <p:cTn id="54" dur="1000" fill="hold"/>
                                        <p:tgtEl>
                                          <p:spTgt spid="78854"/>
                                        </p:tgtEl>
                                        <p:attrNameLst>
                                          <p:attrName>ppt_h</p:attrName>
                                        </p:attrNameLst>
                                      </p:cBhvr>
                                      <p:tavLst>
                                        <p:tav tm="0">
                                          <p:val>
                                            <p:fltVal val="0"/>
                                          </p:val>
                                        </p:tav>
                                        <p:tav tm="100000">
                                          <p:val>
                                            <p:strVal val="#ppt_h"/>
                                          </p:val>
                                        </p:tav>
                                      </p:tavLst>
                                    </p:anim>
                                    <p:anim calcmode="lin" valueType="num">
                                      <p:cBhvr>
                                        <p:cTn id="55" dur="1000" fill="hold"/>
                                        <p:tgtEl>
                                          <p:spTgt spid="78854"/>
                                        </p:tgtEl>
                                        <p:attrNameLst>
                                          <p:attrName>style.rotation</p:attrName>
                                        </p:attrNameLst>
                                      </p:cBhvr>
                                      <p:tavLst>
                                        <p:tav tm="0">
                                          <p:val>
                                            <p:fltVal val="360"/>
                                          </p:val>
                                        </p:tav>
                                        <p:tav tm="100000">
                                          <p:val>
                                            <p:fltVal val="0"/>
                                          </p:val>
                                        </p:tav>
                                      </p:tavLst>
                                    </p:anim>
                                    <p:animEffect transition="in" filter="fade">
                                      <p:cBhvr>
                                        <p:cTn id="56" dur="10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p:bldP spid="78852" grpId="0" animBg="1"/>
      <p:bldP spid="78853"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endParaRPr lang="en-US"/>
          </a:p>
        </p:txBody>
      </p:sp>
      <p:pic>
        <p:nvPicPr>
          <p:cNvPr id="79875" name="Picture 3" descr="Picture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707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79876" name="WordArt 4"/>
          <p:cNvSpPr>
            <a:spLocks noChangeArrowheads="1" noChangeShapeType="1" noTextEdit="1"/>
          </p:cNvSpPr>
          <p:nvPr/>
        </p:nvSpPr>
        <p:spPr bwMode="auto">
          <a:xfrm>
            <a:off x="152400" y="152400"/>
            <a:ext cx="6553200" cy="1295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spc="720">
                <a:gradFill rotWithShape="0">
                  <a:gsLst>
                    <a:gs pos="0">
                      <a:srgbClr val="AAAAAA"/>
                    </a:gs>
                    <a:gs pos="100000">
                      <a:srgbClr val="FFFFFF"/>
                    </a:gs>
                  </a:gsLst>
                  <a:lin ang="5400000" scaled="1"/>
                </a:gradFill>
                <a:effectLst>
                  <a:outerShdw blurRad="63500" dist="46662" dir="3284183" algn="ctr" rotWithShape="0">
                    <a:srgbClr val="4D4D4D">
                      <a:alpha val="80000"/>
                    </a:srgbClr>
                  </a:outerShdw>
                </a:effectLst>
                <a:latin typeface="Arial Black"/>
                <a:ea typeface="Arial Black"/>
                <a:cs typeface="Arial Black"/>
              </a:rPr>
              <a:t>MASALAH KEUANGAN</a:t>
            </a:r>
          </a:p>
        </p:txBody>
      </p:sp>
      <p:pic>
        <p:nvPicPr>
          <p:cNvPr id="79877" name="Picture 5" descr="j0283209"/>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7086600" y="152400"/>
            <a:ext cx="1857375" cy="1295400"/>
          </a:xfrm>
          <a:prstGeom prst="rect">
            <a:avLst/>
          </a:prstGeom>
          <a:noFill/>
          <a:extLst>
            <a:ext uri="{909E8E84-426E-40dd-AFC4-6F175D3DCCD1}">
              <a14:hiddenFill xmlns:a14="http://schemas.microsoft.com/office/drawing/2010/main">
                <a:solidFill>
                  <a:srgbClr val="FFFFFF"/>
                </a:solidFill>
              </a14:hiddenFill>
            </a:ext>
          </a:extLst>
        </p:spPr>
      </p:pic>
      <p:sp>
        <p:nvSpPr>
          <p:cNvPr id="79878" name="Text Box 6"/>
          <p:cNvSpPr txBox="1">
            <a:spLocks noChangeArrowheads="1"/>
          </p:cNvSpPr>
          <p:nvPr/>
        </p:nvSpPr>
        <p:spPr bwMode="auto">
          <a:xfrm>
            <a:off x="1600200" y="1905000"/>
            <a:ext cx="7162800" cy="436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Char char="•"/>
            </a:pPr>
            <a:r>
              <a:rPr lang="en-US" sz="2800" b="1" i="1">
                <a:latin typeface="Georgia" charset="0"/>
                <a:cs typeface="Arial" charset="0"/>
              </a:rPr>
              <a:t> Pengumpulan persembahan kepada jemaat Yerusalem</a:t>
            </a:r>
          </a:p>
          <a:p>
            <a:pPr>
              <a:spcBef>
                <a:spcPct val="50000"/>
              </a:spcBef>
              <a:buFontTx/>
              <a:buChar char="•"/>
            </a:pPr>
            <a:r>
              <a:rPr lang="en-US" sz="2800" b="1" i="1">
                <a:latin typeface="Georgia" charset="0"/>
                <a:cs typeface="Arial" charset="0"/>
              </a:rPr>
              <a:t> Contoh jemaat Makedonia</a:t>
            </a:r>
          </a:p>
          <a:p>
            <a:pPr>
              <a:spcBef>
                <a:spcPct val="50000"/>
              </a:spcBef>
              <a:buFontTx/>
              <a:buChar char="•"/>
            </a:pPr>
            <a:r>
              <a:rPr lang="en-US" sz="2800" b="1" i="1">
                <a:latin typeface="Georgia" charset="0"/>
                <a:cs typeface="Arial" charset="0"/>
              </a:rPr>
              <a:t> Anugerah Allah dan memberi dengan penuh kemurahan</a:t>
            </a:r>
          </a:p>
          <a:p>
            <a:pPr>
              <a:spcBef>
                <a:spcPct val="50000"/>
              </a:spcBef>
              <a:buFontTx/>
              <a:buChar char="•"/>
            </a:pPr>
            <a:r>
              <a:rPr lang="en-US" sz="2800" b="1" i="1">
                <a:latin typeface="Georgia" charset="0"/>
                <a:cs typeface="Arial" charset="0"/>
              </a:rPr>
              <a:t> Disiplin dan memberi dengan murah hati</a:t>
            </a:r>
          </a:p>
          <a:p>
            <a:pPr>
              <a:spcBef>
                <a:spcPct val="50000"/>
              </a:spcBef>
              <a:buFontTx/>
              <a:buChar char="•"/>
            </a:pPr>
            <a:r>
              <a:rPr lang="en-US" sz="2800" b="1" i="1">
                <a:latin typeface="Georgia" charset="0"/>
                <a:cs typeface="Arial" charset="0"/>
              </a:rPr>
              <a:t> Pelajaran tentang kekayaan</a:t>
            </a:r>
          </a:p>
        </p:txBody>
      </p:sp>
      <p:pic>
        <p:nvPicPr>
          <p:cNvPr id="79879" name="Picture 7" descr="BUFNO00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38800" y="4495800"/>
            <a:ext cx="3352800" cy="2209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iterate type="wd">
                                    <p:tmPct val="10000"/>
                                  </p:iterate>
                                  <p:childTnLst>
                                    <p:set>
                                      <p:cBhvr>
                                        <p:cTn id="6" dur="1" fill="hold">
                                          <p:stCondLst>
                                            <p:cond delay="0"/>
                                          </p:stCondLst>
                                        </p:cTn>
                                        <p:tgtEl>
                                          <p:spTgt spid="79878">
                                            <p:txEl>
                                              <p:pRg st="0" end="0"/>
                                            </p:txEl>
                                          </p:spTgt>
                                        </p:tgtEl>
                                        <p:attrNameLst>
                                          <p:attrName>style.visibility</p:attrName>
                                        </p:attrNameLst>
                                      </p:cBhvr>
                                      <p:to>
                                        <p:strVal val="visible"/>
                                      </p:to>
                                    </p:set>
                                    <p:animEffect transition="in" filter="blinds(horizontal)">
                                      <p:cBhvr>
                                        <p:cTn id="7" dur="500"/>
                                        <p:tgtEl>
                                          <p:spTgt spid="7987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iterate type="wd">
                                    <p:tmPct val="10000"/>
                                  </p:iterate>
                                  <p:childTnLst>
                                    <p:set>
                                      <p:cBhvr>
                                        <p:cTn id="11" dur="1" fill="hold">
                                          <p:stCondLst>
                                            <p:cond delay="0"/>
                                          </p:stCondLst>
                                        </p:cTn>
                                        <p:tgtEl>
                                          <p:spTgt spid="79878">
                                            <p:txEl>
                                              <p:pRg st="1" end="1"/>
                                            </p:txEl>
                                          </p:spTgt>
                                        </p:tgtEl>
                                        <p:attrNameLst>
                                          <p:attrName>style.visibility</p:attrName>
                                        </p:attrNameLst>
                                      </p:cBhvr>
                                      <p:to>
                                        <p:strVal val="visible"/>
                                      </p:to>
                                    </p:set>
                                    <p:animEffect transition="in" filter="blinds(horizontal)">
                                      <p:cBhvr>
                                        <p:cTn id="12" dur="500"/>
                                        <p:tgtEl>
                                          <p:spTgt spid="7987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iterate type="wd">
                                    <p:tmPct val="10000"/>
                                  </p:iterate>
                                  <p:childTnLst>
                                    <p:set>
                                      <p:cBhvr>
                                        <p:cTn id="16" dur="1" fill="hold">
                                          <p:stCondLst>
                                            <p:cond delay="0"/>
                                          </p:stCondLst>
                                        </p:cTn>
                                        <p:tgtEl>
                                          <p:spTgt spid="79878">
                                            <p:txEl>
                                              <p:pRg st="2" end="2"/>
                                            </p:txEl>
                                          </p:spTgt>
                                        </p:tgtEl>
                                        <p:attrNameLst>
                                          <p:attrName>style.visibility</p:attrName>
                                        </p:attrNameLst>
                                      </p:cBhvr>
                                      <p:to>
                                        <p:strVal val="visible"/>
                                      </p:to>
                                    </p:set>
                                    <p:animEffect transition="in" filter="blinds(horizontal)">
                                      <p:cBhvr>
                                        <p:cTn id="17" dur="500"/>
                                        <p:tgtEl>
                                          <p:spTgt spid="7987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iterate type="wd">
                                    <p:tmPct val="10000"/>
                                  </p:iterate>
                                  <p:childTnLst>
                                    <p:set>
                                      <p:cBhvr>
                                        <p:cTn id="21" dur="1" fill="hold">
                                          <p:stCondLst>
                                            <p:cond delay="0"/>
                                          </p:stCondLst>
                                        </p:cTn>
                                        <p:tgtEl>
                                          <p:spTgt spid="79878">
                                            <p:txEl>
                                              <p:pRg st="3" end="3"/>
                                            </p:txEl>
                                          </p:spTgt>
                                        </p:tgtEl>
                                        <p:attrNameLst>
                                          <p:attrName>style.visibility</p:attrName>
                                        </p:attrNameLst>
                                      </p:cBhvr>
                                      <p:to>
                                        <p:strVal val="visible"/>
                                      </p:to>
                                    </p:set>
                                    <p:animEffect transition="in" filter="blinds(horizontal)">
                                      <p:cBhvr>
                                        <p:cTn id="22" dur="500"/>
                                        <p:tgtEl>
                                          <p:spTgt spid="7987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iterate type="wd">
                                    <p:tmPct val="10000"/>
                                  </p:iterate>
                                  <p:childTnLst>
                                    <p:set>
                                      <p:cBhvr>
                                        <p:cTn id="26" dur="1" fill="hold">
                                          <p:stCondLst>
                                            <p:cond delay="0"/>
                                          </p:stCondLst>
                                        </p:cTn>
                                        <p:tgtEl>
                                          <p:spTgt spid="79878">
                                            <p:txEl>
                                              <p:pRg st="4" end="4"/>
                                            </p:txEl>
                                          </p:spTgt>
                                        </p:tgtEl>
                                        <p:attrNameLst>
                                          <p:attrName>style.visibility</p:attrName>
                                        </p:attrNameLst>
                                      </p:cBhvr>
                                      <p:to>
                                        <p:strVal val="visible"/>
                                      </p:to>
                                    </p:set>
                                    <p:animEffect transition="in" filter="blinds(horizontal)">
                                      <p:cBhvr>
                                        <p:cTn id="27" dur="500"/>
                                        <p:tgtEl>
                                          <p:spTgt spid="7987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8"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Kata Kunci</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Apostleship</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Korintus</a:t>
            </a: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162</a:t>
            </a:r>
          </a:p>
        </p:txBody>
      </p:sp>
    </p:spTree>
    <p:extLst>
      <p:ext uri="{BB962C8B-B14F-4D97-AF65-F5344CB8AC3E}">
        <p14:creationId xmlns:p14="http://schemas.microsoft.com/office/powerpoint/2010/main" val="3697083678"/>
      </p:ext>
    </p:extLst>
  </p:cSld>
  <p:clrMapOvr>
    <a:masterClrMapping/>
  </p:clrMapOvr>
  <p:transition xmlns:p14="http://schemas.microsoft.com/office/powerpoint/2010/mai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1776"/>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107504" y="2132856"/>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43" name="Object 3"/>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0255" name="Slide" r:id="rId4" imgW="4572180" imgH="3428896" progId="PowerPoint.Slide.8">
                  <p:embed/>
                </p:oleObj>
              </mc:Choice>
              <mc:Fallback>
                <p:oleObj name="Slide" r:id="rId4" imgW="4572180" imgH="3428896" progId="PowerPoint.Slide.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r>
              <a:rPr lang="en-US" sz="8800">
                <a:solidFill>
                  <a:schemeClr val="tx1"/>
                </a:solidFill>
                <a:latin typeface="Arial" charset="0"/>
                <a:ea typeface="Osaka" charset="0"/>
                <a:cs typeface="Arial" charset="0"/>
              </a:rPr>
              <a:t/>
            </a:r>
            <a:br>
              <a:rPr lang="en-US" sz="8800">
                <a:solidFill>
                  <a:schemeClr val="tx1"/>
                </a:solidFill>
                <a:latin typeface="Arial" charset="0"/>
                <a:ea typeface="Osaka" charset="0"/>
                <a:cs typeface="Arial" charset="0"/>
              </a:rPr>
            </a:br>
            <a:r>
              <a:rPr lang="en-GB" altLang="zh-CN" sz="8800">
                <a:solidFill>
                  <a:schemeClr val="bg1"/>
                </a:solidFill>
                <a:latin typeface="Arial" charset="0"/>
                <a:ea typeface="Osaka" charset="0"/>
                <a:cs typeface="Arial" charset="0"/>
              </a:rPr>
              <a:t>2 Korintus</a:t>
            </a:r>
            <a:r>
              <a:rPr lang="en-US" sz="8800">
                <a:solidFill>
                  <a:schemeClr val="bg1"/>
                </a:solidFill>
                <a:latin typeface="Arial" charset="0"/>
                <a:ea typeface="Osaka" charset="0"/>
                <a:cs typeface="Arial" charset="0"/>
              </a:rPr>
              <a:t> </a:t>
            </a:r>
            <a:r>
              <a:rPr lang="en-US" sz="8800" dirty="0">
                <a:solidFill>
                  <a:schemeClr val="bg1"/>
                </a:solidFill>
                <a:latin typeface="Arial" charset="0"/>
                <a:ea typeface="Osaka" charset="0"/>
                <a:cs typeface="Arial" charset="0"/>
              </a:rPr>
              <a:t>12</a:t>
            </a:r>
          </a:p>
        </p:txBody>
      </p:sp>
    </p:spTree>
    <p:extLst>
      <p:ext uri="{BB962C8B-B14F-4D97-AF65-F5344CB8AC3E}">
        <p14:creationId xmlns:p14="http://schemas.microsoft.com/office/powerpoint/2010/main" val="2153634833"/>
      </p:ext>
    </p:extLst>
  </p:cSld>
  <p:clrMapOvr>
    <a:overrideClrMapping bg1="lt1" tx1="dk1" bg2="lt2" tx2="dk2" accent1="accent1" accent2="accent2" accent3="accent3" accent4="accent4" accent5="accent5" accent6="accent6" hlink="hlink" folHlink="folHlink"/>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endParaRPr lang="en-US"/>
          </a:p>
        </p:txBody>
      </p:sp>
      <p:pic>
        <p:nvPicPr>
          <p:cNvPr id="80899" name="Picture 3" descr="bv3005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27838"/>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0900" name="Picture 4" descr="MCj03317800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52800" y="3200400"/>
            <a:ext cx="1752600" cy="2701925"/>
          </a:xfrm>
          <a:prstGeom prst="rect">
            <a:avLst/>
          </a:prstGeom>
          <a:noFill/>
          <a:extLst>
            <a:ext uri="{909E8E84-426E-40dd-AFC4-6F175D3DCCD1}">
              <a14:hiddenFill xmlns:a14="http://schemas.microsoft.com/office/drawing/2010/main">
                <a:solidFill>
                  <a:srgbClr val="FFFFFF"/>
                </a:solidFill>
              </a14:hiddenFill>
            </a:ext>
          </a:extLst>
        </p:spPr>
      </p:pic>
      <p:sp>
        <p:nvSpPr>
          <p:cNvPr id="80901" name="Rectangle 5"/>
          <p:cNvSpPr>
            <a:spLocks noChangeArrowheads="1"/>
          </p:cNvSpPr>
          <p:nvPr/>
        </p:nvSpPr>
        <p:spPr bwMode="auto">
          <a:xfrm>
            <a:off x="6324600" y="1828800"/>
            <a:ext cx="22590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GB" sz="3200" b="1">
                <a:solidFill>
                  <a:srgbClr val="FFFF00"/>
                </a:solidFill>
                <a:latin typeface="Arial" charset="0"/>
                <a:cs typeface="Arial" charset="0"/>
              </a:rPr>
              <a:t>2 Kor 12:7</a:t>
            </a:r>
            <a:r>
              <a:rPr lang="en-US" sz="3200">
                <a:solidFill>
                  <a:srgbClr val="FFFF00"/>
                </a:solidFill>
                <a:latin typeface="Arial" charset="0"/>
                <a:cs typeface="Arial" charset="0"/>
              </a:rPr>
              <a:t> </a:t>
            </a:r>
          </a:p>
        </p:txBody>
      </p:sp>
      <p:pic>
        <p:nvPicPr>
          <p:cNvPr id="80902" name="Picture 6" descr="MCj02752600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8200" y="1828800"/>
            <a:ext cx="2922588" cy="4173538"/>
          </a:xfrm>
          <a:prstGeom prst="rect">
            <a:avLst/>
          </a:prstGeom>
          <a:noFill/>
          <a:extLst>
            <a:ext uri="{909E8E84-426E-40dd-AFC4-6F175D3DCCD1}">
              <a14:hiddenFill xmlns:a14="http://schemas.microsoft.com/office/drawing/2010/main">
                <a:solidFill>
                  <a:srgbClr val="FFFFFF"/>
                </a:solidFill>
              </a14:hiddenFill>
            </a:ext>
          </a:extLst>
        </p:spPr>
      </p:pic>
      <p:pic>
        <p:nvPicPr>
          <p:cNvPr id="80903" name="Picture 7" descr="MCj02942120000[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94425" y="3429000"/>
            <a:ext cx="2419350" cy="3046413"/>
          </a:xfrm>
          <a:prstGeom prst="rect">
            <a:avLst/>
          </a:prstGeom>
          <a:noFill/>
          <a:extLst>
            <a:ext uri="{909E8E84-426E-40dd-AFC4-6F175D3DCCD1}">
              <a14:hiddenFill xmlns:a14="http://schemas.microsoft.com/office/drawing/2010/main">
                <a:solidFill>
                  <a:srgbClr val="FFFFFF"/>
                </a:solidFill>
              </a14:hiddenFill>
            </a:ext>
          </a:extLst>
        </p:spPr>
      </p:pic>
      <p:sp>
        <p:nvSpPr>
          <p:cNvPr id="80904" name="WordArt 8"/>
          <p:cNvSpPr>
            <a:spLocks noChangeArrowheads="1" noChangeShapeType="1" noTextEdit="1"/>
          </p:cNvSpPr>
          <p:nvPr/>
        </p:nvSpPr>
        <p:spPr bwMode="auto">
          <a:xfrm>
            <a:off x="609600" y="457200"/>
            <a:ext cx="6705600" cy="1143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spc="720">
                <a:gradFill rotWithShape="0">
                  <a:gsLst>
                    <a:gs pos="0">
                      <a:srgbClr val="AAAAAA"/>
                    </a:gs>
                    <a:gs pos="100000">
                      <a:srgbClr val="FFFFFF"/>
                    </a:gs>
                  </a:gsLst>
                  <a:lin ang="5400000" scaled="1"/>
                </a:gradFill>
                <a:effectLst>
                  <a:outerShdw blurRad="63500" dist="46662" dir="3284183" algn="ctr" rotWithShape="0">
                    <a:srgbClr val="4D4D4D">
                      <a:alpha val="80000"/>
                    </a:srgbClr>
                  </a:outerShdw>
                </a:effectLst>
                <a:latin typeface="Arial Black"/>
                <a:ea typeface="Arial Black"/>
                <a:cs typeface="Arial Black"/>
              </a:rPr>
              <a:t>Duri dalam daging</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80904"/>
                                        </p:tgtEl>
                                        <p:attrNameLst>
                                          <p:attrName>style.visibility</p:attrName>
                                        </p:attrNameLst>
                                      </p:cBhvr>
                                      <p:to>
                                        <p:strVal val="visible"/>
                                      </p:to>
                                    </p:set>
                                    <p:anim calcmode="lin" valueType="num">
                                      <p:cBhvr>
                                        <p:cTn id="7" dur="1000" fill="hold"/>
                                        <p:tgtEl>
                                          <p:spTgt spid="80904"/>
                                        </p:tgtEl>
                                        <p:attrNameLst>
                                          <p:attrName>ppt_w</p:attrName>
                                        </p:attrNameLst>
                                      </p:cBhvr>
                                      <p:tavLst>
                                        <p:tav tm="0">
                                          <p:val>
                                            <p:strVal val="#ppt_w*0.70"/>
                                          </p:val>
                                        </p:tav>
                                        <p:tav tm="100000">
                                          <p:val>
                                            <p:strVal val="#ppt_w"/>
                                          </p:val>
                                        </p:tav>
                                      </p:tavLst>
                                    </p:anim>
                                    <p:anim calcmode="lin" valueType="num">
                                      <p:cBhvr>
                                        <p:cTn id="8" dur="1000" fill="hold"/>
                                        <p:tgtEl>
                                          <p:spTgt spid="80904"/>
                                        </p:tgtEl>
                                        <p:attrNameLst>
                                          <p:attrName>ppt_h</p:attrName>
                                        </p:attrNameLst>
                                      </p:cBhvr>
                                      <p:tavLst>
                                        <p:tav tm="0">
                                          <p:val>
                                            <p:strVal val="#ppt_h"/>
                                          </p:val>
                                        </p:tav>
                                        <p:tav tm="100000">
                                          <p:val>
                                            <p:strVal val="#ppt_h"/>
                                          </p:val>
                                        </p:tav>
                                      </p:tavLst>
                                    </p:anim>
                                    <p:animEffect transition="in" filter="fade">
                                      <p:cBhvr>
                                        <p:cTn id="9" dur="1000"/>
                                        <p:tgtEl>
                                          <p:spTgt spid="80904"/>
                                        </p:tgtEl>
                                      </p:cBhvr>
                                    </p:animEffect>
                                  </p:childTnLst>
                                </p:cTn>
                              </p:par>
                            </p:childTnLst>
                          </p:cTn>
                        </p:par>
                        <p:par>
                          <p:cTn id="10" fill="hold" nodeType="afterGroup">
                            <p:stCondLst>
                              <p:cond delay="1000"/>
                            </p:stCondLst>
                            <p:childTnLst>
                              <p:par>
                                <p:cTn id="11" presetID="45" presetClass="entr" presetSubtype="0" fill="hold" grpId="0" nodeType="afterEffect">
                                  <p:stCondLst>
                                    <p:cond delay="0"/>
                                  </p:stCondLst>
                                  <p:iterate type="lt">
                                    <p:tmPct val="10000"/>
                                  </p:iterate>
                                  <p:childTnLst>
                                    <p:set>
                                      <p:cBhvr>
                                        <p:cTn id="12" dur="1" fill="hold">
                                          <p:stCondLst>
                                            <p:cond delay="0"/>
                                          </p:stCondLst>
                                        </p:cTn>
                                        <p:tgtEl>
                                          <p:spTgt spid="80901"/>
                                        </p:tgtEl>
                                        <p:attrNameLst>
                                          <p:attrName>style.visibility</p:attrName>
                                        </p:attrNameLst>
                                      </p:cBhvr>
                                      <p:to>
                                        <p:strVal val="visible"/>
                                      </p:to>
                                    </p:set>
                                    <p:animEffect transition="in" filter="fade">
                                      <p:cBhvr>
                                        <p:cTn id="13" dur="2000"/>
                                        <p:tgtEl>
                                          <p:spTgt spid="80901"/>
                                        </p:tgtEl>
                                      </p:cBhvr>
                                    </p:animEffect>
                                    <p:anim calcmode="lin" valueType="num">
                                      <p:cBhvr>
                                        <p:cTn id="14" dur="2000" fill="hold"/>
                                        <p:tgtEl>
                                          <p:spTgt spid="80901"/>
                                        </p:tgtEl>
                                        <p:attrNameLst>
                                          <p:attrName>ppt_w</p:attrName>
                                        </p:attrNameLst>
                                      </p:cBhvr>
                                      <p:tavLst>
                                        <p:tav tm="0" fmla="#ppt_w*sin(2.5*pi*$)">
                                          <p:val>
                                            <p:fltVal val="0"/>
                                          </p:val>
                                        </p:tav>
                                        <p:tav tm="100000">
                                          <p:val>
                                            <p:fltVal val="1"/>
                                          </p:val>
                                        </p:tav>
                                      </p:tavLst>
                                    </p:anim>
                                    <p:anim calcmode="lin" valueType="num">
                                      <p:cBhvr>
                                        <p:cTn id="15" dur="2000" fill="hold"/>
                                        <p:tgtEl>
                                          <p:spTgt spid="80901"/>
                                        </p:tgtEl>
                                        <p:attrNameLst>
                                          <p:attrName>ppt_h</p:attrName>
                                        </p:attrNameLst>
                                      </p:cBhvr>
                                      <p:tavLst>
                                        <p:tav tm="0">
                                          <p:val>
                                            <p:strVal val="#ppt_h"/>
                                          </p:val>
                                        </p:tav>
                                        <p:tav tm="100000">
                                          <p:val>
                                            <p:strVal val="#ppt_h"/>
                                          </p:val>
                                        </p:tav>
                                      </p:tavLst>
                                    </p:anim>
                                  </p:childTnLst>
                                </p:cTn>
                              </p:par>
                            </p:childTnLst>
                          </p:cTn>
                        </p:par>
                        <p:par>
                          <p:cTn id="16" fill="hold" nodeType="afterGroup">
                            <p:stCondLst>
                              <p:cond delay="4400"/>
                            </p:stCondLst>
                            <p:childTnLst>
                              <p:par>
                                <p:cTn id="17" presetID="50" presetClass="entr" presetSubtype="0" decel="100000" fill="hold" nodeType="afterEffect">
                                  <p:stCondLst>
                                    <p:cond delay="0"/>
                                  </p:stCondLst>
                                  <p:childTnLst>
                                    <p:set>
                                      <p:cBhvr>
                                        <p:cTn id="18" dur="1" fill="hold">
                                          <p:stCondLst>
                                            <p:cond delay="0"/>
                                          </p:stCondLst>
                                        </p:cTn>
                                        <p:tgtEl>
                                          <p:spTgt spid="80902"/>
                                        </p:tgtEl>
                                        <p:attrNameLst>
                                          <p:attrName>style.visibility</p:attrName>
                                        </p:attrNameLst>
                                      </p:cBhvr>
                                      <p:to>
                                        <p:strVal val="visible"/>
                                      </p:to>
                                    </p:set>
                                    <p:anim calcmode="lin" valueType="num">
                                      <p:cBhvr>
                                        <p:cTn id="19" dur="1000" fill="hold"/>
                                        <p:tgtEl>
                                          <p:spTgt spid="80902"/>
                                        </p:tgtEl>
                                        <p:attrNameLst>
                                          <p:attrName>ppt_w</p:attrName>
                                        </p:attrNameLst>
                                      </p:cBhvr>
                                      <p:tavLst>
                                        <p:tav tm="0">
                                          <p:val>
                                            <p:strVal val="#ppt_w+.3"/>
                                          </p:val>
                                        </p:tav>
                                        <p:tav tm="100000">
                                          <p:val>
                                            <p:strVal val="#ppt_w"/>
                                          </p:val>
                                        </p:tav>
                                      </p:tavLst>
                                    </p:anim>
                                    <p:anim calcmode="lin" valueType="num">
                                      <p:cBhvr>
                                        <p:cTn id="20" dur="1000" fill="hold"/>
                                        <p:tgtEl>
                                          <p:spTgt spid="80902"/>
                                        </p:tgtEl>
                                        <p:attrNameLst>
                                          <p:attrName>ppt_h</p:attrName>
                                        </p:attrNameLst>
                                      </p:cBhvr>
                                      <p:tavLst>
                                        <p:tav tm="0">
                                          <p:val>
                                            <p:strVal val="#ppt_h"/>
                                          </p:val>
                                        </p:tav>
                                        <p:tav tm="100000">
                                          <p:val>
                                            <p:strVal val="#ppt_h"/>
                                          </p:val>
                                        </p:tav>
                                      </p:tavLst>
                                    </p:anim>
                                    <p:animEffect transition="in" filter="fade">
                                      <p:cBhvr>
                                        <p:cTn id="21" dur="1000"/>
                                        <p:tgtEl>
                                          <p:spTgt spid="80902"/>
                                        </p:tgtEl>
                                      </p:cBhvr>
                                    </p:animEffect>
                                  </p:childTnLst>
                                </p:cTn>
                              </p:par>
                              <p:par>
                                <p:cTn id="22" presetID="50" presetClass="entr" presetSubtype="0" decel="100000" fill="hold" nodeType="withEffect">
                                  <p:stCondLst>
                                    <p:cond delay="0"/>
                                  </p:stCondLst>
                                  <p:childTnLst>
                                    <p:set>
                                      <p:cBhvr>
                                        <p:cTn id="23" dur="1" fill="hold">
                                          <p:stCondLst>
                                            <p:cond delay="0"/>
                                          </p:stCondLst>
                                        </p:cTn>
                                        <p:tgtEl>
                                          <p:spTgt spid="80900"/>
                                        </p:tgtEl>
                                        <p:attrNameLst>
                                          <p:attrName>style.visibility</p:attrName>
                                        </p:attrNameLst>
                                      </p:cBhvr>
                                      <p:to>
                                        <p:strVal val="visible"/>
                                      </p:to>
                                    </p:set>
                                    <p:anim calcmode="lin" valueType="num">
                                      <p:cBhvr>
                                        <p:cTn id="24" dur="1000" fill="hold"/>
                                        <p:tgtEl>
                                          <p:spTgt spid="80900"/>
                                        </p:tgtEl>
                                        <p:attrNameLst>
                                          <p:attrName>ppt_w</p:attrName>
                                        </p:attrNameLst>
                                      </p:cBhvr>
                                      <p:tavLst>
                                        <p:tav tm="0">
                                          <p:val>
                                            <p:strVal val="#ppt_w+.3"/>
                                          </p:val>
                                        </p:tav>
                                        <p:tav tm="100000">
                                          <p:val>
                                            <p:strVal val="#ppt_w"/>
                                          </p:val>
                                        </p:tav>
                                      </p:tavLst>
                                    </p:anim>
                                    <p:anim calcmode="lin" valueType="num">
                                      <p:cBhvr>
                                        <p:cTn id="25" dur="1000" fill="hold"/>
                                        <p:tgtEl>
                                          <p:spTgt spid="80900"/>
                                        </p:tgtEl>
                                        <p:attrNameLst>
                                          <p:attrName>ppt_h</p:attrName>
                                        </p:attrNameLst>
                                      </p:cBhvr>
                                      <p:tavLst>
                                        <p:tav tm="0">
                                          <p:val>
                                            <p:strVal val="#ppt_h"/>
                                          </p:val>
                                        </p:tav>
                                        <p:tav tm="100000">
                                          <p:val>
                                            <p:strVal val="#ppt_h"/>
                                          </p:val>
                                        </p:tav>
                                      </p:tavLst>
                                    </p:anim>
                                    <p:animEffect transition="in" filter="fade">
                                      <p:cBhvr>
                                        <p:cTn id="26" dur="1000"/>
                                        <p:tgtEl>
                                          <p:spTgt spid="80900"/>
                                        </p:tgtEl>
                                      </p:cBhvr>
                                    </p:animEffect>
                                  </p:childTnLst>
                                </p:cTn>
                              </p:par>
                            </p:childTnLst>
                          </p:cTn>
                        </p:par>
                        <p:par>
                          <p:cTn id="27" fill="hold" nodeType="afterGroup">
                            <p:stCondLst>
                              <p:cond delay="5400"/>
                            </p:stCondLst>
                            <p:childTnLst>
                              <p:par>
                                <p:cTn id="28" presetID="10" presetClass="entr" presetSubtype="0" fill="hold" nodeType="afterEffect">
                                  <p:stCondLst>
                                    <p:cond delay="0"/>
                                  </p:stCondLst>
                                  <p:childTnLst>
                                    <p:set>
                                      <p:cBhvr>
                                        <p:cTn id="29" dur="1" fill="hold">
                                          <p:stCondLst>
                                            <p:cond delay="0"/>
                                          </p:stCondLst>
                                        </p:cTn>
                                        <p:tgtEl>
                                          <p:spTgt spid="80903"/>
                                        </p:tgtEl>
                                        <p:attrNameLst>
                                          <p:attrName>style.visibility</p:attrName>
                                        </p:attrNameLst>
                                      </p:cBhvr>
                                      <p:to>
                                        <p:strVal val="visible"/>
                                      </p:to>
                                    </p:set>
                                    <p:animEffect transition="in" filter="fade">
                                      <p:cBhvr>
                                        <p:cTn id="30" dur="2000"/>
                                        <p:tgtEl>
                                          <p:spTgt spid="809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1" grpId="0"/>
      <p:bldP spid="80904"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endParaRPr lang="en-US"/>
          </a:p>
        </p:txBody>
      </p:sp>
      <p:pic>
        <p:nvPicPr>
          <p:cNvPr id="81923" name="Picture 3" descr="bv30014"/>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27838"/>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81924" name="WordArt 4"/>
          <p:cNvSpPr>
            <a:spLocks noChangeArrowheads="1" noChangeShapeType="1" noTextEdit="1"/>
          </p:cNvSpPr>
          <p:nvPr/>
        </p:nvSpPr>
        <p:spPr bwMode="auto">
          <a:xfrm>
            <a:off x="609600" y="457200"/>
            <a:ext cx="6705600" cy="1143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spc="720">
                <a:gradFill rotWithShape="0">
                  <a:gsLst>
                    <a:gs pos="0">
                      <a:srgbClr val="FF0000"/>
                    </a:gs>
                    <a:gs pos="100000">
                      <a:srgbClr val="FFFFFF"/>
                    </a:gs>
                  </a:gsLst>
                  <a:lin ang="5400000" scaled="1"/>
                </a:gradFill>
                <a:effectLst>
                  <a:outerShdw blurRad="63500" dist="46662" dir="3284183" algn="ctr" rotWithShape="0">
                    <a:srgbClr val="4D4D4D">
                      <a:alpha val="80000"/>
                    </a:srgbClr>
                  </a:outerShdw>
                </a:effectLst>
                <a:latin typeface="Arial Black"/>
                <a:ea typeface="Arial Black"/>
                <a:cs typeface="Arial Black"/>
              </a:rPr>
              <a:t>Duri dalam daging</a:t>
            </a:r>
          </a:p>
        </p:txBody>
      </p:sp>
      <p:sp>
        <p:nvSpPr>
          <p:cNvPr id="81925" name="Text Box 5"/>
          <p:cNvSpPr txBox="1">
            <a:spLocks noChangeArrowheads="1"/>
          </p:cNvSpPr>
          <p:nvPr/>
        </p:nvSpPr>
        <p:spPr bwMode="auto">
          <a:xfrm>
            <a:off x="838200" y="2133600"/>
            <a:ext cx="7620000" cy="1311275"/>
          </a:xfrm>
          <a:prstGeom prst="rect">
            <a:avLst/>
          </a:prstGeom>
          <a:solidFill>
            <a:schemeClr val="bg1">
              <a:alpha val="7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Char char="•"/>
            </a:pPr>
            <a:r>
              <a:rPr lang="en-US" sz="3200" b="1" i="1">
                <a:solidFill>
                  <a:srgbClr val="FF0000"/>
                </a:solidFill>
                <a:latin typeface="Georgia" charset="0"/>
                <a:cs typeface="Arial" charset="0"/>
              </a:rPr>
              <a:t> Arti duri</a:t>
            </a:r>
          </a:p>
          <a:p>
            <a:pPr>
              <a:spcBef>
                <a:spcPct val="50000"/>
              </a:spcBef>
              <a:buFontTx/>
              <a:buChar char="•"/>
            </a:pPr>
            <a:r>
              <a:rPr lang="en-US" sz="3200" b="1" i="1">
                <a:solidFill>
                  <a:srgbClr val="FF0000"/>
                </a:solidFill>
                <a:latin typeface="Georgia" charset="0"/>
                <a:cs typeface="Arial" charset="0"/>
              </a:rPr>
              <a:t> </a:t>
            </a:r>
            <a:r>
              <a:rPr lang="ja-JP" altLang="en-US" sz="3200" b="1" i="1">
                <a:solidFill>
                  <a:srgbClr val="FF0000"/>
                </a:solidFill>
                <a:latin typeface="Arial"/>
                <a:cs typeface="Arial" charset="0"/>
              </a:rPr>
              <a:t>“</a:t>
            </a:r>
            <a:r>
              <a:rPr lang="en-US" sz="3200" b="1" i="1">
                <a:solidFill>
                  <a:srgbClr val="FF0000"/>
                </a:solidFill>
                <a:latin typeface="Georgia" charset="0"/>
                <a:cs typeface="Arial" charset="0"/>
              </a:rPr>
              <a:t>duri</a:t>
            </a:r>
            <a:r>
              <a:rPr lang="ja-JP" altLang="en-US" sz="3200" b="1" i="1">
                <a:solidFill>
                  <a:srgbClr val="FF0000"/>
                </a:solidFill>
                <a:latin typeface="Arial"/>
                <a:cs typeface="Arial" charset="0"/>
              </a:rPr>
              <a:t>”</a:t>
            </a:r>
            <a:r>
              <a:rPr lang="en-US" sz="3200" b="1" i="1">
                <a:solidFill>
                  <a:srgbClr val="FF0000"/>
                </a:solidFill>
                <a:latin typeface="Georgia" charset="0"/>
                <a:cs typeface="Arial" charset="0"/>
              </a:rPr>
              <a:t> itu menujuk kepada?</a:t>
            </a:r>
          </a:p>
        </p:txBody>
      </p:sp>
      <p:sp>
        <p:nvSpPr>
          <p:cNvPr id="81926" name="Rectangle 6"/>
          <p:cNvSpPr>
            <a:spLocks noChangeArrowheads="1"/>
          </p:cNvSpPr>
          <p:nvPr/>
        </p:nvSpPr>
        <p:spPr bwMode="auto">
          <a:xfrm>
            <a:off x="838200" y="3503613"/>
            <a:ext cx="7620000" cy="1373187"/>
          </a:xfrm>
          <a:prstGeom prst="rect">
            <a:avLst/>
          </a:prstGeom>
          <a:solidFill>
            <a:schemeClr val="bg1">
              <a:alpha val="7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800" b="1" i="1">
                <a:latin typeface="Arial" charset="0"/>
                <a:cs typeface="Arial" charset="0"/>
              </a:rPr>
              <a:t>	</a:t>
            </a:r>
            <a:r>
              <a:rPr lang="en-US" sz="2800" b="1" i="1">
                <a:solidFill>
                  <a:srgbClr val="FF0000"/>
                </a:solidFill>
                <a:latin typeface="Arial" charset="0"/>
                <a:cs typeface="Arial" charset="0"/>
              </a:rPr>
              <a:t>i.    Kekasaran rohani</a:t>
            </a:r>
            <a:br>
              <a:rPr lang="en-US" sz="2800" b="1" i="1">
                <a:solidFill>
                  <a:srgbClr val="FF0000"/>
                </a:solidFill>
                <a:latin typeface="Arial" charset="0"/>
                <a:cs typeface="Arial" charset="0"/>
              </a:rPr>
            </a:br>
            <a:r>
              <a:rPr lang="en-US" sz="2800" b="1" i="1">
                <a:solidFill>
                  <a:srgbClr val="FF0000"/>
                </a:solidFill>
                <a:latin typeface="Arial" charset="0"/>
                <a:cs typeface="Arial" charset="0"/>
              </a:rPr>
              <a:t>	ii.   Penderitaan</a:t>
            </a:r>
            <a:br>
              <a:rPr lang="en-US" sz="2800" b="1" i="1">
                <a:solidFill>
                  <a:srgbClr val="FF0000"/>
                </a:solidFill>
                <a:latin typeface="Arial" charset="0"/>
                <a:cs typeface="Arial" charset="0"/>
              </a:rPr>
            </a:br>
            <a:r>
              <a:rPr lang="en-US" sz="2800" b="1" i="1">
                <a:solidFill>
                  <a:srgbClr val="FF0000"/>
                </a:solidFill>
                <a:latin typeface="Arial" charset="0"/>
                <a:cs typeface="Arial" charset="0"/>
              </a:rPr>
              <a:t>	iii.  Penyakit fisik</a:t>
            </a:r>
            <a:endParaRPr lang="en-US" sz="2800">
              <a:solidFill>
                <a:srgbClr val="FF0000"/>
              </a:solidFill>
              <a:latin typeface="Arial" charset="0"/>
              <a:cs typeface="Arial" charset="0"/>
            </a:endParaRPr>
          </a:p>
        </p:txBody>
      </p:sp>
      <p:sp>
        <p:nvSpPr>
          <p:cNvPr id="81927" name="Text Box 7"/>
          <p:cNvSpPr txBox="1">
            <a:spLocks noChangeArrowheads="1"/>
          </p:cNvSpPr>
          <p:nvPr/>
        </p:nvSpPr>
        <p:spPr bwMode="auto">
          <a:xfrm>
            <a:off x="838200" y="4953000"/>
            <a:ext cx="7620000" cy="579438"/>
          </a:xfrm>
          <a:prstGeom prst="rect">
            <a:avLst/>
          </a:prstGeom>
          <a:solidFill>
            <a:schemeClr val="bg1">
              <a:alpha val="7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Char char="•"/>
            </a:pPr>
            <a:r>
              <a:rPr lang="en-US" sz="3200" b="1" i="1">
                <a:solidFill>
                  <a:srgbClr val="FF0000"/>
                </a:solidFill>
                <a:latin typeface="Georgia" charset="0"/>
                <a:cs typeface="Arial" charset="0"/>
              </a:rPr>
              <a:t> pelajaran dari Paulus</a:t>
            </a:r>
          </a:p>
        </p:txBody>
      </p:sp>
      <p:pic>
        <p:nvPicPr>
          <p:cNvPr id="81928" name="Picture 8" descr="MCj03317800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53200" y="3505200"/>
            <a:ext cx="1900238" cy="2930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wd">
                                    <p:tmPct val="50000"/>
                                  </p:iterate>
                                  <p:childTnLst>
                                    <p:set>
                                      <p:cBhvr>
                                        <p:cTn id="6" dur="1" fill="hold">
                                          <p:stCondLst>
                                            <p:cond delay="0"/>
                                          </p:stCondLst>
                                        </p:cTn>
                                        <p:tgtEl>
                                          <p:spTgt spid="81925">
                                            <p:txEl>
                                              <p:pRg st="0" end="0"/>
                                            </p:txEl>
                                          </p:spTgt>
                                        </p:tgtEl>
                                        <p:attrNameLst>
                                          <p:attrName>style.visibility</p:attrName>
                                        </p:attrNameLst>
                                      </p:cBhvr>
                                      <p:to>
                                        <p:strVal val="visible"/>
                                      </p:to>
                                    </p:set>
                                    <p:anim calcmode="discrete" valueType="clr">
                                      <p:cBhvr override="childStyle">
                                        <p:cTn id="7" dur="1000"/>
                                        <p:tgtEl>
                                          <p:spTgt spid="81925">
                                            <p:txEl>
                                              <p:pRg st="0" end="0"/>
                                            </p:txEl>
                                          </p:spTgt>
                                        </p:tgtEl>
                                        <p:attrNameLst>
                                          <p:attrName>style.color</p:attrName>
                                        </p:attrNameLst>
                                      </p:cBhvr>
                                      <p:tavLst>
                                        <p:tav tm="0">
                                          <p:val>
                                            <p:clrVal>
                                              <a:srgbClr val="FF0000"/>
                                            </p:clrVal>
                                          </p:val>
                                        </p:tav>
                                        <p:tav tm="50000">
                                          <p:val>
                                            <p:clrVal>
                                              <a:srgbClr val="FFFF00"/>
                                            </p:clrVal>
                                          </p:val>
                                        </p:tav>
                                      </p:tavLst>
                                    </p:anim>
                                    <p:anim calcmode="discrete" valueType="clr">
                                      <p:cBhvr>
                                        <p:cTn id="8" dur="1000"/>
                                        <p:tgtEl>
                                          <p:spTgt spid="81925">
                                            <p:txEl>
                                              <p:pRg st="0" end="0"/>
                                            </p:txEl>
                                          </p:spTgt>
                                        </p:tgtEl>
                                        <p:attrNameLst>
                                          <p:attrName>fillcolor</p:attrName>
                                        </p:attrNameLst>
                                      </p:cBhvr>
                                      <p:tavLst>
                                        <p:tav tm="0">
                                          <p:val>
                                            <p:clrVal>
                                              <a:schemeClr val="accent2"/>
                                            </p:clrVal>
                                          </p:val>
                                        </p:tav>
                                        <p:tav tm="50000">
                                          <p:val>
                                            <p:clrVal>
                                              <a:schemeClr val="hlink"/>
                                            </p:clrVal>
                                          </p:val>
                                        </p:tav>
                                      </p:tavLst>
                                    </p:anim>
                                    <p:set>
                                      <p:cBhvr>
                                        <p:cTn id="9" dur="1000"/>
                                        <p:tgtEl>
                                          <p:spTgt spid="81925">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wd">
                                    <p:tmPct val="50000"/>
                                  </p:iterate>
                                  <p:childTnLst>
                                    <p:set>
                                      <p:cBhvr>
                                        <p:cTn id="13" dur="1" fill="hold">
                                          <p:stCondLst>
                                            <p:cond delay="0"/>
                                          </p:stCondLst>
                                        </p:cTn>
                                        <p:tgtEl>
                                          <p:spTgt spid="81925">
                                            <p:txEl>
                                              <p:pRg st="1" end="1"/>
                                            </p:txEl>
                                          </p:spTgt>
                                        </p:tgtEl>
                                        <p:attrNameLst>
                                          <p:attrName>style.visibility</p:attrName>
                                        </p:attrNameLst>
                                      </p:cBhvr>
                                      <p:to>
                                        <p:strVal val="visible"/>
                                      </p:to>
                                    </p:set>
                                    <p:anim calcmode="discrete" valueType="clr">
                                      <p:cBhvr override="childStyle">
                                        <p:cTn id="14" dur="500"/>
                                        <p:tgtEl>
                                          <p:spTgt spid="81925">
                                            <p:txEl>
                                              <p:pRg st="1" end="1"/>
                                            </p:txEl>
                                          </p:spTgt>
                                        </p:tgtEl>
                                        <p:attrNameLst>
                                          <p:attrName>style.color</p:attrName>
                                        </p:attrNameLst>
                                      </p:cBhvr>
                                      <p:tavLst>
                                        <p:tav tm="0">
                                          <p:val>
                                            <p:clrVal>
                                              <a:srgbClr val="FF0000"/>
                                            </p:clrVal>
                                          </p:val>
                                        </p:tav>
                                        <p:tav tm="50000">
                                          <p:val>
                                            <p:clrVal>
                                              <a:srgbClr val="FFFF00"/>
                                            </p:clrVal>
                                          </p:val>
                                        </p:tav>
                                      </p:tavLst>
                                    </p:anim>
                                    <p:anim calcmode="discrete" valueType="clr">
                                      <p:cBhvr>
                                        <p:cTn id="15" dur="500"/>
                                        <p:tgtEl>
                                          <p:spTgt spid="81925">
                                            <p:txEl>
                                              <p:pRg st="1" end="1"/>
                                            </p:txEl>
                                          </p:spTgt>
                                        </p:tgtEl>
                                        <p:attrNameLst>
                                          <p:attrName>fillcolor</p:attrName>
                                        </p:attrNameLst>
                                      </p:cBhvr>
                                      <p:tavLst>
                                        <p:tav tm="0">
                                          <p:val>
                                            <p:clrVal>
                                              <a:schemeClr val="accent2"/>
                                            </p:clrVal>
                                          </p:val>
                                        </p:tav>
                                        <p:tav tm="50000">
                                          <p:val>
                                            <p:clrVal>
                                              <a:schemeClr val="hlink"/>
                                            </p:clrVal>
                                          </p:val>
                                        </p:tav>
                                      </p:tavLst>
                                    </p:anim>
                                    <p:set>
                                      <p:cBhvr>
                                        <p:cTn id="16" dur="500"/>
                                        <p:tgtEl>
                                          <p:spTgt spid="81925">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iterate type="lt">
                                    <p:tmPct val="10000"/>
                                  </p:iterate>
                                  <p:childTnLst>
                                    <p:set>
                                      <p:cBhvr>
                                        <p:cTn id="20" dur="1" fill="hold">
                                          <p:stCondLst>
                                            <p:cond delay="0"/>
                                          </p:stCondLst>
                                        </p:cTn>
                                        <p:tgtEl>
                                          <p:spTgt spid="81926">
                                            <p:txEl>
                                              <p:pRg st="0" end="0"/>
                                            </p:txEl>
                                          </p:spTgt>
                                        </p:tgtEl>
                                        <p:attrNameLst>
                                          <p:attrName>style.visibility</p:attrName>
                                        </p:attrNameLst>
                                      </p:cBhvr>
                                      <p:to>
                                        <p:strVal val="visible"/>
                                      </p:to>
                                    </p:set>
                                    <p:animEffect transition="in" filter="fade">
                                      <p:cBhvr>
                                        <p:cTn id="21" dur="500"/>
                                        <p:tgtEl>
                                          <p:spTgt spid="81926">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7" presetClass="entr" presetSubtype="0" fill="hold" grpId="0" nodeType="clickEffect">
                                  <p:stCondLst>
                                    <p:cond delay="0"/>
                                  </p:stCondLst>
                                  <p:iterate type="wd">
                                    <p:tmPct val="50000"/>
                                  </p:iterate>
                                  <p:childTnLst>
                                    <p:set>
                                      <p:cBhvr>
                                        <p:cTn id="25" dur="1" fill="hold">
                                          <p:stCondLst>
                                            <p:cond delay="0"/>
                                          </p:stCondLst>
                                        </p:cTn>
                                        <p:tgtEl>
                                          <p:spTgt spid="81927">
                                            <p:txEl>
                                              <p:pRg st="0" end="0"/>
                                            </p:txEl>
                                          </p:spTgt>
                                        </p:tgtEl>
                                        <p:attrNameLst>
                                          <p:attrName>style.visibility</p:attrName>
                                        </p:attrNameLst>
                                      </p:cBhvr>
                                      <p:to>
                                        <p:strVal val="visible"/>
                                      </p:to>
                                    </p:set>
                                    <p:anim calcmode="discrete" valueType="clr">
                                      <p:cBhvr override="childStyle">
                                        <p:cTn id="26" dur="1000"/>
                                        <p:tgtEl>
                                          <p:spTgt spid="81927">
                                            <p:txEl>
                                              <p:pRg st="0" end="0"/>
                                            </p:txEl>
                                          </p:spTgt>
                                        </p:tgtEl>
                                        <p:attrNameLst>
                                          <p:attrName>style.color</p:attrName>
                                        </p:attrNameLst>
                                      </p:cBhvr>
                                      <p:tavLst>
                                        <p:tav tm="0">
                                          <p:val>
                                            <p:clrVal>
                                              <a:srgbClr val="FF0000"/>
                                            </p:clrVal>
                                          </p:val>
                                        </p:tav>
                                        <p:tav tm="50000">
                                          <p:val>
                                            <p:clrVal>
                                              <a:srgbClr val="FFFF00"/>
                                            </p:clrVal>
                                          </p:val>
                                        </p:tav>
                                      </p:tavLst>
                                    </p:anim>
                                    <p:anim calcmode="discrete" valueType="clr">
                                      <p:cBhvr>
                                        <p:cTn id="27" dur="1000"/>
                                        <p:tgtEl>
                                          <p:spTgt spid="81927">
                                            <p:txEl>
                                              <p:pRg st="0" end="0"/>
                                            </p:txEl>
                                          </p:spTgt>
                                        </p:tgtEl>
                                        <p:attrNameLst>
                                          <p:attrName>fillcolor</p:attrName>
                                        </p:attrNameLst>
                                      </p:cBhvr>
                                      <p:tavLst>
                                        <p:tav tm="0">
                                          <p:val>
                                            <p:clrVal>
                                              <a:schemeClr val="accent2"/>
                                            </p:clrVal>
                                          </p:val>
                                        </p:tav>
                                        <p:tav tm="50000">
                                          <p:val>
                                            <p:clrVal>
                                              <a:schemeClr val="hlink"/>
                                            </p:clrVal>
                                          </p:val>
                                        </p:tav>
                                      </p:tavLst>
                                    </p:anim>
                                    <p:set>
                                      <p:cBhvr>
                                        <p:cTn id="28" dur="1000"/>
                                        <p:tgtEl>
                                          <p:spTgt spid="81927">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5" grpId="0" build="p"/>
      <p:bldP spid="81927" grpId="0" build="p"/>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endParaRPr lang="en-US"/>
          </a:p>
        </p:txBody>
      </p:sp>
      <p:pic>
        <p:nvPicPr>
          <p:cNvPr id="82947" name="Picture 3" descr="bv30037"/>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27838"/>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82948" name="Rectangle 4"/>
          <p:cNvSpPr>
            <a:spLocks noChangeArrowheads="1"/>
          </p:cNvSpPr>
          <p:nvPr/>
        </p:nvSpPr>
        <p:spPr bwMode="auto">
          <a:xfrm>
            <a:off x="762000" y="641350"/>
            <a:ext cx="6172200" cy="201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r>
              <a:rPr lang="en-GB" sz="5400">
                <a:solidFill>
                  <a:srgbClr val="FFFF00"/>
                </a:solidFill>
                <a:latin typeface="Impact" charset="0"/>
                <a:cs typeface="Arial" charset="0"/>
              </a:rPr>
              <a:t>Apakah arti kata </a:t>
            </a:r>
            <a:r>
              <a:rPr lang="en-GB" sz="7200">
                <a:solidFill>
                  <a:srgbClr val="FFFF00"/>
                </a:solidFill>
                <a:latin typeface="Impact" charset="0"/>
                <a:cs typeface="Arial" charset="0"/>
              </a:rPr>
              <a:t>“sombong” </a:t>
            </a:r>
          </a:p>
        </p:txBody>
      </p:sp>
      <p:sp>
        <p:nvSpPr>
          <p:cNvPr id="82949" name="Rectangle 5"/>
          <p:cNvSpPr>
            <a:spLocks noChangeArrowheads="1"/>
          </p:cNvSpPr>
          <p:nvPr/>
        </p:nvSpPr>
        <p:spPr bwMode="auto">
          <a:xfrm>
            <a:off x="4953000" y="2133600"/>
            <a:ext cx="40068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3600">
                <a:solidFill>
                  <a:srgbClr val="FF9900"/>
                </a:solidFill>
                <a:latin typeface="Impact" charset="0"/>
                <a:cs typeface="Arial" charset="0"/>
              </a:rPr>
              <a:t>Digunakan sebagai t</a:t>
            </a:r>
          </a:p>
          <a:p>
            <a:r>
              <a:rPr lang="en-GB" sz="3600">
                <a:solidFill>
                  <a:srgbClr val="FF9900"/>
                </a:solidFill>
                <a:latin typeface="Impact" charset="0"/>
                <a:cs typeface="Arial" charset="0"/>
              </a:rPr>
              <a:t>tanda</a:t>
            </a:r>
            <a:endParaRPr lang="en-US" sz="3600">
              <a:solidFill>
                <a:srgbClr val="FF9900"/>
              </a:solidFill>
              <a:latin typeface="Impact" charset="0"/>
              <a:cs typeface="Arial" charset="0"/>
            </a:endParaRPr>
          </a:p>
        </p:txBody>
      </p:sp>
      <p:sp>
        <p:nvSpPr>
          <p:cNvPr id="82950" name="WordArt 6"/>
          <p:cNvSpPr>
            <a:spLocks noChangeArrowheads="1" noChangeShapeType="1" noTextEdit="1"/>
          </p:cNvSpPr>
          <p:nvPr/>
        </p:nvSpPr>
        <p:spPr bwMode="auto">
          <a:xfrm>
            <a:off x="5638800" y="3429000"/>
            <a:ext cx="2133600" cy="12954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8099" dir="2700000" algn="ctr" rotWithShape="0">
                    <a:srgbClr val="990000">
                      <a:alpha val="74998"/>
                    </a:srgbClr>
                  </a:outerShdw>
                </a:effectLst>
                <a:latin typeface="Impact"/>
                <a:ea typeface="Impact"/>
                <a:cs typeface="Impact"/>
              </a:rPr>
              <a:t>KEANGKUHAN</a:t>
            </a:r>
          </a:p>
        </p:txBody>
      </p:sp>
      <p:pic>
        <p:nvPicPr>
          <p:cNvPr id="82951" name="Picture 7" descr="PMDMO02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flipH="1">
            <a:off x="914400" y="2133600"/>
            <a:ext cx="3886200" cy="29416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82951"/>
                                        </p:tgtEl>
                                        <p:attrNameLst>
                                          <p:attrName>style.visibility</p:attrName>
                                        </p:attrNameLst>
                                      </p:cBhvr>
                                      <p:to>
                                        <p:strVal val="visible"/>
                                      </p:to>
                                    </p:set>
                                    <p:animEffect transition="in" filter="fade">
                                      <p:cBhvr>
                                        <p:cTn id="7" dur="1000"/>
                                        <p:tgtEl>
                                          <p:spTgt spid="82951"/>
                                        </p:tgtEl>
                                      </p:cBhvr>
                                    </p:animEffect>
                                    <p:anim calcmode="lin" valueType="num">
                                      <p:cBhvr>
                                        <p:cTn id="8" dur="1000" fill="hold"/>
                                        <p:tgtEl>
                                          <p:spTgt spid="82951"/>
                                        </p:tgtEl>
                                        <p:attrNameLst>
                                          <p:attrName>ppt_x</p:attrName>
                                        </p:attrNameLst>
                                      </p:cBhvr>
                                      <p:tavLst>
                                        <p:tav tm="0">
                                          <p:val>
                                            <p:strVal val="#ppt_x"/>
                                          </p:val>
                                        </p:tav>
                                        <p:tav tm="100000">
                                          <p:val>
                                            <p:strVal val="#ppt_x"/>
                                          </p:val>
                                        </p:tav>
                                      </p:tavLst>
                                    </p:anim>
                                    <p:anim calcmode="lin" valueType="num">
                                      <p:cBhvr>
                                        <p:cTn id="9" dur="1000" fill="hold"/>
                                        <p:tgtEl>
                                          <p:spTgt spid="82951"/>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82948"/>
                                        </p:tgtEl>
                                        <p:attrNameLst>
                                          <p:attrName>style.visibility</p:attrName>
                                        </p:attrNameLst>
                                      </p:cBhvr>
                                      <p:to>
                                        <p:strVal val="visible"/>
                                      </p:to>
                                    </p:set>
                                    <p:animEffect transition="in" filter="fade">
                                      <p:cBhvr>
                                        <p:cTn id="13" dur="2000"/>
                                        <p:tgtEl>
                                          <p:spTgt spid="82948"/>
                                        </p:tgtEl>
                                      </p:cBhvr>
                                    </p:animEffect>
                                  </p:childTnLst>
                                </p:cTn>
                              </p:par>
                            </p:childTnLst>
                          </p:cTn>
                        </p:par>
                        <p:par>
                          <p:cTn id="14" fill="hold" nodeType="afterGroup">
                            <p:stCondLst>
                              <p:cond delay="3000"/>
                            </p:stCondLst>
                            <p:childTnLst>
                              <p:par>
                                <p:cTn id="15" presetID="29" presetClass="entr" presetSubtype="0" fill="hold" grpId="0" nodeType="afterEffect">
                                  <p:stCondLst>
                                    <p:cond delay="0"/>
                                  </p:stCondLst>
                                  <p:childTnLst>
                                    <p:set>
                                      <p:cBhvr>
                                        <p:cTn id="16" dur="1" fill="hold">
                                          <p:stCondLst>
                                            <p:cond delay="0"/>
                                          </p:stCondLst>
                                        </p:cTn>
                                        <p:tgtEl>
                                          <p:spTgt spid="82949"/>
                                        </p:tgtEl>
                                        <p:attrNameLst>
                                          <p:attrName>style.visibility</p:attrName>
                                        </p:attrNameLst>
                                      </p:cBhvr>
                                      <p:to>
                                        <p:strVal val="visible"/>
                                      </p:to>
                                    </p:set>
                                    <p:anim calcmode="lin" valueType="num">
                                      <p:cBhvr>
                                        <p:cTn id="17" dur="2000" fill="hold"/>
                                        <p:tgtEl>
                                          <p:spTgt spid="82949"/>
                                        </p:tgtEl>
                                        <p:attrNameLst>
                                          <p:attrName>ppt_x</p:attrName>
                                        </p:attrNameLst>
                                      </p:cBhvr>
                                      <p:tavLst>
                                        <p:tav tm="0">
                                          <p:val>
                                            <p:strVal val="#ppt_x-.2"/>
                                          </p:val>
                                        </p:tav>
                                        <p:tav tm="100000">
                                          <p:val>
                                            <p:strVal val="#ppt_x"/>
                                          </p:val>
                                        </p:tav>
                                      </p:tavLst>
                                    </p:anim>
                                    <p:anim calcmode="lin" valueType="num">
                                      <p:cBhvr>
                                        <p:cTn id="18" dur="2000" fill="hold"/>
                                        <p:tgtEl>
                                          <p:spTgt spid="82949"/>
                                        </p:tgtEl>
                                        <p:attrNameLst>
                                          <p:attrName>ppt_y</p:attrName>
                                        </p:attrNameLst>
                                      </p:cBhvr>
                                      <p:tavLst>
                                        <p:tav tm="0">
                                          <p:val>
                                            <p:strVal val="#ppt_y"/>
                                          </p:val>
                                        </p:tav>
                                        <p:tav tm="100000">
                                          <p:val>
                                            <p:strVal val="#ppt_y"/>
                                          </p:val>
                                        </p:tav>
                                      </p:tavLst>
                                    </p:anim>
                                    <p:animEffect transition="in" filter="wipe(right)" prLst="gradientSize: 0.1">
                                      <p:cBhvr>
                                        <p:cTn id="19" dur="2000"/>
                                        <p:tgtEl>
                                          <p:spTgt spid="82949"/>
                                        </p:tgtEl>
                                      </p:cBhvr>
                                    </p:animEffect>
                                  </p:childTnLst>
                                </p:cTn>
                              </p:par>
                            </p:childTnLst>
                          </p:cTn>
                        </p:par>
                        <p:par>
                          <p:cTn id="20" fill="hold" nodeType="afterGroup">
                            <p:stCondLst>
                              <p:cond delay="5000"/>
                            </p:stCondLst>
                            <p:childTnLst>
                              <p:par>
                                <p:cTn id="21" presetID="3" presetClass="entr" presetSubtype="10" fill="hold" grpId="0" nodeType="afterEffect">
                                  <p:stCondLst>
                                    <p:cond delay="0"/>
                                  </p:stCondLst>
                                  <p:childTnLst>
                                    <p:set>
                                      <p:cBhvr>
                                        <p:cTn id="22" dur="1" fill="hold">
                                          <p:stCondLst>
                                            <p:cond delay="0"/>
                                          </p:stCondLst>
                                        </p:cTn>
                                        <p:tgtEl>
                                          <p:spTgt spid="82950"/>
                                        </p:tgtEl>
                                        <p:attrNameLst>
                                          <p:attrName>style.visibility</p:attrName>
                                        </p:attrNameLst>
                                      </p:cBhvr>
                                      <p:to>
                                        <p:strVal val="visible"/>
                                      </p:to>
                                    </p:set>
                                    <p:animEffect transition="in" filter="blinds(horizontal)">
                                      <p:cBhvr>
                                        <p:cTn id="23" dur="500"/>
                                        <p:tgtEl>
                                          <p:spTgt spid="82950"/>
                                        </p:tgtEl>
                                      </p:cBhvr>
                                    </p:animEffect>
                                  </p:childTnLst>
                                </p:cTn>
                              </p:par>
                            </p:childTnLst>
                          </p:cTn>
                        </p:par>
                        <p:par>
                          <p:cTn id="24" fill="hold" nodeType="afterGroup">
                            <p:stCondLst>
                              <p:cond delay="5500"/>
                            </p:stCondLst>
                            <p:childTnLst>
                              <p:par>
                                <p:cTn id="25" presetID="33" presetClass="emph" presetSubtype="0" repeatCount="2000" fill="remove" grpId="1" nodeType="afterEffect">
                                  <p:stCondLst>
                                    <p:cond delay="0"/>
                                  </p:stCondLst>
                                  <p:childTnLst>
                                    <p:animClr clrSpc="rgb" dir="cw">
                                      <p:cBhvr override="childStyle">
                                        <p:cTn id="26" dur="1000" accel="50000" autoRev="1" fill="hold" tmFilter="0, 0; .33333, 1; 1, 1">
                                          <p:stCondLst>
                                            <p:cond delay="0"/>
                                          </p:stCondLst>
                                        </p:cTn>
                                        <p:tgtEl>
                                          <p:spTgt spid="82950"/>
                                        </p:tgtEl>
                                        <p:attrNameLst>
                                          <p:attrName>style.color</p:attrName>
                                        </p:attrNameLst>
                                      </p:cBhvr>
                                      <p:to>
                                        <a:schemeClr val="accent2"/>
                                      </p:to>
                                    </p:animClr>
                                    <p:animClr clrSpc="rgb" dir="cw">
                                      <p:cBhvr>
                                        <p:cTn id="27" dur="1000" accel="50000" autoRev="1" fill="hold" tmFilter="0, 0; .33333, 1; 1, 1">
                                          <p:stCondLst>
                                            <p:cond delay="0"/>
                                          </p:stCondLst>
                                        </p:cTn>
                                        <p:tgtEl>
                                          <p:spTgt spid="82950"/>
                                        </p:tgtEl>
                                        <p:attrNameLst>
                                          <p:attrName>fillcolor</p:attrName>
                                        </p:attrNameLst>
                                      </p:cBhvr>
                                      <p:to>
                                        <a:schemeClr val="accent2"/>
                                      </p:to>
                                    </p:animClr>
                                    <p:set>
                                      <p:cBhvr>
                                        <p:cTn id="28" dur="2000" fill="hold"/>
                                        <p:tgtEl>
                                          <p:spTgt spid="82950"/>
                                        </p:tgtEl>
                                        <p:attrNameLst>
                                          <p:attrName>fill.type</p:attrName>
                                        </p:attrNameLst>
                                      </p:cBhvr>
                                      <p:to>
                                        <p:strVal val="solid"/>
                                      </p:to>
                                    </p:set>
                                    <p:set>
                                      <p:cBhvr>
                                        <p:cTn id="29" dur="2000" fill="hold"/>
                                        <p:tgtEl>
                                          <p:spTgt spid="82950"/>
                                        </p:tgtEl>
                                        <p:attrNameLst>
                                          <p:attrName>fill.on</p:attrName>
                                        </p:attrNameLst>
                                      </p:cBhvr>
                                      <p:to>
                                        <p:strVal val="true"/>
                                      </p:to>
                                    </p:set>
                                    <p:animScale>
                                      <p:cBhvr>
                                        <p:cTn id="30" dur="1000" accel="50000" autoRev="1" fill="hold" tmFilter="0, 0; .33333, 1; 1, 1">
                                          <p:stCondLst>
                                            <p:cond delay="0"/>
                                          </p:stCondLst>
                                        </p:cTn>
                                        <p:tgtEl>
                                          <p:spTgt spid="82950"/>
                                        </p:tgtEl>
                                      </p:cBhvr>
                                      <p:from x="100000" y="100000"/>
                                      <p:to x="100000" y="14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8" grpId="0"/>
      <p:bldP spid="82949" grpId="0"/>
      <p:bldP spid="82950" grpId="0" animBg="1"/>
      <p:bldP spid="82950" grpId="1"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r>
              <a:rPr lang="en-US" sz="8800">
                <a:solidFill>
                  <a:schemeClr val="tx1"/>
                </a:solidFill>
                <a:latin typeface="Arial" charset="0"/>
                <a:ea typeface="Osaka" charset="0"/>
                <a:cs typeface="Arial" charset="0"/>
              </a:rPr>
              <a:t/>
            </a:r>
            <a:br>
              <a:rPr lang="en-US" sz="8800">
                <a:solidFill>
                  <a:schemeClr val="tx1"/>
                </a:solidFill>
                <a:latin typeface="Arial" charset="0"/>
                <a:ea typeface="Osaka" charset="0"/>
                <a:cs typeface="Arial" charset="0"/>
              </a:rPr>
            </a:br>
            <a:r>
              <a:rPr lang="en-GB" altLang="zh-CN" sz="8800">
                <a:solidFill>
                  <a:schemeClr val="bg1"/>
                </a:solidFill>
                <a:latin typeface="Arial" charset="0"/>
                <a:ea typeface="Osaka" charset="0"/>
                <a:cs typeface="Arial" charset="0"/>
              </a:rPr>
              <a:t>2 Korintus</a:t>
            </a:r>
            <a:r>
              <a:rPr lang="en-US" sz="8800">
                <a:solidFill>
                  <a:schemeClr val="bg1"/>
                </a:solidFill>
                <a:latin typeface="Arial" charset="0"/>
                <a:ea typeface="Osaka" charset="0"/>
                <a:cs typeface="Arial" charset="0"/>
              </a:rPr>
              <a:t> </a:t>
            </a:r>
            <a:r>
              <a:rPr lang="en-US" sz="8800" dirty="0">
                <a:solidFill>
                  <a:schemeClr val="bg1"/>
                </a:solidFill>
                <a:latin typeface="Arial" charset="0"/>
                <a:ea typeface="Osaka" charset="0"/>
                <a:cs typeface="Arial" charset="0"/>
              </a:rPr>
              <a:t>13</a:t>
            </a:r>
          </a:p>
        </p:txBody>
      </p:sp>
    </p:spTree>
    <p:extLst>
      <p:ext uri="{BB962C8B-B14F-4D97-AF65-F5344CB8AC3E}">
        <p14:creationId xmlns:p14="http://schemas.microsoft.com/office/powerpoint/2010/main" val="2533809847"/>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2" name="Object 2"/>
          <p:cNvGraphicFramePr>
            <a:graphicFrameLocks noGrp="1" noChangeAspect="1"/>
          </p:cNvGraphicFramePr>
          <p:nvPr>
            <p:ph idx="1"/>
          </p:nvPr>
        </p:nvGraphicFramePr>
        <p:xfrm>
          <a:off x="4640263" y="0"/>
          <a:ext cx="4503737" cy="6858000"/>
        </p:xfrm>
        <a:graphic>
          <a:graphicData uri="http://schemas.openxmlformats.org/presentationml/2006/ole">
            <mc:AlternateContent xmlns:mc="http://schemas.openxmlformats.org/markup-compatibility/2006">
              <mc:Choice xmlns:v="urn:schemas-microsoft-com:vml" Requires="v">
                <p:oleObj spid="_x0000_s71696" name="Bitmap Image" r:id="rId3" imgW="5191850" imgH="6323810" progId="Paint.Picture">
                  <p:embed/>
                </p:oleObj>
              </mc:Choice>
              <mc:Fallback>
                <p:oleObj name="Bitmap Image" r:id="rId3" imgW="5191850" imgH="6323810" progId="Paint.Pictur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0263" y="0"/>
                        <a:ext cx="45037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71683" name="Picture 3" descr="ISRAEL0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4648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1684" name="Rectangle 4"/>
          <p:cNvSpPr>
            <a:spLocks noChangeArrowheads="1"/>
          </p:cNvSpPr>
          <p:nvPr/>
        </p:nvSpPr>
        <p:spPr bwMode="auto">
          <a:xfrm>
            <a:off x="762000" y="2239963"/>
            <a:ext cx="7848600" cy="1739900"/>
          </a:xfrm>
          <a:prstGeom prst="rect">
            <a:avLst/>
          </a:prstGeom>
          <a:solidFill>
            <a:schemeClr val="accent1">
              <a:alpha val="5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a:r>
              <a:rPr lang="en-GB" sz="3600" b="1">
                <a:solidFill>
                  <a:srgbClr val="000000"/>
                </a:solidFill>
                <a:latin typeface="Arial" charset="0"/>
                <a:cs typeface="Times New Roman" charset="0"/>
              </a:rPr>
              <a:t>Apakah problema-problema gereja yang relevan dengan gereja kita hari ini?</a:t>
            </a:r>
            <a:endParaRPr lang="en-GB" sz="3600">
              <a:solidFill>
                <a:srgbClr val="000000"/>
              </a:solidFill>
              <a:latin typeface="Arial"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71683"/>
                                        </p:tgtEl>
                                        <p:attrNameLst>
                                          <p:attrName>style.visibility</p:attrName>
                                        </p:attrNameLst>
                                      </p:cBhvr>
                                      <p:to>
                                        <p:strVal val="visible"/>
                                      </p:to>
                                    </p:set>
                                    <p:anim calcmode="lin" valueType="num">
                                      <p:cBhvr>
                                        <p:cTn id="7" dur="1000" fill="hold"/>
                                        <p:tgtEl>
                                          <p:spTgt spid="71683"/>
                                        </p:tgtEl>
                                        <p:attrNameLst>
                                          <p:attrName>ppt_w</p:attrName>
                                        </p:attrNameLst>
                                      </p:cBhvr>
                                      <p:tavLst>
                                        <p:tav tm="0">
                                          <p:val>
                                            <p:fltVal val="0"/>
                                          </p:val>
                                        </p:tav>
                                        <p:tav tm="100000">
                                          <p:val>
                                            <p:strVal val="#ppt_w"/>
                                          </p:val>
                                        </p:tav>
                                      </p:tavLst>
                                    </p:anim>
                                    <p:anim calcmode="lin" valueType="num">
                                      <p:cBhvr>
                                        <p:cTn id="8" dur="1000" fill="hold"/>
                                        <p:tgtEl>
                                          <p:spTgt spid="71683"/>
                                        </p:tgtEl>
                                        <p:attrNameLst>
                                          <p:attrName>ppt_h</p:attrName>
                                        </p:attrNameLst>
                                      </p:cBhvr>
                                      <p:tavLst>
                                        <p:tav tm="0">
                                          <p:val>
                                            <p:fltVal val="0"/>
                                          </p:val>
                                        </p:tav>
                                        <p:tav tm="100000">
                                          <p:val>
                                            <p:strVal val="#ppt_h"/>
                                          </p:val>
                                        </p:tav>
                                      </p:tavLst>
                                    </p:anim>
                                    <p:anim calcmode="lin" valueType="num">
                                      <p:cBhvr>
                                        <p:cTn id="9" dur="1000" fill="hold"/>
                                        <p:tgtEl>
                                          <p:spTgt spid="71683"/>
                                        </p:tgtEl>
                                        <p:attrNameLst>
                                          <p:attrName>style.rotation</p:attrName>
                                        </p:attrNameLst>
                                      </p:cBhvr>
                                      <p:tavLst>
                                        <p:tav tm="0">
                                          <p:val>
                                            <p:fltVal val="90"/>
                                          </p:val>
                                        </p:tav>
                                        <p:tav tm="100000">
                                          <p:val>
                                            <p:fltVal val="0"/>
                                          </p:val>
                                        </p:tav>
                                      </p:tavLst>
                                    </p:anim>
                                    <p:animEffect transition="in" filter="fade">
                                      <p:cBhvr>
                                        <p:cTn id="10" dur="1000"/>
                                        <p:tgtEl>
                                          <p:spTgt spid="71683"/>
                                        </p:tgtEl>
                                      </p:cBhvr>
                                    </p:animEffect>
                                  </p:childTnLst>
                                </p:cTn>
                              </p:par>
                            </p:childTnLst>
                          </p:cTn>
                        </p:par>
                        <p:par>
                          <p:cTn id="11" fill="hold" nodeType="afterGroup">
                            <p:stCondLst>
                              <p:cond delay="1000"/>
                            </p:stCondLst>
                            <p:childTnLst>
                              <p:par>
                                <p:cTn id="12" presetID="29" presetClass="entr" presetSubtype="0" fill="hold" nodeType="afterEffect">
                                  <p:stCondLst>
                                    <p:cond delay="0"/>
                                  </p:stCondLst>
                                  <p:childTnLst>
                                    <p:set>
                                      <p:cBhvr>
                                        <p:cTn id="13" dur="1" fill="hold">
                                          <p:stCondLst>
                                            <p:cond delay="0"/>
                                          </p:stCondLst>
                                        </p:cTn>
                                        <p:tgtEl>
                                          <p:spTgt spid="71682"/>
                                        </p:tgtEl>
                                        <p:attrNameLst>
                                          <p:attrName>style.visibility</p:attrName>
                                        </p:attrNameLst>
                                      </p:cBhvr>
                                      <p:to>
                                        <p:strVal val="visible"/>
                                      </p:to>
                                    </p:set>
                                    <p:anim calcmode="lin" valueType="num">
                                      <p:cBhvr>
                                        <p:cTn id="14" dur="1000" fill="hold"/>
                                        <p:tgtEl>
                                          <p:spTgt spid="71682"/>
                                        </p:tgtEl>
                                        <p:attrNameLst>
                                          <p:attrName>ppt_x</p:attrName>
                                        </p:attrNameLst>
                                      </p:cBhvr>
                                      <p:tavLst>
                                        <p:tav tm="0">
                                          <p:val>
                                            <p:strVal val="#ppt_x-.2"/>
                                          </p:val>
                                        </p:tav>
                                        <p:tav tm="100000">
                                          <p:val>
                                            <p:strVal val="#ppt_x"/>
                                          </p:val>
                                        </p:tav>
                                      </p:tavLst>
                                    </p:anim>
                                    <p:anim calcmode="lin" valueType="num">
                                      <p:cBhvr>
                                        <p:cTn id="15" dur="1000" fill="hold"/>
                                        <p:tgtEl>
                                          <p:spTgt spid="71682"/>
                                        </p:tgtEl>
                                        <p:attrNameLst>
                                          <p:attrName>ppt_y</p:attrName>
                                        </p:attrNameLst>
                                      </p:cBhvr>
                                      <p:tavLst>
                                        <p:tav tm="0">
                                          <p:val>
                                            <p:strVal val="#ppt_y"/>
                                          </p:val>
                                        </p:tav>
                                        <p:tav tm="100000">
                                          <p:val>
                                            <p:strVal val="#ppt_y"/>
                                          </p:val>
                                        </p:tav>
                                      </p:tavLst>
                                    </p:anim>
                                    <p:animEffect transition="in" filter="wipe(right)" prLst="gradientSize: 0.1">
                                      <p:cBhvr>
                                        <p:cTn id="16" dur="1000"/>
                                        <p:tgtEl>
                                          <p:spTgt spid="71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8305800" y="152400"/>
            <a:ext cx="693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Arial" charset="0"/>
              </a:rPr>
              <a:t>164</a:t>
            </a:r>
          </a:p>
        </p:txBody>
      </p:sp>
      <p:sp>
        <p:nvSpPr>
          <p:cNvPr id="24582" name="Text Box 6"/>
          <p:cNvSpPr txBox="1">
            <a:spLocks noChangeArrowheads="1"/>
          </p:cNvSpPr>
          <p:nvPr/>
        </p:nvSpPr>
        <p:spPr bwMode="auto">
          <a:xfrm>
            <a:off x="3763963" y="242888"/>
            <a:ext cx="1549400" cy="519112"/>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zh-CN" sz="2800" b="1">
                <a:solidFill>
                  <a:srgbClr val="FFFFFF"/>
                </a:solidFill>
                <a:latin typeface="Arial" charset="0"/>
                <a:ea typeface="SimSun" charset="0"/>
                <a:cs typeface="SimSun" charset="0"/>
              </a:rPr>
              <a:t>Sintesis</a:t>
            </a:r>
          </a:p>
        </p:txBody>
      </p:sp>
      <p:sp>
        <p:nvSpPr>
          <p:cNvPr id="24583" name="Text Box 7"/>
          <p:cNvSpPr txBox="1">
            <a:spLocks noChangeArrowheads="1"/>
          </p:cNvSpPr>
          <p:nvPr/>
        </p:nvSpPr>
        <p:spPr bwMode="auto">
          <a:xfrm>
            <a:off x="2735263" y="3163888"/>
            <a:ext cx="3349625" cy="528637"/>
          </a:xfrm>
          <a:prstGeom prst="rect">
            <a:avLst/>
          </a:prstGeom>
          <a:solidFill>
            <a:srgbClr val="F8F8F8"/>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just"/>
            <a:r>
              <a:rPr lang="en-US" altLang="zh-CN" sz="2800" b="1">
                <a:latin typeface="Arial" charset="0"/>
                <a:ea typeface="SimSun" charset="0"/>
                <a:cs typeface="SimSun" charset="0"/>
              </a:rPr>
              <a:t>8—9	Pemberian</a:t>
            </a:r>
          </a:p>
        </p:txBody>
      </p:sp>
      <p:sp>
        <p:nvSpPr>
          <p:cNvPr id="24584" name="Text Box 8"/>
          <p:cNvSpPr txBox="1">
            <a:spLocks noChangeArrowheads="1"/>
          </p:cNvSpPr>
          <p:nvPr/>
        </p:nvSpPr>
        <p:spPr bwMode="auto">
          <a:xfrm>
            <a:off x="228600" y="1317625"/>
            <a:ext cx="5064125" cy="528638"/>
          </a:xfrm>
          <a:prstGeom prst="rect">
            <a:avLst/>
          </a:prstGeom>
          <a:solidFill>
            <a:srgbClr val="F8F8F8"/>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just"/>
            <a:r>
              <a:rPr lang="en-US" altLang="zh-CN" sz="2800" b="1">
                <a:latin typeface="Arial" charset="0"/>
                <a:ea typeface="SimSun" charset="0"/>
                <a:cs typeface="SimSun" charset="0"/>
              </a:rPr>
              <a:t>1—7	Kemurnian Pelayanan</a:t>
            </a:r>
          </a:p>
        </p:txBody>
      </p:sp>
      <p:sp>
        <p:nvSpPr>
          <p:cNvPr id="24585" name="Text Box 9"/>
          <p:cNvSpPr txBox="1">
            <a:spLocks noChangeArrowheads="1"/>
          </p:cNvSpPr>
          <p:nvPr/>
        </p:nvSpPr>
        <p:spPr bwMode="auto">
          <a:xfrm>
            <a:off x="3505200" y="5011738"/>
            <a:ext cx="5410200" cy="528637"/>
          </a:xfrm>
          <a:prstGeom prst="rect">
            <a:avLst/>
          </a:prstGeom>
          <a:solidFill>
            <a:srgbClr val="F8F8F8"/>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just"/>
            <a:r>
              <a:rPr lang="en-US" altLang="zh-CN" sz="2800" b="1">
                <a:latin typeface="Arial" charset="0"/>
                <a:ea typeface="SimSun" charset="0"/>
                <a:cs typeface="SimSun" charset="0"/>
              </a:rPr>
              <a:t>10—13	Otoritas Pelayanan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584"/>
                                        </p:tgtEl>
                                        <p:attrNameLst>
                                          <p:attrName>style.visibility</p:attrName>
                                        </p:attrNameLst>
                                      </p:cBhvr>
                                      <p:to>
                                        <p:strVal val="visible"/>
                                      </p:to>
                                    </p:set>
                                    <p:anim calcmode="lin" valueType="num">
                                      <p:cBhvr additive="base">
                                        <p:cTn id="7" dur="500" fill="hold"/>
                                        <p:tgtEl>
                                          <p:spTgt spid="24584"/>
                                        </p:tgtEl>
                                        <p:attrNameLst>
                                          <p:attrName>ppt_x</p:attrName>
                                        </p:attrNameLst>
                                      </p:cBhvr>
                                      <p:tavLst>
                                        <p:tav tm="0">
                                          <p:val>
                                            <p:strVal val="0-#ppt_w/2"/>
                                          </p:val>
                                        </p:tav>
                                        <p:tav tm="100000">
                                          <p:val>
                                            <p:strVal val="#ppt_x"/>
                                          </p:val>
                                        </p:tav>
                                      </p:tavLst>
                                    </p:anim>
                                    <p:anim calcmode="lin" valueType="num">
                                      <p:cBhvr additive="base">
                                        <p:cTn id="8" dur="500" fill="hold"/>
                                        <p:tgtEl>
                                          <p:spTgt spid="2458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583"/>
                                        </p:tgtEl>
                                        <p:attrNameLst>
                                          <p:attrName>style.visibility</p:attrName>
                                        </p:attrNameLst>
                                      </p:cBhvr>
                                      <p:to>
                                        <p:strVal val="visible"/>
                                      </p:to>
                                    </p:set>
                                    <p:anim calcmode="lin" valueType="num">
                                      <p:cBhvr additive="base">
                                        <p:cTn id="13" dur="500" fill="hold"/>
                                        <p:tgtEl>
                                          <p:spTgt spid="24583"/>
                                        </p:tgtEl>
                                        <p:attrNameLst>
                                          <p:attrName>ppt_x</p:attrName>
                                        </p:attrNameLst>
                                      </p:cBhvr>
                                      <p:tavLst>
                                        <p:tav tm="0">
                                          <p:val>
                                            <p:strVal val="0-#ppt_w/2"/>
                                          </p:val>
                                        </p:tav>
                                        <p:tav tm="100000">
                                          <p:val>
                                            <p:strVal val="#ppt_x"/>
                                          </p:val>
                                        </p:tav>
                                      </p:tavLst>
                                    </p:anim>
                                    <p:anim calcmode="lin" valueType="num">
                                      <p:cBhvr additive="base">
                                        <p:cTn id="14" dur="500" fill="hold"/>
                                        <p:tgtEl>
                                          <p:spTgt spid="2458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4585"/>
                                        </p:tgtEl>
                                        <p:attrNameLst>
                                          <p:attrName>style.visibility</p:attrName>
                                        </p:attrNameLst>
                                      </p:cBhvr>
                                      <p:to>
                                        <p:strVal val="visible"/>
                                      </p:to>
                                    </p:set>
                                    <p:anim calcmode="lin" valueType="num">
                                      <p:cBhvr additive="base">
                                        <p:cTn id="19" dur="500" fill="hold"/>
                                        <p:tgtEl>
                                          <p:spTgt spid="24585"/>
                                        </p:tgtEl>
                                        <p:attrNameLst>
                                          <p:attrName>ppt_x</p:attrName>
                                        </p:attrNameLst>
                                      </p:cBhvr>
                                      <p:tavLst>
                                        <p:tav tm="0">
                                          <p:val>
                                            <p:strVal val="0-#ppt_w/2"/>
                                          </p:val>
                                        </p:tav>
                                        <p:tav tm="100000">
                                          <p:val>
                                            <p:strVal val="#ppt_x"/>
                                          </p:val>
                                        </p:tav>
                                      </p:tavLst>
                                    </p:anim>
                                    <p:anim calcmode="lin" valueType="num">
                                      <p:cBhvr additive="base">
                                        <p:cTn id="20" dur="500" fill="hold"/>
                                        <p:tgtEl>
                                          <p:spTgt spid="2458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3" grpId="0" animBg="1" autoUpdateAnimBg="0"/>
      <p:bldP spid="24584" grpId="0" animBg="1" autoUpdateAnimBg="0"/>
      <p:bldP spid="24585" grpId="0" animBg="1" autoUpdateAnimBg="0"/>
    </p:bldLst>
  </p:timing>
</p:sld>
</file>

<file path=ppt/slides/slide2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7686675" y="152400"/>
            <a:ext cx="1304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Arial" charset="0"/>
              </a:rPr>
              <a:t>165-166</a:t>
            </a:r>
          </a:p>
        </p:txBody>
      </p:sp>
      <p:sp>
        <p:nvSpPr>
          <p:cNvPr id="23555" name="Text Box 3"/>
          <p:cNvSpPr txBox="1">
            <a:spLocks noChangeArrowheads="1"/>
          </p:cNvSpPr>
          <p:nvPr/>
        </p:nvSpPr>
        <p:spPr bwMode="auto">
          <a:xfrm>
            <a:off x="3462338" y="166688"/>
            <a:ext cx="2182812" cy="519112"/>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zh-CN" sz="2800" b="1">
                <a:solidFill>
                  <a:srgbClr val="FFFFFF"/>
                </a:solidFill>
                <a:latin typeface="Arial" charset="0"/>
                <a:ea typeface="SimSun" charset="0"/>
                <a:cs typeface="SimSun" charset="0"/>
              </a:rPr>
              <a:t>Garis Besar</a:t>
            </a:r>
            <a:endParaRPr lang="en-US" sz="2800" b="1">
              <a:solidFill>
                <a:srgbClr val="FFFFFF"/>
              </a:solidFill>
              <a:latin typeface="Arial" charset="0"/>
            </a:endParaRPr>
          </a:p>
        </p:txBody>
      </p:sp>
      <p:sp>
        <p:nvSpPr>
          <p:cNvPr id="23557" name="Text Box 5"/>
          <p:cNvSpPr txBox="1">
            <a:spLocks noChangeArrowheads="1"/>
          </p:cNvSpPr>
          <p:nvPr/>
        </p:nvSpPr>
        <p:spPr bwMode="auto">
          <a:xfrm>
            <a:off x="457200" y="692150"/>
            <a:ext cx="8153400" cy="1927225"/>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zh-CN" b="1">
                <a:solidFill>
                  <a:srgbClr val="000000"/>
                </a:solidFill>
                <a:latin typeface="Arial" charset="0"/>
                <a:ea typeface="SimSun" charset="0"/>
                <a:cs typeface="SimSun" charset="0"/>
              </a:rPr>
              <a:t>(Fs. 1—7) Paulus mengucap syukur kepada Allah atas penghiburan, jawaban terhadap guru-guru palsu yang menyerang kemurniannya dalam pelayanan, dan dan meneguhkan keyakinan mereka yang telah Paulus ajarkan sebelumnya.</a:t>
            </a:r>
          </a:p>
        </p:txBody>
      </p:sp>
      <p:sp>
        <p:nvSpPr>
          <p:cNvPr id="23558" name="Text Box 6"/>
          <p:cNvSpPr txBox="1">
            <a:spLocks noChangeArrowheads="1"/>
          </p:cNvSpPr>
          <p:nvPr/>
        </p:nvSpPr>
        <p:spPr bwMode="auto">
          <a:xfrm>
            <a:off x="457200" y="2649538"/>
            <a:ext cx="8229600" cy="229235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zh-CN" b="1">
                <a:solidFill>
                  <a:srgbClr val="000000"/>
                </a:solidFill>
                <a:latin typeface="Arial" charset="0"/>
                <a:ea typeface="SimSun" charset="0"/>
                <a:cs typeface="SimSun" charset="0"/>
              </a:rPr>
              <a:t>(Fs. 8—9) Untuk mengerrakkan jemaat Korintus di dalam menggenapi apa yang mereka sudah janjikan, yaitu untuk menolong penderitaan orang-orang kudus; Paulus memberikan contoh-contoh, tujuan, bagaimana mengatur dan keuntungan memberi dengan murah hati kepada gereja di Yerusalem. </a:t>
            </a:r>
            <a:endParaRPr lang="en-US">
              <a:solidFill>
                <a:srgbClr val="000000"/>
              </a:solidFill>
              <a:latin typeface="Arial" charset="0"/>
            </a:endParaRPr>
          </a:p>
        </p:txBody>
      </p:sp>
      <p:sp>
        <p:nvSpPr>
          <p:cNvPr id="23559" name="Text Box 7"/>
          <p:cNvSpPr txBox="1">
            <a:spLocks noChangeArrowheads="1"/>
          </p:cNvSpPr>
          <p:nvPr/>
        </p:nvSpPr>
        <p:spPr bwMode="auto">
          <a:xfrm>
            <a:off x="457200" y="4941888"/>
            <a:ext cx="8229600" cy="1927225"/>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just"/>
            <a:r>
              <a:rPr lang="en-US" altLang="zh-CN" b="1">
                <a:solidFill>
                  <a:srgbClr val="000000"/>
                </a:solidFill>
                <a:latin typeface="Arial" charset="0"/>
                <a:ea typeface="SimSun" charset="0"/>
                <a:cs typeface="SimSun" charset="0"/>
              </a:rPr>
              <a:t>(Fs. 10—13) Paulus membuktikan otoritas kerasulannya kepada guru-guru palsu sehingga orang Korintus lebih menghargai kerasulan dan pengorbannya kepada Kristus sebelum ia mengunjungi mereka secara pribadi.</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3557"/>
                                        </p:tgtEl>
                                        <p:attrNameLst>
                                          <p:attrName>style.visibility</p:attrName>
                                        </p:attrNameLst>
                                      </p:cBhvr>
                                      <p:to>
                                        <p:strVal val="visible"/>
                                      </p:to>
                                    </p:set>
                                    <p:animEffect transition="in" filter="checkerboard(across)">
                                      <p:cBhvr>
                                        <p:cTn id="7" dur="500"/>
                                        <p:tgtEl>
                                          <p:spTgt spid="235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3558"/>
                                        </p:tgtEl>
                                        <p:attrNameLst>
                                          <p:attrName>style.visibility</p:attrName>
                                        </p:attrNameLst>
                                      </p:cBhvr>
                                      <p:to>
                                        <p:strVal val="visible"/>
                                      </p:to>
                                    </p:set>
                                    <p:animEffect transition="in" filter="checkerboard(across)">
                                      <p:cBhvr>
                                        <p:cTn id="12" dur="500"/>
                                        <p:tgtEl>
                                          <p:spTgt spid="2355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3559"/>
                                        </p:tgtEl>
                                        <p:attrNameLst>
                                          <p:attrName>style.visibility</p:attrName>
                                        </p:attrNameLst>
                                      </p:cBhvr>
                                      <p:to>
                                        <p:strVal val="visible"/>
                                      </p:to>
                                    </p:set>
                                    <p:animEffect transition="in" filter="checkerboard(across)">
                                      <p:cBhvr>
                                        <p:cTn id="17" dur="500"/>
                                        <p:tgtEl>
                                          <p:spTgt spid="235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animBg="1" autoUpdateAnimBg="0"/>
      <p:bldP spid="23558" grpId="0" animBg="1" autoUpdateAnimBg="0"/>
      <p:bldP spid="23559" grpId="0" animBg="1" autoUpdateAnimBg="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622767945"/>
      </p:ext>
    </p:extLst>
  </p:cSld>
  <p:clrMapOvr>
    <a:masterClrMapping/>
  </p:clrMapOvr>
  <p:transition xmlns:p14="http://schemas.microsoft.com/office/powerpoint/2010/mai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r>
              <a:rPr lang="en-US" sz="2800" b="1" dirty="0">
                <a:solidFill>
                  <a:srgbClr val="FFFFFF"/>
                </a:solidFill>
                <a:latin typeface="Arial" charset="0"/>
                <a:ea typeface="ＭＳ Ｐゴシック" charset="0"/>
              </a:rPr>
              <a:t>Link survey PB di BibleStudyDownloads.org</a:t>
            </a:r>
            <a:endParaRPr lang="en-US" sz="1000" b="1" dirty="0">
              <a:solidFill>
                <a:srgbClr val="FFFFFF"/>
              </a:solidFill>
              <a:latin typeface="Arial" charset="0"/>
              <a:ea typeface="MS PGothic" charset="0"/>
            </a:endParaRPr>
          </a:p>
        </p:txBody>
      </p:sp>
      <p:sp>
        <p:nvSpPr>
          <p:cNvPr id="69636"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defRPr>
            </a:lvl2pPr>
            <a:lvl3pPr>
              <a:defRPr sz="2400">
                <a:solidFill>
                  <a:schemeClr val="tx1"/>
                </a:solidFill>
                <a:latin typeface="Arial" charset="0"/>
                <a:ea typeface="MS PGothic" charset="0"/>
                <a:cs typeface="Geneva" charset="0"/>
              </a:defRPr>
            </a:lvl3pPr>
            <a:lvl4pPr>
              <a:defRPr sz="2000">
                <a:solidFill>
                  <a:schemeClr val="tx1"/>
                </a:solidFill>
                <a:latin typeface="Arial" charset="0"/>
                <a:ea typeface="Geneva" charset="0"/>
                <a:cs typeface="Geneva" charset="0"/>
              </a:defRPr>
            </a:lvl4pPr>
            <a:lvl5pPr>
              <a:defRPr sz="2000">
                <a:solidFill>
                  <a:schemeClr val="tx1"/>
                </a:solidFill>
                <a:latin typeface="Arial" charset="0"/>
                <a:ea typeface="Geneva" charset="0"/>
                <a:cs typeface="Geneva" charset="0"/>
              </a:defRPr>
            </a:lvl5pPr>
            <a:lvl6pPr eaLnBrk="0" hangingPunct="0">
              <a:buFont typeface="Wingdings" charset="0"/>
              <a:defRPr sz="2000">
                <a:solidFill>
                  <a:schemeClr val="tx1"/>
                </a:solidFill>
                <a:latin typeface="Arial" charset="0"/>
                <a:ea typeface="Geneva" charset="0"/>
                <a:cs typeface="Geneva" charset="0"/>
              </a:defRPr>
            </a:lvl6pPr>
            <a:lvl7pPr eaLnBrk="0" hangingPunct="0">
              <a:buFont typeface="Wingdings" charset="0"/>
              <a:defRPr sz="2000">
                <a:solidFill>
                  <a:schemeClr val="tx1"/>
                </a:solidFill>
                <a:latin typeface="Arial" charset="0"/>
                <a:ea typeface="Geneva" charset="0"/>
                <a:cs typeface="Geneva" charset="0"/>
              </a:defRPr>
            </a:lvl7pPr>
            <a:lvl8pPr eaLnBrk="0" hangingPunct="0">
              <a:buFont typeface="Wingdings" charset="0"/>
              <a:defRPr sz="2000">
                <a:solidFill>
                  <a:schemeClr val="tx1"/>
                </a:solidFill>
                <a:latin typeface="Arial" charset="0"/>
                <a:ea typeface="Geneva" charset="0"/>
                <a:cs typeface="Geneva" charset="0"/>
              </a:defRPr>
            </a:lvl8pPr>
            <a:lvl9pPr eaLnBrk="0" hangingPunct="0">
              <a:buFont typeface="Wingdings" charset="0"/>
              <a:defRPr sz="2000">
                <a:solidFill>
                  <a:schemeClr val="tx1"/>
                </a:solidFill>
                <a:latin typeface="Arial" charset="0"/>
                <a:ea typeface="Geneva" charset="0"/>
                <a:cs typeface="Geneva" charset="0"/>
              </a:defRPr>
            </a:lvl9pPr>
          </a:lstStyle>
          <a:p>
            <a:pPr algn="ctr"/>
            <a:r>
              <a:rPr lang="en-US" sz="4000" b="1" dirty="0" err="1">
                <a:solidFill>
                  <a:srgbClr val="FFFFFF"/>
                </a:solidFill>
              </a:rPr>
              <a:t>Dapatkan</a:t>
            </a:r>
            <a:r>
              <a:rPr lang="en-US" sz="4000" b="1" dirty="0">
                <a:solidFill>
                  <a:srgbClr val="FFFFFF"/>
                </a:solidFill>
              </a:rPr>
              <a:t> slide </a:t>
            </a:r>
            <a:r>
              <a:rPr lang="en-US" sz="4000" b="1" dirty="0" err="1">
                <a:solidFill>
                  <a:srgbClr val="FFFFFF"/>
                </a:solidFill>
              </a:rPr>
              <a:t>ini</a:t>
            </a:r>
            <a:r>
              <a:rPr lang="en-US" sz="4000" b="1" dirty="0">
                <a:solidFill>
                  <a:srgbClr val="FFFFFF"/>
                </a:solidFill>
              </a:rPr>
              <a:t> </a:t>
            </a:r>
            <a:r>
              <a:rPr lang="en-US" sz="4000" b="1" dirty="0" err="1">
                <a:solidFill>
                  <a:srgbClr val="FFFFFF"/>
                </a:solidFill>
              </a:rPr>
              <a:t>tanpa</a:t>
            </a:r>
            <a:r>
              <a:rPr lang="en-US" sz="4000" b="1" dirty="0">
                <a:solidFill>
                  <a:srgbClr val="FFFFFF"/>
                </a:solidFill>
              </a:rPr>
              <a:t> </a:t>
            </a:r>
            <a:r>
              <a:rPr lang="en-US" sz="4000" b="1" dirty="0" err="1">
                <a:solidFill>
                  <a:srgbClr val="FFFFFF"/>
                </a:solidFill>
              </a:rPr>
              <a:t>biaya</a:t>
            </a:r>
            <a:endParaRPr lang="en-US" sz="1400" b="1" dirty="0">
              <a:solidFill>
                <a:srgbClr val="FFFFFF"/>
              </a:solidFill>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3201608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1267" name="Object 3"/>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1279" name="Slide" r:id="rId3" imgW="4572180" imgH="3428896" progId="PowerPoint.Slide.8">
                  <p:embed/>
                </p:oleObj>
              </mc:Choice>
              <mc:Fallback>
                <p:oleObj name="Slide" r:id="rId3" imgW="4572180" imgH="3428896" progId="PowerPoint.Slide.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endParaRPr lang="en-US"/>
          </a:p>
        </p:txBody>
      </p:sp>
      <p:pic>
        <p:nvPicPr>
          <p:cNvPr id="83971" name="Picture 3" descr="beaches3"/>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83972" name="WordArt 4"/>
          <p:cNvSpPr>
            <a:spLocks noChangeArrowheads="1" noChangeShapeType="1" noTextEdit="1"/>
          </p:cNvSpPr>
          <p:nvPr/>
        </p:nvSpPr>
        <p:spPr bwMode="auto">
          <a:xfrm>
            <a:off x="76200" y="76200"/>
            <a:ext cx="6629400" cy="2590800"/>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55556"/>
              </a:avLst>
            </a:prstTxWarp>
          </a:bodyPr>
          <a:lstStyle/>
          <a:p>
            <a:pPr algn="ctr"/>
            <a:r>
              <a:rPr lang="en-US" sz="3600" kern="10">
                <a:ln w="9525">
                  <a:solidFill>
                    <a:srgbClr val="000000"/>
                  </a:solidFill>
                  <a:round/>
                  <a:headEnd/>
                  <a:tailEnd/>
                </a:ln>
                <a:solidFill>
                  <a:srgbClr val="FF0000"/>
                </a:solidFill>
                <a:latin typeface="Arial Black"/>
                <a:ea typeface="Arial Black"/>
                <a:cs typeface="Arial Black"/>
              </a:rPr>
              <a:t>2 KORINTUS</a:t>
            </a:r>
          </a:p>
        </p:txBody>
      </p:sp>
      <p:sp>
        <p:nvSpPr>
          <p:cNvPr id="83973" name="WordArt 5"/>
          <p:cNvSpPr>
            <a:spLocks noChangeArrowheads="1" noChangeShapeType="1" noTextEdit="1"/>
          </p:cNvSpPr>
          <p:nvPr/>
        </p:nvSpPr>
        <p:spPr bwMode="auto">
          <a:xfrm>
            <a:off x="5791200" y="1447800"/>
            <a:ext cx="26670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FFFF99"/>
                </a:solidFill>
                <a:effectLst>
                  <a:outerShdw blurRad="63500" dist="46662" dir="2115817" algn="ctr" rotWithShape="0">
                    <a:srgbClr val="B2B2B2">
                      <a:alpha val="80000"/>
                    </a:srgbClr>
                  </a:outerShdw>
                </a:effectLst>
                <a:latin typeface="Times New Roman"/>
                <a:ea typeface="Times New Roman"/>
                <a:cs typeface="Times New Roman"/>
              </a:rPr>
              <a:t>Presented By</a:t>
            </a:r>
          </a:p>
        </p:txBody>
      </p:sp>
      <p:pic>
        <p:nvPicPr>
          <p:cNvPr id="83974" name="Picture 6" descr="PMDTR00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2471738"/>
            <a:ext cx="4267200" cy="4081462"/>
          </a:xfrm>
          <a:prstGeom prst="rect">
            <a:avLst/>
          </a:prstGeom>
          <a:noFill/>
          <a:extLst>
            <a:ext uri="{909E8E84-426E-40dd-AFC4-6F175D3DCCD1}">
              <a14:hiddenFill xmlns:a14="http://schemas.microsoft.com/office/drawing/2010/main">
                <a:solidFill>
                  <a:srgbClr val="FFFFFF"/>
                </a:solidFill>
              </a14:hiddenFill>
            </a:ext>
          </a:extLst>
        </p:spPr>
      </p:pic>
      <p:sp>
        <p:nvSpPr>
          <p:cNvPr id="83975" name="Text Box 7"/>
          <p:cNvSpPr txBox="1">
            <a:spLocks noChangeArrowheads="1"/>
          </p:cNvSpPr>
          <p:nvPr/>
        </p:nvSpPr>
        <p:spPr bwMode="auto">
          <a:xfrm>
            <a:off x="5394325" y="2286000"/>
            <a:ext cx="3521075" cy="420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3000" b="1">
                <a:solidFill>
                  <a:schemeClr val="bg1"/>
                </a:solidFill>
                <a:effectLst>
                  <a:outerShdw blurRad="38100" dist="38100" dir="2700000" algn="tl">
                    <a:srgbClr val="DDDDDD"/>
                  </a:outerShdw>
                </a:effectLst>
                <a:latin typeface="Garamond" charset="0"/>
                <a:cs typeface="Arial" charset="0"/>
              </a:rPr>
              <a:t>Timothy Sng</a:t>
            </a:r>
          </a:p>
          <a:p>
            <a:pPr algn="ctr"/>
            <a:r>
              <a:rPr lang="en-US" sz="3000" b="1">
                <a:solidFill>
                  <a:schemeClr val="bg1"/>
                </a:solidFill>
                <a:effectLst>
                  <a:outerShdw blurRad="38100" dist="38100" dir="2700000" algn="tl">
                    <a:srgbClr val="DDDDDD"/>
                  </a:outerShdw>
                </a:effectLst>
                <a:latin typeface="Garamond" charset="0"/>
                <a:cs typeface="Arial" charset="0"/>
              </a:rPr>
              <a:t>Jordan Tan</a:t>
            </a:r>
          </a:p>
          <a:p>
            <a:pPr algn="ctr"/>
            <a:r>
              <a:rPr lang="en-US" sz="3000" b="1">
                <a:solidFill>
                  <a:schemeClr val="bg1"/>
                </a:solidFill>
                <a:effectLst>
                  <a:outerShdw blurRad="38100" dist="38100" dir="2700000" algn="tl">
                    <a:srgbClr val="DDDDDD"/>
                  </a:outerShdw>
                </a:effectLst>
                <a:latin typeface="Garamond" charset="0"/>
                <a:cs typeface="Arial" charset="0"/>
              </a:rPr>
              <a:t>Chong Wong Mui</a:t>
            </a:r>
          </a:p>
          <a:p>
            <a:pPr algn="ctr"/>
            <a:r>
              <a:rPr lang="en-US" sz="3000" b="1">
                <a:solidFill>
                  <a:schemeClr val="bg1"/>
                </a:solidFill>
                <a:effectLst>
                  <a:outerShdw blurRad="38100" dist="38100" dir="2700000" algn="tl">
                    <a:srgbClr val="DDDDDD"/>
                  </a:outerShdw>
                </a:effectLst>
                <a:latin typeface="Garamond" charset="0"/>
                <a:cs typeface="Arial" charset="0"/>
              </a:rPr>
              <a:t>Timothy Pang</a:t>
            </a:r>
          </a:p>
          <a:p>
            <a:pPr algn="ctr"/>
            <a:r>
              <a:rPr lang="en-US" sz="3000" b="1">
                <a:solidFill>
                  <a:schemeClr val="bg1"/>
                </a:solidFill>
                <a:effectLst>
                  <a:outerShdw blurRad="38100" dist="38100" dir="2700000" algn="tl">
                    <a:srgbClr val="DDDDDD"/>
                  </a:outerShdw>
                </a:effectLst>
                <a:latin typeface="Garamond" charset="0"/>
                <a:cs typeface="Arial" charset="0"/>
              </a:rPr>
              <a:t>Zajamo</a:t>
            </a:r>
          </a:p>
          <a:p>
            <a:pPr algn="ctr"/>
            <a:r>
              <a:rPr lang="en-US" sz="3000" b="1">
                <a:solidFill>
                  <a:schemeClr val="bg1"/>
                </a:solidFill>
                <a:effectLst>
                  <a:outerShdw blurRad="38100" dist="38100" dir="2700000" algn="tl">
                    <a:srgbClr val="DDDDDD"/>
                  </a:outerShdw>
                </a:effectLst>
                <a:latin typeface="Garamond" charset="0"/>
                <a:cs typeface="Arial" charset="0"/>
              </a:rPr>
              <a:t>Lochumi</a:t>
            </a:r>
          </a:p>
          <a:p>
            <a:pPr algn="ctr"/>
            <a:r>
              <a:rPr lang="en-US" sz="3000" b="1">
                <a:solidFill>
                  <a:schemeClr val="bg1"/>
                </a:solidFill>
                <a:effectLst>
                  <a:outerShdw blurRad="38100" dist="38100" dir="2700000" algn="tl">
                    <a:srgbClr val="DDDDDD"/>
                  </a:outerShdw>
                </a:effectLst>
                <a:latin typeface="Garamond" charset="0"/>
                <a:cs typeface="Arial" charset="0"/>
              </a:rPr>
              <a:t>Joyce</a:t>
            </a:r>
          </a:p>
          <a:p>
            <a:pPr algn="ctr"/>
            <a:r>
              <a:rPr lang="en-US" sz="3000" b="1">
                <a:solidFill>
                  <a:schemeClr val="bg1"/>
                </a:solidFill>
                <a:effectLst>
                  <a:outerShdw blurRad="38100" dist="38100" dir="2700000" algn="tl">
                    <a:srgbClr val="DDDDDD"/>
                  </a:outerShdw>
                </a:effectLst>
                <a:latin typeface="Garamond" charset="0"/>
                <a:cs typeface="Arial" charset="0"/>
              </a:rPr>
              <a:t>Vincent Lee</a:t>
            </a:r>
          </a:p>
          <a:p>
            <a:pPr algn="ctr"/>
            <a:r>
              <a:rPr lang="en-US" sz="3000" b="1">
                <a:solidFill>
                  <a:schemeClr val="bg1"/>
                </a:solidFill>
                <a:effectLst>
                  <a:outerShdw blurRad="38100" dist="38100" dir="2700000" algn="tl">
                    <a:srgbClr val="DDDDDD"/>
                  </a:outerShdw>
                </a:effectLst>
                <a:latin typeface="Garamond" charset="0"/>
                <a:cs typeface="Arial" charset="0"/>
              </a:rPr>
              <a:t>Patrick Fung</a:t>
            </a:r>
          </a:p>
        </p:txBody>
      </p:sp>
      <p:sp>
        <p:nvSpPr>
          <p:cNvPr id="83976" name="WordArt 8"/>
          <p:cNvSpPr>
            <a:spLocks noChangeArrowheads="1" noChangeShapeType="1" noTextEdit="1"/>
          </p:cNvSpPr>
          <p:nvPr/>
        </p:nvSpPr>
        <p:spPr bwMode="auto">
          <a:xfrm>
            <a:off x="4876800" y="2667000"/>
            <a:ext cx="4800600" cy="2438400"/>
          </a:xfrm>
          <a:prstGeom prst="rect">
            <a:avLst/>
          </a:prstGeom>
          <a:extLst>
            <a:ext uri="{AF507438-7753-43e0-B8FC-AC1667EBCBE1}">
              <a14:hiddenEffects xmlns:a14="http://schemas.microsoft.com/office/drawing/2010/main">
                <a:effectLst/>
              </a14:hiddenEffects>
            </a:ext>
          </a:extLst>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algn="ctr"/>
            <a:r>
              <a:rPr lang="en-US" sz="3600" kern="10">
                <a:ln w="9525">
                  <a:round/>
                  <a:headEnd/>
                  <a:tailEnd/>
                </a:ln>
                <a:gradFill rotWithShape="0">
                  <a:gsLst>
                    <a:gs pos="0">
                      <a:srgbClr val="707070"/>
                    </a:gs>
                    <a:gs pos="50000">
                      <a:srgbClr val="FFFFFF"/>
                    </a:gs>
                    <a:gs pos="100000">
                      <a:srgbClr val="707070"/>
                    </a:gs>
                  </a:gsLst>
                  <a:lin ang="2700000" scaled="1"/>
                </a:gradFill>
                <a:latin typeface="Impact"/>
                <a:ea typeface="Impact"/>
                <a:cs typeface="Impact"/>
              </a:rPr>
              <a:t>KERASULAN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83974"/>
                                        </p:tgtEl>
                                        <p:attrNameLst>
                                          <p:attrName>style.visibility</p:attrName>
                                        </p:attrNameLst>
                                      </p:cBhvr>
                                      <p:to>
                                        <p:strVal val="visible"/>
                                      </p:to>
                                    </p:set>
                                    <p:anim calcmode="lin" valueType="num">
                                      <p:cBhvr>
                                        <p:cTn id="7" dur="1000" fill="hold"/>
                                        <p:tgtEl>
                                          <p:spTgt spid="83974"/>
                                        </p:tgtEl>
                                        <p:attrNameLst>
                                          <p:attrName>ppt_w</p:attrName>
                                        </p:attrNameLst>
                                      </p:cBhvr>
                                      <p:tavLst>
                                        <p:tav tm="0">
                                          <p:val>
                                            <p:strVal val="#ppt_w*0.70"/>
                                          </p:val>
                                        </p:tav>
                                        <p:tav tm="100000">
                                          <p:val>
                                            <p:strVal val="#ppt_w"/>
                                          </p:val>
                                        </p:tav>
                                      </p:tavLst>
                                    </p:anim>
                                    <p:anim calcmode="lin" valueType="num">
                                      <p:cBhvr>
                                        <p:cTn id="8" dur="1000" fill="hold"/>
                                        <p:tgtEl>
                                          <p:spTgt spid="83974"/>
                                        </p:tgtEl>
                                        <p:attrNameLst>
                                          <p:attrName>ppt_h</p:attrName>
                                        </p:attrNameLst>
                                      </p:cBhvr>
                                      <p:tavLst>
                                        <p:tav tm="0">
                                          <p:val>
                                            <p:strVal val="#ppt_h"/>
                                          </p:val>
                                        </p:tav>
                                        <p:tav tm="100000">
                                          <p:val>
                                            <p:strVal val="#ppt_h"/>
                                          </p:val>
                                        </p:tav>
                                      </p:tavLst>
                                    </p:anim>
                                    <p:animEffect transition="in" filter="fade">
                                      <p:cBhvr>
                                        <p:cTn id="9" dur="1000"/>
                                        <p:tgtEl>
                                          <p:spTgt spid="83974"/>
                                        </p:tgtEl>
                                      </p:cBhvr>
                                    </p:animEffect>
                                  </p:childTnLst>
                                </p:cTn>
                              </p:par>
                            </p:childTnLst>
                          </p:cTn>
                        </p:par>
                        <p:par>
                          <p:cTn id="10" fill="hold" nodeType="afterGroup">
                            <p:stCondLst>
                              <p:cond delay="1000"/>
                            </p:stCondLst>
                            <p:childTnLst>
                              <p:par>
                                <p:cTn id="11" presetID="12" presetClass="entr" presetSubtype="4" fill="hold" grpId="0" nodeType="afterEffect">
                                  <p:stCondLst>
                                    <p:cond delay="0"/>
                                  </p:stCondLst>
                                  <p:childTnLst>
                                    <p:set>
                                      <p:cBhvr>
                                        <p:cTn id="12" dur="1" fill="hold">
                                          <p:stCondLst>
                                            <p:cond delay="0"/>
                                          </p:stCondLst>
                                        </p:cTn>
                                        <p:tgtEl>
                                          <p:spTgt spid="83972"/>
                                        </p:tgtEl>
                                        <p:attrNameLst>
                                          <p:attrName>style.visibility</p:attrName>
                                        </p:attrNameLst>
                                      </p:cBhvr>
                                      <p:to>
                                        <p:strVal val="visible"/>
                                      </p:to>
                                    </p:set>
                                    <p:animEffect transition="in" filter="slide(fromBottom)">
                                      <p:cBhvr>
                                        <p:cTn id="13" dur="500"/>
                                        <p:tgtEl>
                                          <p:spTgt spid="83972"/>
                                        </p:tgtEl>
                                      </p:cBhvr>
                                    </p:animEffect>
                                  </p:childTnLst>
                                </p:cTn>
                              </p:par>
                            </p:childTnLst>
                          </p:cTn>
                        </p:par>
                        <p:par>
                          <p:cTn id="14" fill="hold" nodeType="afterGroup">
                            <p:stCondLst>
                              <p:cond delay="1500"/>
                            </p:stCondLst>
                            <p:childTnLst>
                              <p:par>
                                <p:cTn id="15" presetID="28" presetClass="entr" presetSubtype="0" fill="hold" grpId="0" nodeType="afterEffect">
                                  <p:stCondLst>
                                    <p:cond delay="0"/>
                                  </p:stCondLst>
                                  <p:childTnLst>
                                    <p:set>
                                      <p:cBhvr>
                                        <p:cTn id="16" dur="1" fill="hold">
                                          <p:stCondLst>
                                            <p:cond delay="0"/>
                                          </p:stCondLst>
                                        </p:cTn>
                                        <p:tgtEl>
                                          <p:spTgt spid="83973"/>
                                        </p:tgtEl>
                                        <p:attrNameLst>
                                          <p:attrName>style.visibility</p:attrName>
                                        </p:attrNameLst>
                                      </p:cBhvr>
                                      <p:to>
                                        <p:strVal val="visible"/>
                                      </p:to>
                                    </p:set>
                                    <p:anim calcmode="lin" valueType="num">
                                      <p:cBhvr>
                                        <p:cTn id="17" dur="15000" fill="hold"/>
                                        <p:tgtEl>
                                          <p:spTgt spid="83973"/>
                                        </p:tgtEl>
                                        <p:attrNameLst>
                                          <p:attrName>ppt_x</p:attrName>
                                        </p:attrNameLst>
                                      </p:cBhvr>
                                      <p:tavLst>
                                        <p:tav tm="0">
                                          <p:val>
                                            <p:strVal val="#ppt_x"/>
                                          </p:val>
                                        </p:tav>
                                        <p:tav tm="100000">
                                          <p:val>
                                            <p:strVal val="#ppt_x"/>
                                          </p:val>
                                        </p:tav>
                                      </p:tavLst>
                                    </p:anim>
                                    <p:anim calcmode="lin" valueType="num">
                                      <p:cBhvr>
                                        <p:cTn id="18" dur="15000" fill="hold"/>
                                        <p:tgtEl>
                                          <p:spTgt spid="83973"/>
                                        </p:tgtEl>
                                        <p:attrNameLst>
                                          <p:attrName>ppt_y</p:attrName>
                                        </p:attrNameLst>
                                      </p:cBhvr>
                                      <p:tavLst>
                                        <p:tav tm="0">
                                          <p:val>
                                            <p:strVal val="#ppt_y+1"/>
                                          </p:val>
                                        </p:tav>
                                        <p:tav tm="100000">
                                          <p:val>
                                            <p:strVal val="#ppt_y-1"/>
                                          </p:val>
                                        </p:tav>
                                      </p:tavLst>
                                    </p:anim>
                                  </p:childTnLst>
                                </p:cTn>
                              </p:par>
                              <p:par>
                                <p:cTn id="19" presetID="28" presetClass="entr" presetSubtype="0" fill="hold" grpId="0" nodeType="withEffect">
                                  <p:stCondLst>
                                    <p:cond delay="0"/>
                                  </p:stCondLst>
                                  <p:childTnLst>
                                    <p:set>
                                      <p:cBhvr>
                                        <p:cTn id="20" dur="1" fill="hold">
                                          <p:stCondLst>
                                            <p:cond delay="0"/>
                                          </p:stCondLst>
                                        </p:cTn>
                                        <p:tgtEl>
                                          <p:spTgt spid="83975"/>
                                        </p:tgtEl>
                                        <p:attrNameLst>
                                          <p:attrName>style.visibility</p:attrName>
                                        </p:attrNameLst>
                                      </p:cBhvr>
                                      <p:to>
                                        <p:strVal val="visible"/>
                                      </p:to>
                                    </p:set>
                                    <p:anim calcmode="lin" valueType="num">
                                      <p:cBhvr>
                                        <p:cTn id="21" dur="15000" fill="hold"/>
                                        <p:tgtEl>
                                          <p:spTgt spid="83975"/>
                                        </p:tgtEl>
                                        <p:attrNameLst>
                                          <p:attrName>ppt_x</p:attrName>
                                        </p:attrNameLst>
                                      </p:cBhvr>
                                      <p:tavLst>
                                        <p:tav tm="0">
                                          <p:val>
                                            <p:strVal val="#ppt_x"/>
                                          </p:val>
                                        </p:tav>
                                        <p:tav tm="100000">
                                          <p:val>
                                            <p:strVal val="#ppt_x"/>
                                          </p:val>
                                        </p:tav>
                                      </p:tavLst>
                                    </p:anim>
                                    <p:anim calcmode="lin" valueType="num">
                                      <p:cBhvr>
                                        <p:cTn id="22" dur="15000" fill="hold"/>
                                        <p:tgtEl>
                                          <p:spTgt spid="83975"/>
                                        </p:tgtEl>
                                        <p:attrNameLst>
                                          <p:attrName>ppt_y</p:attrName>
                                        </p:attrNameLst>
                                      </p:cBhvr>
                                      <p:tavLst>
                                        <p:tav tm="0">
                                          <p:val>
                                            <p:strVal val="#ppt_y+1"/>
                                          </p:val>
                                        </p:tav>
                                        <p:tav tm="100000">
                                          <p:val>
                                            <p:strVal val="#ppt_y-1"/>
                                          </p:val>
                                        </p:tav>
                                      </p:tavLst>
                                    </p:anim>
                                  </p:childTnLst>
                                </p:cTn>
                              </p:par>
                            </p:childTnLst>
                          </p:cTn>
                        </p:par>
                        <p:par>
                          <p:cTn id="23" fill="hold" nodeType="afterGroup">
                            <p:stCondLst>
                              <p:cond delay="16500"/>
                            </p:stCondLst>
                            <p:childTnLst>
                              <p:par>
                                <p:cTn id="24" presetID="23" presetClass="entr" presetSubtype="36" fill="hold" grpId="0" nodeType="afterEffect">
                                  <p:stCondLst>
                                    <p:cond delay="0"/>
                                  </p:stCondLst>
                                  <p:childTnLst>
                                    <p:set>
                                      <p:cBhvr>
                                        <p:cTn id="25" dur="1" fill="hold">
                                          <p:stCondLst>
                                            <p:cond delay="0"/>
                                          </p:stCondLst>
                                        </p:cTn>
                                        <p:tgtEl>
                                          <p:spTgt spid="83976"/>
                                        </p:tgtEl>
                                        <p:attrNameLst>
                                          <p:attrName>style.visibility</p:attrName>
                                        </p:attrNameLst>
                                      </p:cBhvr>
                                      <p:to>
                                        <p:strVal val="visible"/>
                                      </p:to>
                                    </p:set>
                                    <p:anim calcmode="lin" valueType="num">
                                      <p:cBhvr>
                                        <p:cTn id="26" dur="1000" fill="hold"/>
                                        <p:tgtEl>
                                          <p:spTgt spid="83976"/>
                                        </p:tgtEl>
                                        <p:attrNameLst>
                                          <p:attrName>ppt_w</p:attrName>
                                        </p:attrNameLst>
                                      </p:cBhvr>
                                      <p:tavLst>
                                        <p:tav tm="0">
                                          <p:val>
                                            <p:strVal val="(6*min(max(#ppt_w*#ppt_h,.3),1)-7.4)/-.7*#ppt_w"/>
                                          </p:val>
                                        </p:tav>
                                        <p:tav tm="100000">
                                          <p:val>
                                            <p:strVal val="#ppt_w"/>
                                          </p:val>
                                        </p:tav>
                                      </p:tavLst>
                                    </p:anim>
                                    <p:anim calcmode="lin" valueType="num">
                                      <p:cBhvr>
                                        <p:cTn id="27" dur="1000" fill="hold"/>
                                        <p:tgtEl>
                                          <p:spTgt spid="83976"/>
                                        </p:tgtEl>
                                        <p:attrNameLst>
                                          <p:attrName>ppt_h</p:attrName>
                                        </p:attrNameLst>
                                      </p:cBhvr>
                                      <p:tavLst>
                                        <p:tav tm="0">
                                          <p:val>
                                            <p:strVal val="(6*min(max(#ppt_w*#ppt_h,.3),1)-7.4)/-.7*#ppt_h"/>
                                          </p:val>
                                        </p:tav>
                                        <p:tav tm="100000">
                                          <p:val>
                                            <p:strVal val="#ppt_h"/>
                                          </p:val>
                                        </p:tav>
                                      </p:tavLst>
                                    </p:anim>
                                    <p:anim calcmode="lin" valueType="num">
                                      <p:cBhvr>
                                        <p:cTn id="28" dur="1000" fill="hold"/>
                                        <p:tgtEl>
                                          <p:spTgt spid="83976"/>
                                        </p:tgtEl>
                                        <p:attrNameLst>
                                          <p:attrName>ppt_x</p:attrName>
                                        </p:attrNameLst>
                                      </p:cBhvr>
                                      <p:tavLst>
                                        <p:tav tm="0">
                                          <p:val>
                                            <p:fltVal val="0.5"/>
                                          </p:val>
                                        </p:tav>
                                        <p:tav tm="100000">
                                          <p:val>
                                            <p:strVal val="#ppt_x"/>
                                          </p:val>
                                        </p:tav>
                                      </p:tavLst>
                                    </p:anim>
                                    <p:anim calcmode="lin" valueType="num">
                                      <p:cBhvr>
                                        <p:cTn id="29" dur="1000" fill="hold"/>
                                        <p:tgtEl>
                                          <p:spTgt spid="83976"/>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animBg="1"/>
      <p:bldP spid="83973" grpId="0" animBg="1"/>
      <p:bldP spid="83975" grpId="0"/>
      <p:bldP spid="8397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5"/>
          <p:cNvSpPr>
            <a:spLocks noGrp="1" noChangeArrowheads="1"/>
          </p:cNvSpPr>
          <p:nvPr>
            <p:ph type="title" idx="4294967295"/>
          </p:nvPr>
        </p:nvSpPr>
        <p:spPr>
          <a:xfrm>
            <a:off x="250825" y="-423863"/>
            <a:ext cx="3744913" cy="396875"/>
          </a:xfrm>
        </p:spPr>
        <p:txBody>
          <a:bodyPr/>
          <a:lstStyle/>
          <a:p>
            <a:pPr eaLnBrk="1" hangingPunct="1"/>
            <a:r>
              <a:rPr lang="en-US" sz="2000">
                <a:latin typeface="Times New Roman" charset="0"/>
                <a:ea typeface="ＭＳ Ｐゴシック" charset="0"/>
              </a:rPr>
              <a:t>2 Corinthians Book Chart</a:t>
            </a:r>
          </a:p>
        </p:txBody>
      </p:sp>
      <p:graphicFrame>
        <p:nvGraphicFramePr>
          <p:cNvPr id="25" name="Table 24"/>
          <p:cNvGraphicFramePr>
            <a:graphicFrameLocks noGrp="1"/>
          </p:cNvGraphicFramePr>
          <p:nvPr/>
        </p:nvGraphicFramePr>
        <p:xfrm>
          <a:off x="-2" y="0"/>
          <a:ext cx="9180514" cy="7027143"/>
        </p:xfrm>
        <a:graphic>
          <a:graphicData uri="http://schemas.openxmlformats.org/drawingml/2006/table">
            <a:tbl>
              <a:tblPr/>
              <a:tblGrid>
                <a:gridCol w="765043">
                  <a:extLst>
                    <a:ext uri="{9D8B030D-6E8A-4147-A177-3AD203B41FA5}">
                      <a16:colId xmlns:a16="http://schemas.microsoft.com/office/drawing/2014/main" xmlns="" val="20000"/>
                    </a:ext>
                  </a:extLst>
                </a:gridCol>
                <a:gridCol w="765043">
                  <a:extLst>
                    <a:ext uri="{9D8B030D-6E8A-4147-A177-3AD203B41FA5}">
                      <a16:colId xmlns:a16="http://schemas.microsoft.com/office/drawing/2014/main" xmlns="" val="20001"/>
                    </a:ext>
                  </a:extLst>
                </a:gridCol>
                <a:gridCol w="765043">
                  <a:extLst>
                    <a:ext uri="{9D8B030D-6E8A-4147-A177-3AD203B41FA5}">
                      <a16:colId xmlns:a16="http://schemas.microsoft.com/office/drawing/2014/main" xmlns="" val="20002"/>
                    </a:ext>
                  </a:extLst>
                </a:gridCol>
                <a:gridCol w="849218">
                  <a:extLst>
                    <a:ext uri="{9D8B030D-6E8A-4147-A177-3AD203B41FA5}">
                      <a16:colId xmlns:a16="http://schemas.microsoft.com/office/drawing/2014/main" xmlns="" val="20003"/>
                    </a:ext>
                  </a:extLst>
                </a:gridCol>
                <a:gridCol w="686297">
                  <a:extLst>
                    <a:ext uri="{9D8B030D-6E8A-4147-A177-3AD203B41FA5}">
                      <a16:colId xmlns:a16="http://schemas.microsoft.com/office/drawing/2014/main" xmlns="" val="20004"/>
                    </a:ext>
                  </a:extLst>
                </a:gridCol>
                <a:gridCol w="650660">
                  <a:extLst>
                    <a:ext uri="{9D8B030D-6E8A-4147-A177-3AD203B41FA5}">
                      <a16:colId xmlns:a16="http://schemas.microsoft.com/office/drawing/2014/main" xmlns="" val="20005"/>
                    </a:ext>
                  </a:extLst>
                </a:gridCol>
                <a:gridCol w="867546">
                  <a:extLst>
                    <a:ext uri="{9D8B030D-6E8A-4147-A177-3AD203B41FA5}">
                      <a16:colId xmlns:a16="http://schemas.microsoft.com/office/drawing/2014/main" xmlns="" val="20006"/>
                    </a:ext>
                  </a:extLst>
                </a:gridCol>
                <a:gridCol w="722955">
                  <a:extLst>
                    <a:ext uri="{9D8B030D-6E8A-4147-A177-3AD203B41FA5}">
                      <a16:colId xmlns:a16="http://schemas.microsoft.com/office/drawing/2014/main" xmlns="" val="20007"/>
                    </a:ext>
                  </a:extLst>
                </a:gridCol>
                <a:gridCol w="650660">
                  <a:extLst>
                    <a:ext uri="{9D8B030D-6E8A-4147-A177-3AD203B41FA5}">
                      <a16:colId xmlns:a16="http://schemas.microsoft.com/office/drawing/2014/main" xmlns="" val="20008"/>
                    </a:ext>
                  </a:extLst>
                </a:gridCol>
                <a:gridCol w="795251">
                  <a:extLst>
                    <a:ext uri="{9D8B030D-6E8A-4147-A177-3AD203B41FA5}">
                      <a16:colId xmlns:a16="http://schemas.microsoft.com/office/drawing/2014/main" xmlns="" val="20009"/>
                    </a:ext>
                  </a:extLst>
                </a:gridCol>
                <a:gridCol w="897755">
                  <a:extLst>
                    <a:ext uri="{9D8B030D-6E8A-4147-A177-3AD203B41FA5}">
                      <a16:colId xmlns:a16="http://schemas.microsoft.com/office/drawing/2014/main" xmlns="" val="20010"/>
                    </a:ext>
                  </a:extLst>
                </a:gridCol>
                <a:gridCol w="765043">
                  <a:extLst>
                    <a:ext uri="{9D8B030D-6E8A-4147-A177-3AD203B41FA5}">
                      <a16:colId xmlns:a16="http://schemas.microsoft.com/office/drawing/2014/main" xmlns="" val="20011"/>
                    </a:ext>
                  </a:extLst>
                </a:gridCol>
              </a:tblGrid>
              <a:tr h="638484">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a:ln>
                            <a:noFill/>
                          </a:ln>
                          <a:solidFill>
                            <a:srgbClr val="F8F8F8"/>
                          </a:solidFill>
                          <a:effectLst/>
                          <a:latin typeface="Arial" charset="0"/>
                          <a:ea typeface="ＭＳ Ｐゴシック" charset="0"/>
                          <a:cs typeface="Arial" charset="0"/>
                        </a:rPr>
                        <a:t>2 Korintus: Pembelaan akan kerasulan Paulus</a:t>
                      </a:r>
                      <a:endParaRPr kumimoji="1" lang="en-US" altLang="ja-JP" sz="2400" b="1" i="0" u="none" strike="noStrike" cap="none" normalizeH="0" baseline="0" dirty="0">
                        <a:ln>
                          <a:noFill/>
                        </a:ln>
                        <a:solidFill>
                          <a:srgbClr val="F8F8F8"/>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3333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610463">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90"/>
                          </a:solidFill>
                          <a:effectLst/>
                          <a:latin typeface="Arial"/>
                          <a:ea typeface="ＭＳ Ｐゴシック" charset="0"/>
                          <a:cs typeface="Arial"/>
                        </a:rPr>
                        <a:t> Ketulusan dalam pelayanan</a:t>
                      </a:r>
                      <a:endParaRPr kumimoji="0" lang="en-US" sz="20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000" b="1" i="0" u="none" strike="noStrike" cap="none" normalizeH="0" baseline="0">
                          <a:ln>
                            <a:noFill/>
                          </a:ln>
                          <a:solidFill>
                            <a:srgbClr val="000090"/>
                          </a:solidFill>
                          <a:effectLst/>
                          <a:latin typeface="Arial"/>
                          <a:ea typeface="ＭＳ Ｐゴシック" charset="0"/>
                          <a:cs typeface="Arial"/>
                        </a:rPr>
                        <a:t> Memberi</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000" b="1" i="0" u="none" strike="noStrike" cap="none" normalizeH="0" baseline="0">
                          <a:ln>
                            <a:noFill/>
                          </a:ln>
                          <a:solidFill>
                            <a:srgbClr val="000090"/>
                          </a:solidFill>
                          <a:effectLst/>
                          <a:latin typeface="Arial"/>
                          <a:ea typeface="ＭＳ Ｐゴシック" charset="0"/>
                          <a:cs typeface="Arial"/>
                        </a:rPr>
                        <a:t> Otoritas Pelayanan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1"/>
                  </a:ext>
                </a:extLst>
              </a:tr>
              <a:tr h="576437">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000" b="1" i="0" u="none" strike="noStrike" cap="none" normalizeH="0" baseline="0">
                          <a:ln>
                            <a:noFill/>
                          </a:ln>
                          <a:solidFill>
                            <a:srgbClr val="000090"/>
                          </a:solidFill>
                          <a:effectLst/>
                          <a:latin typeface="Arial"/>
                          <a:ea typeface="ＭＳ Ｐゴシック" charset="0"/>
                          <a:cs typeface="Arial"/>
                        </a:rPr>
                        <a:t>Pasal 1–7</a:t>
                      </a:r>
                      <a:endParaRPr kumimoji="0" lang="en-US" sz="2000" b="1" i="0" u="none" strike="noStrike" cap="none" normalizeH="0" baseline="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90"/>
                          </a:solidFill>
                          <a:effectLst/>
                          <a:latin typeface="Arial"/>
                          <a:ea typeface="ＭＳ Ｐゴシック" charset="0"/>
                          <a:cs typeface="Arial"/>
                        </a:rPr>
                        <a:t>Pasal </a:t>
                      </a:r>
                      <a:r>
                        <a:rPr kumimoji="0" lang="en-US" sz="2000" b="1" i="0" u="none" strike="noStrike" cap="none" normalizeH="0" baseline="0" dirty="0">
                          <a:ln>
                            <a:noFill/>
                          </a:ln>
                          <a:solidFill>
                            <a:srgbClr val="000090"/>
                          </a:solidFill>
                          <a:effectLst/>
                          <a:latin typeface="Arial"/>
                          <a:ea typeface="ＭＳ Ｐゴシック" charset="0"/>
                          <a:cs typeface="Arial"/>
                        </a:rPr>
                        <a:t>8–9</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000" b="1" i="0" u="none" strike="noStrike" cap="none" normalizeH="0" baseline="0">
                          <a:ln>
                            <a:noFill/>
                          </a:ln>
                          <a:solidFill>
                            <a:srgbClr val="000090"/>
                          </a:solidFill>
                          <a:effectLst/>
                          <a:latin typeface="Arial"/>
                          <a:ea typeface="ＭＳ Ｐゴシック" charset="0"/>
                          <a:cs typeface="Arial"/>
                        </a:rPr>
                        <a:t>Pasal 10–13</a:t>
                      </a:r>
                      <a:endParaRPr kumimoji="0" lang="en-US" sz="2000" b="1" i="0" u="none" strike="noStrike" cap="none" normalizeH="0" baseline="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2"/>
                  </a:ext>
                </a:extLst>
              </a:tr>
              <a:tr h="807011">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000" b="1" i="0" u="none" strike="noStrike" cap="none" normalizeH="0" baseline="0">
                          <a:ln>
                            <a:noFill/>
                          </a:ln>
                          <a:solidFill>
                            <a:srgbClr val="000090"/>
                          </a:solidFill>
                          <a:effectLst/>
                          <a:latin typeface="Arial"/>
                          <a:ea typeface="ＭＳ Ｐゴシック" charset="0"/>
                          <a:cs typeface="Arial"/>
                        </a:rPr>
                        <a:t> Pembelaan akan motivasi Paulus</a:t>
                      </a:r>
                      <a:endParaRPr kumimoji="1" lang="en-US" sz="20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90"/>
                          </a:solidFill>
                          <a:effectLst/>
                          <a:latin typeface="Arial"/>
                          <a:ea typeface="ＭＳ Ｐゴシック" charset="0"/>
                          <a:cs typeface="Arial"/>
                        </a:rPr>
                        <a:t> Pembelaan akan hal yang berharga</a:t>
                      </a:r>
                      <a:endParaRPr kumimoji="0" lang="en-US" sz="20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000" b="1" i="0" u="none" strike="noStrike" cap="none" normalizeH="0" baseline="0">
                          <a:ln>
                            <a:noFill/>
                          </a:ln>
                          <a:solidFill>
                            <a:srgbClr val="000090"/>
                          </a:solidFill>
                          <a:effectLst/>
                          <a:latin typeface="Arial"/>
                          <a:ea typeface="ＭＳ Ｐゴシック" charset="0"/>
                          <a:cs typeface="Arial"/>
                        </a:rPr>
                        <a:t> Pembelaan akan karakter Paulus</a:t>
                      </a:r>
                      <a:endParaRPr kumimoji="1" lang="en-US" sz="20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3"/>
                  </a:ext>
                </a:extLst>
              </a:tr>
              <a:tr h="622472">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000" b="1" i="0" u="none" strike="noStrike" cap="none" normalizeH="0" baseline="0">
                          <a:ln>
                            <a:noFill/>
                          </a:ln>
                          <a:solidFill>
                            <a:srgbClr val="000090"/>
                          </a:solidFill>
                          <a:effectLst/>
                          <a:latin typeface="Arial"/>
                          <a:ea typeface="ＭＳ Ｐゴシック" charset="0"/>
                          <a:cs typeface="Arial"/>
                        </a:rPr>
                        <a:t> Karakter Paulus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90"/>
                          </a:solidFill>
                          <a:effectLst/>
                          <a:latin typeface="Arial"/>
                          <a:ea typeface="ＭＳ Ｐゴシック" charset="0"/>
                          <a:cs typeface="Arial"/>
                        </a:rPr>
                        <a:t> Persembahan dari orang kudus</a:t>
                      </a:r>
                      <a:endParaRPr kumimoji="0" lang="en-US" sz="20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000" b="1" i="0" u="none" strike="noStrike" cap="none" normalizeH="0" baseline="0">
                          <a:ln>
                            <a:noFill/>
                          </a:ln>
                          <a:solidFill>
                            <a:srgbClr val="000090"/>
                          </a:solidFill>
                          <a:effectLst/>
                          <a:latin typeface="Arial"/>
                          <a:ea typeface="ＭＳ Ｐゴシック" charset="0"/>
                          <a:cs typeface="Arial"/>
                        </a:rPr>
                        <a:t> Pengakuan Paulus</a:t>
                      </a:r>
                      <a:endParaRPr kumimoji="1" lang="en-GB" sz="20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4"/>
                  </a:ext>
                </a:extLst>
              </a:tr>
              <a:tr h="195988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0"/>
                          </a:solidFill>
                          <a:effectLst/>
                          <a:latin typeface="Arial"/>
                          <a:ea typeface="ＭＳ Ｐゴシック" charset="0"/>
                          <a:cs typeface="Arial"/>
                        </a:rPr>
                        <a:t>Salam</a:t>
                      </a:r>
                      <a:endParaRPr kumimoji="0" lang="en-US" sz="1600" b="1" i="0" u="none" strike="noStrike" cap="none" normalizeH="0" baseline="0" dirty="0">
                        <a:ln>
                          <a:noFill/>
                        </a:ln>
                        <a:solidFill>
                          <a:srgbClr val="000090"/>
                        </a:solidFill>
                        <a:effectLst/>
                        <a:latin typeface="Arial"/>
                        <a:ea typeface="ＭＳ Ｐゴシック" charset="0"/>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cap="none" normalizeH="0" baseline="0">
                          <a:ln>
                            <a:noFill/>
                          </a:ln>
                          <a:solidFill>
                            <a:srgbClr val="000090"/>
                          </a:solidFill>
                          <a:effectLst/>
                          <a:latin typeface="Arial"/>
                          <a:ea typeface="ＭＳ Ｐゴシック" charset="0"/>
                          <a:cs typeface="Arial"/>
                        </a:rPr>
                        <a:t> Tindakan pembelaan</a:t>
                      </a:r>
                      <a:endParaRPr kumimoji="0" lang="en-US" sz="1600" b="1" i="0" u="none" strike="noStrike" cap="none" normalizeH="0" baseline="0" dirty="0">
                        <a:ln>
                          <a:noFill/>
                        </a:ln>
                        <a:solidFill>
                          <a:srgbClr val="000090"/>
                        </a:solidFill>
                        <a:effectLst/>
                        <a:latin typeface="Arial"/>
                        <a:ea typeface="ＭＳ Ｐゴシック" charset="0"/>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0"/>
                          </a:solidFill>
                          <a:effectLst/>
                          <a:latin typeface="Arial"/>
                          <a:ea typeface="ＭＳ Ｐゴシック" charset="0"/>
                          <a:cs typeface="Arial"/>
                        </a:rPr>
                        <a:t>Pembelaan akan Pelayaan</a:t>
                      </a:r>
                      <a:endParaRPr kumimoji="0" lang="en-US" sz="1600" b="1" i="0" u="none" strike="noStrike" cap="none" normalizeH="0" baseline="0" dirty="0">
                        <a:ln>
                          <a:noFill/>
                        </a:ln>
                        <a:solidFill>
                          <a:srgbClr val="000090"/>
                        </a:solidFill>
                        <a:effectLst/>
                        <a:latin typeface="Arial"/>
                        <a:ea typeface="ＭＳ Ｐゴシック" charset="0"/>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0"/>
                          </a:solidFill>
                          <a:effectLst/>
                          <a:latin typeface="Arial"/>
                          <a:ea typeface="ＭＳ Ｐゴシック" charset="0"/>
                          <a:cs typeface="Arial"/>
                        </a:rPr>
                        <a:t>Pemulihan-keyakinan</a:t>
                      </a:r>
                      <a:endParaRPr kumimoji="0" lang="en-US" sz="1600" b="1" i="0" u="none" strike="noStrike" cap="none" normalizeH="0" baseline="0" dirty="0">
                        <a:ln>
                          <a:noFill/>
                        </a:ln>
                        <a:solidFill>
                          <a:srgbClr val="000090"/>
                        </a:solidFill>
                        <a:effectLst/>
                        <a:latin typeface="Arial"/>
                        <a:ea typeface="ＭＳ Ｐゴシック" charset="0"/>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1600" b="1">
                          <a:solidFill>
                            <a:srgbClr val="000090"/>
                          </a:solidFill>
                          <a:latin typeface="Arial"/>
                          <a:cs typeface="Arial"/>
                        </a:rPr>
                        <a:t>Contoh</a:t>
                      </a:r>
                      <a:endParaRPr lang="en-US" sz="1600" b="1" dirty="0">
                        <a:solidFill>
                          <a:srgbClr val="000090"/>
                        </a:solidFill>
                        <a:latin typeface="Arial"/>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1600" b="1">
                          <a:solidFill>
                            <a:srgbClr val="000090"/>
                          </a:solidFill>
                          <a:latin typeface="Arial"/>
                          <a:cs typeface="Arial"/>
                        </a:rPr>
                        <a:t>Tujuan</a:t>
                      </a:r>
                      <a:endParaRPr lang="en-US" sz="1600" b="1" dirty="0">
                        <a:solidFill>
                          <a:srgbClr val="000090"/>
                        </a:solidFill>
                        <a:latin typeface="Arial"/>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1600" b="1">
                          <a:solidFill>
                            <a:srgbClr val="000090"/>
                          </a:solidFill>
                          <a:latin typeface="Arial"/>
                          <a:cs typeface="Arial"/>
                        </a:rPr>
                        <a:t> Pengaturan</a:t>
                      </a:r>
                      <a:endParaRPr lang="en-US" sz="1600" b="1" dirty="0">
                        <a:solidFill>
                          <a:srgbClr val="000090"/>
                        </a:solidFill>
                        <a:latin typeface="Arial"/>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1600" b="1">
                          <a:solidFill>
                            <a:srgbClr val="000090"/>
                          </a:solidFill>
                          <a:latin typeface="Arial"/>
                          <a:cs typeface="Arial"/>
                        </a:rPr>
                        <a:t>Keuntungan</a:t>
                      </a:r>
                      <a:endParaRPr lang="en-US" sz="1600" b="1" dirty="0">
                        <a:solidFill>
                          <a:srgbClr val="000090"/>
                        </a:solidFill>
                        <a:latin typeface="Arial"/>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1600" b="1">
                          <a:solidFill>
                            <a:srgbClr val="000090"/>
                          </a:solidFill>
                          <a:latin typeface="Arial"/>
                          <a:cs typeface="Arial"/>
                        </a:rPr>
                        <a:t>Pembelaan</a:t>
                      </a:r>
                      <a:endParaRPr lang="en-US" sz="1600" b="1" dirty="0">
                        <a:solidFill>
                          <a:srgbClr val="000090"/>
                        </a:solidFill>
                        <a:latin typeface="Arial"/>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1600" b="1">
                          <a:solidFill>
                            <a:srgbClr val="000090"/>
                          </a:solidFill>
                          <a:latin typeface="Arial"/>
                          <a:cs typeface="Arial"/>
                        </a:rPr>
                        <a:t>Penyerangan</a:t>
                      </a:r>
                      <a:endParaRPr lang="en-US" sz="1600" b="1" dirty="0">
                        <a:solidFill>
                          <a:srgbClr val="000090"/>
                        </a:solidFill>
                        <a:latin typeface="Arial"/>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1600" b="1">
                          <a:solidFill>
                            <a:srgbClr val="000090"/>
                          </a:solidFill>
                          <a:latin typeface="Arial"/>
                          <a:cs typeface="Arial"/>
                        </a:rPr>
                        <a:t>Peringatan</a:t>
                      </a:r>
                      <a:endParaRPr lang="en-US" sz="1600" b="1" dirty="0">
                        <a:solidFill>
                          <a:srgbClr val="000090"/>
                        </a:solidFill>
                        <a:latin typeface="Arial"/>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1600" b="1">
                          <a:solidFill>
                            <a:srgbClr val="000090"/>
                          </a:solidFill>
                          <a:latin typeface="Arial"/>
                          <a:cs typeface="Arial"/>
                        </a:rPr>
                        <a:t>Penutup</a:t>
                      </a:r>
                      <a:endParaRPr lang="en-US" sz="1600" b="1" dirty="0">
                        <a:solidFill>
                          <a:srgbClr val="000090"/>
                        </a:solidFill>
                        <a:latin typeface="Arial"/>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extLst>
                  <a:ext uri="{0D108BD9-81ED-4DB2-BD59-A6C34878D82A}">
                    <a16:rowId xmlns:a16="http://schemas.microsoft.com/office/drawing/2014/main" xmlns="" val="10005"/>
                  </a:ext>
                </a:extLst>
              </a:tr>
              <a:tr h="62247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1:1-11</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1:12–2:16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3:1–6:10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6:11–7:16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8:1-9</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8:10-16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8:16–9:5</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9:6-</a:t>
                      </a:r>
                      <a:br>
                        <a:rPr kumimoji="0" lang="en-US" sz="1600" b="1" i="0" u="none" strike="noStrike" cap="none" normalizeH="0" baseline="0" dirty="0">
                          <a:ln>
                            <a:noFill/>
                          </a:ln>
                          <a:solidFill>
                            <a:srgbClr val="000090"/>
                          </a:solidFill>
                          <a:effectLst/>
                          <a:latin typeface="Arial"/>
                          <a:ea typeface="ＭＳ Ｐゴシック" charset="0"/>
                          <a:cs typeface="Arial"/>
                        </a:rPr>
                      </a:br>
                      <a:r>
                        <a:rPr kumimoji="0" lang="en-US" sz="1600" b="1" i="0" u="none" strike="noStrike" cap="none" normalizeH="0" baseline="0" dirty="0">
                          <a:ln>
                            <a:noFill/>
                          </a:ln>
                          <a:solidFill>
                            <a:srgbClr val="000090"/>
                          </a:solidFill>
                          <a:effectLst/>
                          <a:latin typeface="Arial"/>
                          <a:ea typeface="ＭＳ Ｐゴシック" charset="0"/>
                          <a:cs typeface="Arial"/>
                        </a:rPr>
                        <a:t>15</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11:1–12:18</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12:19–13:10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13:11-14</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xmlns="" val="10006"/>
                  </a:ext>
                </a:extLst>
              </a:tr>
              <a:tr h="510387">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0"/>
                          </a:solidFill>
                          <a:effectLst/>
                          <a:latin typeface="Arial"/>
                          <a:ea typeface="ＭＳ Ｐゴシック" charset="0"/>
                          <a:cs typeface="Arial"/>
                        </a:rPr>
                        <a:t> Makedonia</a:t>
                      </a:r>
                      <a:endParaRPr kumimoji="0" lang="en-US" sz="16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7"/>
                  </a:ext>
                </a:extLst>
              </a:tr>
              <a:tr h="510387">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0"/>
                          </a:solidFill>
                          <a:effectLst/>
                          <a:latin typeface="Arial"/>
                          <a:ea typeface="ＭＳ Ｐゴシック" charset="0"/>
                          <a:cs typeface="Arial"/>
                        </a:rPr>
                        <a:t> Semi 56 M</a:t>
                      </a:r>
                      <a:endParaRPr kumimoji="0" lang="en-US" sz="16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8"/>
                  </a:ext>
                </a:extLst>
              </a:tr>
            </a:tbl>
          </a:graphicData>
        </a:graphic>
      </p:graphicFrame>
      <p:sp>
        <p:nvSpPr>
          <p:cNvPr id="161795"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162</a:t>
            </a:r>
          </a:p>
        </p:txBody>
      </p:sp>
    </p:spTree>
    <p:extLst>
      <p:ext uri="{BB962C8B-B14F-4D97-AF65-F5344CB8AC3E}">
        <p14:creationId xmlns:p14="http://schemas.microsoft.com/office/powerpoint/2010/main" val="1543952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8305800" y="76200"/>
            <a:ext cx="693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Arial" charset="0"/>
              </a:rPr>
              <a:t>162</a:t>
            </a:r>
          </a:p>
        </p:txBody>
      </p:sp>
      <p:sp>
        <p:nvSpPr>
          <p:cNvPr id="15363" name="Text Box 3"/>
          <p:cNvSpPr txBox="1">
            <a:spLocks noChangeArrowheads="1"/>
          </p:cNvSpPr>
          <p:nvPr/>
        </p:nvSpPr>
        <p:spPr bwMode="auto">
          <a:xfrm>
            <a:off x="3556173" y="228600"/>
            <a:ext cx="1960217" cy="52322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zh-CN" sz="2800" b="1">
                <a:solidFill>
                  <a:srgbClr val="FFFFFF"/>
                </a:solidFill>
                <a:latin typeface="Arial" charset="0"/>
                <a:ea typeface="SimSun" charset="0"/>
                <a:cs typeface="SimSun" charset="0"/>
              </a:rPr>
              <a:t>2 Korintus</a:t>
            </a:r>
            <a:endParaRPr lang="en-US" sz="2800" b="1">
              <a:solidFill>
                <a:srgbClr val="FFFFFF"/>
              </a:solidFill>
              <a:latin typeface="Arial" charset="0"/>
            </a:endParaRPr>
          </a:p>
        </p:txBody>
      </p:sp>
      <p:sp>
        <p:nvSpPr>
          <p:cNvPr id="15366" name="Text Box 6"/>
          <p:cNvSpPr txBox="1">
            <a:spLocks noChangeArrowheads="1"/>
          </p:cNvSpPr>
          <p:nvPr/>
        </p:nvSpPr>
        <p:spPr bwMode="auto">
          <a:xfrm>
            <a:off x="1371600" y="1447800"/>
            <a:ext cx="6400800" cy="4371975"/>
          </a:xfrm>
          <a:prstGeom prst="rect">
            <a:avLst/>
          </a:prstGeom>
          <a:solidFill>
            <a:srgbClr val="F8F8F8"/>
          </a:solidFill>
          <a:ln w="9525">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zh-CN" sz="2800" b="1" u="sng">
                <a:latin typeface="Arial" charset="0"/>
                <a:ea typeface="SimSun" charset="0"/>
                <a:cs typeface="SimSun" charset="0"/>
              </a:rPr>
              <a:t>Kalimat Kesimpulan</a:t>
            </a:r>
            <a:endParaRPr lang="en-US" altLang="zh-CN" sz="2800" b="1">
              <a:latin typeface="Arial" charset="0"/>
              <a:ea typeface="SimSun" charset="0"/>
              <a:cs typeface="SimSun" charset="0"/>
            </a:endParaRPr>
          </a:p>
          <a:p>
            <a:pPr algn="ctr"/>
            <a:r>
              <a:rPr lang="en-US" altLang="zh-CN" sz="2800" b="1">
                <a:latin typeface="Arial" charset="0"/>
                <a:ea typeface="SimSun" charset="0"/>
                <a:cs typeface="SimSun" charset="0"/>
              </a:rPr>
              <a:t>Paulus </a:t>
            </a:r>
            <a:r>
              <a:rPr lang="en-US" altLang="zh-CN" sz="2800" b="1" i="1">
                <a:solidFill>
                  <a:schemeClr val="hlink"/>
                </a:solidFill>
                <a:latin typeface="Arial" charset="0"/>
                <a:ea typeface="SimSun" charset="0"/>
                <a:cs typeface="SimSun" charset="0"/>
              </a:rPr>
              <a:t>mempertahankan kerasulannya </a:t>
            </a:r>
            <a:r>
              <a:rPr lang="en-US" altLang="zh-CN" sz="2800" b="1">
                <a:latin typeface="Arial" charset="0"/>
                <a:ea typeface="SimSun" charset="0"/>
                <a:cs typeface="SimSun" charset="0"/>
              </a:rPr>
              <a:t>melawan para guru palsu, untuk meneguhkan baik doktrin dasar jemaat Korintus dan janji mereka untuk memberi kepada orang-orang suci di Yerusalem, sebagai contoh yang patut diteladani oleh pemimpin gereja hari ini.</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5366"/>
                                        </p:tgtEl>
                                        <p:attrNameLst>
                                          <p:attrName>style.visibility</p:attrName>
                                        </p:attrNameLst>
                                      </p:cBhvr>
                                      <p:to>
                                        <p:strVal val="visible"/>
                                      </p:to>
                                    </p:set>
                                    <p:anim calcmode="lin" valueType="num">
                                      <p:cBhvr>
                                        <p:cTn id="7" dur="500" fill="hold"/>
                                        <p:tgtEl>
                                          <p:spTgt spid="15366"/>
                                        </p:tgtEl>
                                        <p:attrNameLst>
                                          <p:attrName>ppt_w</p:attrName>
                                        </p:attrNameLst>
                                      </p:cBhvr>
                                      <p:tavLst>
                                        <p:tav tm="0">
                                          <p:val>
                                            <p:fltVal val="0"/>
                                          </p:val>
                                        </p:tav>
                                        <p:tav tm="100000">
                                          <p:val>
                                            <p:strVal val="#ppt_w"/>
                                          </p:val>
                                        </p:tav>
                                      </p:tavLst>
                                    </p:anim>
                                    <p:anim calcmode="lin" valueType="num">
                                      <p:cBhvr>
                                        <p:cTn id="8" dur="500" fill="hold"/>
                                        <p:tgtEl>
                                          <p:spTgt spid="1536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8305800" y="76200"/>
            <a:ext cx="693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Arial" charset="0"/>
              </a:rPr>
              <a:t>162</a:t>
            </a:r>
          </a:p>
        </p:txBody>
      </p:sp>
      <p:sp>
        <p:nvSpPr>
          <p:cNvPr id="16387" name="Text Box 3"/>
          <p:cNvSpPr txBox="1">
            <a:spLocks noChangeArrowheads="1"/>
          </p:cNvSpPr>
          <p:nvPr/>
        </p:nvSpPr>
        <p:spPr bwMode="auto">
          <a:xfrm>
            <a:off x="2843808" y="228600"/>
            <a:ext cx="3384376" cy="519113"/>
          </a:xfrm>
          <a:prstGeom prst="rect">
            <a:avLst/>
          </a:prstGeom>
          <a:solidFill>
            <a:srgbClr val="0000FF"/>
          </a:solidFill>
          <a:ln>
            <a:noFill/>
          </a:ln>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lvl1pPr algn="ctr" eaLnBrk="0" hangingPunct="0">
              <a:defRPr sz="3200" b="1">
                <a:solidFill>
                  <a:srgbClr val="F8F8F8"/>
                </a:solidFill>
                <a:latin typeface="Arial"/>
                <a:ea typeface="SimSun"/>
                <a:cs typeface="SimSun"/>
              </a:defRPr>
            </a:lvl1pPr>
            <a:lvl2pPr algn="ctr" eaLnBrk="0" hangingPunct="0">
              <a:defRPr sz="4400">
                <a:solidFill>
                  <a:schemeClr val="tx2"/>
                </a:solidFill>
                <a:latin typeface="Arial" charset="0"/>
                <a:ea typeface="ＭＳ Ｐゴシック" pitchFamily="-107" charset="-128"/>
                <a:cs typeface="ＭＳ Ｐゴシック" pitchFamily="-107" charset="-128"/>
              </a:defRPr>
            </a:lvl2pPr>
            <a:lvl3pPr algn="ctr" eaLnBrk="0" hangingPunct="0">
              <a:defRPr sz="4400">
                <a:solidFill>
                  <a:schemeClr val="tx2"/>
                </a:solidFill>
                <a:latin typeface="Arial" charset="0"/>
                <a:ea typeface="ＭＳ Ｐゴシック" pitchFamily="-107" charset="-128"/>
                <a:cs typeface="ＭＳ Ｐゴシック" pitchFamily="-107" charset="-128"/>
              </a:defRPr>
            </a:lvl3pPr>
            <a:lvl4pPr algn="ctr" eaLnBrk="0" hangingPunct="0">
              <a:defRPr sz="4400">
                <a:solidFill>
                  <a:schemeClr val="tx2"/>
                </a:solidFill>
                <a:latin typeface="Arial" charset="0"/>
                <a:ea typeface="ＭＳ Ｐゴシック" pitchFamily="-107" charset="-128"/>
                <a:cs typeface="ＭＳ Ｐゴシック" pitchFamily="-107" charset="-128"/>
              </a:defRPr>
            </a:lvl4pPr>
            <a:lvl5pPr algn="ctr" eaLnBrk="0" hangingPunct="0">
              <a:defRPr sz="4400">
                <a:solidFill>
                  <a:schemeClr val="tx2"/>
                </a:solidFill>
                <a:latin typeface="Arial" charset="0"/>
                <a:ea typeface="ＭＳ Ｐゴシック" pitchFamily="-107" charset="-128"/>
                <a:cs typeface="ＭＳ Ｐゴシック" pitchFamily="-107" charset="-128"/>
              </a:defRPr>
            </a:lvl5pPr>
            <a:lvl6pPr marL="457200" algn="ctr" fontAlgn="base">
              <a:spcBef>
                <a:spcPct val="0"/>
              </a:spcBef>
              <a:spcAft>
                <a:spcPct val="0"/>
              </a:spcAft>
              <a:defRPr sz="4400">
                <a:solidFill>
                  <a:schemeClr val="tx2"/>
                </a:solidFill>
                <a:latin typeface="Times New Roman" pitchFamily="-111" charset="0"/>
              </a:defRPr>
            </a:lvl6pPr>
            <a:lvl7pPr marL="914400" algn="ctr" fontAlgn="base">
              <a:spcBef>
                <a:spcPct val="0"/>
              </a:spcBef>
              <a:spcAft>
                <a:spcPct val="0"/>
              </a:spcAft>
              <a:defRPr sz="4400">
                <a:solidFill>
                  <a:schemeClr val="tx2"/>
                </a:solidFill>
                <a:latin typeface="Times New Roman" pitchFamily="-111" charset="0"/>
              </a:defRPr>
            </a:lvl7pPr>
            <a:lvl8pPr marL="1371600" algn="ctr" fontAlgn="base">
              <a:spcBef>
                <a:spcPct val="0"/>
              </a:spcBef>
              <a:spcAft>
                <a:spcPct val="0"/>
              </a:spcAft>
              <a:defRPr sz="4400">
                <a:solidFill>
                  <a:schemeClr val="tx2"/>
                </a:solidFill>
                <a:latin typeface="Times New Roman" pitchFamily="-111" charset="0"/>
              </a:defRPr>
            </a:lvl8pPr>
            <a:lvl9pPr marL="1828800" algn="ctr" fontAlgn="base">
              <a:spcBef>
                <a:spcPct val="0"/>
              </a:spcBef>
              <a:spcAft>
                <a:spcPct val="0"/>
              </a:spcAft>
              <a:defRPr sz="4400">
                <a:solidFill>
                  <a:schemeClr val="tx2"/>
                </a:solidFill>
                <a:latin typeface="Times New Roman" pitchFamily="-111" charset="0"/>
              </a:defRPr>
            </a:lvl9pPr>
          </a:lstStyle>
          <a:p>
            <a:r>
              <a:rPr lang="en-US" altLang="zh-CN"/>
              <a:t>Aplikasi</a:t>
            </a:r>
          </a:p>
        </p:txBody>
      </p:sp>
      <p:sp>
        <p:nvSpPr>
          <p:cNvPr id="16389" name="Text Box 5"/>
          <p:cNvSpPr txBox="1">
            <a:spLocks noChangeArrowheads="1"/>
          </p:cNvSpPr>
          <p:nvPr/>
        </p:nvSpPr>
        <p:spPr bwMode="auto">
          <a:xfrm>
            <a:off x="990600" y="1266825"/>
            <a:ext cx="7086600" cy="478948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lgn="ctr">
              <a:buFontTx/>
              <a:buAutoNum type="arabicPeriod"/>
            </a:pPr>
            <a:r>
              <a:rPr lang="en-US" altLang="zh-CN" sz="2800" b="1" u="sng">
                <a:solidFill>
                  <a:srgbClr val="000000"/>
                </a:solidFill>
                <a:latin typeface="Arial" charset="0"/>
                <a:ea typeface="SimSun" charset="0"/>
                <a:cs typeface="SimSun" charset="0"/>
              </a:rPr>
              <a:t>Bagi jemaat sekalian: </a:t>
            </a:r>
          </a:p>
          <a:p>
            <a:pPr algn="ctr"/>
            <a:r>
              <a:rPr lang="en-US" altLang="zh-CN" sz="2800" b="1">
                <a:solidFill>
                  <a:srgbClr val="000000"/>
                </a:solidFill>
                <a:latin typeface="Arial" charset="0"/>
                <a:ea typeface="SimSun" charset="0"/>
                <a:cs typeface="SimSun" charset="0"/>
              </a:rPr>
              <a:t>Berapa sering anda mengkritik para pemimpin rohani anda?</a:t>
            </a:r>
          </a:p>
          <a:p>
            <a:pPr algn="ctr"/>
            <a:r>
              <a:rPr lang="en-US" altLang="zh-CN" sz="2800" b="1">
                <a:solidFill>
                  <a:srgbClr val="000000"/>
                </a:solidFill>
                <a:latin typeface="Arial" charset="0"/>
                <a:ea typeface="SimSun" charset="0"/>
                <a:cs typeface="SimSun" charset="0"/>
              </a:rPr>
              <a:t>(dengan kata lain, apakah anda memiliki masalah dengan kerelaan untuk tunduk kepada otoritas lain? </a:t>
            </a:r>
          </a:p>
          <a:p>
            <a:pPr algn="ctr"/>
            <a:r>
              <a:rPr lang="en-US" altLang="zh-CN" sz="2800" b="1">
                <a:solidFill>
                  <a:srgbClr val="000000"/>
                </a:solidFill>
                <a:latin typeface="Arial" charset="0"/>
                <a:ea typeface="SimSun" charset="0"/>
                <a:cs typeface="SimSun" charset="0"/>
              </a:rPr>
              <a:t> </a:t>
            </a:r>
          </a:p>
          <a:p>
            <a:pPr algn="ctr"/>
            <a:r>
              <a:rPr lang="en-US" altLang="zh-CN" sz="2800" b="1">
                <a:solidFill>
                  <a:srgbClr val="000000"/>
                </a:solidFill>
                <a:latin typeface="Arial" charset="0"/>
                <a:ea typeface="SimSun" charset="0"/>
                <a:cs typeface="SimSun" charset="0"/>
              </a:rPr>
              <a:t>2. </a:t>
            </a:r>
            <a:r>
              <a:rPr lang="en-US" altLang="zh-CN" sz="2800" b="1" u="sng">
                <a:solidFill>
                  <a:srgbClr val="000000"/>
                </a:solidFill>
                <a:latin typeface="Arial" charset="0"/>
                <a:ea typeface="SimSun" charset="0"/>
                <a:cs typeface="SimSun" charset="0"/>
              </a:rPr>
              <a:t>Bagi pemimpin rohani: </a:t>
            </a:r>
          </a:p>
          <a:p>
            <a:pPr algn="ctr"/>
            <a:r>
              <a:rPr lang="en-US" altLang="zh-CN" sz="2800" b="1">
                <a:solidFill>
                  <a:srgbClr val="000000"/>
                </a:solidFill>
                <a:latin typeface="Arial" charset="0"/>
                <a:ea typeface="SimSun" charset="0"/>
                <a:cs typeface="SimSun" charset="0"/>
              </a:rPr>
              <a:t>Apakah anda begitu takut membela otoritas rohani yang telah Allah berikan?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89">
                                            <p:txEl>
                                              <p:pRg st="0" end="0"/>
                                            </p:txEl>
                                          </p:spTgt>
                                        </p:tgtEl>
                                        <p:attrNameLst>
                                          <p:attrName>style.visibility</p:attrName>
                                        </p:attrNameLst>
                                      </p:cBhvr>
                                      <p:to>
                                        <p:strVal val="visible"/>
                                      </p:to>
                                    </p:set>
                                    <p:anim calcmode="lin" valueType="num">
                                      <p:cBhvr additive="base">
                                        <p:cTn id="7" dur="500" fill="hold"/>
                                        <p:tgtEl>
                                          <p:spTgt spid="1638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389">
                                            <p:txEl>
                                              <p:pRg st="1" end="1"/>
                                            </p:txEl>
                                          </p:spTgt>
                                        </p:tgtEl>
                                        <p:attrNameLst>
                                          <p:attrName>style.visibility</p:attrName>
                                        </p:attrNameLst>
                                      </p:cBhvr>
                                      <p:to>
                                        <p:strVal val="visible"/>
                                      </p:to>
                                    </p:set>
                                    <p:anim calcmode="lin" valueType="num">
                                      <p:cBhvr additive="base">
                                        <p:cTn id="13" dur="500" fill="hold"/>
                                        <p:tgtEl>
                                          <p:spTgt spid="1638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38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389">
                                            <p:txEl>
                                              <p:pRg st="2" end="2"/>
                                            </p:txEl>
                                          </p:spTgt>
                                        </p:tgtEl>
                                        <p:attrNameLst>
                                          <p:attrName>style.visibility</p:attrName>
                                        </p:attrNameLst>
                                      </p:cBhvr>
                                      <p:to>
                                        <p:strVal val="visible"/>
                                      </p:to>
                                    </p:set>
                                    <p:anim calcmode="lin" valueType="num">
                                      <p:cBhvr additive="base">
                                        <p:cTn id="19" dur="500" fill="hold"/>
                                        <p:tgtEl>
                                          <p:spTgt spid="1638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38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389">
                                            <p:txEl>
                                              <p:pRg st="3" end="3"/>
                                            </p:txEl>
                                          </p:spTgt>
                                        </p:tgtEl>
                                        <p:attrNameLst>
                                          <p:attrName>style.visibility</p:attrName>
                                        </p:attrNameLst>
                                      </p:cBhvr>
                                      <p:to>
                                        <p:strVal val="visible"/>
                                      </p:to>
                                    </p:set>
                                    <p:anim calcmode="lin" valueType="num">
                                      <p:cBhvr additive="base">
                                        <p:cTn id="25" dur="500" fill="hold"/>
                                        <p:tgtEl>
                                          <p:spTgt spid="1638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38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389">
                                            <p:txEl>
                                              <p:pRg st="4" end="4"/>
                                            </p:txEl>
                                          </p:spTgt>
                                        </p:tgtEl>
                                        <p:attrNameLst>
                                          <p:attrName>style.visibility</p:attrName>
                                        </p:attrNameLst>
                                      </p:cBhvr>
                                      <p:to>
                                        <p:strVal val="visible"/>
                                      </p:to>
                                    </p:set>
                                    <p:anim calcmode="lin" valueType="num">
                                      <p:cBhvr additive="base">
                                        <p:cTn id="31" dur="500" fill="hold"/>
                                        <p:tgtEl>
                                          <p:spTgt spid="1638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38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389">
                                            <p:txEl>
                                              <p:pRg st="5" end="5"/>
                                            </p:txEl>
                                          </p:spTgt>
                                        </p:tgtEl>
                                        <p:attrNameLst>
                                          <p:attrName>style.visibility</p:attrName>
                                        </p:attrNameLst>
                                      </p:cBhvr>
                                      <p:to>
                                        <p:strVal val="visible"/>
                                      </p:to>
                                    </p:set>
                                    <p:anim calcmode="lin" valueType="num">
                                      <p:cBhvr additive="base">
                                        <p:cTn id="37" dur="500" fill="hold"/>
                                        <p:tgtEl>
                                          <p:spTgt spid="1638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38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8305800" y="76200"/>
            <a:ext cx="693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Arial" charset="0"/>
              </a:rPr>
              <a:t>163</a:t>
            </a:r>
          </a:p>
        </p:txBody>
      </p:sp>
      <p:sp>
        <p:nvSpPr>
          <p:cNvPr id="17411" name="Text Box 3"/>
          <p:cNvSpPr txBox="1">
            <a:spLocks noChangeArrowheads="1"/>
          </p:cNvSpPr>
          <p:nvPr/>
        </p:nvSpPr>
        <p:spPr bwMode="auto">
          <a:xfrm>
            <a:off x="3451225" y="228600"/>
            <a:ext cx="2181225" cy="519113"/>
          </a:xfrm>
          <a:prstGeom prst="rect">
            <a:avLst/>
          </a:prstGeom>
          <a:solidFill>
            <a:srgbClr val="0000FF"/>
          </a:solidFill>
          <a:ln>
            <a:noFill/>
          </a:ln>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lvl1pPr algn="ctr" eaLnBrk="0" hangingPunct="0">
              <a:defRPr sz="2800" b="1">
                <a:solidFill>
                  <a:srgbClr val="FFFFFF"/>
                </a:solidFill>
                <a:latin typeface="Arial"/>
                <a:ea typeface="SimSun"/>
                <a:cs typeface="SimSun"/>
              </a:defRPr>
            </a:lvl1pPr>
            <a:lvl2pPr algn="ctr" eaLnBrk="0" hangingPunct="0">
              <a:defRPr sz="4400">
                <a:solidFill>
                  <a:schemeClr val="tx2"/>
                </a:solidFill>
                <a:latin typeface="Arial" charset="0"/>
                <a:ea typeface="ＭＳ Ｐゴシック" pitchFamily="-107" charset="-128"/>
                <a:cs typeface="ＭＳ Ｐゴシック" pitchFamily="-107" charset="-128"/>
              </a:defRPr>
            </a:lvl2pPr>
            <a:lvl3pPr algn="ctr" eaLnBrk="0" hangingPunct="0">
              <a:defRPr sz="4400">
                <a:solidFill>
                  <a:schemeClr val="tx2"/>
                </a:solidFill>
                <a:latin typeface="Arial" charset="0"/>
                <a:ea typeface="ＭＳ Ｐゴシック" pitchFamily="-107" charset="-128"/>
                <a:cs typeface="ＭＳ Ｐゴシック" pitchFamily="-107" charset="-128"/>
              </a:defRPr>
            </a:lvl3pPr>
            <a:lvl4pPr algn="ctr" eaLnBrk="0" hangingPunct="0">
              <a:defRPr sz="4400">
                <a:solidFill>
                  <a:schemeClr val="tx2"/>
                </a:solidFill>
                <a:latin typeface="Arial" charset="0"/>
                <a:ea typeface="ＭＳ Ｐゴシック" pitchFamily="-107" charset="-128"/>
                <a:cs typeface="ＭＳ Ｐゴシック" pitchFamily="-107" charset="-128"/>
              </a:defRPr>
            </a:lvl4pPr>
            <a:lvl5pPr algn="ctr" eaLnBrk="0" hangingPunct="0">
              <a:defRPr sz="4400">
                <a:solidFill>
                  <a:schemeClr val="tx2"/>
                </a:solidFill>
                <a:latin typeface="Arial" charset="0"/>
                <a:ea typeface="ＭＳ Ｐゴシック" pitchFamily="-107" charset="-128"/>
                <a:cs typeface="ＭＳ Ｐゴシック" pitchFamily="-107" charset="-128"/>
              </a:defRPr>
            </a:lvl5pPr>
            <a:lvl6pPr marL="457200" algn="ctr" fontAlgn="base">
              <a:spcBef>
                <a:spcPct val="0"/>
              </a:spcBef>
              <a:spcAft>
                <a:spcPct val="0"/>
              </a:spcAft>
              <a:defRPr sz="4400">
                <a:solidFill>
                  <a:schemeClr val="tx2"/>
                </a:solidFill>
                <a:latin typeface="Times New Roman" pitchFamily="-111" charset="0"/>
              </a:defRPr>
            </a:lvl6pPr>
            <a:lvl7pPr marL="914400" algn="ctr" fontAlgn="base">
              <a:spcBef>
                <a:spcPct val="0"/>
              </a:spcBef>
              <a:spcAft>
                <a:spcPct val="0"/>
              </a:spcAft>
              <a:defRPr sz="4400">
                <a:solidFill>
                  <a:schemeClr val="tx2"/>
                </a:solidFill>
                <a:latin typeface="Times New Roman" pitchFamily="-111" charset="0"/>
              </a:defRPr>
            </a:lvl7pPr>
            <a:lvl8pPr marL="1371600" algn="ctr" fontAlgn="base">
              <a:spcBef>
                <a:spcPct val="0"/>
              </a:spcBef>
              <a:spcAft>
                <a:spcPct val="0"/>
              </a:spcAft>
              <a:defRPr sz="4400">
                <a:solidFill>
                  <a:schemeClr val="tx2"/>
                </a:solidFill>
                <a:latin typeface="Times New Roman" pitchFamily="-111" charset="0"/>
              </a:defRPr>
            </a:lvl8pPr>
            <a:lvl9pPr marL="1828800" algn="ctr" fontAlgn="base">
              <a:spcBef>
                <a:spcPct val="0"/>
              </a:spcBef>
              <a:spcAft>
                <a:spcPct val="0"/>
              </a:spcAft>
              <a:defRPr sz="4400">
                <a:solidFill>
                  <a:schemeClr val="tx2"/>
                </a:solidFill>
                <a:latin typeface="Times New Roman" pitchFamily="-111" charset="0"/>
              </a:defRPr>
            </a:lvl9pPr>
          </a:lstStyle>
          <a:p>
            <a:r>
              <a:rPr lang="en-US" altLang="zh-CN"/>
              <a:t>Authorship </a:t>
            </a:r>
            <a:endParaRPr lang="en-US"/>
          </a:p>
        </p:txBody>
      </p:sp>
      <p:sp>
        <p:nvSpPr>
          <p:cNvPr id="17413" name="Text Box 5"/>
          <p:cNvSpPr txBox="1">
            <a:spLocks noChangeArrowheads="1"/>
          </p:cNvSpPr>
          <p:nvPr/>
        </p:nvSpPr>
        <p:spPr bwMode="auto">
          <a:xfrm>
            <a:off x="306388" y="1143000"/>
            <a:ext cx="4113212" cy="4949825"/>
          </a:xfrm>
          <a:prstGeom prst="rect">
            <a:avLst/>
          </a:prstGeom>
          <a:solidFill>
            <a:srgbClr val="F8F8F8"/>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New Roman" charset="0"/>
                <a:ea typeface="ＭＳ Ｐゴシック" charset="0"/>
              </a:defRPr>
            </a:lvl1pPr>
            <a:lvl2pPr marL="971550" indent="-457200">
              <a:defRPr sz="2400">
                <a:solidFill>
                  <a:schemeClr val="tx1"/>
                </a:solidFill>
                <a:latin typeface="Times New Roman" charset="0"/>
                <a:ea typeface="ＭＳ Ｐゴシック" charset="0"/>
              </a:defRPr>
            </a:lvl2pPr>
            <a:lvl3pPr marL="1543050" indent="-457200">
              <a:defRPr sz="2400">
                <a:solidFill>
                  <a:schemeClr val="tx1"/>
                </a:solidFill>
                <a:latin typeface="Times New Roman" charset="0"/>
                <a:ea typeface="ＭＳ Ｐゴシック" charset="0"/>
              </a:defRPr>
            </a:lvl3pPr>
            <a:lvl4pPr marL="2114550" indent="-457200">
              <a:defRPr sz="2400">
                <a:solidFill>
                  <a:schemeClr val="tx1"/>
                </a:solidFill>
                <a:latin typeface="Times New Roman" charset="0"/>
                <a:ea typeface="ＭＳ Ｐゴシック" charset="0"/>
              </a:defRPr>
            </a:lvl4pPr>
            <a:lvl5pPr marL="4826000" indent="-457200">
              <a:defRPr sz="2400">
                <a:solidFill>
                  <a:schemeClr val="tx1"/>
                </a:solidFill>
                <a:latin typeface="Times New Roman" charset="0"/>
                <a:ea typeface="ＭＳ Ｐゴシック" charset="0"/>
              </a:defRPr>
            </a:lvl5pPr>
            <a:lvl6pPr marL="5283200" indent="-457200" fontAlgn="base">
              <a:spcBef>
                <a:spcPct val="0"/>
              </a:spcBef>
              <a:spcAft>
                <a:spcPct val="0"/>
              </a:spcAft>
              <a:defRPr sz="2400">
                <a:solidFill>
                  <a:schemeClr val="tx1"/>
                </a:solidFill>
                <a:latin typeface="Times New Roman" charset="0"/>
                <a:ea typeface="ＭＳ Ｐゴシック" charset="0"/>
              </a:defRPr>
            </a:lvl6pPr>
            <a:lvl7pPr marL="5740400" indent="-457200" fontAlgn="base">
              <a:spcBef>
                <a:spcPct val="0"/>
              </a:spcBef>
              <a:spcAft>
                <a:spcPct val="0"/>
              </a:spcAft>
              <a:defRPr sz="2400">
                <a:solidFill>
                  <a:schemeClr val="tx1"/>
                </a:solidFill>
                <a:latin typeface="Times New Roman" charset="0"/>
                <a:ea typeface="ＭＳ Ｐゴシック" charset="0"/>
              </a:defRPr>
            </a:lvl7pPr>
            <a:lvl8pPr marL="6197600" indent="-457200" fontAlgn="base">
              <a:spcBef>
                <a:spcPct val="0"/>
              </a:spcBef>
              <a:spcAft>
                <a:spcPct val="0"/>
              </a:spcAft>
              <a:defRPr sz="2400">
                <a:solidFill>
                  <a:schemeClr val="tx1"/>
                </a:solidFill>
                <a:latin typeface="Times New Roman" charset="0"/>
                <a:ea typeface="ＭＳ Ｐゴシック" charset="0"/>
              </a:defRPr>
            </a:lvl8pPr>
            <a:lvl9pPr marL="6654800" indent="-457200" fontAlgn="base">
              <a:spcBef>
                <a:spcPct val="0"/>
              </a:spcBef>
              <a:spcAft>
                <a:spcPct val="0"/>
              </a:spcAft>
              <a:defRPr sz="2400">
                <a:solidFill>
                  <a:schemeClr val="tx1"/>
                </a:solidFill>
                <a:latin typeface="Times New Roman" charset="0"/>
                <a:ea typeface="ＭＳ Ｐゴシック" charset="0"/>
              </a:defRPr>
            </a:lvl9pPr>
          </a:lstStyle>
          <a:p>
            <a:pPr algn="ctr"/>
            <a:r>
              <a:rPr lang="en-US" altLang="zh-CN" b="1" u="sng">
                <a:latin typeface="Arial" charset="0"/>
                <a:ea typeface="SimSun" charset="0"/>
                <a:cs typeface="SimSun" charset="0"/>
              </a:rPr>
              <a:t>Bukti eksternal</a:t>
            </a:r>
          </a:p>
          <a:p>
            <a:pPr algn="ctr"/>
            <a:r>
              <a:rPr lang="en-US" altLang="zh-CN" b="1">
                <a:latin typeface="Arial" charset="0"/>
                <a:ea typeface="SimSun" charset="0"/>
                <a:cs typeface="SimSun" charset="0"/>
              </a:rPr>
              <a:t>Mendukung kepenulisan surat ini oleh Paulus melalui berbagai macam kritik tentunya terlalu pagi. Penulis pada gereja mula-mula yang mendukung Paulus sebagai penulis adalah: Polikarpus dan lainnya, termasuk fragmen-fragmen Muratonian pada abad </a:t>
            </a:r>
          </a:p>
          <a:p>
            <a:pPr algn="ctr"/>
            <a:r>
              <a:rPr lang="en-US" altLang="zh-CN" b="1">
                <a:latin typeface="Arial" charset="0"/>
                <a:ea typeface="SimSun" charset="0"/>
                <a:cs typeface="SimSun" charset="0"/>
              </a:rPr>
              <a:t>ke-2.</a:t>
            </a:r>
          </a:p>
        </p:txBody>
      </p:sp>
      <p:sp>
        <p:nvSpPr>
          <p:cNvPr id="17414" name="Text Box 6"/>
          <p:cNvSpPr txBox="1">
            <a:spLocks noChangeArrowheads="1"/>
          </p:cNvSpPr>
          <p:nvPr/>
        </p:nvSpPr>
        <p:spPr bwMode="auto">
          <a:xfrm>
            <a:off x="4802188" y="2438400"/>
            <a:ext cx="4113212" cy="2790800"/>
          </a:xfrm>
          <a:prstGeom prst="rect">
            <a:avLst/>
          </a:prstGeom>
          <a:solidFill>
            <a:srgbClr val="F8F8F8"/>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New Roman" charset="0"/>
                <a:ea typeface="ＭＳ Ｐゴシック" charset="0"/>
              </a:defRPr>
            </a:lvl1pPr>
            <a:lvl2pPr marL="1428750" indent="-457200">
              <a:defRPr sz="2400">
                <a:solidFill>
                  <a:schemeClr val="tx1"/>
                </a:solidFill>
                <a:latin typeface="Times New Roman" charset="0"/>
                <a:ea typeface="ＭＳ Ｐゴシック" charset="0"/>
              </a:defRPr>
            </a:lvl2pPr>
            <a:lvl3pPr marL="2000250" indent="-457200">
              <a:defRPr sz="2400">
                <a:solidFill>
                  <a:schemeClr val="tx1"/>
                </a:solidFill>
                <a:latin typeface="Times New Roman" charset="0"/>
                <a:ea typeface="ＭＳ Ｐゴシック" charset="0"/>
              </a:defRPr>
            </a:lvl3pPr>
            <a:lvl4pPr marL="2571750" indent="-457200">
              <a:defRPr sz="2400">
                <a:solidFill>
                  <a:schemeClr val="tx1"/>
                </a:solidFill>
                <a:latin typeface="Times New Roman" charset="0"/>
                <a:ea typeface="ＭＳ Ｐゴシック" charset="0"/>
              </a:defRPr>
            </a:lvl4pPr>
            <a:lvl5pPr marL="3143250" indent="-457200">
              <a:defRPr sz="2400">
                <a:solidFill>
                  <a:schemeClr val="tx1"/>
                </a:solidFill>
                <a:latin typeface="Times New Roman" charset="0"/>
                <a:ea typeface="ＭＳ Ｐゴシック" charset="0"/>
              </a:defRPr>
            </a:lvl5pPr>
            <a:lvl6pPr marL="3600450" indent="-457200" fontAlgn="base">
              <a:spcBef>
                <a:spcPct val="0"/>
              </a:spcBef>
              <a:spcAft>
                <a:spcPct val="0"/>
              </a:spcAft>
              <a:defRPr sz="2400">
                <a:solidFill>
                  <a:schemeClr val="tx1"/>
                </a:solidFill>
                <a:latin typeface="Times New Roman" charset="0"/>
                <a:ea typeface="ＭＳ Ｐゴシック" charset="0"/>
              </a:defRPr>
            </a:lvl6pPr>
            <a:lvl7pPr marL="4057650" indent="-457200" fontAlgn="base">
              <a:spcBef>
                <a:spcPct val="0"/>
              </a:spcBef>
              <a:spcAft>
                <a:spcPct val="0"/>
              </a:spcAft>
              <a:defRPr sz="2400">
                <a:solidFill>
                  <a:schemeClr val="tx1"/>
                </a:solidFill>
                <a:latin typeface="Times New Roman" charset="0"/>
                <a:ea typeface="ＭＳ Ｐゴシック" charset="0"/>
              </a:defRPr>
            </a:lvl7pPr>
            <a:lvl8pPr marL="4514850" indent="-457200" fontAlgn="base">
              <a:spcBef>
                <a:spcPct val="0"/>
              </a:spcBef>
              <a:spcAft>
                <a:spcPct val="0"/>
              </a:spcAft>
              <a:defRPr sz="2400">
                <a:solidFill>
                  <a:schemeClr val="tx1"/>
                </a:solidFill>
                <a:latin typeface="Times New Roman" charset="0"/>
                <a:ea typeface="ＭＳ Ｐゴシック" charset="0"/>
              </a:defRPr>
            </a:lvl8pPr>
            <a:lvl9pPr marL="4972050" indent="-457200" fontAlgn="base">
              <a:spcBef>
                <a:spcPct val="0"/>
              </a:spcBef>
              <a:spcAft>
                <a:spcPct val="0"/>
              </a:spcAft>
              <a:defRPr sz="2400">
                <a:solidFill>
                  <a:schemeClr val="tx1"/>
                </a:solidFill>
                <a:latin typeface="Times New Roman" charset="0"/>
                <a:ea typeface="ＭＳ Ｐゴシック" charset="0"/>
              </a:defRPr>
            </a:lvl9pPr>
          </a:lstStyle>
          <a:p>
            <a:pPr algn="ctr"/>
            <a:r>
              <a:rPr lang="en-US" altLang="zh-CN" b="1" u="sng">
                <a:latin typeface="Arial" charset="0"/>
                <a:ea typeface="SimSun" charset="0"/>
                <a:cs typeface="SimSun" charset="0"/>
              </a:rPr>
              <a:t>Bukti-bukti Internal</a:t>
            </a:r>
            <a:endParaRPr lang="en-US" altLang="zh-CN" b="1">
              <a:latin typeface="Arial" charset="0"/>
              <a:ea typeface="SimSun" charset="0"/>
              <a:cs typeface="SimSun" charset="0"/>
            </a:endParaRPr>
          </a:p>
          <a:p>
            <a:pPr algn="ctr"/>
            <a:r>
              <a:rPr lang="en-US" altLang="zh-CN" b="1">
                <a:latin typeface="Arial" charset="0"/>
                <a:ea typeface="SimSun" charset="0"/>
                <a:cs typeface="SimSun" charset="0"/>
              </a:rPr>
              <a:t>Kitab ini sendiri yang menyatakan dengan sangat jelas kepenulisan Paulus sebagaimana secara khusus dinyatakan oleh Paulus (1:1).</a:t>
            </a:r>
            <a:endParaRPr lang="en-US" b="1">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 calcmode="lin" valueType="num">
                                      <p:cBhvr additive="base">
                                        <p:cTn id="7" dur="500" fill="hold"/>
                                        <p:tgtEl>
                                          <p:spTgt spid="17413"/>
                                        </p:tgtEl>
                                        <p:attrNameLst>
                                          <p:attrName>ppt_x</p:attrName>
                                        </p:attrNameLst>
                                      </p:cBhvr>
                                      <p:tavLst>
                                        <p:tav tm="0">
                                          <p:val>
                                            <p:strVal val="0-#ppt_w/2"/>
                                          </p:val>
                                        </p:tav>
                                        <p:tav tm="100000">
                                          <p:val>
                                            <p:strVal val="#ppt_x"/>
                                          </p:val>
                                        </p:tav>
                                      </p:tavLst>
                                    </p:anim>
                                    <p:anim calcmode="lin" valueType="num">
                                      <p:cBhvr additive="base">
                                        <p:cTn id="8" dur="500" fill="hold"/>
                                        <p:tgtEl>
                                          <p:spTgt spid="1741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7414"/>
                                        </p:tgtEl>
                                        <p:attrNameLst>
                                          <p:attrName>style.visibility</p:attrName>
                                        </p:attrNameLst>
                                      </p:cBhvr>
                                      <p:to>
                                        <p:strVal val="visible"/>
                                      </p:to>
                                    </p:set>
                                    <p:anim calcmode="lin" valueType="num">
                                      <p:cBhvr additive="base">
                                        <p:cTn id="13" dur="500" fill="hold"/>
                                        <p:tgtEl>
                                          <p:spTgt spid="17414"/>
                                        </p:tgtEl>
                                        <p:attrNameLst>
                                          <p:attrName>ppt_x</p:attrName>
                                        </p:attrNameLst>
                                      </p:cBhvr>
                                      <p:tavLst>
                                        <p:tav tm="0">
                                          <p:val>
                                            <p:strVal val="1+#ppt_w/2"/>
                                          </p:val>
                                        </p:tav>
                                        <p:tav tm="100000">
                                          <p:val>
                                            <p:strVal val="#ppt_x"/>
                                          </p:val>
                                        </p:tav>
                                      </p:tavLst>
                                    </p:anim>
                                    <p:anim calcmode="lin" valueType="num">
                                      <p:cBhvr additive="base">
                                        <p:cTn id="14" dur="500" fill="hold"/>
                                        <p:tgtEl>
                                          <p:spTgt spid="174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autoUpdateAnimBg="0"/>
      <p:bldP spid="17414"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38 3rd MJ"/>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7539038"/>
          </a:xfrm>
          <a:prstGeom prst="rect">
            <a:avLst/>
          </a:prstGeom>
          <a:noFill/>
          <a:extLst>
            <a:ext uri="{909E8E84-426E-40dd-AFC4-6F175D3DCCD1}">
              <a14:hiddenFill xmlns:a14="http://schemas.microsoft.com/office/drawing/2010/main">
                <a:solidFill>
                  <a:srgbClr val="FFFFFF"/>
                </a:solidFill>
              </a14:hiddenFill>
            </a:ext>
          </a:extLst>
        </p:spPr>
      </p:pic>
      <p:sp>
        <p:nvSpPr>
          <p:cNvPr id="28675" name="Text Box 3"/>
          <p:cNvSpPr txBox="1">
            <a:spLocks noChangeArrowheads="1"/>
          </p:cNvSpPr>
          <p:nvPr/>
        </p:nvSpPr>
        <p:spPr bwMode="auto">
          <a:xfrm>
            <a:off x="8396288" y="227013"/>
            <a:ext cx="6937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Arial" charset="0"/>
              </a:rPr>
              <a:t>157</a:t>
            </a:r>
          </a:p>
        </p:txBody>
      </p:sp>
      <p:sp>
        <p:nvSpPr>
          <p:cNvPr id="28676" name="Text Box 4"/>
          <p:cNvSpPr txBox="1">
            <a:spLocks noChangeArrowheads="1"/>
          </p:cNvSpPr>
          <p:nvPr/>
        </p:nvSpPr>
        <p:spPr bwMode="auto">
          <a:xfrm rot="20400000">
            <a:off x="3810000" y="762000"/>
            <a:ext cx="5121275" cy="3084513"/>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285750" indent="-285750">
              <a:defRPr sz="2400">
                <a:solidFill>
                  <a:schemeClr val="tx1"/>
                </a:solidFill>
                <a:latin typeface="Times New Roman" charset="0"/>
                <a:ea typeface="ＭＳ Ｐゴシック" charset="0"/>
              </a:defRPr>
            </a:lvl1pPr>
            <a:lvl2pPr>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fontAlgn="base">
              <a:spcBef>
                <a:spcPct val="0"/>
              </a:spcBef>
              <a:spcAft>
                <a:spcPct val="0"/>
              </a:spcAft>
              <a:defRPr sz="2400">
                <a:solidFill>
                  <a:schemeClr val="tx1"/>
                </a:solidFill>
                <a:latin typeface="Times New Roman" charset="0"/>
                <a:ea typeface="ＭＳ Ｐゴシック" charset="0"/>
              </a:defRPr>
            </a:lvl6pPr>
            <a:lvl7pPr fontAlgn="base">
              <a:spcBef>
                <a:spcPct val="0"/>
              </a:spcBef>
              <a:spcAft>
                <a:spcPct val="0"/>
              </a:spcAft>
              <a:defRPr sz="2400">
                <a:solidFill>
                  <a:schemeClr val="tx1"/>
                </a:solidFill>
                <a:latin typeface="Times New Roman" charset="0"/>
                <a:ea typeface="ＭＳ Ｐゴシック" charset="0"/>
              </a:defRPr>
            </a:lvl7pPr>
            <a:lvl8pPr fontAlgn="base">
              <a:spcBef>
                <a:spcPct val="0"/>
              </a:spcBef>
              <a:spcAft>
                <a:spcPct val="0"/>
              </a:spcAft>
              <a:defRPr sz="2400">
                <a:solidFill>
                  <a:schemeClr val="tx1"/>
                </a:solidFill>
                <a:latin typeface="Times New Roman" charset="0"/>
                <a:ea typeface="ＭＳ Ｐゴシック" charset="0"/>
              </a:defRPr>
            </a:lvl8pPr>
            <a:lvl9pPr fontAlgn="base">
              <a:spcBef>
                <a:spcPct val="0"/>
              </a:spcBef>
              <a:spcAft>
                <a:spcPct val="0"/>
              </a:spcAft>
              <a:defRPr sz="2400">
                <a:solidFill>
                  <a:schemeClr val="tx1"/>
                </a:solidFill>
                <a:latin typeface="Times New Roman" charset="0"/>
                <a:ea typeface="ＭＳ Ｐゴシック" charset="0"/>
              </a:defRPr>
            </a:lvl9pPr>
          </a:lstStyle>
          <a:p>
            <a:pPr algn="ctr"/>
            <a:r>
              <a:rPr lang="en-US" altLang="zh-CN" sz="2800" b="1" u="sng">
                <a:latin typeface="Arial" charset="0"/>
                <a:ea typeface="SimSun" charset="0"/>
                <a:cs typeface="SimSun" charset="0"/>
              </a:rPr>
              <a:t>Penanggalan</a:t>
            </a:r>
            <a:endParaRPr lang="en-US" altLang="zh-CN" sz="2800" b="1">
              <a:latin typeface="Arial" charset="0"/>
              <a:ea typeface="SimSun" charset="0"/>
              <a:cs typeface="SimSun" charset="0"/>
            </a:endParaRPr>
          </a:p>
          <a:p>
            <a:pPr>
              <a:buFont typeface="Wingdings" charset="0"/>
              <a:buChar char="Ø"/>
            </a:pPr>
            <a:r>
              <a:rPr lang="en-US" altLang="zh-CN" b="1">
                <a:latin typeface="Arial" charset="0"/>
                <a:ea typeface="SimSun" charset="0"/>
                <a:cs typeface="SimSun" charset="0"/>
              </a:rPr>
              <a:t>1 Korintus ditulis pada Mei 56 M (1 Kor. 16:5-8).</a:t>
            </a:r>
          </a:p>
          <a:p>
            <a:pPr>
              <a:buFont typeface="Wingdings" charset="0"/>
              <a:buChar char="Ø"/>
            </a:pPr>
            <a:r>
              <a:rPr lang="en-US" altLang="zh-CN" b="1">
                <a:latin typeface="Arial" charset="0"/>
                <a:ea typeface="SimSun" charset="0"/>
                <a:cs typeface="SimSun" charset="0"/>
              </a:rPr>
              <a:t>2 Korintus ditulis tidak lebih dari 1 tahun setelah 1 Korintus (2 Kor. 8:10; 9:2).</a:t>
            </a:r>
          </a:p>
          <a:p>
            <a:pPr>
              <a:buFont typeface="Wingdings" charset="0"/>
              <a:buChar char="Ø"/>
            </a:pPr>
            <a:r>
              <a:rPr lang="en-US" altLang="zh-CN" b="1">
                <a:latin typeface="Arial" charset="0"/>
                <a:ea typeface="SimSun" charset="0"/>
                <a:cs typeface="SimSun" charset="0"/>
              </a:rPr>
              <a:t>2 Korintus ditulis kemudian pada tahun 56 M.</a:t>
            </a:r>
          </a:p>
        </p:txBody>
      </p:sp>
      <p:sp>
        <p:nvSpPr>
          <p:cNvPr id="28677" name="Text Box 5"/>
          <p:cNvSpPr txBox="1">
            <a:spLocks noChangeArrowheads="1"/>
          </p:cNvSpPr>
          <p:nvPr/>
        </p:nvSpPr>
        <p:spPr bwMode="auto">
          <a:xfrm rot="1200000">
            <a:off x="165100" y="4789488"/>
            <a:ext cx="4914900" cy="1927225"/>
          </a:xfrm>
          <a:prstGeom prst="rect">
            <a:avLst/>
          </a:prstGeom>
          <a:solidFill>
            <a:srgbClr val="B2B2B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zh-CN" b="1" u="sng">
                <a:latin typeface="Arial" charset="0"/>
                <a:ea typeface="SimSun" charset="0"/>
                <a:cs typeface="SimSun" charset="0"/>
              </a:rPr>
              <a:t>Asal/Penerima surat</a:t>
            </a:r>
            <a:endParaRPr lang="en-US" altLang="zh-CN" b="1">
              <a:latin typeface="Arial" charset="0"/>
              <a:ea typeface="SimSun" charset="0"/>
              <a:cs typeface="SimSun" charset="0"/>
            </a:endParaRPr>
          </a:p>
          <a:p>
            <a:pPr algn="ctr"/>
            <a:r>
              <a:rPr lang="en-US" altLang="zh-CN" b="1">
                <a:latin typeface="Arial" charset="0"/>
                <a:ea typeface="SimSun" charset="0"/>
                <a:cs typeface="SimSun" charset="0"/>
              </a:rPr>
              <a:t>Paulus mengirim suratnya kepada gereja di Korintus dari kota Efesus, menyeberangi laut Aegean. </a:t>
            </a:r>
            <a:endParaRPr lang="en-US" b="1">
              <a:latin typeface="Arial" charset="0"/>
            </a:endParaRPr>
          </a:p>
        </p:txBody>
      </p:sp>
      <p:sp>
        <p:nvSpPr>
          <p:cNvPr id="28678" name="Text Box 6"/>
          <p:cNvSpPr txBox="1">
            <a:spLocks noChangeArrowheads="1"/>
          </p:cNvSpPr>
          <p:nvPr/>
        </p:nvSpPr>
        <p:spPr bwMode="auto">
          <a:xfrm>
            <a:off x="3311525" y="228600"/>
            <a:ext cx="2459038" cy="519113"/>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zh-CN" sz="2800" b="1">
                <a:solidFill>
                  <a:srgbClr val="FFFFFF"/>
                </a:solidFill>
                <a:latin typeface="Arial" charset="0"/>
                <a:ea typeface="SimSun" charset="0"/>
                <a:cs typeface="SimSun" charset="0"/>
              </a:rPr>
              <a:t>1 Corinthians</a:t>
            </a:r>
          </a:p>
        </p:txBody>
      </p:sp>
      <p:sp>
        <p:nvSpPr>
          <p:cNvPr id="28679" name="Text Box 7"/>
          <p:cNvSpPr txBox="1">
            <a:spLocks noChangeArrowheads="1"/>
          </p:cNvSpPr>
          <p:nvPr/>
        </p:nvSpPr>
        <p:spPr bwMode="auto">
          <a:xfrm>
            <a:off x="2727325" y="3048000"/>
            <a:ext cx="1184275" cy="822325"/>
          </a:xfrm>
          <a:prstGeom prst="rect">
            <a:avLst/>
          </a:prstGeom>
          <a:solidFill>
            <a:srgbClr val="8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b="1">
                <a:solidFill>
                  <a:schemeClr val="bg1"/>
                </a:solidFill>
                <a:latin typeface="Arial" charset="0"/>
              </a:rPr>
              <a:t>Asal:</a:t>
            </a:r>
          </a:p>
          <a:p>
            <a:pPr algn="ctr"/>
            <a:r>
              <a:rPr lang="en-US" b="1">
                <a:solidFill>
                  <a:schemeClr val="bg1"/>
                </a:solidFill>
                <a:latin typeface="Arial" charset="0"/>
              </a:rPr>
              <a:t>Efesus</a:t>
            </a:r>
          </a:p>
        </p:txBody>
      </p:sp>
      <p:sp>
        <p:nvSpPr>
          <p:cNvPr id="28680" name="Text Box 8"/>
          <p:cNvSpPr txBox="1">
            <a:spLocks noChangeArrowheads="1"/>
          </p:cNvSpPr>
          <p:nvPr/>
        </p:nvSpPr>
        <p:spPr bwMode="auto">
          <a:xfrm>
            <a:off x="290513" y="3048000"/>
            <a:ext cx="1436687" cy="822325"/>
          </a:xfrm>
          <a:prstGeom prst="rect">
            <a:avLst/>
          </a:prstGeom>
          <a:solidFill>
            <a:srgbClr val="8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b="1">
                <a:solidFill>
                  <a:schemeClr val="bg1"/>
                </a:solidFill>
                <a:latin typeface="Arial" charset="0"/>
              </a:rPr>
              <a:t>Tujuan:</a:t>
            </a:r>
          </a:p>
          <a:p>
            <a:pPr algn="ctr"/>
            <a:r>
              <a:rPr lang="en-US" b="1">
                <a:solidFill>
                  <a:schemeClr val="bg1"/>
                </a:solidFill>
                <a:latin typeface="Arial" charset="0"/>
              </a:rPr>
              <a:t>Korintus</a:t>
            </a:r>
          </a:p>
        </p:txBody>
      </p:sp>
      <p:sp>
        <p:nvSpPr>
          <p:cNvPr id="28681" name="AutoShape 9"/>
          <p:cNvSpPr>
            <a:spLocks noChangeArrowheads="1"/>
          </p:cNvSpPr>
          <p:nvPr/>
        </p:nvSpPr>
        <p:spPr bwMode="auto">
          <a:xfrm>
            <a:off x="2743200" y="2667000"/>
            <a:ext cx="457200" cy="228600"/>
          </a:xfrm>
          <a:prstGeom prst="irregularSeal2">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682" name="AutoShape 10"/>
          <p:cNvSpPr>
            <a:spLocks noChangeArrowheads="1"/>
          </p:cNvSpPr>
          <p:nvPr/>
        </p:nvSpPr>
        <p:spPr bwMode="auto">
          <a:xfrm>
            <a:off x="228600" y="2438400"/>
            <a:ext cx="457200" cy="228600"/>
          </a:xfrm>
          <a:prstGeom prst="irregularSeal2">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683" name="AutoShape 11"/>
          <p:cNvSpPr>
            <a:spLocks noChangeArrowheads="1"/>
          </p:cNvSpPr>
          <p:nvPr/>
        </p:nvSpPr>
        <p:spPr bwMode="auto">
          <a:xfrm rot="10800000" flipV="1">
            <a:off x="381000" y="1828800"/>
            <a:ext cx="2743200" cy="685800"/>
          </a:xfrm>
          <a:prstGeom prst="curvedDownArrow">
            <a:avLst>
              <a:gd name="adj1" fmla="val 80000"/>
              <a:gd name="adj2" fmla="val 160000"/>
              <a:gd name="adj3" fmla="val 33333"/>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additive="base">
                                        <p:cTn id="7" dur="500" fill="hold"/>
                                        <p:tgtEl>
                                          <p:spTgt spid="28677"/>
                                        </p:tgtEl>
                                        <p:attrNameLst>
                                          <p:attrName>ppt_x</p:attrName>
                                        </p:attrNameLst>
                                      </p:cBhvr>
                                      <p:tavLst>
                                        <p:tav tm="0">
                                          <p:val>
                                            <p:strVal val="1+#ppt_w/2"/>
                                          </p:val>
                                        </p:tav>
                                        <p:tav tm="100000">
                                          <p:val>
                                            <p:strVal val="#ppt_x"/>
                                          </p:val>
                                        </p:tav>
                                      </p:tavLst>
                                    </p:anim>
                                    <p:anim calcmode="lin" valueType="num">
                                      <p:cBhvr additive="base">
                                        <p:cTn id="8" dur="500" fill="hold"/>
                                        <p:tgtEl>
                                          <p:spTgt spid="2867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28679"/>
                                        </p:tgtEl>
                                        <p:attrNameLst>
                                          <p:attrName>style.visibility</p:attrName>
                                        </p:attrNameLst>
                                      </p:cBhvr>
                                      <p:to>
                                        <p:strVal val="visible"/>
                                      </p:to>
                                    </p:set>
                                    <p:anim calcmode="lin" valueType="num">
                                      <p:cBhvr>
                                        <p:cTn id="13" dur="1000" fill="hold"/>
                                        <p:tgtEl>
                                          <p:spTgt spid="28679"/>
                                        </p:tgtEl>
                                        <p:attrNameLst>
                                          <p:attrName>ppt_w</p:attrName>
                                        </p:attrNameLst>
                                      </p:cBhvr>
                                      <p:tavLst>
                                        <p:tav tm="0">
                                          <p:val>
                                            <p:fltVal val="0"/>
                                          </p:val>
                                        </p:tav>
                                        <p:tav tm="100000">
                                          <p:val>
                                            <p:strVal val="#ppt_w"/>
                                          </p:val>
                                        </p:tav>
                                      </p:tavLst>
                                    </p:anim>
                                    <p:anim calcmode="lin" valueType="num">
                                      <p:cBhvr>
                                        <p:cTn id="14" dur="1000" fill="hold"/>
                                        <p:tgtEl>
                                          <p:spTgt spid="28679"/>
                                        </p:tgtEl>
                                        <p:attrNameLst>
                                          <p:attrName>ppt_h</p:attrName>
                                        </p:attrNameLst>
                                      </p:cBhvr>
                                      <p:tavLst>
                                        <p:tav tm="0">
                                          <p:val>
                                            <p:fltVal val="0"/>
                                          </p:val>
                                        </p:tav>
                                        <p:tav tm="100000">
                                          <p:val>
                                            <p:strVal val="#ppt_h"/>
                                          </p:val>
                                        </p:tav>
                                      </p:tavLst>
                                    </p:anim>
                                    <p:anim calcmode="lin" valueType="num">
                                      <p:cBhvr>
                                        <p:cTn id="15" dur="1000" fill="hold"/>
                                        <p:tgtEl>
                                          <p:spTgt spid="28679"/>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8679"/>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28681"/>
                                        </p:tgtEl>
                                        <p:attrNameLst>
                                          <p:attrName>style.visibility</p:attrName>
                                        </p:attrNameLst>
                                      </p:cBhvr>
                                      <p:to>
                                        <p:strVal val="visible"/>
                                      </p:to>
                                    </p:set>
                                    <p:anim calcmode="lin" valueType="num">
                                      <p:cBhvr>
                                        <p:cTn id="19" dur="1000" fill="hold"/>
                                        <p:tgtEl>
                                          <p:spTgt spid="28681"/>
                                        </p:tgtEl>
                                        <p:attrNameLst>
                                          <p:attrName>ppt_w</p:attrName>
                                        </p:attrNameLst>
                                      </p:cBhvr>
                                      <p:tavLst>
                                        <p:tav tm="0">
                                          <p:val>
                                            <p:fltVal val="0"/>
                                          </p:val>
                                        </p:tav>
                                        <p:tav tm="100000">
                                          <p:val>
                                            <p:strVal val="#ppt_w"/>
                                          </p:val>
                                        </p:tav>
                                      </p:tavLst>
                                    </p:anim>
                                    <p:anim calcmode="lin" valueType="num">
                                      <p:cBhvr>
                                        <p:cTn id="20" dur="1000" fill="hold"/>
                                        <p:tgtEl>
                                          <p:spTgt spid="28681"/>
                                        </p:tgtEl>
                                        <p:attrNameLst>
                                          <p:attrName>ppt_h</p:attrName>
                                        </p:attrNameLst>
                                      </p:cBhvr>
                                      <p:tavLst>
                                        <p:tav tm="0">
                                          <p:val>
                                            <p:fltVal val="0"/>
                                          </p:val>
                                        </p:tav>
                                        <p:tav tm="100000">
                                          <p:val>
                                            <p:strVal val="#ppt_h"/>
                                          </p:val>
                                        </p:tav>
                                      </p:tavLst>
                                    </p:anim>
                                    <p:anim calcmode="lin" valueType="num">
                                      <p:cBhvr>
                                        <p:cTn id="21" dur="1000" fill="hold"/>
                                        <p:tgtEl>
                                          <p:spTgt spid="28681"/>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86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28683"/>
                                        </p:tgtEl>
                                        <p:attrNameLst>
                                          <p:attrName>style.visibility</p:attrName>
                                        </p:attrNameLst>
                                      </p:cBhvr>
                                      <p:to>
                                        <p:strVal val="visible"/>
                                      </p:to>
                                    </p:set>
                                    <p:animEffect transition="in" filter="wipe(right)">
                                      <p:cBhvr>
                                        <p:cTn id="27" dur="500"/>
                                        <p:tgtEl>
                                          <p:spTgt spid="2868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5" presetClass="entr" presetSubtype="0" fill="hold" grpId="0" nodeType="clickEffect">
                                  <p:stCondLst>
                                    <p:cond delay="0"/>
                                  </p:stCondLst>
                                  <p:childTnLst>
                                    <p:set>
                                      <p:cBhvr>
                                        <p:cTn id="31" dur="1" fill="hold">
                                          <p:stCondLst>
                                            <p:cond delay="0"/>
                                          </p:stCondLst>
                                        </p:cTn>
                                        <p:tgtEl>
                                          <p:spTgt spid="28682"/>
                                        </p:tgtEl>
                                        <p:attrNameLst>
                                          <p:attrName>style.visibility</p:attrName>
                                        </p:attrNameLst>
                                      </p:cBhvr>
                                      <p:to>
                                        <p:strVal val="visible"/>
                                      </p:to>
                                    </p:set>
                                    <p:anim calcmode="lin" valueType="num">
                                      <p:cBhvr>
                                        <p:cTn id="32" dur="1000" fill="hold"/>
                                        <p:tgtEl>
                                          <p:spTgt spid="28682"/>
                                        </p:tgtEl>
                                        <p:attrNameLst>
                                          <p:attrName>ppt_w</p:attrName>
                                        </p:attrNameLst>
                                      </p:cBhvr>
                                      <p:tavLst>
                                        <p:tav tm="0">
                                          <p:val>
                                            <p:fltVal val="0"/>
                                          </p:val>
                                        </p:tav>
                                        <p:tav tm="100000">
                                          <p:val>
                                            <p:strVal val="#ppt_w"/>
                                          </p:val>
                                        </p:tav>
                                      </p:tavLst>
                                    </p:anim>
                                    <p:anim calcmode="lin" valueType="num">
                                      <p:cBhvr>
                                        <p:cTn id="33" dur="1000" fill="hold"/>
                                        <p:tgtEl>
                                          <p:spTgt spid="28682"/>
                                        </p:tgtEl>
                                        <p:attrNameLst>
                                          <p:attrName>ppt_h</p:attrName>
                                        </p:attrNameLst>
                                      </p:cBhvr>
                                      <p:tavLst>
                                        <p:tav tm="0">
                                          <p:val>
                                            <p:fltVal val="0"/>
                                          </p:val>
                                        </p:tav>
                                        <p:tav tm="100000">
                                          <p:val>
                                            <p:strVal val="#ppt_h"/>
                                          </p:val>
                                        </p:tav>
                                      </p:tavLst>
                                    </p:anim>
                                    <p:anim calcmode="lin" valueType="num">
                                      <p:cBhvr>
                                        <p:cTn id="34" dur="1000" fill="hold"/>
                                        <p:tgtEl>
                                          <p:spTgt spid="28682"/>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28682"/>
                                        </p:tgtEl>
                                        <p:attrNameLst>
                                          <p:attrName>ppt_y</p:attrName>
                                        </p:attrNameLst>
                                      </p:cBhvr>
                                      <p:tavLst>
                                        <p:tav tm="0" fmla="#ppt_y+(sin(-2*pi*(1-$))*-#ppt_x+cos(-2*pi*(1-$))*(1-#ppt_y))*(1-$)">
                                          <p:val>
                                            <p:fltVal val="0"/>
                                          </p:val>
                                        </p:tav>
                                        <p:tav tm="100000">
                                          <p:val>
                                            <p:fltVal val="1"/>
                                          </p:val>
                                        </p:tav>
                                      </p:tavLst>
                                    </p:anim>
                                  </p:childTnLst>
                                </p:cTn>
                              </p:par>
                              <p:par>
                                <p:cTn id="36" presetID="15" presetClass="entr" presetSubtype="0" fill="hold" grpId="0" nodeType="withEffect">
                                  <p:stCondLst>
                                    <p:cond delay="0"/>
                                  </p:stCondLst>
                                  <p:childTnLst>
                                    <p:set>
                                      <p:cBhvr>
                                        <p:cTn id="37" dur="1" fill="hold">
                                          <p:stCondLst>
                                            <p:cond delay="0"/>
                                          </p:stCondLst>
                                        </p:cTn>
                                        <p:tgtEl>
                                          <p:spTgt spid="28680"/>
                                        </p:tgtEl>
                                        <p:attrNameLst>
                                          <p:attrName>style.visibility</p:attrName>
                                        </p:attrNameLst>
                                      </p:cBhvr>
                                      <p:to>
                                        <p:strVal val="visible"/>
                                      </p:to>
                                    </p:set>
                                    <p:anim calcmode="lin" valueType="num">
                                      <p:cBhvr>
                                        <p:cTn id="38" dur="1000" fill="hold"/>
                                        <p:tgtEl>
                                          <p:spTgt spid="28680"/>
                                        </p:tgtEl>
                                        <p:attrNameLst>
                                          <p:attrName>ppt_w</p:attrName>
                                        </p:attrNameLst>
                                      </p:cBhvr>
                                      <p:tavLst>
                                        <p:tav tm="0">
                                          <p:val>
                                            <p:fltVal val="0"/>
                                          </p:val>
                                        </p:tav>
                                        <p:tav tm="100000">
                                          <p:val>
                                            <p:strVal val="#ppt_w"/>
                                          </p:val>
                                        </p:tav>
                                      </p:tavLst>
                                    </p:anim>
                                    <p:anim calcmode="lin" valueType="num">
                                      <p:cBhvr>
                                        <p:cTn id="39" dur="1000" fill="hold"/>
                                        <p:tgtEl>
                                          <p:spTgt spid="28680"/>
                                        </p:tgtEl>
                                        <p:attrNameLst>
                                          <p:attrName>ppt_h</p:attrName>
                                        </p:attrNameLst>
                                      </p:cBhvr>
                                      <p:tavLst>
                                        <p:tav tm="0">
                                          <p:val>
                                            <p:fltVal val="0"/>
                                          </p:val>
                                        </p:tav>
                                        <p:tav tm="100000">
                                          <p:val>
                                            <p:strVal val="#ppt_h"/>
                                          </p:val>
                                        </p:tav>
                                      </p:tavLst>
                                    </p:anim>
                                    <p:anim calcmode="lin" valueType="num">
                                      <p:cBhvr>
                                        <p:cTn id="40" dur="1000" fill="hold"/>
                                        <p:tgtEl>
                                          <p:spTgt spid="28680"/>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286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28676"/>
                                        </p:tgtEl>
                                        <p:attrNameLst>
                                          <p:attrName>style.visibility</p:attrName>
                                        </p:attrNameLst>
                                      </p:cBhvr>
                                      <p:to>
                                        <p:strVal val="visible"/>
                                      </p:to>
                                    </p:set>
                                    <p:anim calcmode="lin" valueType="num">
                                      <p:cBhvr additive="base">
                                        <p:cTn id="46" dur="500" fill="hold"/>
                                        <p:tgtEl>
                                          <p:spTgt spid="28676"/>
                                        </p:tgtEl>
                                        <p:attrNameLst>
                                          <p:attrName>ppt_x</p:attrName>
                                        </p:attrNameLst>
                                      </p:cBhvr>
                                      <p:tavLst>
                                        <p:tav tm="0">
                                          <p:val>
                                            <p:strVal val="0-#ppt_w/2"/>
                                          </p:val>
                                        </p:tav>
                                        <p:tav tm="100000">
                                          <p:val>
                                            <p:strVal val="#ppt_x"/>
                                          </p:val>
                                        </p:tav>
                                      </p:tavLst>
                                    </p:anim>
                                    <p:anim calcmode="lin" valueType="num">
                                      <p:cBhvr additive="base">
                                        <p:cTn id="47" dur="500" fill="hold"/>
                                        <p:tgtEl>
                                          <p:spTgt spid="286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nimBg="1" autoUpdateAnimBg="0"/>
      <p:bldP spid="28677" grpId="0" animBg="1" autoUpdateAnimBg="0"/>
      <p:bldP spid="28679" grpId="0" animBg="1"/>
      <p:bldP spid="28680" grpId="0" animBg="1"/>
      <p:bldP spid="28681" grpId="0" animBg="1"/>
      <p:bldP spid="28682" grpId="0" animBg="1"/>
      <p:bldP spid="2868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38 3rd MJ"/>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7539038"/>
          </a:xfrm>
          <a:prstGeom prst="rect">
            <a:avLst/>
          </a:prstGeom>
          <a:noFill/>
          <a:extLst>
            <a:ext uri="{909E8E84-426E-40dd-AFC4-6F175D3DCCD1}">
              <a14:hiddenFill xmlns:a14="http://schemas.microsoft.com/office/drawing/2010/main">
                <a:solidFill>
                  <a:srgbClr val="FFFFFF"/>
                </a:solidFill>
              </a14:hiddenFill>
            </a:ext>
          </a:extLst>
        </p:spPr>
      </p:pic>
      <p:sp>
        <p:nvSpPr>
          <p:cNvPr id="29702" name="Text Box 6"/>
          <p:cNvSpPr txBox="1">
            <a:spLocks noChangeArrowheads="1"/>
          </p:cNvSpPr>
          <p:nvPr/>
        </p:nvSpPr>
        <p:spPr bwMode="auto">
          <a:xfrm>
            <a:off x="3311525" y="228600"/>
            <a:ext cx="2459038" cy="519113"/>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zh-CN" sz="2800" b="1">
                <a:solidFill>
                  <a:srgbClr val="FFFFFF"/>
                </a:solidFill>
                <a:latin typeface="Arial" charset="0"/>
                <a:ea typeface="SimSun" charset="0"/>
                <a:cs typeface="SimSun" charset="0"/>
              </a:rPr>
              <a:t>2 Corinthians</a:t>
            </a:r>
          </a:p>
        </p:txBody>
      </p:sp>
      <p:sp>
        <p:nvSpPr>
          <p:cNvPr id="29703" name="Text Box 7"/>
          <p:cNvSpPr txBox="1">
            <a:spLocks noChangeArrowheads="1"/>
          </p:cNvSpPr>
          <p:nvPr/>
        </p:nvSpPr>
        <p:spPr bwMode="auto">
          <a:xfrm>
            <a:off x="1298575" y="152400"/>
            <a:ext cx="1758950" cy="822325"/>
          </a:xfrm>
          <a:prstGeom prst="rect">
            <a:avLst/>
          </a:prstGeom>
          <a:solidFill>
            <a:srgbClr val="8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b="1">
                <a:solidFill>
                  <a:schemeClr val="bg1"/>
                </a:solidFill>
                <a:latin typeface="Arial" charset="0"/>
              </a:rPr>
              <a:t>Origin:</a:t>
            </a:r>
          </a:p>
          <a:p>
            <a:pPr algn="ctr"/>
            <a:r>
              <a:rPr lang="en-US" b="1">
                <a:solidFill>
                  <a:schemeClr val="bg1"/>
                </a:solidFill>
                <a:latin typeface="Arial" charset="0"/>
              </a:rPr>
              <a:t>Macedonia</a:t>
            </a:r>
          </a:p>
        </p:txBody>
      </p:sp>
      <p:sp>
        <p:nvSpPr>
          <p:cNvPr id="29704" name="Text Box 8"/>
          <p:cNvSpPr txBox="1">
            <a:spLocks noChangeArrowheads="1"/>
          </p:cNvSpPr>
          <p:nvPr/>
        </p:nvSpPr>
        <p:spPr bwMode="auto">
          <a:xfrm>
            <a:off x="290513" y="3048000"/>
            <a:ext cx="1436687" cy="822325"/>
          </a:xfrm>
          <a:prstGeom prst="rect">
            <a:avLst/>
          </a:prstGeom>
          <a:solidFill>
            <a:srgbClr val="8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b="1">
                <a:solidFill>
                  <a:schemeClr val="bg1"/>
                </a:solidFill>
                <a:latin typeface="Arial" charset="0"/>
              </a:rPr>
              <a:t>Tujuan :</a:t>
            </a:r>
          </a:p>
          <a:p>
            <a:pPr algn="ctr"/>
            <a:r>
              <a:rPr lang="en-US" b="1">
                <a:solidFill>
                  <a:schemeClr val="bg1"/>
                </a:solidFill>
                <a:latin typeface="Arial" charset="0"/>
              </a:rPr>
              <a:t>Korintus</a:t>
            </a:r>
          </a:p>
        </p:txBody>
      </p:sp>
      <p:sp>
        <p:nvSpPr>
          <p:cNvPr id="29705" name="AutoShape 9"/>
          <p:cNvSpPr>
            <a:spLocks noChangeArrowheads="1"/>
          </p:cNvSpPr>
          <p:nvPr/>
        </p:nvSpPr>
        <p:spPr bwMode="auto">
          <a:xfrm>
            <a:off x="990600" y="381000"/>
            <a:ext cx="457200" cy="228600"/>
          </a:xfrm>
          <a:prstGeom prst="irregularSeal2">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706" name="AutoShape 10"/>
          <p:cNvSpPr>
            <a:spLocks noChangeArrowheads="1"/>
          </p:cNvSpPr>
          <p:nvPr/>
        </p:nvSpPr>
        <p:spPr bwMode="auto">
          <a:xfrm>
            <a:off x="228600" y="2438400"/>
            <a:ext cx="457200" cy="228600"/>
          </a:xfrm>
          <a:prstGeom prst="irregularSeal2">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707" name="AutoShape 11"/>
          <p:cNvSpPr>
            <a:spLocks noChangeArrowheads="1"/>
          </p:cNvSpPr>
          <p:nvPr/>
        </p:nvSpPr>
        <p:spPr bwMode="auto">
          <a:xfrm rot="-3950652" flipH="1" flipV="1">
            <a:off x="171450" y="1466850"/>
            <a:ext cx="2171700" cy="685800"/>
          </a:xfrm>
          <a:prstGeom prst="curvedDownArrow">
            <a:avLst>
              <a:gd name="adj1" fmla="val 63333"/>
              <a:gd name="adj2" fmla="val 126667"/>
              <a:gd name="adj3" fmla="val 33333"/>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708" name="Text Box 12"/>
          <p:cNvSpPr txBox="1">
            <a:spLocks noChangeArrowheads="1"/>
          </p:cNvSpPr>
          <p:nvPr/>
        </p:nvSpPr>
        <p:spPr bwMode="auto">
          <a:xfrm>
            <a:off x="8374063" y="76200"/>
            <a:ext cx="693737"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Arial" charset="0"/>
              </a:rPr>
              <a:t>163</a:t>
            </a:r>
          </a:p>
        </p:txBody>
      </p:sp>
      <p:sp>
        <p:nvSpPr>
          <p:cNvPr id="29709" name="Text Box 13"/>
          <p:cNvSpPr txBox="1">
            <a:spLocks noChangeArrowheads="1"/>
          </p:cNvSpPr>
          <p:nvPr/>
        </p:nvSpPr>
        <p:spPr bwMode="auto">
          <a:xfrm rot="20400000">
            <a:off x="381000" y="3352800"/>
            <a:ext cx="5121275" cy="3022600"/>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285750" indent="-285750">
              <a:defRPr sz="2400">
                <a:solidFill>
                  <a:schemeClr val="tx1"/>
                </a:solidFill>
                <a:latin typeface="Times New Roman" charset="0"/>
                <a:ea typeface="ＭＳ Ｐゴシック" charset="0"/>
              </a:defRPr>
            </a:lvl1pPr>
            <a:lvl2pPr>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fontAlgn="base">
              <a:spcBef>
                <a:spcPct val="0"/>
              </a:spcBef>
              <a:spcAft>
                <a:spcPct val="0"/>
              </a:spcAft>
              <a:defRPr sz="2400">
                <a:solidFill>
                  <a:schemeClr val="tx1"/>
                </a:solidFill>
                <a:latin typeface="Times New Roman" charset="0"/>
                <a:ea typeface="ＭＳ Ｐゴシック" charset="0"/>
              </a:defRPr>
            </a:lvl6pPr>
            <a:lvl7pPr fontAlgn="base">
              <a:spcBef>
                <a:spcPct val="0"/>
              </a:spcBef>
              <a:spcAft>
                <a:spcPct val="0"/>
              </a:spcAft>
              <a:defRPr sz="2400">
                <a:solidFill>
                  <a:schemeClr val="tx1"/>
                </a:solidFill>
                <a:latin typeface="Times New Roman" charset="0"/>
                <a:ea typeface="ＭＳ Ｐゴシック" charset="0"/>
              </a:defRPr>
            </a:lvl7pPr>
            <a:lvl8pPr fontAlgn="base">
              <a:spcBef>
                <a:spcPct val="0"/>
              </a:spcBef>
              <a:spcAft>
                <a:spcPct val="0"/>
              </a:spcAft>
              <a:defRPr sz="2400">
                <a:solidFill>
                  <a:schemeClr val="tx1"/>
                </a:solidFill>
                <a:latin typeface="Times New Roman" charset="0"/>
                <a:ea typeface="ＭＳ Ｐゴシック" charset="0"/>
              </a:defRPr>
            </a:lvl8pPr>
            <a:lvl9pPr fontAlgn="base">
              <a:spcBef>
                <a:spcPct val="0"/>
              </a:spcBef>
              <a:spcAft>
                <a:spcPct val="0"/>
              </a:spcAft>
              <a:defRPr sz="2400">
                <a:solidFill>
                  <a:schemeClr val="tx1"/>
                </a:solidFill>
                <a:latin typeface="Times New Roman" charset="0"/>
                <a:ea typeface="ＭＳ Ｐゴシック" charset="0"/>
              </a:defRPr>
            </a:lvl9pPr>
          </a:lstStyle>
          <a:p>
            <a:pPr algn="ctr"/>
            <a:r>
              <a:rPr lang="en-US" altLang="zh-CN" b="1" u="sng">
                <a:latin typeface="Arial" charset="0"/>
              </a:rPr>
              <a:t>Penanggalan</a:t>
            </a:r>
            <a:endParaRPr lang="en-US" altLang="zh-CN" b="1">
              <a:latin typeface="Arial" charset="0"/>
            </a:endParaRPr>
          </a:p>
          <a:p>
            <a:pPr algn="ctr"/>
            <a:r>
              <a:rPr lang="en-US" altLang="zh-CN" b="1">
                <a:latin typeface="Arial" charset="0"/>
              </a:rPr>
              <a:t>1 Korintus ditulis pada Mei 56 M (1 Kor. 16:5-8).</a:t>
            </a:r>
          </a:p>
          <a:p>
            <a:pPr algn="ctr"/>
            <a:r>
              <a:rPr lang="en-US" altLang="zh-CN" b="1">
                <a:latin typeface="Arial" charset="0"/>
              </a:rPr>
              <a:t>2 Korintus ditulis tidak lebih dari 1 tahun setelah 1 Korintus (2 Kor. 8:10; 9:2).</a:t>
            </a:r>
          </a:p>
          <a:p>
            <a:pPr algn="ctr"/>
            <a:r>
              <a:rPr lang="en-US" altLang="zh-CN" b="1">
                <a:latin typeface="Arial" charset="0"/>
              </a:rPr>
              <a:t>2 Korintus ditulis kemudian pada tahun 56 M.</a:t>
            </a:r>
          </a:p>
        </p:txBody>
      </p:sp>
      <p:sp>
        <p:nvSpPr>
          <p:cNvPr id="29710" name="Text Box 14"/>
          <p:cNvSpPr txBox="1">
            <a:spLocks noChangeArrowheads="1"/>
          </p:cNvSpPr>
          <p:nvPr/>
        </p:nvSpPr>
        <p:spPr bwMode="auto">
          <a:xfrm rot="1200000">
            <a:off x="4127500" y="1741488"/>
            <a:ext cx="4914900" cy="2292350"/>
          </a:xfrm>
          <a:prstGeom prst="rect">
            <a:avLst/>
          </a:prstGeom>
          <a:solidFill>
            <a:srgbClr val="B2B2B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zh-CN" b="1" u="sng">
                <a:solidFill>
                  <a:srgbClr val="010000"/>
                </a:solidFill>
                <a:latin typeface="Arial" charset="0"/>
                <a:ea typeface="SimSun" charset="0"/>
                <a:cs typeface="SimSun" charset="0"/>
              </a:rPr>
              <a:t>Asal/Penerima surat</a:t>
            </a:r>
            <a:endParaRPr lang="en-US" altLang="zh-CN" b="1">
              <a:solidFill>
                <a:srgbClr val="010000"/>
              </a:solidFill>
              <a:latin typeface="Arial" charset="0"/>
              <a:ea typeface="SimSun" charset="0"/>
              <a:cs typeface="SimSun" charset="0"/>
            </a:endParaRPr>
          </a:p>
          <a:p>
            <a:pPr algn="ctr"/>
            <a:r>
              <a:rPr lang="en-US" altLang="zh-CN" b="1">
                <a:solidFill>
                  <a:srgbClr val="010000"/>
                </a:solidFill>
                <a:latin typeface="Arial" charset="0"/>
                <a:ea typeface="SimSun" charset="0"/>
                <a:cs typeface="SimSun" charset="0"/>
              </a:rPr>
              <a:t>Paulus mengirimkan suratnya yang kedua kepada gereja di Korintus dari profinsi Makedonia, sebelah utara Korintus</a:t>
            </a:r>
            <a:endParaRPr lang="en-US" b="1">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9703"/>
                                        </p:tgtEl>
                                        <p:attrNameLst>
                                          <p:attrName>style.visibility</p:attrName>
                                        </p:attrNameLst>
                                      </p:cBhvr>
                                      <p:to>
                                        <p:strVal val="visible"/>
                                      </p:to>
                                    </p:set>
                                    <p:anim calcmode="lin" valueType="num">
                                      <p:cBhvr>
                                        <p:cTn id="7" dur="1000" fill="hold"/>
                                        <p:tgtEl>
                                          <p:spTgt spid="29703"/>
                                        </p:tgtEl>
                                        <p:attrNameLst>
                                          <p:attrName>ppt_w</p:attrName>
                                        </p:attrNameLst>
                                      </p:cBhvr>
                                      <p:tavLst>
                                        <p:tav tm="0">
                                          <p:val>
                                            <p:fltVal val="0"/>
                                          </p:val>
                                        </p:tav>
                                        <p:tav tm="100000">
                                          <p:val>
                                            <p:strVal val="#ppt_w"/>
                                          </p:val>
                                        </p:tav>
                                      </p:tavLst>
                                    </p:anim>
                                    <p:anim calcmode="lin" valueType="num">
                                      <p:cBhvr>
                                        <p:cTn id="8" dur="1000" fill="hold"/>
                                        <p:tgtEl>
                                          <p:spTgt spid="29703"/>
                                        </p:tgtEl>
                                        <p:attrNameLst>
                                          <p:attrName>ppt_h</p:attrName>
                                        </p:attrNameLst>
                                      </p:cBhvr>
                                      <p:tavLst>
                                        <p:tav tm="0">
                                          <p:val>
                                            <p:fltVal val="0"/>
                                          </p:val>
                                        </p:tav>
                                        <p:tav tm="100000">
                                          <p:val>
                                            <p:strVal val="#ppt_h"/>
                                          </p:val>
                                        </p:tav>
                                      </p:tavLst>
                                    </p:anim>
                                    <p:anim calcmode="lin" valueType="num">
                                      <p:cBhvr>
                                        <p:cTn id="9" dur="1000" fill="hold"/>
                                        <p:tgtEl>
                                          <p:spTgt spid="2970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9703"/>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29705"/>
                                        </p:tgtEl>
                                        <p:attrNameLst>
                                          <p:attrName>style.visibility</p:attrName>
                                        </p:attrNameLst>
                                      </p:cBhvr>
                                      <p:to>
                                        <p:strVal val="visible"/>
                                      </p:to>
                                    </p:set>
                                    <p:anim calcmode="lin" valueType="num">
                                      <p:cBhvr>
                                        <p:cTn id="13" dur="1000" fill="hold"/>
                                        <p:tgtEl>
                                          <p:spTgt spid="29705"/>
                                        </p:tgtEl>
                                        <p:attrNameLst>
                                          <p:attrName>ppt_w</p:attrName>
                                        </p:attrNameLst>
                                      </p:cBhvr>
                                      <p:tavLst>
                                        <p:tav tm="0">
                                          <p:val>
                                            <p:fltVal val="0"/>
                                          </p:val>
                                        </p:tav>
                                        <p:tav tm="100000">
                                          <p:val>
                                            <p:strVal val="#ppt_w"/>
                                          </p:val>
                                        </p:tav>
                                      </p:tavLst>
                                    </p:anim>
                                    <p:anim calcmode="lin" valueType="num">
                                      <p:cBhvr>
                                        <p:cTn id="14" dur="1000" fill="hold"/>
                                        <p:tgtEl>
                                          <p:spTgt spid="29705"/>
                                        </p:tgtEl>
                                        <p:attrNameLst>
                                          <p:attrName>ppt_h</p:attrName>
                                        </p:attrNameLst>
                                      </p:cBhvr>
                                      <p:tavLst>
                                        <p:tav tm="0">
                                          <p:val>
                                            <p:fltVal val="0"/>
                                          </p:val>
                                        </p:tav>
                                        <p:tav tm="100000">
                                          <p:val>
                                            <p:strVal val="#ppt_h"/>
                                          </p:val>
                                        </p:tav>
                                      </p:tavLst>
                                    </p:anim>
                                    <p:anim calcmode="lin" valueType="num">
                                      <p:cBhvr>
                                        <p:cTn id="15" dur="1000" fill="hold"/>
                                        <p:tgtEl>
                                          <p:spTgt spid="29705"/>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970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29707"/>
                                        </p:tgtEl>
                                        <p:attrNameLst>
                                          <p:attrName>style.visibility</p:attrName>
                                        </p:attrNameLst>
                                      </p:cBhvr>
                                      <p:to>
                                        <p:strVal val="visible"/>
                                      </p:to>
                                    </p:set>
                                    <p:animEffect transition="in" filter="wipe(right)">
                                      <p:cBhvr>
                                        <p:cTn id="21" dur="500"/>
                                        <p:tgtEl>
                                          <p:spTgt spid="2970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5" presetClass="entr" presetSubtype="0" fill="hold" grpId="0" nodeType="clickEffect">
                                  <p:stCondLst>
                                    <p:cond delay="0"/>
                                  </p:stCondLst>
                                  <p:childTnLst>
                                    <p:set>
                                      <p:cBhvr>
                                        <p:cTn id="25" dur="1" fill="hold">
                                          <p:stCondLst>
                                            <p:cond delay="0"/>
                                          </p:stCondLst>
                                        </p:cTn>
                                        <p:tgtEl>
                                          <p:spTgt spid="29706"/>
                                        </p:tgtEl>
                                        <p:attrNameLst>
                                          <p:attrName>style.visibility</p:attrName>
                                        </p:attrNameLst>
                                      </p:cBhvr>
                                      <p:to>
                                        <p:strVal val="visible"/>
                                      </p:to>
                                    </p:set>
                                    <p:anim calcmode="lin" valueType="num">
                                      <p:cBhvr>
                                        <p:cTn id="26" dur="1000" fill="hold"/>
                                        <p:tgtEl>
                                          <p:spTgt spid="29706"/>
                                        </p:tgtEl>
                                        <p:attrNameLst>
                                          <p:attrName>ppt_w</p:attrName>
                                        </p:attrNameLst>
                                      </p:cBhvr>
                                      <p:tavLst>
                                        <p:tav tm="0">
                                          <p:val>
                                            <p:fltVal val="0"/>
                                          </p:val>
                                        </p:tav>
                                        <p:tav tm="100000">
                                          <p:val>
                                            <p:strVal val="#ppt_w"/>
                                          </p:val>
                                        </p:tav>
                                      </p:tavLst>
                                    </p:anim>
                                    <p:anim calcmode="lin" valueType="num">
                                      <p:cBhvr>
                                        <p:cTn id="27" dur="1000" fill="hold"/>
                                        <p:tgtEl>
                                          <p:spTgt spid="29706"/>
                                        </p:tgtEl>
                                        <p:attrNameLst>
                                          <p:attrName>ppt_h</p:attrName>
                                        </p:attrNameLst>
                                      </p:cBhvr>
                                      <p:tavLst>
                                        <p:tav tm="0">
                                          <p:val>
                                            <p:fltVal val="0"/>
                                          </p:val>
                                        </p:tav>
                                        <p:tav tm="100000">
                                          <p:val>
                                            <p:strVal val="#ppt_h"/>
                                          </p:val>
                                        </p:tav>
                                      </p:tavLst>
                                    </p:anim>
                                    <p:anim calcmode="lin" valueType="num">
                                      <p:cBhvr>
                                        <p:cTn id="28" dur="1000" fill="hold"/>
                                        <p:tgtEl>
                                          <p:spTgt spid="29706"/>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29706"/>
                                        </p:tgtEl>
                                        <p:attrNameLst>
                                          <p:attrName>ppt_y</p:attrName>
                                        </p:attrNameLst>
                                      </p:cBhvr>
                                      <p:tavLst>
                                        <p:tav tm="0" fmla="#ppt_y+(sin(-2*pi*(1-$))*-#ppt_x+cos(-2*pi*(1-$))*(1-#ppt_y))*(1-$)">
                                          <p:val>
                                            <p:fltVal val="0"/>
                                          </p:val>
                                        </p:tav>
                                        <p:tav tm="100000">
                                          <p:val>
                                            <p:fltVal val="1"/>
                                          </p:val>
                                        </p:tav>
                                      </p:tavLst>
                                    </p:anim>
                                  </p:childTnLst>
                                </p:cTn>
                              </p:par>
                              <p:par>
                                <p:cTn id="30" presetID="15" presetClass="entr" presetSubtype="0" fill="hold" grpId="0" nodeType="withEffect">
                                  <p:stCondLst>
                                    <p:cond delay="0"/>
                                  </p:stCondLst>
                                  <p:childTnLst>
                                    <p:set>
                                      <p:cBhvr>
                                        <p:cTn id="31" dur="1" fill="hold">
                                          <p:stCondLst>
                                            <p:cond delay="0"/>
                                          </p:stCondLst>
                                        </p:cTn>
                                        <p:tgtEl>
                                          <p:spTgt spid="29704"/>
                                        </p:tgtEl>
                                        <p:attrNameLst>
                                          <p:attrName>style.visibility</p:attrName>
                                        </p:attrNameLst>
                                      </p:cBhvr>
                                      <p:to>
                                        <p:strVal val="visible"/>
                                      </p:to>
                                    </p:set>
                                    <p:anim calcmode="lin" valueType="num">
                                      <p:cBhvr>
                                        <p:cTn id="32" dur="1000" fill="hold"/>
                                        <p:tgtEl>
                                          <p:spTgt spid="29704"/>
                                        </p:tgtEl>
                                        <p:attrNameLst>
                                          <p:attrName>ppt_w</p:attrName>
                                        </p:attrNameLst>
                                      </p:cBhvr>
                                      <p:tavLst>
                                        <p:tav tm="0">
                                          <p:val>
                                            <p:fltVal val="0"/>
                                          </p:val>
                                        </p:tav>
                                        <p:tav tm="100000">
                                          <p:val>
                                            <p:strVal val="#ppt_w"/>
                                          </p:val>
                                        </p:tav>
                                      </p:tavLst>
                                    </p:anim>
                                    <p:anim calcmode="lin" valueType="num">
                                      <p:cBhvr>
                                        <p:cTn id="33" dur="1000" fill="hold"/>
                                        <p:tgtEl>
                                          <p:spTgt spid="29704"/>
                                        </p:tgtEl>
                                        <p:attrNameLst>
                                          <p:attrName>ppt_h</p:attrName>
                                        </p:attrNameLst>
                                      </p:cBhvr>
                                      <p:tavLst>
                                        <p:tav tm="0">
                                          <p:val>
                                            <p:fltVal val="0"/>
                                          </p:val>
                                        </p:tav>
                                        <p:tav tm="100000">
                                          <p:val>
                                            <p:strVal val="#ppt_h"/>
                                          </p:val>
                                        </p:tav>
                                      </p:tavLst>
                                    </p:anim>
                                    <p:anim calcmode="lin" valueType="num">
                                      <p:cBhvr>
                                        <p:cTn id="34" dur="1000" fill="hold"/>
                                        <p:tgtEl>
                                          <p:spTgt spid="29704"/>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2970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29709"/>
                                        </p:tgtEl>
                                        <p:attrNameLst>
                                          <p:attrName>style.visibility</p:attrName>
                                        </p:attrNameLst>
                                      </p:cBhvr>
                                      <p:to>
                                        <p:strVal val="visible"/>
                                      </p:to>
                                    </p:set>
                                    <p:anim calcmode="lin" valueType="num">
                                      <p:cBhvr additive="base">
                                        <p:cTn id="40" dur="500" fill="hold"/>
                                        <p:tgtEl>
                                          <p:spTgt spid="29709"/>
                                        </p:tgtEl>
                                        <p:attrNameLst>
                                          <p:attrName>ppt_x</p:attrName>
                                        </p:attrNameLst>
                                      </p:cBhvr>
                                      <p:tavLst>
                                        <p:tav tm="0">
                                          <p:val>
                                            <p:strVal val="0-#ppt_w/2"/>
                                          </p:val>
                                        </p:tav>
                                        <p:tav tm="100000">
                                          <p:val>
                                            <p:strVal val="#ppt_x"/>
                                          </p:val>
                                        </p:tav>
                                      </p:tavLst>
                                    </p:anim>
                                    <p:anim calcmode="lin" valueType="num">
                                      <p:cBhvr additive="base">
                                        <p:cTn id="41" dur="500" fill="hold"/>
                                        <p:tgtEl>
                                          <p:spTgt spid="29709"/>
                                        </p:tgtEl>
                                        <p:attrNameLst>
                                          <p:attrName>ppt_y</p:attrName>
                                        </p:attrNameLst>
                                      </p:cBhvr>
                                      <p:tavLst>
                                        <p:tav tm="0">
                                          <p:val>
                                            <p:strVal val="#ppt_y"/>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2" fill="hold" grpId="0" nodeType="clickEffect">
                                  <p:stCondLst>
                                    <p:cond delay="0"/>
                                  </p:stCondLst>
                                  <p:childTnLst>
                                    <p:set>
                                      <p:cBhvr>
                                        <p:cTn id="45" dur="1" fill="hold">
                                          <p:stCondLst>
                                            <p:cond delay="0"/>
                                          </p:stCondLst>
                                        </p:cTn>
                                        <p:tgtEl>
                                          <p:spTgt spid="29710"/>
                                        </p:tgtEl>
                                        <p:attrNameLst>
                                          <p:attrName>style.visibility</p:attrName>
                                        </p:attrNameLst>
                                      </p:cBhvr>
                                      <p:to>
                                        <p:strVal val="visible"/>
                                      </p:to>
                                    </p:set>
                                    <p:anim calcmode="lin" valueType="num">
                                      <p:cBhvr additive="base">
                                        <p:cTn id="46" dur="500" fill="hold"/>
                                        <p:tgtEl>
                                          <p:spTgt spid="29710"/>
                                        </p:tgtEl>
                                        <p:attrNameLst>
                                          <p:attrName>ppt_x</p:attrName>
                                        </p:attrNameLst>
                                      </p:cBhvr>
                                      <p:tavLst>
                                        <p:tav tm="0">
                                          <p:val>
                                            <p:strVal val="1+#ppt_w/2"/>
                                          </p:val>
                                        </p:tav>
                                        <p:tav tm="100000">
                                          <p:val>
                                            <p:strVal val="#ppt_x"/>
                                          </p:val>
                                        </p:tav>
                                      </p:tavLst>
                                    </p:anim>
                                    <p:anim calcmode="lin" valueType="num">
                                      <p:cBhvr additive="base">
                                        <p:cTn id="47" dur="500" fill="hold"/>
                                        <p:tgtEl>
                                          <p:spTgt spid="297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3" grpId="0" animBg="1"/>
      <p:bldP spid="29704" grpId="0" animBg="1"/>
      <p:bldP spid="29705" grpId="0" animBg="1"/>
      <p:bldP spid="29706" grpId="0" animBg="1"/>
      <p:bldP spid="29707" grpId="0" animBg="1"/>
      <p:bldP spid="29709" grpId="0" animBg="1" autoUpdateAnimBg="0"/>
      <p:bldP spid="29710"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8305800" y="76200"/>
            <a:ext cx="693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Arial" charset="0"/>
              </a:rPr>
              <a:t>163</a:t>
            </a:r>
          </a:p>
        </p:txBody>
      </p:sp>
      <p:sp>
        <p:nvSpPr>
          <p:cNvPr id="19459" name="Text Box 3"/>
          <p:cNvSpPr txBox="1">
            <a:spLocks noChangeArrowheads="1"/>
          </p:cNvSpPr>
          <p:nvPr/>
        </p:nvSpPr>
        <p:spPr bwMode="auto">
          <a:xfrm>
            <a:off x="3860800" y="228600"/>
            <a:ext cx="1350963" cy="519113"/>
          </a:xfrm>
          <a:prstGeom prst="rect">
            <a:avLst/>
          </a:prstGeom>
          <a:solidFill>
            <a:srgbClr val="4C2B09"/>
          </a:solidFill>
          <a:ln>
            <a:noFill/>
          </a:ln>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lvl1pPr algn="ctr" eaLnBrk="0" hangingPunct="0">
              <a:defRPr sz="3200" b="1">
                <a:solidFill>
                  <a:srgbClr val="FFFFFF"/>
                </a:solidFill>
                <a:latin typeface="Arial"/>
                <a:ea typeface="SimSun"/>
                <a:cs typeface="SimSun"/>
              </a:defRPr>
            </a:lvl1pPr>
            <a:lvl2pPr algn="ctr" eaLnBrk="0" hangingPunct="0">
              <a:defRPr sz="4400">
                <a:solidFill>
                  <a:schemeClr val="tx2"/>
                </a:solidFill>
                <a:latin typeface="Arial" charset="0"/>
                <a:ea typeface="ＭＳ Ｐゴシック" pitchFamily="-107" charset="-128"/>
                <a:cs typeface="ＭＳ Ｐゴシック" pitchFamily="-107" charset="-128"/>
              </a:defRPr>
            </a:lvl2pPr>
            <a:lvl3pPr algn="ctr" eaLnBrk="0" hangingPunct="0">
              <a:defRPr sz="4400">
                <a:solidFill>
                  <a:schemeClr val="tx2"/>
                </a:solidFill>
                <a:latin typeface="Arial" charset="0"/>
                <a:ea typeface="ＭＳ Ｐゴシック" pitchFamily="-107" charset="-128"/>
                <a:cs typeface="ＭＳ Ｐゴシック" pitchFamily="-107" charset="-128"/>
              </a:defRPr>
            </a:lvl3pPr>
            <a:lvl4pPr algn="ctr" eaLnBrk="0" hangingPunct="0">
              <a:defRPr sz="4400">
                <a:solidFill>
                  <a:schemeClr val="tx2"/>
                </a:solidFill>
                <a:latin typeface="Arial" charset="0"/>
                <a:ea typeface="ＭＳ Ｐゴシック" pitchFamily="-107" charset="-128"/>
                <a:cs typeface="ＭＳ Ｐゴシック" pitchFamily="-107" charset="-128"/>
              </a:defRPr>
            </a:lvl4pPr>
            <a:lvl5pPr algn="ctr" eaLnBrk="0" hangingPunct="0">
              <a:defRPr sz="4400">
                <a:solidFill>
                  <a:schemeClr val="tx2"/>
                </a:solidFill>
                <a:latin typeface="Arial" charset="0"/>
                <a:ea typeface="ＭＳ Ｐゴシック" pitchFamily="-107" charset="-128"/>
                <a:cs typeface="ＭＳ Ｐゴシック" pitchFamily="-107" charset="-128"/>
              </a:defRPr>
            </a:lvl5pPr>
            <a:lvl6pPr marL="457200" algn="ctr" fontAlgn="base">
              <a:spcBef>
                <a:spcPct val="0"/>
              </a:spcBef>
              <a:spcAft>
                <a:spcPct val="0"/>
              </a:spcAft>
              <a:defRPr sz="4400">
                <a:solidFill>
                  <a:schemeClr val="tx2"/>
                </a:solidFill>
                <a:latin typeface="Times New Roman" pitchFamily="-111" charset="0"/>
              </a:defRPr>
            </a:lvl6pPr>
            <a:lvl7pPr marL="914400" algn="ctr" fontAlgn="base">
              <a:spcBef>
                <a:spcPct val="0"/>
              </a:spcBef>
              <a:spcAft>
                <a:spcPct val="0"/>
              </a:spcAft>
              <a:defRPr sz="4400">
                <a:solidFill>
                  <a:schemeClr val="tx2"/>
                </a:solidFill>
                <a:latin typeface="Times New Roman" pitchFamily="-111" charset="0"/>
              </a:defRPr>
            </a:lvl7pPr>
            <a:lvl8pPr marL="1371600" algn="ctr" fontAlgn="base">
              <a:spcBef>
                <a:spcPct val="0"/>
              </a:spcBef>
              <a:spcAft>
                <a:spcPct val="0"/>
              </a:spcAft>
              <a:defRPr sz="4400">
                <a:solidFill>
                  <a:schemeClr val="tx2"/>
                </a:solidFill>
                <a:latin typeface="Times New Roman" pitchFamily="-111" charset="0"/>
              </a:defRPr>
            </a:lvl8pPr>
            <a:lvl9pPr marL="1828800" algn="ctr" fontAlgn="base">
              <a:spcBef>
                <a:spcPct val="0"/>
              </a:spcBef>
              <a:spcAft>
                <a:spcPct val="0"/>
              </a:spcAft>
              <a:defRPr sz="4400">
                <a:solidFill>
                  <a:schemeClr val="tx2"/>
                </a:solidFill>
                <a:latin typeface="Times New Roman" pitchFamily="-111" charset="0"/>
              </a:defRPr>
            </a:lvl9pPr>
          </a:lstStyle>
          <a:p>
            <a:r>
              <a:rPr lang="en-US" altLang="zh-CN"/>
              <a:t>Tujuan</a:t>
            </a:r>
            <a:endParaRPr lang="en-US"/>
          </a:p>
        </p:txBody>
      </p:sp>
      <p:sp>
        <p:nvSpPr>
          <p:cNvPr id="19462" name="Text Box 6"/>
          <p:cNvSpPr txBox="1">
            <a:spLocks noChangeArrowheads="1"/>
          </p:cNvSpPr>
          <p:nvPr/>
        </p:nvSpPr>
        <p:spPr bwMode="auto">
          <a:xfrm>
            <a:off x="457200" y="5775325"/>
            <a:ext cx="8305800" cy="1006475"/>
          </a:xfrm>
          <a:prstGeom prst="rect">
            <a:avLst/>
          </a:prstGeom>
          <a:solidFill>
            <a:srgbClr val="000000"/>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buFont typeface="Wingdings" charset="0"/>
              <a:buNone/>
            </a:pPr>
            <a:r>
              <a:rPr lang="en-US" altLang="zh-CN" sz="2000">
                <a:solidFill>
                  <a:srgbClr val="F8F8F8"/>
                </a:solidFill>
                <a:latin typeface="Arial" charset="0"/>
                <a:ea typeface="SimSun" charset="0"/>
                <a:cs typeface="SimSun" charset="0"/>
              </a:rPr>
              <a:t>Bagaimanapun juga, Paulus tetap merasa penting untuk menulis 2 Korintus, khususnya untuk membela diri terhadap sekelompok kecil penentang.</a:t>
            </a:r>
          </a:p>
        </p:txBody>
      </p:sp>
      <p:sp>
        <p:nvSpPr>
          <p:cNvPr id="19464" name="Text Box 8"/>
          <p:cNvSpPr txBox="1">
            <a:spLocks noChangeArrowheads="1"/>
          </p:cNvSpPr>
          <p:nvPr/>
        </p:nvSpPr>
        <p:spPr bwMode="auto">
          <a:xfrm>
            <a:off x="457200" y="990600"/>
            <a:ext cx="8153400" cy="1474788"/>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buFont typeface="Wingdings" charset="0"/>
              <a:buNone/>
            </a:pPr>
            <a:r>
              <a:rPr lang="en-US" altLang="zh-CN" sz="1800">
                <a:solidFill>
                  <a:srgbClr val="F8F8F8"/>
                </a:solidFill>
                <a:latin typeface="Arial" charset="0"/>
                <a:ea typeface="SimSun" charset="0"/>
                <a:cs typeface="SimSun" charset="0"/>
              </a:rPr>
              <a:t>Diantara tahun Paulus menuliskan surat 1 Korintus, ternyata guru-guru palsu telah masuk ke dalam jemaat dan mengarahkan jemaat untuk melawan Paulus dan menuduh Paulus sebagai seorang yang sombong, licik, tidak menarik dalam penampilan dan khotbah, tidak jujur dan tidak memiliki kualitas sebagai seorang rasul.</a:t>
            </a:r>
          </a:p>
        </p:txBody>
      </p:sp>
      <p:sp>
        <p:nvSpPr>
          <p:cNvPr id="19465" name="Text Box 9"/>
          <p:cNvSpPr txBox="1">
            <a:spLocks noChangeArrowheads="1"/>
          </p:cNvSpPr>
          <p:nvPr/>
        </p:nvSpPr>
        <p:spPr bwMode="auto">
          <a:xfrm>
            <a:off x="457200" y="2686050"/>
            <a:ext cx="8229600" cy="925513"/>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buFont typeface="Wingdings" charset="0"/>
              <a:buNone/>
            </a:pPr>
            <a:r>
              <a:rPr lang="en-US" altLang="zh-CN" sz="1800">
                <a:solidFill>
                  <a:srgbClr val="F8F8F8"/>
                </a:solidFill>
                <a:latin typeface="Arial" charset="0"/>
                <a:ea typeface="SimSun" charset="0"/>
                <a:cs typeface="SimSun" charset="0"/>
              </a:rPr>
              <a:t>Paulus melihat tantangan ini sebagai alasan yang solid untuk mengunjungi gereja itu secara pribadi, dan ia menyebut kunjungannya yang kedua ini sebagai “kunjungan yang sangat menyakitkan”.</a:t>
            </a:r>
          </a:p>
        </p:txBody>
      </p:sp>
      <p:sp>
        <p:nvSpPr>
          <p:cNvPr id="19466" name="Text Box 10"/>
          <p:cNvSpPr txBox="1">
            <a:spLocks noChangeArrowheads="1"/>
          </p:cNvSpPr>
          <p:nvPr/>
        </p:nvSpPr>
        <p:spPr bwMode="auto">
          <a:xfrm>
            <a:off x="457200" y="3709988"/>
            <a:ext cx="8229600" cy="2024062"/>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zh-CN" sz="1800">
                <a:solidFill>
                  <a:srgbClr val="F8F8F8"/>
                </a:solidFill>
                <a:latin typeface="Arial" charset="0"/>
                <a:ea typeface="SimSun" charset="0"/>
                <a:cs typeface="SimSun" charset="0"/>
              </a:rPr>
              <a:t>Setelah mengunjungi gereja itu untuk kedua kalinya, Paulus menulis surat yang penuh kesedihan (suratnya yang ketiga)  untuk mendesak pemimpin gereja mengenakan disiplin gereja kepada para pemimpin yang menyesatkan. Tituslah yang mengantar surat itu, kemudian bertemu dengan Paulus di Makedonia dengan kabar yang menggembirakan bahwa kebanyakan jemaat Korintus telah bertobat dari ketidak percayaan mereka kepada otoritas kerasulan Paulus. </a:t>
            </a:r>
            <a:endParaRPr lang="en-US" sz="1800">
              <a:solidFill>
                <a:srgbClr val="F8F8F8"/>
              </a:solidFill>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464"/>
                                        </p:tgtEl>
                                        <p:attrNameLst>
                                          <p:attrName>style.visibility</p:attrName>
                                        </p:attrNameLst>
                                      </p:cBhvr>
                                      <p:to>
                                        <p:strVal val="visible"/>
                                      </p:to>
                                    </p:set>
                                    <p:anim calcmode="lin" valueType="num">
                                      <p:cBhvr additive="base">
                                        <p:cTn id="7" dur="500" fill="hold"/>
                                        <p:tgtEl>
                                          <p:spTgt spid="19464"/>
                                        </p:tgtEl>
                                        <p:attrNameLst>
                                          <p:attrName>ppt_x</p:attrName>
                                        </p:attrNameLst>
                                      </p:cBhvr>
                                      <p:tavLst>
                                        <p:tav tm="0">
                                          <p:val>
                                            <p:strVal val="#ppt_x"/>
                                          </p:val>
                                        </p:tav>
                                        <p:tav tm="100000">
                                          <p:val>
                                            <p:strVal val="#ppt_x"/>
                                          </p:val>
                                        </p:tav>
                                      </p:tavLst>
                                    </p:anim>
                                    <p:anim calcmode="lin" valueType="num">
                                      <p:cBhvr additive="base">
                                        <p:cTn id="8" dur="500" fill="hold"/>
                                        <p:tgtEl>
                                          <p:spTgt spid="1946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9465"/>
                                        </p:tgtEl>
                                        <p:attrNameLst>
                                          <p:attrName>style.visibility</p:attrName>
                                        </p:attrNameLst>
                                      </p:cBhvr>
                                      <p:to>
                                        <p:strVal val="visible"/>
                                      </p:to>
                                    </p:set>
                                    <p:anim calcmode="lin" valueType="num">
                                      <p:cBhvr additive="base">
                                        <p:cTn id="13" dur="500" fill="hold"/>
                                        <p:tgtEl>
                                          <p:spTgt spid="19465"/>
                                        </p:tgtEl>
                                        <p:attrNameLst>
                                          <p:attrName>ppt_x</p:attrName>
                                        </p:attrNameLst>
                                      </p:cBhvr>
                                      <p:tavLst>
                                        <p:tav tm="0">
                                          <p:val>
                                            <p:strVal val="#ppt_x"/>
                                          </p:val>
                                        </p:tav>
                                        <p:tav tm="100000">
                                          <p:val>
                                            <p:strVal val="#ppt_x"/>
                                          </p:val>
                                        </p:tav>
                                      </p:tavLst>
                                    </p:anim>
                                    <p:anim calcmode="lin" valueType="num">
                                      <p:cBhvr additive="base">
                                        <p:cTn id="14" dur="500" fill="hold"/>
                                        <p:tgtEl>
                                          <p:spTgt spid="19465"/>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9466"/>
                                        </p:tgtEl>
                                        <p:attrNameLst>
                                          <p:attrName>style.visibility</p:attrName>
                                        </p:attrNameLst>
                                      </p:cBhvr>
                                      <p:to>
                                        <p:strVal val="visible"/>
                                      </p:to>
                                    </p:set>
                                    <p:anim calcmode="lin" valueType="num">
                                      <p:cBhvr additive="base">
                                        <p:cTn id="19" dur="500" fill="hold"/>
                                        <p:tgtEl>
                                          <p:spTgt spid="19466"/>
                                        </p:tgtEl>
                                        <p:attrNameLst>
                                          <p:attrName>ppt_x</p:attrName>
                                        </p:attrNameLst>
                                      </p:cBhvr>
                                      <p:tavLst>
                                        <p:tav tm="0">
                                          <p:val>
                                            <p:strVal val="#ppt_x"/>
                                          </p:val>
                                        </p:tav>
                                        <p:tav tm="100000">
                                          <p:val>
                                            <p:strVal val="#ppt_x"/>
                                          </p:val>
                                        </p:tav>
                                      </p:tavLst>
                                    </p:anim>
                                    <p:anim calcmode="lin" valueType="num">
                                      <p:cBhvr additive="base">
                                        <p:cTn id="20" dur="500" fill="hold"/>
                                        <p:tgtEl>
                                          <p:spTgt spid="1946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9462"/>
                                        </p:tgtEl>
                                        <p:attrNameLst>
                                          <p:attrName>style.visibility</p:attrName>
                                        </p:attrNameLst>
                                      </p:cBhvr>
                                      <p:to>
                                        <p:strVal val="visible"/>
                                      </p:to>
                                    </p:set>
                                    <p:anim calcmode="lin" valueType="num">
                                      <p:cBhvr additive="base">
                                        <p:cTn id="25" dur="500" fill="hold"/>
                                        <p:tgtEl>
                                          <p:spTgt spid="19462"/>
                                        </p:tgtEl>
                                        <p:attrNameLst>
                                          <p:attrName>ppt_x</p:attrName>
                                        </p:attrNameLst>
                                      </p:cBhvr>
                                      <p:tavLst>
                                        <p:tav tm="0">
                                          <p:val>
                                            <p:strVal val="#ppt_x"/>
                                          </p:val>
                                        </p:tav>
                                        <p:tav tm="100000">
                                          <p:val>
                                            <p:strVal val="#ppt_x"/>
                                          </p:val>
                                        </p:tav>
                                      </p:tavLst>
                                    </p:anim>
                                    <p:anim calcmode="lin" valueType="num">
                                      <p:cBhvr additive="base">
                                        <p:cTn id="26" dur="500" fill="hold"/>
                                        <p:tgtEl>
                                          <p:spTgt spid="1946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animBg="1" autoUpdateAnimBg="0"/>
      <p:bldP spid="19464" grpId="0" animBg="1" autoUpdateAnimBg="0"/>
      <p:bldP spid="19465" grpId="0" animBg="1" autoUpdateAnimBg="0"/>
      <p:bldP spid="19466"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8305800" y="76200"/>
            <a:ext cx="693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Arial" charset="0"/>
              </a:rPr>
              <a:t>164</a:t>
            </a:r>
          </a:p>
        </p:txBody>
      </p:sp>
      <p:sp>
        <p:nvSpPr>
          <p:cNvPr id="21507" name="Text Box 3"/>
          <p:cNvSpPr txBox="1">
            <a:spLocks noChangeArrowheads="1"/>
          </p:cNvSpPr>
          <p:nvPr/>
        </p:nvSpPr>
        <p:spPr bwMode="auto">
          <a:xfrm>
            <a:off x="0" y="0"/>
            <a:ext cx="9144000" cy="747713"/>
          </a:xfrm>
          <a:prstGeom prst="rect">
            <a:avLst/>
          </a:prstGeom>
          <a:solidFill>
            <a:srgbClr val="800000"/>
          </a:solidFill>
          <a:ln>
            <a:noFill/>
          </a:ln>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lvl1pPr algn="ctr" eaLnBrk="0" hangingPunct="0">
              <a:defRPr sz="2800" b="1">
                <a:solidFill>
                  <a:srgbClr val="FFFFFF"/>
                </a:solidFill>
                <a:latin typeface="Arial"/>
                <a:ea typeface="SimSun"/>
                <a:cs typeface="SimSun"/>
              </a:defRPr>
            </a:lvl1pPr>
            <a:lvl2pPr algn="ctr" eaLnBrk="0" hangingPunct="0">
              <a:defRPr sz="4400">
                <a:solidFill>
                  <a:schemeClr val="tx2"/>
                </a:solidFill>
                <a:latin typeface="Arial" charset="0"/>
                <a:ea typeface="ＭＳ Ｐゴシック" pitchFamily="-107" charset="-128"/>
                <a:cs typeface="ＭＳ Ｐゴシック" pitchFamily="-107" charset="-128"/>
              </a:defRPr>
            </a:lvl2pPr>
            <a:lvl3pPr algn="ctr" eaLnBrk="0" hangingPunct="0">
              <a:defRPr sz="4400">
                <a:solidFill>
                  <a:schemeClr val="tx2"/>
                </a:solidFill>
                <a:latin typeface="Arial" charset="0"/>
                <a:ea typeface="ＭＳ Ｐゴシック" pitchFamily="-107" charset="-128"/>
                <a:cs typeface="ＭＳ Ｐゴシック" pitchFamily="-107" charset="-128"/>
              </a:defRPr>
            </a:lvl3pPr>
            <a:lvl4pPr algn="ctr" eaLnBrk="0" hangingPunct="0">
              <a:defRPr sz="4400">
                <a:solidFill>
                  <a:schemeClr val="tx2"/>
                </a:solidFill>
                <a:latin typeface="Arial" charset="0"/>
                <a:ea typeface="ＭＳ Ｐゴシック" pitchFamily="-107" charset="-128"/>
                <a:cs typeface="ＭＳ Ｐゴシック" pitchFamily="-107" charset="-128"/>
              </a:defRPr>
            </a:lvl4pPr>
            <a:lvl5pPr algn="ctr" eaLnBrk="0" hangingPunct="0">
              <a:defRPr sz="4400">
                <a:solidFill>
                  <a:schemeClr val="tx2"/>
                </a:solidFill>
                <a:latin typeface="Arial" charset="0"/>
                <a:ea typeface="ＭＳ Ｐゴシック" pitchFamily="-107" charset="-128"/>
                <a:cs typeface="ＭＳ Ｐゴシック" pitchFamily="-107" charset="-128"/>
              </a:defRPr>
            </a:lvl5pPr>
            <a:lvl6pPr marL="457200" algn="ctr" fontAlgn="base">
              <a:spcBef>
                <a:spcPct val="0"/>
              </a:spcBef>
              <a:spcAft>
                <a:spcPct val="0"/>
              </a:spcAft>
              <a:defRPr sz="4400">
                <a:solidFill>
                  <a:schemeClr val="tx2"/>
                </a:solidFill>
                <a:latin typeface="Times New Roman" pitchFamily="-111" charset="0"/>
              </a:defRPr>
            </a:lvl6pPr>
            <a:lvl7pPr marL="914400" algn="ctr" fontAlgn="base">
              <a:spcBef>
                <a:spcPct val="0"/>
              </a:spcBef>
              <a:spcAft>
                <a:spcPct val="0"/>
              </a:spcAft>
              <a:defRPr sz="4400">
                <a:solidFill>
                  <a:schemeClr val="tx2"/>
                </a:solidFill>
                <a:latin typeface="Times New Roman" pitchFamily="-111" charset="0"/>
              </a:defRPr>
            </a:lvl7pPr>
            <a:lvl8pPr marL="1371600" algn="ctr" fontAlgn="base">
              <a:spcBef>
                <a:spcPct val="0"/>
              </a:spcBef>
              <a:spcAft>
                <a:spcPct val="0"/>
              </a:spcAft>
              <a:defRPr sz="4400">
                <a:solidFill>
                  <a:schemeClr val="tx2"/>
                </a:solidFill>
                <a:latin typeface="Times New Roman" pitchFamily="-111" charset="0"/>
              </a:defRPr>
            </a:lvl8pPr>
            <a:lvl9pPr marL="1828800" algn="ctr" fontAlgn="base">
              <a:spcBef>
                <a:spcPct val="0"/>
              </a:spcBef>
              <a:spcAft>
                <a:spcPct val="0"/>
              </a:spcAft>
              <a:defRPr sz="4400">
                <a:solidFill>
                  <a:schemeClr val="tx2"/>
                </a:solidFill>
                <a:latin typeface="Times New Roman" pitchFamily="-111" charset="0"/>
              </a:defRPr>
            </a:lvl9pPr>
          </a:lstStyle>
          <a:p>
            <a:r>
              <a:rPr lang="en-US" altLang="zh-CN"/>
              <a:t>Karakteristik</a:t>
            </a:r>
            <a:endParaRPr lang="en-US"/>
          </a:p>
        </p:txBody>
      </p:sp>
      <p:sp>
        <p:nvSpPr>
          <p:cNvPr id="21508" name="Text Box 4"/>
          <p:cNvSpPr txBox="1">
            <a:spLocks noChangeArrowheads="1"/>
          </p:cNvSpPr>
          <p:nvPr/>
        </p:nvSpPr>
        <p:spPr bwMode="auto">
          <a:xfrm>
            <a:off x="457200" y="5029200"/>
            <a:ext cx="8305800" cy="1930400"/>
          </a:xfrm>
          <a:prstGeom prst="rect">
            <a:avLst/>
          </a:prstGeom>
          <a:solidFill>
            <a:schemeClr val="bg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buFont typeface="Wingdings" charset="0"/>
              <a:buNone/>
            </a:pPr>
            <a:r>
              <a:rPr lang="en-US" altLang="zh-CN">
                <a:solidFill>
                  <a:srgbClr val="000000"/>
                </a:solidFill>
                <a:latin typeface="Arial" charset="0"/>
                <a:ea typeface="SimSun" charset="0"/>
                <a:cs typeface="SimSun" charset="0"/>
              </a:rPr>
              <a:t>Surat ini merupakan pengembangan dari perintah Paulus sebelumnya dalam hal memberi (1 Kor. 16:1-4) dan merupakan fasal yang paling penting mengajarkan tentang memberi di sepanjang Perjanjian Baru</a:t>
            </a:r>
          </a:p>
          <a:p>
            <a:pPr algn="ctr">
              <a:buFont typeface="Wingdings" charset="0"/>
              <a:buNone/>
            </a:pPr>
            <a:r>
              <a:rPr lang="en-US" altLang="zh-CN">
                <a:solidFill>
                  <a:srgbClr val="000000"/>
                </a:solidFill>
                <a:latin typeface="Arial" charset="0"/>
                <a:ea typeface="SimSun" charset="0"/>
                <a:cs typeface="SimSun" charset="0"/>
              </a:rPr>
              <a:t>(2 Kor. 8—9). </a:t>
            </a:r>
          </a:p>
        </p:txBody>
      </p:sp>
      <p:sp>
        <p:nvSpPr>
          <p:cNvPr id="21509" name="Text Box 5"/>
          <p:cNvSpPr txBox="1">
            <a:spLocks noChangeArrowheads="1"/>
          </p:cNvSpPr>
          <p:nvPr/>
        </p:nvSpPr>
        <p:spPr bwMode="auto">
          <a:xfrm>
            <a:off x="457200" y="990600"/>
            <a:ext cx="8153400" cy="119697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buFont typeface="Wingdings" charset="0"/>
              <a:buNone/>
            </a:pPr>
            <a:r>
              <a:rPr lang="en-US" altLang="zh-CN">
                <a:solidFill>
                  <a:srgbClr val="000000"/>
                </a:solidFill>
                <a:latin typeface="Arial" charset="0"/>
                <a:ea typeface="SimSun" charset="0"/>
                <a:cs typeface="SimSun" charset="0"/>
              </a:rPr>
              <a:t>2 Korintus mengungkapkan karakter-karakter Paulus, motivasinya, prioritas, keinginan-keinginannya, dan emosinya lebih daripada di dalam tulisan PB lainnya</a:t>
            </a:r>
          </a:p>
        </p:txBody>
      </p:sp>
      <p:sp>
        <p:nvSpPr>
          <p:cNvPr id="21510" name="Text Box 6"/>
          <p:cNvSpPr txBox="1">
            <a:spLocks noChangeArrowheads="1"/>
          </p:cNvSpPr>
          <p:nvPr/>
        </p:nvSpPr>
        <p:spPr bwMode="auto">
          <a:xfrm>
            <a:off x="457200" y="2336800"/>
            <a:ext cx="8229600" cy="8318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buFont typeface="Wingdings" charset="0"/>
              <a:buNone/>
            </a:pPr>
            <a:r>
              <a:rPr lang="en-US" altLang="zh-CN">
                <a:solidFill>
                  <a:srgbClr val="000000"/>
                </a:solidFill>
                <a:latin typeface="Arial" charset="0"/>
                <a:ea typeface="SimSun" charset="0"/>
                <a:cs typeface="SimSun" charset="0"/>
              </a:rPr>
              <a:t>Mungkin ini merupakan pemikiran dan khotbah yang paling sedikit bagi gereja hari ini</a:t>
            </a:r>
          </a:p>
        </p:txBody>
      </p:sp>
      <p:sp>
        <p:nvSpPr>
          <p:cNvPr id="21511" name="Text Box 7"/>
          <p:cNvSpPr txBox="1">
            <a:spLocks noChangeArrowheads="1"/>
          </p:cNvSpPr>
          <p:nvPr/>
        </p:nvSpPr>
        <p:spPr bwMode="auto">
          <a:xfrm>
            <a:off x="457200" y="3683000"/>
            <a:ext cx="8229600" cy="8318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zh-CN">
                <a:solidFill>
                  <a:srgbClr val="000000"/>
                </a:solidFill>
                <a:latin typeface="Arial" charset="0"/>
                <a:ea typeface="SimSun" charset="0"/>
                <a:cs typeface="SimSun" charset="0"/>
              </a:rPr>
              <a:t>Kemungkinan juga 2 Korintus merupakan surat yang paling tidak sistimatis</a:t>
            </a:r>
            <a:endParaRPr lang="en-US">
              <a:solidFill>
                <a:srgbClr val="000000"/>
              </a:solidFill>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509"/>
                                        </p:tgtEl>
                                        <p:attrNameLst>
                                          <p:attrName>style.visibility</p:attrName>
                                        </p:attrNameLst>
                                      </p:cBhvr>
                                      <p:to>
                                        <p:strVal val="visible"/>
                                      </p:to>
                                    </p:set>
                                    <p:animEffect transition="in" filter="box(in)">
                                      <p:cBhvr>
                                        <p:cTn id="7" dur="500"/>
                                        <p:tgtEl>
                                          <p:spTgt spid="215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1510"/>
                                        </p:tgtEl>
                                        <p:attrNameLst>
                                          <p:attrName>style.visibility</p:attrName>
                                        </p:attrNameLst>
                                      </p:cBhvr>
                                      <p:to>
                                        <p:strVal val="visible"/>
                                      </p:to>
                                    </p:set>
                                    <p:animEffect transition="in" filter="box(in)">
                                      <p:cBhvr>
                                        <p:cTn id="12" dur="500"/>
                                        <p:tgtEl>
                                          <p:spTgt spid="215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1511"/>
                                        </p:tgtEl>
                                        <p:attrNameLst>
                                          <p:attrName>style.visibility</p:attrName>
                                        </p:attrNameLst>
                                      </p:cBhvr>
                                      <p:to>
                                        <p:strVal val="visible"/>
                                      </p:to>
                                    </p:set>
                                    <p:animEffect transition="in" filter="box(in)">
                                      <p:cBhvr>
                                        <p:cTn id="17" dur="500"/>
                                        <p:tgtEl>
                                          <p:spTgt spid="215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1508"/>
                                        </p:tgtEl>
                                        <p:attrNameLst>
                                          <p:attrName>style.visibility</p:attrName>
                                        </p:attrNameLst>
                                      </p:cBhvr>
                                      <p:to>
                                        <p:strVal val="visible"/>
                                      </p:to>
                                    </p:set>
                                    <p:animEffect transition="in" filter="box(in)">
                                      <p:cBhvr>
                                        <p:cTn id="22" dur="500"/>
                                        <p:tgtEl>
                                          <p:spTgt spid="21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animBg="1" autoUpdateAnimBg="0"/>
      <p:bldP spid="21509" grpId="0" animBg="1" autoUpdateAnimBg="0"/>
      <p:bldP spid="21510" grpId="0" animBg="1" autoUpdateAnimBg="0"/>
      <p:bldP spid="21511"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Ayat Kunci</a:t>
            </a:r>
          </a:p>
        </p:txBody>
      </p:sp>
      <p:sp>
        <p:nvSpPr>
          <p:cNvPr id="5" name="Rectangle 2"/>
          <p:cNvSpPr txBox="1">
            <a:spLocks noChangeArrowheads="1"/>
          </p:cNvSpPr>
          <p:nvPr/>
        </p:nvSpPr>
        <p:spPr bwMode="auto">
          <a:xfrm>
            <a:off x="0" y="1602008"/>
            <a:ext cx="9144000" cy="3699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en-US" altLang="zh-CN" sz="2800" b="1" dirty="0">
                <a:solidFill>
                  <a:srgbClr val="FFFFFF"/>
                </a:solidFill>
                <a:effectLst>
                  <a:outerShdw blurRad="38100" dist="38100" dir="2700000" algn="tl">
                    <a:srgbClr val="000000"/>
                  </a:outerShdw>
                </a:effectLst>
                <a:latin typeface="Arial" charset="0"/>
                <a:cs typeface="Arial" charset="0"/>
              </a:rPr>
              <a:t>Sebab bukan diri kami yang kami beritakan, tetapi Yesus Kristus sebagai Tuhan, dan diri kami sebagai hambamu karena kehendak Yesus. Sebab Allah yang telah berfirman : “dari dalam gelap akan terbit terang!”,Ia juga yang membuat terang-Nya bercahaya di dalam hati kita,supaya kita beroleh terang dari pengetahuan tentang kemuliaan Allah yang nampak pada wajah Kristus (2 Korintus 4:5-6).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Korintus</a:t>
            </a:r>
          </a:p>
        </p:txBody>
      </p:sp>
      <p:sp>
        <p:nvSpPr>
          <p:cNvPr id="7" name="Text Box 24"/>
          <p:cNvSpPr txBox="1">
            <a:spLocks noChangeArrowheads="1"/>
          </p:cNvSpPr>
          <p:nvPr/>
        </p:nvSpPr>
        <p:spPr bwMode="auto">
          <a:xfrm>
            <a:off x="8386825"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162</a:t>
            </a:r>
          </a:p>
        </p:txBody>
      </p:sp>
    </p:spTree>
    <p:extLst>
      <p:ext uri="{BB962C8B-B14F-4D97-AF65-F5344CB8AC3E}">
        <p14:creationId xmlns:p14="http://schemas.microsoft.com/office/powerpoint/2010/main" val="2277385591"/>
      </p:ext>
    </p:extLst>
  </p:cSld>
  <p:clrMapOvr>
    <a:masterClrMapping/>
  </p:clrMapOvr>
  <p:transition xmlns:p14="http://schemas.microsoft.com/office/powerpoint/2010/main"/>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8305800" y="76200"/>
            <a:ext cx="693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Arial" charset="0"/>
              </a:rPr>
              <a:t>164</a:t>
            </a:r>
          </a:p>
        </p:txBody>
      </p:sp>
      <p:sp>
        <p:nvSpPr>
          <p:cNvPr id="22531" name="Text Box 3"/>
          <p:cNvSpPr txBox="1">
            <a:spLocks noChangeArrowheads="1"/>
          </p:cNvSpPr>
          <p:nvPr/>
        </p:nvSpPr>
        <p:spPr bwMode="auto">
          <a:xfrm>
            <a:off x="3371850" y="228600"/>
            <a:ext cx="2360613" cy="519113"/>
          </a:xfrm>
          <a:prstGeom prst="rect">
            <a:avLst/>
          </a:prstGeom>
          <a:solidFill>
            <a:srgbClr val="FF0000"/>
          </a:solidFill>
          <a:ln>
            <a:noFill/>
          </a:ln>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lvl1pPr algn="ctr" eaLnBrk="0" hangingPunct="0">
              <a:defRPr sz="3200" b="1">
                <a:solidFill>
                  <a:srgbClr val="FFFFFF"/>
                </a:solidFill>
                <a:latin typeface="Arial"/>
                <a:ea typeface="SimSun"/>
                <a:cs typeface="SimSun"/>
              </a:defRPr>
            </a:lvl1pPr>
            <a:lvl2pPr algn="ctr" eaLnBrk="0" hangingPunct="0">
              <a:defRPr sz="4400">
                <a:solidFill>
                  <a:schemeClr val="tx2"/>
                </a:solidFill>
                <a:latin typeface="Arial" charset="0"/>
                <a:ea typeface="ＭＳ Ｐゴシック" pitchFamily="-107" charset="-128"/>
                <a:cs typeface="ＭＳ Ｐゴシック" pitchFamily="-107" charset="-128"/>
              </a:defRPr>
            </a:lvl2pPr>
            <a:lvl3pPr algn="ctr" eaLnBrk="0" hangingPunct="0">
              <a:defRPr sz="4400">
                <a:solidFill>
                  <a:schemeClr val="tx2"/>
                </a:solidFill>
                <a:latin typeface="Arial" charset="0"/>
                <a:ea typeface="ＭＳ Ｐゴシック" pitchFamily="-107" charset="-128"/>
                <a:cs typeface="ＭＳ Ｐゴシック" pitchFamily="-107" charset="-128"/>
              </a:defRPr>
            </a:lvl3pPr>
            <a:lvl4pPr algn="ctr" eaLnBrk="0" hangingPunct="0">
              <a:defRPr sz="4400">
                <a:solidFill>
                  <a:schemeClr val="tx2"/>
                </a:solidFill>
                <a:latin typeface="Arial" charset="0"/>
                <a:ea typeface="ＭＳ Ｐゴシック" pitchFamily="-107" charset="-128"/>
                <a:cs typeface="ＭＳ Ｐゴシック" pitchFamily="-107" charset="-128"/>
              </a:defRPr>
            </a:lvl4pPr>
            <a:lvl5pPr algn="ctr" eaLnBrk="0" hangingPunct="0">
              <a:defRPr sz="4400">
                <a:solidFill>
                  <a:schemeClr val="tx2"/>
                </a:solidFill>
                <a:latin typeface="Arial" charset="0"/>
                <a:ea typeface="ＭＳ Ｐゴシック" pitchFamily="-107" charset="-128"/>
                <a:cs typeface="ＭＳ Ｐゴシック" pitchFamily="-107" charset="-128"/>
              </a:defRPr>
            </a:lvl5pPr>
            <a:lvl6pPr marL="457200" algn="ctr" fontAlgn="base">
              <a:spcBef>
                <a:spcPct val="0"/>
              </a:spcBef>
              <a:spcAft>
                <a:spcPct val="0"/>
              </a:spcAft>
              <a:defRPr sz="4400">
                <a:solidFill>
                  <a:schemeClr val="tx2"/>
                </a:solidFill>
                <a:latin typeface="Times New Roman" pitchFamily="-111" charset="0"/>
              </a:defRPr>
            </a:lvl6pPr>
            <a:lvl7pPr marL="914400" algn="ctr" fontAlgn="base">
              <a:spcBef>
                <a:spcPct val="0"/>
              </a:spcBef>
              <a:spcAft>
                <a:spcPct val="0"/>
              </a:spcAft>
              <a:defRPr sz="4400">
                <a:solidFill>
                  <a:schemeClr val="tx2"/>
                </a:solidFill>
                <a:latin typeface="Times New Roman" pitchFamily="-111" charset="0"/>
              </a:defRPr>
            </a:lvl7pPr>
            <a:lvl8pPr marL="1371600" algn="ctr" fontAlgn="base">
              <a:spcBef>
                <a:spcPct val="0"/>
              </a:spcBef>
              <a:spcAft>
                <a:spcPct val="0"/>
              </a:spcAft>
              <a:defRPr sz="4400">
                <a:solidFill>
                  <a:schemeClr val="tx2"/>
                </a:solidFill>
                <a:latin typeface="Times New Roman" pitchFamily="-111" charset="0"/>
              </a:defRPr>
            </a:lvl8pPr>
            <a:lvl9pPr marL="1828800" algn="ctr" fontAlgn="base">
              <a:spcBef>
                <a:spcPct val="0"/>
              </a:spcBef>
              <a:spcAft>
                <a:spcPct val="0"/>
              </a:spcAft>
              <a:defRPr sz="4400">
                <a:solidFill>
                  <a:schemeClr val="tx2"/>
                </a:solidFill>
                <a:latin typeface="Times New Roman" pitchFamily="-111" charset="0"/>
              </a:defRPr>
            </a:lvl9pPr>
          </a:lstStyle>
          <a:p>
            <a:r>
              <a:rPr lang="en-US" altLang="zh-CN"/>
              <a:t>Argumentasi</a:t>
            </a:r>
            <a:endParaRPr lang="en-US"/>
          </a:p>
        </p:txBody>
      </p:sp>
      <p:sp>
        <p:nvSpPr>
          <p:cNvPr id="22533" name="Text Box 5"/>
          <p:cNvSpPr txBox="1">
            <a:spLocks noChangeArrowheads="1"/>
          </p:cNvSpPr>
          <p:nvPr/>
        </p:nvSpPr>
        <p:spPr bwMode="auto">
          <a:xfrm>
            <a:off x="457200" y="1368425"/>
            <a:ext cx="8153400" cy="4483100"/>
          </a:xfrm>
          <a:prstGeom prst="rect">
            <a:avLst/>
          </a:prstGeom>
          <a:solidFill>
            <a:srgbClr val="F8F8F8"/>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buFont typeface="Wingdings" charset="0"/>
              <a:buNone/>
            </a:pPr>
            <a:r>
              <a:rPr lang="en-US" altLang="zh-CN" b="1">
                <a:solidFill>
                  <a:srgbClr val="000000"/>
                </a:solidFill>
                <a:latin typeface="Arial" charset="0"/>
                <a:ea typeface="SimSun" charset="0"/>
                <a:cs typeface="SimSun" charset="0"/>
              </a:rPr>
              <a:t>Paulus menuliskan 2 Korintus untuk membela kerasulannya terhadap guru-guru palsu.  Hal ini dicapai melalui penjelasannya tentang kemurnian motivasi pelayanannya sehingga jemaat dapat mempercayainya (ps. 1—7), sebelum mereka selesai mengumpulkan persembahan yang telah mereka janjikan setahun sebelumnya (ps.8—9), dan melalui pembelaan serta penjelasan yang ternyata tentang kerasulannya (ps. 10—13). Sekalipun surat ini sarat dengan informasi pribadi, namun ini penting untuk menjaga integritasnya, sebelum banayk yang jatuh ke tangan para lawan Paulus.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533"/>
                                        </p:tgtEl>
                                        <p:attrNameLst>
                                          <p:attrName>style.visibility</p:attrName>
                                        </p:attrNameLst>
                                      </p:cBhvr>
                                      <p:to>
                                        <p:strVal val="visible"/>
                                      </p:to>
                                    </p:set>
                                    <p:anim calcmode="lin" valueType="num">
                                      <p:cBhvr>
                                        <p:cTn id="7" dur="1000" fill="hold"/>
                                        <p:tgtEl>
                                          <p:spTgt spid="22533"/>
                                        </p:tgtEl>
                                        <p:attrNameLst>
                                          <p:attrName>ppt_w</p:attrName>
                                        </p:attrNameLst>
                                      </p:cBhvr>
                                      <p:tavLst>
                                        <p:tav tm="0">
                                          <p:val>
                                            <p:fltVal val="0"/>
                                          </p:val>
                                        </p:tav>
                                        <p:tav tm="100000">
                                          <p:val>
                                            <p:strVal val="#ppt_w"/>
                                          </p:val>
                                        </p:tav>
                                      </p:tavLst>
                                    </p:anim>
                                    <p:anim calcmode="lin" valueType="num">
                                      <p:cBhvr>
                                        <p:cTn id="8" dur="1000" fill="hold"/>
                                        <p:tgtEl>
                                          <p:spTgt spid="22533"/>
                                        </p:tgtEl>
                                        <p:attrNameLst>
                                          <p:attrName>ppt_h</p:attrName>
                                        </p:attrNameLst>
                                      </p:cBhvr>
                                      <p:tavLst>
                                        <p:tav tm="0">
                                          <p:val>
                                            <p:fltVal val="0"/>
                                          </p:val>
                                        </p:tav>
                                        <p:tav tm="100000">
                                          <p:val>
                                            <p:strVal val="#ppt_h"/>
                                          </p:val>
                                        </p:tav>
                                      </p:tavLst>
                                    </p:anim>
                                    <p:anim calcmode="lin" valueType="num">
                                      <p:cBhvr>
                                        <p:cTn id="9" dur="1000" fill="hold"/>
                                        <p:tgtEl>
                                          <p:spTgt spid="2253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53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2003040097"/>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graphicFrame>
        <p:nvGraphicFramePr>
          <p:cNvPr id="67624" name="Group 40"/>
          <p:cNvGraphicFramePr>
            <a:graphicFrameLocks noGrp="1"/>
          </p:cNvGraphicFramePr>
          <p:nvPr>
            <p:extLst>
              <p:ext uri="{D42A27DB-BD31-4B8C-83A1-F6EECF244321}">
                <p14:modId xmlns:p14="http://schemas.microsoft.com/office/powerpoint/2010/main" val="3319229147"/>
              </p:ext>
            </p:extLst>
          </p:nvPr>
        </p:nvGraphicFramePr>
        <p:xfrm>
          <a:off x="179512" y="1219200"/>
          <a:ext cx="8784976" cy="5516880"/>
        </p:xfrm>
        <a:graphic>
          <a:graphicData uri="http://schemas.openxmlformats.org/drawingml/2006/table">
            <a:tbl>
              <a:tblPr/>
              <a:tblGrid>
                <a:gridCol w="4392488">
                  <a:extLst>
                    <a:ext uri="{9D8B030D-6E8A-4147-A177-3AD203B41FA5}">
                      <a16:colId xmlns:a16="http://schemas.microsoft.com/office/drawing/2014/main" xmlns="" val="20000"/>
                    </a:ext>
                  </a:extLst>
                </a:gridCol>
                <a:gridCol w="4392488">
                  <a:extLst>
                    <a:ext uri="{9D8B030D-6E8A-4147-A177-3AD203B41FA5}">
                      <a16:colId xmlns:a16="http://schemas.microsoft.com/office/drawing/2014/main" xmlns="" val="20001"/>
                    </a:ext>
                  </a:extLst>
                </a:gridCol>
              </a:tblGrid>
              <a:tr h="182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a:ln>
                            <a:noFill/>
                          </a:ln>
                          <a:solidFill>
                            <a:schemeClr val="bg1"/>
                          </a:solidFill>
                          <a:effectLst/>
                          <a:latin typeface="+mn-lt"/>
                          <a:ea typeface="ＭＳ Ｐゴシック" charset="0"/>
                          <a:cs typeface="Times New Roman" charset="0"/>
                        </a:rPr>
                        <a:t>Colin Kruse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a:ln>
                            <a:noFill/>
                          </a:ln>
                          <a:solidFill>
                            <a:schemeClr val="bg1"/>
                          </a:solidFill>
                          <a:effectLst/>
                          <a:latin typeface="+mn-lt"/>
                          <a:ea typeface="ＭＳ Ｐゴシック" charset="0"/>
                          <a:cs typeface="Times New Roman" charset="0"/>
                        </a:rPr>
                        <a:t>David K. Lowery</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xmlns="" val="10000"/>
                  </a:ext>
                </a:extLst>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a:ln>
                            <a:noFill/>
                          </a:ln>
                          <a:solidFill>
                            <a:schemeClr val="tx1"/>
                          </a:solidFill>
                          <a:effectLst/>
                          <a:latin typeface="+mn-lt"/>
                          <a:ea typeface="ＭＳ Ｐゴシック" charset="0"/>
                          <a:cs typeface="Times New Roman" charset="0"/>
                        </a:rPr>
                        <a:t>Kunjungan Pertama ke Korintus</a:t>
                      </a:r>
                      <a:endParaRPr kumimoji="0" lang="en-US" sz="2000" b="1" i="0" u="none" strike="noStrike" cap="none" normalizeH="0" baseline="0">
                        <a:ln>
                          <a:noFill/>
                        </a:ln>
                        <a:solidFill>
                          <a:schemeClr val="tx1"/>
                        </a:solidFill>
                        <a:effectLst/>
                        <a:latin typeface="+mn-lt"/>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a:ln>
                            <a:noFill/>
                          </a:ln>
                          <a:solidFill>
                            <a:schemeClr val="tx1"/>
                          </a:solidFill>
                          <a:effectLst/>
                          <a:latin typeface="+mn-lt"/>
                          <a:ea typeface="ＭＳ Ｐゴシック" charset="0"/>
                          <a:cs typeface="Times New Roman" charset="0"/>
                        </a:rPr>
                        <a:t>(Perjalanan Misi Kedua)</a:t>
                      </a:r>
                      <a:endParaRPr kumimoji="0" lang="en-US" sz="2000" b="1" i="0" u="none" strike="noStrike" cap="none" normalizeH="0" baseline="0">
                        <a:ln>
                          <a:noFill/>
                        </a:ln>
                        <a:solidFill>
                          <a:schemeClr val="tx1"/>
                        </a:solidFill>
                        <a:effectLst/>
                        <a:latin typeface="+mn-lt"/>
                        <a:ea typeface="ＭＳ Ｐゴシック" charset="0"/>
                        <a:cs typeface="Times New Roman"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CC">
                            <a:gamma/>
                            <a:tint val="19216"/>
                            <a:invGamma/>
                          </a:srgbClr>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a:ln>
                            <a:noFill/>
                          </a:ln>
                          <a:solidFill>
                            <a:schemeClr val="tx1"/>
                          </a:solidFill>
                          <a:effectLst/>
                          <a:latin typeface="+mn-lt"/>
                          <a:ea typeface="ＭＳ Ｐゴシック" charset="0"/>
                          <a:cs typeface="Times New Roman" charset="0"/>
                        </a:rPr>
                        <a:t>Kunjungan Pertama ke Korintus</a:t>
                      </a:r>
                      <a:endParaRPr kumimoji="0" lang="en-US" sz="2000" b="1" i="0" u="none" strike="noStrike" cap="none" normalizeH="0" baseline="0">
                        <a:ln>
                          <a:noFill/>
                        </a:ln>
                        <a:solidFill>
                          <a:schemeClr val="tx1"/>
                        </a:solidFill>
                        <a:effectLst/>
                        <a:latin typeface="+mn-lt"/>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a:ln>
                            <a:noFill/>
                          </a:ln>
                          <a:solidFill>
                            <a:schemeClr val="tx1"/>
                          </a:solidFill>
                          <a:effectLst/>
                          <a:latin typeface="+mn-lt"/>
                          <a:ea typeface="ＭＳ Ｐゴシック" charset="0"/>
                          <a:cs typeface="Times New Roman" charset="0"/>
                        </a:rPr>
                        <a:t>(Perjalanan Misi Kedua)</a:t>
                      </a:r>
                      <a:endParaRPr kumimoji="0" lang="en-US" sz="2000" b="1" i="0" u="none" strike="noStrike" cap="none" normalizeH="0" baseline="0">
                        <a:ln>
                          <a:noFill/>
                        </a:ln>
                        <a:solidFill>
                          <a:schemeClr val="tx1"/>
                        </a:solidFill>
                        <a:effectLst/>
                        <a:latin typeface="+mn-lt"/>
                        <a:ea typeface="ＭＳ Ｐゴシック" charset="0"/>
                        <a:cs typeface="Times New Roman"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CC">
                            <a:gamma/>
                            <a:tint val="19216"/>
                            <a:invGamma/>
                          </a:srgbClr>
                        </a:gs>
                      </a:gsLst>
                      <a:lin ang="5400000" scaled="1"/>
                    </a:gradFill>
                  </a:tcPr>
                </a:tc>
                <a:extLst>
                  <a:ext uri="{0D108BD9-81ED-4DB2-BD59-A6C34878D82A}">
                    <a16:rowId xmlns:a16="http://schemas.microsoft.com/office/drawing/2014/main" xmlns="" val="10001"/>
                  </a:ext>
                </a:extLst>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a:ln>
                            <a:noFill/>
                          </a:ln>
                          <a:solidFill>
                            <a:schemeClr val="tx1"/>
                          </a:solidFill>
                          <a:effectLst/>
                          <a:latin typeface="+mn-lt"/>
                          <a:ea typeface="ＭＳ Ｐゴシック" charset="0"/>
                          <a:cs typeface="Times New Roman" charset="0"/>
                        </a:rPr>
                        <a:t>Surat ke-1_ Surat ini diungkapkan dalam  Kor 5:9 (sekarang hilang)</a:t>
                      </a:r>
                      <a:endParaRPr kumimoji="0" lang="en-US" sz="2000" b="1" i="0" u="none" strike="noStrike" cap="none" normalizeH="0" baseline="0">
                        <a:ln>
                          <a:noFill/>
                        </a:ln>
                        <a:solidFill>
                          <a:schemeClr val="tx1"/>
                        </a:solidFill>
                        <a:effectLst/>
                        <a:latin typeface="+mn-lt"/>
                        <a:ea typeface="ＭＳ Ｐゴシック" charset="0"/>
                        <a:cs typeface="Times New Roman"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CC">
                            <a:gamma/>
                            <a:tint val="19216"/>
                            <a:invGamma/>
                          </a:srgbClr>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a:ln>
                            <a:noFill/>
                          </a:ln>
                          <a:solidFill>
                            <a:schemeClr val="tx1"/>
                          </a:solidFill>
                          <a:effectLst/>
                          <a:latin typeface="+mn-lt"/>
                          <a:ea typeface="ＭＳ Ｐゴシック" charset="0"/>
                          <a:cs typeface="Times New Roman" charset="0"/>
                        </a:rPr>
                        <a:t>Surat ke-1_ Surat ini diungkapkan dalam  Kor 5:9 (sekarang hilang)</a:t>
                      </a:r>
                      <a:endParaRPr kumimoji="0" lang="en-US" sz="2000" b="1" i="0" u="none" strike="noStrike" cap="none" normalizeH="0" baseline="0">
                        <a:ln>
                          <a:noFill/>
                        </a:ln>
                        <a:solidFill>
                          <a:schemeClr val="tx1"/>
                        </a:solidFill>
                        <a:effectLst/>
                        <a:latin typeface="+mn-lt"/>
                        <a:ea typeface="ＭＳ Ｐゴシック" charset="0"/>
                        <a:cs typeface="Times New Roman"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CC">
                            <a:gamma/>
                            <a:tint val="19216"/>
                            <a:invGamma/>
                          </a:srgbClr>
                        </a:gs>
                      </a:gsLst>
                      <a:lin ang="5400000" scaled="1"/>
                    </a:gradFill>
                  </a:tcPr>
                </a:tc>
                <a:extLst>
                  <a:ext uri="{0D108BD9-81ED-4DB2-BD59-A6C34878D82A}">
                    <a16:rowId xmlns:a16="http://schemas.microsoft.com/office/drawing/2014/main" xmlns="" val="10002"/>
                  </a:ext>
                </a:extLst>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a:ln>
                            <a:noFill/>
                          </a:ln>
                          <a:solidFill>
                            <a:schemeClr val="tx1"/>
                          </a:solidFill>
                          <a:effectLst/>
                          <a:latin typeface="+mn-lt"/>
                          <a:ea typeface="ＭＳ Ｐゴシック" charset="0"/>
                          <a:cs typeface="Times New Roman" charset="0"/>
                        </a:rPr>
                        <a:t>Surat ke-2– 1 Korintus</a:t>
                      </a:r>
                      <a:endParaRPr kumimoji="0" lang="en-US" sz="2000" b="1" i="0" u="none" strike="noStrike" cap="none" normalizeH="0" baseline="0">
                        <a:ln>
                          <a:noFill/>
                        </a:ln>
                        <a:solidFill>
                          <a:schemeClr val="tx1"/>
                        </a:solidFill>
                        <a:effectLst/>
                        <a:latin typeface="+mn-lt"/>
                        <a:ea typeface="ＭＳ Ｐゴシック" charset="0"/>
                        <a:cs typeface="Times New Roman"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CC">
                            <a:gamma/>
                            <a:tint val="19216"/>
                            <a:invGamma/>
                          </a:srgbClr>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a:ln>
                            <a:noFill/>
                          </a:ln>
                          <a:solidFill>
                            <a:schemeClr val="tx1"/>
                          </a:solidFill>
                          <a:effectLst/>
                          <a:latin typeface="+mn-lt"/>
                          <a:ea typeface="ＭＳ Ｐゴシック" charset="0"/>
                          <a:cs typeface="Times New Roman" charset="0"/>
                        </a:rPr>
                        <a:t>Surat ke-2– 1 Korintus</a:t>
                      </a:r>
                      <a:endParaRPr kumimoji="0" lang="en-GB" sz="2000" b="1" i="0" u="none" strike="noStrike" cap="none" normalizeH="0" baseline="0">
                        <a:ln>
                          <a:noFill/>
                        </a:ln>
                        <a:solidFill>
                          <a:schemeClr val="tx1"/>
                        </a:solidFill>
                        <a:effectLst/>
                        <a:latin typeface="+mn-lt"/>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CC">
                            <a:gamma/>
                            <a:tint val="19216"/>
                            <a:invGamma/>
                          </a:srgbClr>
                        </a:gs>
                      </a:gsLst>
                      <a:lin ang="5400000" scaled="1"/>
                    </a:gradFill>
                  </a:tcPr>
                </a:tc>
                <a:extLst>
                  <a:ext uri="{0D108BD9-81ED-4DB2-BD59-A6C34878D82A}">
                    <a16:rowId xmlns:a16="http://schemas.microsoft.com/office/drawing/2014/main" xmlns="" val="10003"/>
                  </a:ext>
                </a:extLst>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a:ln>
                            <a:noFill/>
                          </a:ln>
                          <a:solidFill>
                            <a:schemeClr val="tx1"/>
                          </a:solidFill>
                          <a:effectLst/>
                          <a:latin typeface="+mn-lt"/>
                          <a:ea typeface="ＭＳ Ｐゴシック" charset="0"/>
                          <a:cs typeface="Times New Roman" charset="0"/>
                        </a:rPr>
                        <a:t>Kunjungan Kedua ke Korintus</a:t>
                      </a:r>
                      <a:endParaRPr kumimoji="0" lang="en-US" sz="2000" b="1" i="0" u="none" strike="noStrike" cap="none" normalizeH="0" baseline="0">
                        <a:ln>
                          <a:noFill/>
                        </a:ln>
                        <a:solidFill>
                          <a:schemeClr val="tx1"/>
                        </a:solidFill>
                        <a:effectLst/>
                        <a:latin typeface="+mn-lt"/>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a:ln>
                            <a:noFill/>
                          </a:ln>
                          <a:solidFill>
                            <a:schemeClr val="tx1"/>
                          </a:solidFill>
                          <a:effectLst/>
                          <a:latin typeface="+mn-lt"/>
                          <a:ea typeface="ＭＳ Ｐゴシック" charset="0"/>
                          <a:cs typeface="Times New Roman" charset="0"/>
                        </a:rPr>
                        <a:t>(‘kunjungan yang menyakitkan’ – 2 Kor 2:1)</a:t>
                      </a:r>
                      <a:endParaRPr kumimoji="0" lang="en-US" sz="2000" b="1" i="0" u="none" strike="noStrike" cap="none" normalizeH="0" baseline="0">
                        <a:ln>
                          <a:noFill/>
                        </a:ln>
                        <a:solidFill>
                          <a:schemeClr val="tx1"/>
                        </a:solidFill>
                        <a:effectLst/>
                        <a:latin typeface="+mn-lt"/>
                        <a:ea typeface="ＭＳ Ｐゴシック" charset="0"/>
                        <a:cs typeface="Times New Roman"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CC">
                            <a:gamma/>
                            <a:tint val="19216"/>
                            <a:invGamma/>
                          </a:srgbClr>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a:ln>
                            <a:noFill/>
                          </a:ln>
                          <a:solidFill>
                            <a:schemeClr val="tx1"/>
                          </a:solidFill>
                          <a:effectLst/>
                          <a:latin typeface="+mn-lt"/>
                          <a:ea typeface="ＭＳ Ｐゴシック" charset="0"/>
                          <a:cs typeface="Times New Roman" charset="0"/>
                        </a:rPr>
                        <a:t>Kunjungan Kedua ke Korintus</a:t>
                      </a:r>
                      <a:endParaRPr kumimoji="0" lang="en-US" sz="2000" b="1" i="0" u="none" strike="noStrike" cap="none" normalizeH="0" baseline="0">
                        <a:ln>
                          <a:noFill/>
                        </a:ln>
                        <a:solidFill>
                          <a:schemeClr val="tx1"/>
                        </a:solidFill>
                        <a:effectLst/>
                        <a:latin typeface="+mn-lt"/>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a:ln>
                            <a:noFill/>
                          </a:ln>
                          <a:solidFill>
                            <a:schemeClr val="tx1"/>
                          </a:solidFill>
                          <a:effectLst/>
                          <a:latin typeface="+mn-lt"/>
                          <a:ea typeface="ＭＳ Ｐゴシック" charset="0"/>
                          <a:cs typeface="Times New Roman" charset="0"/>
                        </a:rPr>
                        <a:t>(‘kunjungan yang menyakitkan’ – 2 Kor 2:1)</a:t>
                      </a:r>
                      <a:endParaRPr kumimoji="0" lang="en-US" sz="2000" b="1" i="0" u="none" strike="noStrike" cap="none" normalizeH="0" baseline="0">
                        <a:ln>
                          <a:noFill/>
                        </a:ln>
                        <a:solidFill>
                          <a:schemeClr val="tx1"/>
                        </a:solidFill>
                        <a:effectLst/>
                        <a:latin typeface="+mn-lt"/>
                        <a:ea typeface="ＭＳ Ｐゴシック" charset="0"/>
                        <a:cs typeface="Times New Roman"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CC">
                            <a:gamma/>
                            <a:tint val="19216"/>
                            <a:invGamma/>
                          </a:srgbClr>
                        </a:gs>
                      </a:gsLst>
                      <a:lin ang="5400000" scaled="1"/>
                    </a:gradFill>
                  </a:tcPr>
                </a:tc>
                <a:extLst>
                  <a:ext uri="{0D108BD9-81ED-4DB2-BD59-A6C34878D82A}">
                    <a16:rowId xmlns:a16="http://schemas.microsoft.com/office/drawing/2014/main" xmlns="" val="10004"/>
                  </a:ext>
                </a:extLst>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a:ln>
                            <a:noFill/>
                          </a:ln>
                          <a:solidFill>
                            <a:schemeClr val="tx1"/>
                          </a:solidFill>
                          <a:effectLst/>
                          <a:latin typeface="+mn-lt"/>
                          <a:ea typeface="ＭＳ Ｐゴシック" charset="0"/>
                          <a:cs typeface="Times New Roman" charset="0"/>
                        </a:rPr>
                        <a:t>Surat ke-3– Surat yang “keras”</a:t>
                      </a:r>
                      <a:endParaRPr kumimoji="0" lang="en-US" sz="2000" b="1" i="0" u="none" strike="noStrike" cap="none" normalizeH="0" baseline="0">
                        <a:ln>
                          <a:noFill/>
                        </a:ln>
                        <a:solidFill>
                          <a:schemeClr val="tx1"/>
                        </a:solidFill>
                        <a:effectLst/>
                        <a:latin typeface="+mn-lt"/>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a:ln>
                            <a:noFill/>
                          </a:ln>
                          <a:solidFill>
                            <a:schemeClr val="tx1"/>
                          </a:solidFill>
                          <a:effectLst/>
                          <a:latin typeface="+mn-lt"/>
                          <a:ea typeface="ＭＳ Ｐゴシック" charset="0"/>
                          <a:cs typeface="Times New Roman" charset="0"/>
                        </a:rPr>
                        <a:t>Muncul dalam 2 Kor 2:3-4, 7:8,12</a:t>
                      </a:r>
                      <a:br>
                        <a:rPr kumimoji="0" lang="en-GB" sz="2000" b="1" i="0" u="none" strike="noStrike" cap="none" normalizeH="0" baseline="0">
                          <a:ln>
                            <a:noFill/>
                          </a:ln>
                          <a:solidFill>
                            <a:schemeClr val="tx1"/>
                          </a:solidFill>
                          <a:effectLst/>
                          <a:latin typeface="+mn-lt"/>
                          <a:ea typeface="ＭＳ Ｐゴシック" charset="0"/>
                          <a:cs typeface="Times New Roman" charset="0"/>
                        </a:rPr>
                      </a:br>
                      <a:r>
                        <a:rPr kumimoji="0" lang="en-GB" sz="2000" b="1" i="0" u="none" strike="noStrike" cap="none" normalizeH="0" baseline="0">
                          <a:ln>
                            <a:noFill/>
                          </a:ln>
                          <a:solidFill>
                            <a:schemeClr val="tx1"/>
                          </a:solidFill>
                          <a:effectLst/>
                          <a:latin typeface="+mn-lt"/>
                          <a:ea typeface="ＭＳ Ｐゴシック" charset="0"/>
                          <a:cs typeface="Times New Roman" charset="0"/>
                        </a:rPr>
                        <a:t> (sekarang hilang)</a:t>
                      </a:r>
                      <a:endParaRPr kumimoji="0" lang="en-US" sz="2000" b="1" i="0" u="none" strike="noStrike" cap="none" normalizeH="0" baseline="0">
                        <a:ln>
                          <a:noFill/>
                        </a:ln>
                        <a:solidFill>
                          <a:schemeClr val="tx1"/>
                        </a:solidFill>
                        <a:effectLst/>
                        <a:latin typeface="+mn-lt"/>
                        <a:ea typeface="ＭＳ Ｐゴシック" charset="0"/>
                        <a:cs typeface="Times New Roman"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CC">
                            <a:gamma/>
                            <a:tint val="19216"/>
                            <a:invGamma/>
                          </a:srgbClr>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a:ln>
                            <a:noFill/>
                          </a:ln>
                          <a:solidFill>
                            <a:schemeClr val="tx1"/>
                          </a:solidFill>
                          <a:effectLst/>
                          <a:latin typeface="+mn-lt"/>
                          <a:ea typeface="ＭＳ Ｐゴシック" charset="0"/>
                          <a:cs typeface="Times New Roman" charset="0"/>
                        </a:rPr>
                        <a:t>Surat ke-3– Surat yang “keras”</a:t>
                      </a:r>
                      <a:endParaRPr kumimoji="0" lang="en-US" sz="2000" b="1" i="0" u="none" strike="noStrike" cap="none" normalizeH="0" baseline="0">
                        <a:ln>
                          <a:noFill/>
                        </a:ln>
                        <a:solidFill>
                          <a:schemeClr val="tx1"/>
                        </a:solidFill>
                        <a:effectLst/>
                        <a:latin typeface="+mn-lt"/>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a:ln>
                            <a:noFill/>
                          </a:ln>
                          <a:solidFill>
                            <a:schemeClr val="tx1"/>
                          </a:solidFill>
                          <a:effectLst/>
                          <a:latin typeface="+mn-lt"/>
                          <a:ea typeface="ＭＳ Ｐゴシック" charset="0"/>
                          <a:cs typeface="Times New Roman" charset="0"/>
                        </a:rPr>
                        <a:t>Muncul dalam 2 Kor 2:3-4, 7:8,12</a:t>
                      </a:r>
                      <a:br>
                        <a:rPr kumimoji="0" lang="en-GB" sz="2000" b="1" i="0" u="none" strike="noStrike" cap="none" normalizeH="0" baseline="0">
                          <a:ln>
                            <a:noFill/>
                          </a:ln>
                          <a:solidFill>
                            <a:schemeClr val="tx1"/>
                          </a:solidFill>
                          <a:effectLst/>
                          <a:latin typeface="+mn-lt"/>
                          <a:ea typeface="ＭＳ Ｐゴシック" charset="0"/>
                          <a:cs typeface="Times New Roman" charset="0"/>
                        </a:rPr>
                      </a:br>
                      <a:r>
                        <a:rPr kumimoji="0" lang="en-GB" sz="2000" b="1" i="0" u="none" strike="noStrike" cap="none" normalizeH="0" baseline="0">
                          <a:ln>
                            <a:noFill/>
                          </a:ln>
                          <a:solidFill>
                            <a:schemeClr val="tx1"/>
                          </a:solidFill>
                          <a:effectLst/>
                          <a:latin typeface="+mn-lt"/>
                          <a:ea typeface="ＭＳ Ｐゴシック" charset="0"/>
                          <a:cs typeface="Times New Roman" charset="0"/>
                        </a:rPr>
                        <a:t>(sekarang hilang)</a:t>
                      </a:r>
                      <a:endParaRPr kumimoji="0" lang="en-US" sz="2000" b="1" i="0" u="none" strike="noStrike" cap="none" normalizeH="0" baseline="0">
                        <a:ln>
                          <a:noFill/>
                        </a:ln>
                        <a:solidFill>
                          <a:schemeClr val="tx1"/>
                        </a:solidFill>
                        <a:effectLst/>
                        <a:latin typeface="+mn-lt"/>
                        <a:ea typeface="ＭＳ Ｐゴシック" charset="0"/>
                        <a:cs typeface="Times New Roman"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CC">
                            <a:gamma/>
                            <a:tint val="19216"/>
                            <a:invGamma/>
                          </a:srgbClr>
                        </a:gs>
                      </a:gsLst>
                      <a:lin ang="5400000" scaled="1"/>
                    </a:gradFill>
                  </a:tcPr>
                </a:tc>
                <a:extLst>
                  <a:ext uri="{0D108BD9-81ED-4DB2-BD59-A6C34878D82A}">
                    <a16:rowId xmlns:a16="http://schemas.microsoft.com/office/drawing/2014/main" xmlns="" val="10005"/>
                  </a:ext>
                </a:extLst>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a:ln>
                            <a:noFill/>
                          </a:ln>
                          <a:solidFill>
                            <a:schemeClr val="tx1"/>
                          </a:solidFill>
                          <a:effectLst/>
                          <a:latin typeface="+mn-lt"/>
                          <a:ea typeface="ＭＳ Ｐゴシック" charset="0"/>
                          <a:cs typeface="Times New Roman" charset="0"/>
                        </a:rPr>
                        <a:t>Surat ke-4– 2 Kor 1 – 9</a:t>
                      </a:r>
                      <a:endParaRPr kumimoji="0" lang="en-US" sz="2000" b="1" i="0" u="none" strike="noStrike" cap="none" normalizeH="0" baseline="0">
                        <a:ln>
                          <a:noFill/>
                        </a:ln>
                        <a:solidFill>
                          <a:schemeClr val="tx1"/>
                        </a:solidFill>
                        <a:effectLst/>
                        <a:latin typeface="+mn-lt"/>
                        <a:ea typeface="ＭＳ Ｐゴシック" charset="0"/>
                        <a:cs typeface="Times New Roman"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CC">
                            <a:gamma/>
                            <a:tint val="19216"/>
                            <a:invGamma/>
                          </a:srgbClr>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a:ln>
                            <a:noFill/>
                          </a:ln>
                          <a:solidFill>
                            <a:schemeClr val="tx1"/>
                          </a:solidFill>
                          <a:effectLst/>
                          <a:latin typeface="+mn-lt"/>
                          <a:ea typeface="ＭＳ Ｐゴシック" charset="0"/>
                          <a:cs typeface="Times New Roman" charset="0"/>
                        </a:rPr>
                        <a:t>Surat ke-4 – 2 Korintus</a:t>
                      </a:r>
                      <a:endParaRPr kumimoji="0" lang="en-GB" sz="2000" b="1" i="0" u="none" strike="noStrike" cap="none" normalizeH="0" baseline="0">
                        <a:ln>
                          <a:noFill/>
                        </a:ln>
                        <a:solidFill>
                          <a:schemeClr val="tx1"/>
                        </a:solidFill>
                        <a:effectLst/>
                        <a:latin typeface="+mn-lt"/>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CC">
                            <a:gamma/>
                            <a:tint val="19216"/>
                            <a:invGamma/>
                          </a:srgbClr>
                        </a:gs>
                      </a:gsLst>
                      <a:lin ang="5400000" scaled="1"/>
                    </a:gradFill>
                  </a:tcPr>
                </a:tc>
                <a:extLst>
                  <a:ext uri="{0D108BD9-81ED-4DB2-BD59-A6C34878D82A}">
                    <a16:rowId xmlns:a16="http://schemas.microsoft.com/office/drawing/2014/main" xmlns="" val="10006"/>
                  </a:ext>
                </a:extLst>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a:ln>
                            <a:noFill/>
                          </a:ln>
                          <a:solidFill>
                            <a:schemeClr val="tx1"/>
                          </a:solidFill>
                          <a:effectLst/>
                          <a:latin typeface="+mn-lt"/>
                          <a:ea typeface="ＭＳ Ｐゴシック" charset="0"/>
                          <a:cs typeface="Times New Roman" charset="0"/>
                        </a:rPr>
                        <a:t>Surat ke-5– 2 Kor 10 – 13</a:t>
                      </a:r>
                      <a:endParaRPr kumimoji="0" lang="en-US" sz="2000" b="1" i="0" u="none" strike="noStrike" cap="none" normalizeH="0" baseline="0">
                        <a:ln>
                          <a:noFill/>
                        </a:ln>
                        <a:solidFill>
                          <a:schemeClr val="tx1"/>
                        </a:solidFill>
                        <a:effectLst/>
                        <a:latin typeface="+mn-lt"/>
                        <a:ea typeface="ＭＳ Ｐゴシック" charset="0"/>
                        <a:cs typeface="Times New Roman"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CC">
                            <a:gamma/>
                            <a:tint val="19216"/>
                            <a:invGamma/>
                          </a:srgbClr>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000" b="1" i="0" u="none" strike="noStrike" cap="none" normalizeH="0" baseline="0">
                        <a:ln>
                          <a:noFill/>
                        </a:ln>
                        <a:solidFill>
                          <a:schemeClr val="tx1"/>
                        </a:solidFill>
                        <a:effectLst/>
                        <a:latin typeface="+mn-lt"/>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CC">
                            <a:gamma/>
                            <a:tint val="19216"/>
                            <a:invGamma/>
                          </a:srgbClr>
                        </a:gs>
                      </a:gsLst>
                      <a:lin ang="5400000" scaled="1"/>
                    </a:gradFill>
                  </a:tcPr>
                </a:tc>
                <a:extLst>
                  <a:ext uri="{0D108BD9-81ED-4DB2-BD59-A6C34878D82A}">
                    <a16:rowId xmlns:a16="http://schemas.microsoft.com/office/drawing/2014/main" xmlns="" val="10007"/>
                  </a:ext>
                </a:extLst>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a:ln>
                            <a:noFill/>
                          </a:ln>
                          <a:solidFill>
                            <a:schemeClr val="tx1"/>
                          </a:solidFill>
                          <a:effectLst/>
                          <a:latin typeface="+mn-lt"/>
                          <a:ea typeface="ＭＳ Ｐゴシック" charset="0"/>
                          <a:cs typeface="Times New Roman" charset="0"/>
                        </a:rPr>
                        <a:t>Kunjungan ke-3 ke Korintus</a:t>
                      </a:r>
                      <a:endParaRPr kumimoji="0" lang="en-US" sz="2000" b="1" i="0" u="none" strike="noStrike" cap="none" normalizeH="0" baseline="0">
                        <a:ln>
                          <a:noFill/>
                        </a:ln>
                        <a:solidFill>
                          <a:schemeClr val="tx1"/>
                        </a:solidFill>
                        <a:effectLst/>
                        <a:latin typeface="+mn-lt"/>
                        <a:ea typeface="ＭＳ Ｐゴシック" charset="0"/>
                        <a:cs typeface="Times New Roman"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CC">
                            <a:gamma/>
                            <a:tint val="19216"/>
                            <a:invGamma/>
                          </a:srgbClr>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a:ln>
                            <a:noFill/>
                          </a:ln>
                          <a:solidFill>
                            <a:schemeClr val="tx1"/>
                          </a:solidFill>
                          <a:effectLst/>
                          <a:latin typeface="+mn-lt"/>
                          <a:ea typeface="ＭＳ Ｐゴシック" charset="0"/>
                          <a:cs typeface="Times New Roman" charset="0"/>
                        </a:rPr>
                        <a:t>Kunjungan ke-3 ke Korintus</a:t>
                      </a:r>
                      <a:endParaRPr kumimoji="0" lang="en-GB" sz="2000" b="1" i="0" u="none" strike="noStrike" cap="none" normalizeH="0" baseline="0">
                        <a:ln>
                          <a:noFill/>
                        </a:ln>
                        <a:solidFill>
                          <a:schemeClr val="tx1"/>
                        </a:solidFill>
                        <a:effectLst/>
                        <a:latin typeface="+mn-lt"/>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CC">
                            <a:gamma/>
                            <a:tint val="19216"/>
                            <a:invGamma/>
                          </a:srgbClr>
                        </a:gs>
                      </a:gsLst>
                      <a:lin ang="5400000" scaled="1"/>
                    </a:gradFill>
                  </a:tcPr>
                </a:tc>
                <a:extLst>
                  <a:ext uri="{0D108BD9-81ED-4DB2-BD59-A6C34878D82A}">
                    <a16:rowId xmlns:a16="http://schemas.microsoft.com/office/drawing/2014/main" xmlns="" val="10008"/>
                  </a:ext>
                </a:extLst>
              </a:tr>
            </a:tbl>
          </a:graphicData>
        </a:graphic>
      </p:graphicFrame>
      <p:sp>
        <p:nvSpPr>
          <p:cNvPr id="67619" name="Rectangle 35"/>
          <p:cNvSpPr>
            <a:spLocks noGrp="1" noChangeArrowheads="1"/>
          </p:cNvSpPr>
          <p:nvPr>
            <p:ph type="title"/>
          </p:nvPr>
        </p:nvSpPr>
        <p:spPr>
          <a:xfrm>
            <a:off x="457200" y="274638"/>
            <a:ext cx="8229600" cy="944562"/>
          </a:xfrm>
        </p:spPr>
        <p:txBody>
          <a:bodyPr/>
          <a:lstStyle/>
          <a:p>
            <a:r>
              <a:rPr lang="en-US">
                <a:solidFill>
                  <a:srgbClr val="99FF33"/>
                </a:solidFill>
                <a:latin typeface="Impact" charset="0"/>
              </a:rPr>
              <a:t>Jumlah Kunjungan dan Surat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76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bv30004"/>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27838"/>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68611" name="WordArt 3"/>
          <p:cNvSpPr>
            <a:spLocks noChangeArrowheads="1" noChangeShapeType="1" noTextEdit="1"/>
          </p:cNvSpPr>
          <p:nvPr/>
        </p:nvSpPr>
        <p:spPr bwMode="auto">
          <a:xfrm>
            <a:off x="381000" y="304800"/>
            <a:ext cx="5638800" cy="12192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8099" dir="2700000" algn="ctr" rotWithShape="0">
                    <a:srgbClr val="990000">
                      <a:alpha val="74998"/>
                    </a:srgbClr>
                  </a:outerShdw>
                </a:effectLst>
                <a:latin typeface="Impact"/>
                <a:ea typeface="Impact"/>
                <a:cs typeface="Impact"/>
              </a:rPr>
              <a:t>Kunjungan Paulus yang pertama</a:t>
            </a:r>
          </a:p>
        </p:txBody>
      </p:sp>
      <p:pic>
        <p:nvPicPr>
          <p:cNvPr id="68612" name="Picture 4" descr="NSTSO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68738"/>
            <a:ext cx="4413250" cy="2989262"/>
          </a:xfrm>
          <a:prstGeom prst="rect">
            <a:avLst/>
          </a:prstGeom>
          <a:noFill/>
          <a:extLst>
            <a:ext uri="{909E8E84-426E-40dd-AFC4-6F175D3DCCD1}">
              <a14:hiddenFill xmlns:a14="http://schemas.microsoft.com/office/drawing/2010/main">
                <a:solidFill>
                  <a:srgbClr val="FFFFFF"/>
                </a:solidFill>
              </a14:hiddenFill>
            </a:ext>
          </a:extLst>
        </p:spPr>
      </p:pic>
      <p:sp>
        <p:nvSpPr>
          <p:cNvPr id="68613" name="Rectangle 5"/>
          <p:cNvSpPr>
            <a:spLocks noChangeArrowheads="1"/>
          </p:cNvSpPr>
          <p:nvPr/>
        </p:nvSpPr>
        <p:spPr bwMode="auto">
          <a:xfrm>
            <a:off x="721031" y="1730565"/>
            <a:ext cx="7972119" cy="1569660"/>
          </a:xfrm>
          <a:prstGeom prst="rect">
            <a:avLst/>
          </a:prstGeom>
          <a:solidFill>
            <a:schemeClr val="accent1">
              <a:alpha val="39999"/>
            </a:schemeClr>
          </a:solidFill>
          <a:ln>
            <a:noFill/>
          </a:ln>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r"/>
            <a:r>
              <a:rPr lang="en-GB" sz="3200" b="1">
                <a:solidFill>
                  <a:srgbClr val="000066"/>
                </a:solidFill>
                <a:latin typeface="Arial" charset="0"/>
                <a:cs typeface="Arial" charset="0"/>
              </a:rPr>
              <a:t>Surat “terdahulu” adalah surat pertama </a:t>
            </a:r>
          </a:p>
          <a:p>
            <a:pPr algn="r"/>
            <a:r>
              <a:rPr lang="en-GB" sz="3200" b="1">
                <a:solidFill>
                  <a:srgbClr val="000066"/>
                </a:solidFill>
                <a:latin typeface="Arial" charset="0"/>
                <a:cs typeface="Arial" charset="0"/>
              </a:rPr>
              <a:t>kepada jemaat Korintus</a:t>
            </a:r>
          </a:p>
          <a:p>
            <a:pPr algn="r"/>
            <a:endParaRPr lang="en-GB" sz="3200" b="1">
              <a:solidFill>
                <a:srgbClr val="000066"/>
              </a:solidFill>
              <a:latin typeface="Arial" charset="0"/>
              <a:cs typeface="Arial" charset="0"/>
            </a:endParaRPr>
          </a:p>
        </p:txBody>
      </p:sp>
      <p:sp>
        <p:nvSpPr>
          <p:cNvPr id="68614" name="Rectangle 6"/>
          <p:cNvSpPr>
            <a:spLocks noChangeArrowheads="1"/>
          </p:cNvSpPr>
          <p:nvPr/>
        </p:nvSpPr>
        <p:spPr bwMode="auto">
          <a:xfrm>
            <a:off x="3997665" y="3379978"/>
            <a:ext cx="4692310" cy="1569660"/>
          </a:xfrm>
          <a:prstGeom prst="rect">
            <a:avLst/>
          </a:prstGeom>
          <a:solidFill>
            <a:schemeClr val="accent1">
              <a:alpha val="39999"/>
            </a:schemeClr>
          </a:solidFill>
          <a:ln>
            <a:noFill/>
          </a:ln>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r"/>
            <a:r>
              <a:rPr lang="en-GB" sz="3200" b="1">
                <a:solidFill>
                  <a:srgbClr val="000066"/>
                </a:solidFill>
                <a:latin typeface="Arial" charset="0"/>
                <a:cs typeface="Arial" charset="0"/>
              </a:rPr>
              <a:t>Surat kedua kepada </a:t>
            </a:r>
          </a:p>
          <a:p>
            <a:pPr algn="r"/>
            <a:r>
              <a:rPr lang="en-GB" sz="3200" b="1">
                <a:solidFill>
                  <a:srgbClr val="000066"/>
                </a:solidFill>
                <a:latin typeface="Arial" charset="0"/>
                <a:cs typeface="Arial" charset="0"/>
              </a:rPr>
              <a:t>jemaat Korintus adalah</a:t>
            </a:r>
          </a:p>
          <a:p>
            <a:pPr algn="r"/>
            <a:r>
              <a:rPr lang="en-GB" sz="3200" b="1">
                <a:solidFill>
                  <a:srgbClr val="000066"/>
                </a:solidFill>
                <a:latin typeface="Arial" charset="0"/>
                <a:cs typeface="Arial" charset="0"/>
              </a:rPr>
              <a:t> 1 Korintus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8613"/>
                                        </p:tgtEl>
                                        <p:attrNameLst>
                                          <p:attrName>style.visibility</p:attrName>
                                        </p:attrNameLst>
                                      </p:cBhvr>
                                      <p:to>
                                        <p:strVal val="visible"/>
                                      </p:to>
                                    </p:set>
                                    <p:animEffect transition="in" filter="fade">
                                      <p:cBhvr>
                                        <p:cTn id="7" dur="2000"/>
                                        <p:tgtEl>
                                          <p:spTgt spid="68613"/>
                                        </p:tgtEl>
                                      </p:cBhvr>
                                    </p:animEffect>
                                    <p:anim calcmode="lin" valueType="num">
                                      <p:cBhvr>
                                        <p:cTn id="8" dur="2000" fill="hold"/>
                                        <p:tgtEl>
                                          <p:spTgt spid="68613"/>
                                        </p:tgtEl>
                                        <p:attrNameLst>
                                          <p:attrName>ppt_x</p:attrName>
                                        </p:attrNameLst>
                                      </p:cBhvr>
                                      <p:tavLst>
                                        <p:tav tm="0">
                                          <p:val>
                                            <p:strVal val="#ppt_x"/>
                                          </p:val>
                                        </p:tav>
                                        <p:tav tm="100000">
                                          <p:val>
                                            <p:strVal val="#ppt_x"/>
                                          </p:val>
                                        </p:tav>
                                      </p:tavLst>
                                    </p:anim>
                                    <p:anim calcmode="lin" valueType="num">
                                      <p:cBhvr>
                                        <p:cTn id="9" dur="2000" fill="hold"/>
                                        <p:tgtEl>
                                          <p:spTgt spid="68613"/>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2000"/>
                            </p:stCondLst>
                            <p:childTnLst>
                              <p:par>
                                <p:cTn id="11" presetID="47" presetClass="entr" presetSubtype="0" fill="hold" grpId="0" nodeType="afterEffect">
                                  <p:stCondLst>
                                    <p:cond delay="0"/>
                                  </p:stCondLst>
                                  <p:childTnLst>
                                    <p:set>
                                      <p:cBhvr>
                                        <p:cTn id="12" dur="1" fill="hold">
                                          <p:stCondLst>
                                            <p:cond delay="0"/>
                                          </p:stCondLst>
                                        </p:cTn>
                                        <p:tgtEl>
                                          <p:spTgt spid="68614"/>
                                        </p:tgtEl>
                                        <p:attrNameLst>
                                          <p:attrName>style.visibility</p:attrName>
                                        </p:attrNameLst>
                                      </p:cBhvr>
                                      <p:to>
                                        <p:strVal val="visible"/>
                                      </p:to>
                                    </p:set>
                                    <p:animEffect transition="in" filter="fade">
                                      <p:cBhvr>
                                        <p:cTn id="13" dur="2000"/>
                                        <p:tgtEl>
                                          <p:spTgt spid="68614"/>
                                        </p:tgtEl>
                                      </p:cBhvr>
                                    </p:animEffect>
                                    <p:anim calcmode="lin" valueType="num">
                                      <p:cBhvr>
                                        <p:cTn id="14" dur="2000" fill="hold"/>
                                        <p:tgtEl>
                                          <p:spTgt spid="68614"/>
                                        </p:tgtEl>
                                        <p:attrNameLst>
                                          <p:attrName>ppt_x</p:attrName>
                                        </p:attrNameLst>
                                      </p:cBhvr>
                                      <p:tavLst>
                                        <p:tav tm="0">
                                          <p:val>
                                            <p:strVal val="#ppt_x"/>
                                          </p:val>
                                        </p:tav>
                                        <p:tav tm="100000">
                                          <p:val>
                                            <p:strVal val="#ppt_x"/>
                                          </p:val>
                                        </p:tav>
                                      </p:tavLst>
                                    </p:anim>
                                    <p:anim calcmode="lin" valueType="num">
                                      <p:cBhvr>
                                        <p:cTn id="15" dur="2000" fill="hold"/>
                                        <p:tgtEl>
                                          <p:spTgt spid="686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3" grpId="0" animBg="1"/>
      <p:bldP spid="686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bv30040"/>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27838"/>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69635" name="Picture 3" descr="CPLCL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05400" y="2971800"/>
            <a:ext cx="3816350" cy="3816350"/>
          </a:xfrm>
          <a:prstGeom prst="rect">
            <a:avLst/>
          </a:prstGeom>
          <a:noFill/>
          <a:extLst>
            <a:ext uri="{909E8E84-426E-40dd-AFC4-6F175D3DCCD1}">
              <a14:hiddenFill xmlns:a14="http://schemas.microsoft.com/office/drawing/2010/main">
                <a:solidFill>
                  <a:srgbClr val="FFFFFF"/>
                </a:solidFill>
              </a14:hiddenFill>
            </a:ext>
          </a:extLst>
        </p:spPr>
      </p:pic>
      <p:sp>
        <p:nvSpPr>
          <p:cNvPr id="69636" name="WordArt 4"/>
          <p:cNvSpPr>
            <a:spLocks noChangeArrowheads="1" noChangeShapeType="1" noTextEdit="1"/>
          </p:cNvSpPr>
          <p:nvPr/>
        </p:nvSpPr>
        <p:spPr bwMode="auto">
          <a:xfrm>
            <a:off x="457200" y="381000"/>
            <a:ext cx="6248400" cy="11334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en-US" sz="3600" b="1" kern="10">
                <a:ln w="9525">
                  <a:round/>
                  <a:headEnd/>
                  <a:tailEnd/>
                </a:ln>
                <a:gradFill rotWithShape="0">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1"/>
                </a:gradFill>
                <a:latin typeface="Times New Roman"/>
                <a:ea typeface="Times New Roman"/>
                <a:cs typeface="Times New Roman"/>
              </a:rPr>
              <a:t>Kunjungan Paulus kedua</a:t>
            </a:r>
          </a:p>
        </p:txBody>
      </p:sp>
      <p:sp>
        <p:nvSpPr>
          <p:cNvPr id="69637" name="Rectangle 5"/>
          <p:cNvSpPr>
            <a:spLocks noChangeArrowheads="1"/>
          </p:cNvSpPr>
          <p:nvPr/>
        </p:nvSpPr>
        <p:spPr bwMode="auto">
          <a:xfrm>
            <a:off x="323850" y="1844675"/>
            <a:ext cx="7593013" cy="762000"/>
          </a:xfrm>
          <a:prstGeom prst="rect">
            <a:avLst/>
          </a:prstGeom>
          <a:noFill/>
          <a:ln>
            <a:noFill/>
          </a:ln>
          <a:effectLst/>
          <a:extLst>
            <a:ext uri="{909E8E84-426E-40dd-AFC4-6F175D3DCCD1}">
              <a14:hiddenFill xmlns:a14="http://schemas.microsoft.com/office/drawing/2010/main">
                <a:solidFill>
                  <a:schemeClr val="accent1">
                    <a:alpha val="39999"/>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r"/>
            <a:r>
              <a:rPr lang="en-GB" sz="4400" b="1">
                <a:solidFill>
                  <a:srgbClr val="FFFF99"/>
                </a:solidFill>
                <a:latin typeface="Garamond" charset="0"/>
                <a:cs typeface="Times New Roman" charset="0"/>
              </a:rPr>
              <a:t>‘Kunjungan yang menyakitkan’</a:t>
            </a:r>
            <a:endParaRPr lang="en-GB" sz="4400" b="1" i="1">
              <a:solidFill>
                <a:srgbClr val="FFFF99"/>
              </a:solidFill>
              <a:latin typeface="Garamond" charset="0"/>
              <a:cs typeface="Times New Roman" charset="0"/>
            </a:endParaRPr>
          </a:p>
        </p:txBody>
      </p:sp>
      <p:sp>
        <p:nvSpPr>
          <p:cNvPr id="69638" name="Rectangle 6"/>
          <p:cNvSpPr>
            <a:spLocks noChangeArrowheads="1"/>
          </p:cNvSpPr>
          <p:nvPr/>
        </p:nvSpPr>
        <p:spPr bwMode="auto">
          <a:xfrm>
            <a:off x="1074738" y="2759075"/>
            <a:ext cx="4365625"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GB" sz="4400" b="1">
                <a:solidFill>
                  <a:schemeClr val="bg1"/>
                </a:solidFill>
                <a:latin typeface="Garamond" charset="0"/>
                <a:cs typeface="Arial" charset="0"/>
              </a:rPr>
              <a:t>Surat ke-3</a:t>
            </a:r>
            <a:br>
              <a:rPr lang="en-GB" sz="4400" b="1">
                <a:solidFill>
                  <a:schemeClr val="bg1"/>
                </a:solidFill>
                <a:latin typeface="Garamond" charset="0"/>
                <a:cs typeface="Arial" charset="0"/>
              </a:rPr>
            </a:br>
            <a:r>
              <a:rPr lang="en-GB" sz="4400" b="1">
                <a:solidFill>
                  <a:schemeClr val="bg1"/>
                </a:solidFill>
                <a:latin typeface="Garamond" charset="0"/>
                <a:cs typeface="Arial" charset="0"/>
              </a:rPr>
              <a:t>Surat ‘yang keras’</a:t>
            </a:r>
            <a:endParaRPr lang="en-US" sz="4400" b="1">
              <a:solidFill>
                <a:schemeClr val="bg1"/>
              </a:solidFill>
              <a:latin typeface="Garamond" charset="0"/>
              <a:cs typeface="Arial" charset="0"/>
            </a:endParaRPr>
          </a:p>
        </p:txBody>
      </p:sp>
      <p:sp>
        <p:nvSpPr>
          <p:cNvPr id="69639" name="Rectangle 7"/>
          <p:cNvSpPr>
            <a:spLocks noChangeArrowheads="1"/>
          </p:cNvSpPr>
          <p:nvPr/>
        </p:nvSpPr>
        <p:spPr bwMode="auto">
          <a:xfrm>
            <a:off x="1143000" y="4343400"/>
            <a:ext cx="2627313"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just"/>
            <a:r>
              <a:rPr lang="en-GB" sz="4400" b="1">
                <a:solidFill>
                  <a:schemeClr val="bg1"/>
                </a:solidFill>
                <a:latin typeface="Garamond" charset="0"/>
                <a:cs typeface="Times New Roman" charset="0"/>
              </a:rPr>
              <a:t>Surat ke-4</a:t>
            </a:r>
            <a:br>
              <a:rPr lang="en-GB" sz="4400" b="1">
                <a:solidFill>
                  <a:schemeClr val="bg1"/>
                </a:solidFill>
                <a:latin typeface="Garamond" charset="0"/>
                <a:cs typeface="Times New Roman" charset="0"/>
              </a:rPr>
            </a:br>
            <a:r>
              <a:rPr lang="en-GB" sz="4400" b="1">
                <a:solidFill>
                  <a:schemeClr val="bg1"/>
                </a:solidFill>
                <a:latin typeface="Garamond" charset="0"/>
                <a:cs typeface="Times New Roman" charset="0"/>
              </a:rPr>
              <a:t>2 Korintus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9637"/>
                                        </p:tgtEl>
                                        <p:attrNameLst>
                                          <p:attrName>style.visibility</p:attrName>
                                        </p:attrNameLst>
                                      </p:cBhvr>
                                      <p:to>
                                        <p:strVal val="visible"/>
                                      </p:to>
                                    </p:set>
                                    <p:animEffect transition="in" filter="fade">
                                      <p:cBhvr>
                                        <p:cTn id="7" dur="2000"/>
                                        <p:tgtEl>
                                          <p:spTgt spid="69637"/>
                                        </p:tgtEl>
                                      </p:cBhvr>
                                    </p:animEffect>
                                  </p:childTnLst>
                                </p:cTn>
                              </p:par>
                            </p:childTnLst>
                          </p:cTn>
                        </p:par>
                        <p:par>
                          <p:cTn id="8" fill="hold" nodeType="afterGroup">
                            <p:stCondLst>
                              <p:cond delay="2000"/>
                            </p:stCondLst>
                            <p:childTnLst>
                              <p:par>
                                <p:cTn id="9" presetID="29" presetClass="entr" presetSubtype="0" fill="hold" grpId="0" nodeType="afterEffect">
                                  <p:stCondLst>
                                    <p:cond delay="0"/>
                                  </p:stCondLst>
                                  <p:childTnLst>
                                    <p:set>
                                      <p:cBhvr>
                                        <p:cTn id="10" dur="1" fill="hold">
                                          <p:stCondLst>
                                            <p:cond delay="0"/>
                                          </p:stCondLst>
                                        </p:cTn>
                                        <p:tgtEl>
                                          <p:spTgt spid="69638"/>
                                        </p:tgtEl>
                                        <p:attrNameLst>
                                          <p:attrName>style.visibility</p:attrName>
                                        </p:attrNameLst>
                                      </p:cBhvr>
                                      <p:to>
                                        <p:strVal val="visible"/>
                                      </p:to>
                                    </p:set>
                                    <p:anim calcmode="lin" valueType="num">
                                      <p:cBhvr>
                                        <p:cTn id="11" dur="1000" fill="hold"/>
                                        <p:tgtEl>
                                          <p:spTgt spid="69638"/>
                                        </p:tgtEl>
                                        <p:attrNameLst>
                                          <p:attrName>ppt_x</p:attrName>
                                        </p:attrNameLst>
                                      </p:cBhvr>
                                      <p:tavLst>
                                        <p:tav tm="0">
                                          <p:val>
                                            <p:strVal val="#ppt_x-.2"/>
                                          </p:val>
                                        </p:tav>
                                        <p:tav tm="100000">
                                          <p:val>
                                            <p:strVal val="#ppt_x"/>
                                          </p:val>
                                        </p:tav>
                                      </p:tavLst>
                                    </p:anim>
                                    <p:anim calcmode="lin" valueType="num">
                                      <p:cBhvr>
                                        <p:cTn id="12" dur="1000" fill="hold"/>
                                        <p:tgtEl>
                                          <p:spTgt spid="69638"/>
                                        </p:tgtEl>
                                        <p:attrNameLst>
                                          <p:attrName>ppt_y</p:attrName>
                                        </p:attrNameLst>
                                      </p:cBhvr>
                                      <p:tavLst>
                                        <p:tav tm="0">
                                          <p:val>
                                            <p:strVal val="#ppt_y"/>
                                          </p:val>
                                        </p:tav>
                                        <p:tav tm="100000">
                                          <p:val>
                                            <p:strVal val="#ppt_y"/>
                                          </p:val>
                                        </p:tav>
                                      </p:tavLst>
                                    </p:anim>
                                    <p:animEffect transition="in" filter="wipe(right)" prLst="gradientSize: 0.1">
                                      <p:cBhvr>
                                        <p:cTn id="13" dur="1000"/>
                                        <p:tgtEl>
                                          <p:spTgt spid="69638"/>
                                        </p:tgtEl>
                                      </p:cBhvr>
                                    </p:animEffect>
                                  </p:childTnLst>
                                </p:cTn>
                              </p:par>
                            </p:childTnLst>
                          </p:cTn>
                        </p:par>
                        <p:par>
                          <p:cTn id="14" fill="hold" nodeType="afterGroup">
                            <p:stCondLst>
                              <p:cond delay="3000"/>
                            </p:stCondLst>
                            <p:childTnLst>
                              <p:par>
                                <p:cTn id="15" presetID="50" presetClass="entr" presetSubtype="0" decel="100000" fill="hold" grpId="0" nodeType="afterEffect">
                                  <p:stCondLst>
                                    <p:cond delay="0"/>
                                  </p:stCondLst>
                                  <p:childTnLst>
                                    <p:set>
                                      <p:cBhvr>
                                        <p:cTn id="16" dur="1" fill="hold">
                                          <p:stCondLst>
                                            <p:cond delay="0"/>
                                          </p:stCondLst>
                                        </p:cTn>
                                        <p:tgtEl>
                                          <p:spTgt spid="69639"/>
                                        </p:tgtEl>
                                        <p:attrNameLst>
                                          <p:attrName>style.visibility</p:attrName>
                                        </p:attrNameLst>
                                      </p:cBhvr>
                                      <p:to>
                                        <p:strVal val="visible"/>
                                      </p:to>
                                    </p:set>
                                    <p:anim calcmode="lin" valueType="num">
                                      <p:cBhvr>
                                        <p:cTn id="17" dur="1000" fill="hold"/>
                                        <p:tgtEl>
                                          <p:spTgt spid="69639"/>
                                        </p:tgtEl>
                                        <p:attrNameLst>
                                          <p:attrName>ppt_w</p:attrName>
                                        </p:attrNameLst>
                                      </p:cBhvr>
                                      <p:tavLst>
                                        <p:tav tm="0">
                                          <p:val>
                                            <p:strVal val="#ppt_w+.3"/>
                                          </p:val>
                                        </p:tav>
                                        <p:tav tm="100000">
                                          <p:val>
                                            <p:strVal val="#ppt_w"/>
                                          </p:val>
                                        </p:tav>
                                      </p:tavLst>
                                    </p:anim>
                                    <p:anim calcmode="lin" valueType="num">
                                      <p:cBhvr>
                                        <p:cTn id="18" dur="1000" fill="hold"/>
                                        <p:tgtEl>
                                          <p:spTgt spid="69639"/>
                                        </p:tgtEl>
                                        <p:attrNameLst>
                                          <p:attrName>ppt_h</p:attrName>
                                        </p:attrNameLst>
                                      </p:cBhvr>
                                      <p:tavLst>
                                        <p:tav tm="0">
                                          <p:val>
                                            <p:strVal val="#ppt_h"/>
                                          </p:val>
                                        </p:tav>
                                        <p:tav tm="100000">
                                          <p:val>
                                            <p:strVal val="#ppt_h"/>
                                          </p:val>
                                        </p:tav>
                                      </p:tavLst>
                                    </p:anim>
                                    <p:animEffect transition="in" filter="fade">
                                      <p:cBhvr>
                                        <p:cTn id="19" dur="1000"/>
                                        <p:tgtEl>
                                          <p:spTgt spid="696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7" grpId="0"/>
      <p:bldP spid="69638" grpId="0"/>
      <p:bldP spid="6963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endParaRPr lang="en-US"/>
          </a:p>
        </p:txBody>
      </p:sp>
      <p:pic>
        <p:nvPicPr>
          <p:cNvPr id="70659" name="Picture 3" descr="bv30041"/>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27838"/>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70660" name="WordArt 4"/>
          <p:cNvSpPr>
            <a:spLocks noChangeArrowheads="1" noChangeShapeType="1" noTextEdit="1"/>
          </p:cNvSpPr>
          <p:nvPr/>
        </p:nvSpPr>
        <p:spPr bwMode="auto">
          <a:xfrm>
            <a:off x="1219200" y="1828800"/>
            <a:ext cx="6781800" cy="2462213"/>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FF0000"/>
                </a:solidFill>
                <a:effectLst>
                  <a:outerShdw blurRad="63500" dist="125724" dir="18900000" algn="ctr" rotWithShape="0">
                    <a:srgbClr val="000099">
                      <a:alpha val="74998"/>
                    </a:srgbClr>
                  </a:outerShdw>
                </a:effectLst>
                <a:latin typeface="Impact"/>
                <a:ea typeface="Impact"/>
                <a:cs typeface="Impact"/>
              </a:rPr>
              <a:t>Kunjungan Paulus Ketiga</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6129" name="Rectangle 2"/>
          <p:cNvSpPr>
            <a:spLocks noGrp="1" noChangeArrowheads="1"/>
          </p:cNvSpPr>
          <p:nvPr>
            <p:ph type="title"/>
          </p:nvPr>
        </p:nvSpPr>
        <p:spPr/>
        <p:txBody>
          <a:bodyPr/>
          <a:lstStyle/>
          <a:p>
            <a:pPr eaLnBrk="1" hangingPunct="1"/>
            <a:r>
              <a:rPr lang="en-US">
                <a:latin typeface="Arial" charset="0"/>
              </a:rPr>
              <a:t>Outline of 1:1–7:16</a:t>
            </a:r>
          </a:p>
        </p:txBody>
      </p:sp>
      <p:pic>
        <p:nvPicPr>
          <p:cNvPr id="176130" name="Picture 3" descr="40"/>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a:solidFill>
            <a:srgbClr val="FFFF99"/>
          </a:solidFill>
        </p:spPr>
      </p:pic>
      <p:sp>
        <p:nvSpPr>
          <p:cNvPr id="84996" name="WordArt 4"/>
          <p:cNvSpPr>
            <a:spLocks noChangeArrowheads="1" noChangeShapeType="1" noTextEdit="1"/>
          </p:cNvSpPr>
          <p:nvPr/>
        </p:nvSpPr>
        <p:spPr bwMode="auto">
          <a:xfrm>
            <a:off x="304800" y="228600"/>
            <a:ext cx="4495800" cy="990600"/>
          </a:xfrm>
          <a:prstGeom prst="rect">
            <a:avLst/>
          </a:prstGeom>
        </p:spPr>
        <p:txBody>
          <a:bodyPr wrap="none" fromWordArt="1">
            <a:prstTxWarp prst="textDoubleWave1">
              <a:avLst>
                <a:gd name="adj1" fmla="val 6500"/>
                <a:gd name="adj2" fmla="val 0"/>
              </a:avLst>
            </a:prstTxWarp>
          </a:bodyPr>
          <a:lstStyle/>
          <a:p>
            <a:pPr marL="0" marR="0" lvl="0" indent="0" algn="dist"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000099"/>
                  </a:solidFill>
                  <a:round/>
                  <a:headEnd/>
                  <a:tailEnd/>
                </a:ln>
                <a:solidFill>
                  <a:srgbClr val="FFFFFF"/>
                </a:solidFill>
                <a:effectLst>
                  <a:outerShdw blurRad="63500" dist="125724" dir="18900000" algn="ctr" rotWithShape="0">
                    <a:srgbClr val="000099">
                      <a:alpha val="74997"/>
                    </a:srgbClr>
                  </a:outerShdw>
                </a:effectLst>
                <a:uLnTx/>
                <a:uFillTx/>
                <a:latin typeface="Impact"/>
                <a:ea typeface="Impact"/>
                <a:cs typeface="Impact"/>
              </a:rPr>
              <a:t>OUTLINE</a:t>
            </a:r>
          </a:p>
        </p:txBody>
      </p:sp>
      <p:sp>
        <p:nvSpPr>
          <p:cNvPr id="84997" name="Rectangle 5"/>
          <p:cNvSpPr>
            <a:spLocks noChangeArrowheads="1"/>
          </p:cNvSpPr>
          <p:nvPr/>
        </p:nvSpPr>
        <p:spPr bwMode="auto">
          <a:xfrm>
            <a:off x="228600" y="1671638"/>
            <a:ext cx="8828088" cy="83185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I. Paul</a:t>
            </a:r>
            <a:r>
              <a:rPr kumimoji="0" lang="fr-FR"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s Explanation of His Conduct and Apostolic Ministry </a:t>
            </a:r>
            <a:b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(1:1–7:16)</a:t>
            </a:r>
            <a:r>
              <a:rPr kumimoji="0" lang="en-US" sz="20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p>
        </p:txBody>
      </p:sp>
      <p:sp>
        <p:nvSpPr>
          <p:cNvPr id="84998" name="Rectangle 6"/>
          <p:cNvSpPr>
            <a:spLocks noChangeArrowheads="1"/>
          </p:cNvSpPr>
          <p:nvPr/>
        </p:nvSpPr>
        <p:spPr bwMode="auto">
          <a:xfrm>
            <a:off x="236538" y="2819400"/>
            <a:ext cx="3605212" cy="457200"/>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a:ln>
                  <a:noFill/>
                </a:ln>
                <a:solidFill>
                  <a:srgbClr val="000066"/>
                </a:solidFill>
                <a:effectLst/>
                <a:uLnTx/>
                <a:uFillTx/>
                <a:latin typeface="Arial" charset="0"/>
                <a:ea typeface="ＭＳ Ｐゴシック" charset="0"/>
                <a:cs typeface="Arial" charset="0"/>
              </a:rPr>
              <a:t>A. Introduction (1:1-11)</a:t>
            </a:r>
            <a:r>
              <a:rPr kumimoji="0" lang="en-US" sz="2400" b="1" i="0" u="none" strike="noStrike" kern="1200" cap="none" spc="0" normalizeH="0" baseline="0" noProof="0">
                <a:ln>
                  <a:noFill/>
                </a:ln>
                <a:solidFill>
                  <a:srgbClr val="000066"/>
                </a:solidFill>
                <a:effectLst/>
                <a:uLnTx/>
                <a:uFillTx/>
                <a:latin typeface="Arial" charset="0"/>
                <a:ea typeface="ＭＳ Ｐゴシック" charset="0"/>
                <a:cs typeface="Arial" charset="0"/>
              </a:rPr>
              <a:t> </a:t>
            </a:r>
          </a:p>
        </p:txBody>
      </p:sp>
      <p:sp>
        <p:nvSpPr>
          <p:cNvPr id="84999" name="Rectangle 7"/>
          <p:cNvSpPr>
            <a:spLocks noChangeArrowheads="1"/>
          </p:cNvSpPr>
          <p:nvPr/>
        </p:nvSpPr>
        <p:spPr bwMode="auto">
          <a:xfrm>
            <a:off x="236538" y="3503613"/>
            <a:ext cx="6115050" cy="460375"/>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66"/>
                </a:solidFill>
                <a:effectLst/>
                <a:uLnTx/>
                <a:uFillTx/>
                <a:latin typeface="Arial" charset="0"/>
                <a:ea typeface="ＭＳ Ｐゴシック" charset="0"/>
                <a:cs typeface="Arial" charset="0"/>
              </a:rPr>
              <a:t>B. Paul</a:t>
            </a:r>
            <a:r>
              <a:rPr kumimoji="0" lang="fr-FR" sz="2400" b="1" i="1" u="none" strike="noStrike" kern="1200" cap="none" spc="0" normalizeH="0" baseline="0" noProof="0" dirty="0">
                <a:ln>
                  <a:noFill/>
                </a:ln>
                <a:solidFill>
                  <a:srgbClr val="000066"/>
                </a:solidFill>
                <a:effectLst/>
                <a:uLnTx/>
                <a:uFillTx/>
                <a:latin typeface="Arial" charset="0"/>
                <a:ea typeface="ＭＳ Ｐゴシック" charset="0"/>
                <a:cs typeface="Arial" charset="0"/>
              </a:rPr>
              <a:t>'</a:t>
            </a:r>
            <a:r>
              <a:rPr kumimoji="0" lang="en-US" sz="2400" b="1" i="1" u="none" strike="noStrike" kern="1200" cap="none" spc="0" normalizeH="0" baseline="0" noProof="0" dirty="0">
                <a:ln>
                  <a:noFill/>
                </a:ln>
                <a:solidFill>
                  <a:srgbClr val="000066"/>
                </a:solidFill>
                <a:effectLst/>
                <a:uLnTx/>
                <a:uFillTx/>
                <a:latin typeface="Arial" charset="0"/>
                <a:ea typeface="ＭＳ Ｐゴシック" charset="0"/>
                <a:cs typeface="Arial" charset="0"/>
              </a:rPr>
              <a:t>s Conduct Explained (1:12–2:13)</a:t>
            </a:r>
          </a:p>
        </p:txBody>
      </p:sp>
      <p:sp>
        <p:nvSpPr>
          <p:cNvPr id="85000" name="Rectangle 8"/>
          <p:cNvSpPr>
            <a:spLocks noChangeArrowheads="1"/>
          </p:cNvSpPr>
          <p:nvPr/>
        </p:nvSpPr>
        <p:spPr bwMode="auto">
          <a:xfrm>
            <a:off x="228600" y="4308475"/>
            <a:ext cx="8218488" cy="831850"/>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a:ln>
                  <a:noFill/>
                </a:ln>
                <a:solidFill>
                  <a:srgbClr val="000066"/>
                </a:solidFill>
                <a:effectLst/>
                <a:uLnTx/>
                <a:uFillTx/>
                <a:latin typeface="Arial" charset="0"/>
                <a:ea typeface="ＭＳ Ｐゴシック" charset="0"/>
                <a:cs typeface="Arial" charset="0"/>
              </a:rPr>
              <a:t>C. Major Digression--The Apostolic Ministry Described </a:t>
            </a:r>
            <a:br>
              <a:rPr kumimoji="0" lang="en-US" sz="2400" b="1" i="1" u="none" strike="noStrike" kern="1200" cap="none" spc="0" normalizeH="0" baseline="0" noProof="0">
                <a:ln>
                  <a:noFill/>
                </a:ln>
                <a:solidFill>
                  <a:srgbClr val="000066"/>
                </a:solidFill>
                <a:effectLst/>
                <a:uLnTx/>
                <a:uFillTx/>
                <a:latin typeface="Arial" charset="0"/>
                <a:ea typeface="ＭＳ Ｐゴシック" charset="0"/>
                <a:cs typeface="Arial" charset="0"/>
              </a:rPr>
            </a:br>
            <a:r>
              <a:rPr kumimoji="0" lang="en-US" sz="2400" b="1" i="1" u="none" strike="noStrike" kern="1200" cap="none" spc="0" normalizeH="0" baseline="0" noProof="0">
                <a:ln>
                  <a:noFill/>
                </a:ln>
                <a:solidFill>
                  <a:srgbClr val="000066"/>
                </a:solidFill>
                <a:effectLst/>
                <a:uLnTx/>
                <a:uFillTx/>
                <a:latin typeface="Arial" charset="0"/>
                <a:ea typeface="ＭＳ Ｐゴシック" charset="0"/>
                <a:cs typeface="Arial" charset="0"/>
              </a:rPr>
              <a:t>    (2:14–7:4)</a:t>
            </a:r>
            <a:r>
              <a:rPr kumimoji="0" lang="en-US" sz="2400" b="1" i="0" u="none" strike="noStrike" kern="1200" cap="none" spc="0" normalizeH="0" baseline="0" noProof="0">
                <a:ln>
                  <a:noFill/>
                </a:ln>
                <a:solidFill>
                  <a:srgbClr val="000066"/>
                </a:solidFill>
                <a:effectLst/>
                <a:uLnTx/>
                <a:uFillTx/>
                <a:latin typeface="Arial" charset="0"/>
                <a:ea typeface="ＭＳ Ｐゴシック" charset="0"/>
                <a:cs typeface="Arial" charset="0"/>
              </a:rPr>
              <a:t> </a:t>
            </a:r>
          </a:p>
        </p:txBody>
      </p:sp>
      <p:sp>
        <p:nvSpPr>
          <p:cNvPr id="85001" name="Rectangle 9"/>
          <p:cNvSpPr>
            <a:spLocks noChangeArrowheads="1"/>
          </p:cNvSpPr>
          <p:nvPr/>
        </p:nvSpPr>
        <p:spPr bwMode="auto">
          <a:xfrm>
            <a:off x="228600" y="5408613"/>
            <a:ext cx="8008938" cy="460375"/>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66"/>
                </a:solidFill>
                <a:effectLst/>
                <a:uLnTx/>
                <a:uFillTx/>
                <a:latin typeface="Arial" charset="0"/>
                <a:ea typeface="ＭＳ Ｐゴシック" charset="0"/>
                <a:cs typeface="Arial" charset="0"/>
              </a:rPr>
              <a:t>D. Paul</a:t>
            </a:r>
            <a:r>
              <a:rPr kumimoji="0" lang="fr-FR" sz="2400" b="1" i="1" u="none" strike="noStrike" kern="1200" cap="none" spc="0" normalizeH="0" baseline="0" noProof="0" dirty="0">
                <a:ln>
                  <a:noFill/>
                </a:ln>
                <a:solidFill>
                  <a:srgbClr val="000066"/>
                </a:solidFill>
                <a:effectLst/>
                <a:uLnTx/>
                <a:uFillTx/>
                <a:latin typeface="Arial" charset="0"/>
                <a:ea typeface="ＭＳ Ｐゴシック" charset="0"/>
                <a:cs typeface="Arial" charset="0"/>
              </a:rPr>
              <a:t>'</a:t>
            </a:r>
            <a:r>
              <a:rPr kumimoji="0" lang="en-US" sz="2400" b="1" i="1" u="none" strike="noStrike" kern="1200" cap="none" spc="0" normalizeH="0" baseline="0" noProof="0" dirty="0">
                <a:ln>
                  <a:noFill/>
                </a:ln>
                <a:solidFill>
                  <a:srgbClr val="000066"/>
                </a:solidFill>
                <a:effectLst/>
                <a:uLnTx/>
                <a:uFillTx/>
                <a:latin typeface="Arial" charset="0"/>
                <a:ea typeface="ＭＳ Ｐゴシック" charset="0"/>
                <a:cs typeface="Arial" charset="0"/>
              </a:rPr>
              <a:t>s Reconciliation With the Corinthians (7:5-16)</a:t>
            </a:r>
          </a:p>
        </p:txBody>
      </p:sp>
    </p:spTree>
    <p:extLst>
      <p:ext uri="{BB962C8B-B14F-4D97-AF65-F5344CB8AC3E}">
        <p14:creationId xmlns:p14="http://schemas.microsoft.com/office/powerpoint/2010/main" val="18791849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4996"/>
                                        </p:tgtEl>
                                        <p:attrNameLst>
                                          <p:attrName>style.visibility</p:attrName>
                                        </p:attrNameLst>
                                      </p:cBhvr>
                                      <p:to>
                                        <p:strVal val="visible"/>
                                      </p:to>
                                    </p:set>
                                    <p:anim calcmode="lin" valueType="num">
                                      <p:cBhvr>
                                        <p:cTn id="7" dur="1000" fill="hold"/>
                                        <p:tgtEl>
                                          <p:spTgt spid="84996"/>
                                        </p:tgtEl>
                                        <p:attrNameLst>
                                          <p:attrName>ppt_w</p:attrName>
                                        </p:attrNameLst>
                                      </p:cBhvr>
                                      <p:tavLst>
                                        <p:tav tm="0">
                                          <p:val>
                                            <p:strVal val="#ppt_w+.3"/>
                                          </p:val>
                                        </p:tav>
                                        <p:tav tm="100000">
                                          <p:val>
                                            <p:strVal val="#ppt_w"/>
                                          </p:val>
                                        </p:tav>
                                      </p:tavLst>
                                    </p:anim>
                                    <p:anim calcmode="lin" valueType="num">
                                      <p:cBhvr>
                                        <p:cTn id="8" dur="1000" fill="hold"/>
                                        <p:tgtEl>
                                          <p:spTgt spid="84996"/>
                                        </p:tgtEl>
                                        <p:attrNameLst>
                                          <p:attrName>ppt_h</p:attrName>
                                        </p:attrNameLst>
                                      </p:cBhvr>
                                      <p:tavLst>
                                        <p:tav tm="0">
                                          <p:val>
                                            <p:strVal val="#ppt_h"/>
                                          </p:val>
                                        </p:tav>
                                        <p:tav tm="100000">
                                          <p:val>
                                            <p:strVal val="#ppt_h"/>
                                          </p:val>
                                        </p:tav>
                                      </p:tavLst>
                                    </p:anim>
                                    <p:animEffect transition="in" filter="fade">
                                      <p:cBhvr>
                                        <p:cTn id="9" dur="1000"/>
                                        <p:tgtEl>
                                          <p:spTgt spid="84996"/>
                                        </p:tgtEl>
                                      </p:cBhvr>
                                    </p:animEffect>
                                  </p:childTnLst>
                                </p:cTn>
                              </p:par>
                            </p:childTnLst>
                          </p:cTn>
                        </p:par>
                        <p:par>
                          <p:cTn id="10" fill="hold" nodeType="afterGroup">
                            <p:stCondLst>
                              <p:cond delay="1000"/>
                            </p:stCondLst>
                            <p:childTnLst>
                              <p:par>
                                <p:cTn id="11" presetID="29" presetClass="entr" presetSubtype="0" fill="hold" grpId="0" nodeType="afterEffect">
                                  <p:stCondLst>
                                    <p:cond delay="0"/>
                                  </p:stCondLst>
                                  <p:childTnLst>
                                    <p:set>
                                      <p:cBhvr>
                                        <p:cTn id="12" dur="1" fill="hold">
                                          <p:stCondLst>
                                            <p:cond delay="0"/>
                                          </p:stCondLst>
                                        </p:cTn>
                                        <p:tgtEl>
                                          <p:spTgt spid="84997"/>
                                        </p:tgtEl>
                                        <p:attrNameLst>
                                          <p:attrName>style.visibility</p:attrName>
                                        </p:attrNameLst>
                                      </p:cBhvr>
                                      <p:to>
                                        <p:strVal val="visible"/>
                                      </p:to>
                                    </p:set>
                                    <p:anim calcmode="lin" valueType="num">
                                      <p:cBhvr>
                                        <p:cTn id="13" dur="1000" fill="hold"/>
                                        <p:tgtEl>
                                          <p:spTgt spid="84997"/>
                                        </p:tgtEl>
                                        <p:attrNameLst>
                                          <p:attrName>ppt_x</p:attrName>
                                        </p:attrNameLst>
                                      </p:cBhvr>
                                      <p:tavLst>
                                        <p:tav tm="0">
                                          <p:val>
                                            <p:strVal val="#ppt_x-.2"/>
                                          </p:val>
                                        </p:tav>
                                        <p:tav tm="100000">
                                          <p:val>
                                            <p:strVal val="#ppt_x"/>
                                          </p:val>
                                        </p:tav>
                                      </p:tavLst>
                                    </p:anim>
                                    <p:anim calcmode="lin" valueType="num">
                                      <p:cBhvr>
                                        <p:cTn id="14" dur="1000" fill="hold"/>
                                        <p:tgtEl>
                                          <p:spTgt spid="84997"/>
                                        </p:tgtEl>
                                        <p:attrNameLst>
                                          <p:attrName>ppt_y</p:attrName>
                                        </p:attrNameLst>
                                      </p:cBhvr>
                                      <p:tavLst>
                                        <p:tav tm="0">
                                          <p:val>
                                            <p:strVal val="#ppt_y"/>
                                          </p:val>
                                        </p:tav>
                                        <p:tav tm="100000">
                                          <p:val>
                                            <p:strVal val="#ppt_y"/>
                                          </p:val>
                                        </p:tav>
                                      </p:tavLst>
                                    </p:anim>
                                    <p:animEffect transition="in" filter="wipe(right)" prLst="gradientSize: 0.1">
                                      <p:cBhvr>
                                        <p:cTn id="15" dur="1000"/>
                                        <p:tgtEl>
                                          <p:spTgt spid="84997"/>
                                        </p:tgtEl>
                                      </p:cBhvr>
                                    </p:animEffect>
                                  </p:childTnLst>
                                </p:cTn>
                              </p:par>
                            </p:childTnLst>
                          </p:cTn>
                        </p:par>
                        <p:par>
                          <p:cTn id="16" fill="hold" nodeType="afterGroup">
                            <p:stCondLst>
                              <p:cond delay="2000"/>
                            </p:stCondLst>
                            <p:childTnLst>
                              <p:par>
                                <p:cTn id="17" presetID="12" presetClass="entr" presetSubtype="4" fill="hold" grpId="0" nodeType="afterEffect">
                                  <p:stCondLst>
                                    <p:cond delay="0"/>
                                  </p:stCondLst>
                                  <p:childTnLst>
                                    <p:set>
                                      <p:cBhvr>
                                        <p:cTn id="18" dur="1" fill="hold">
                                          <p:stCondLst>
                                            <p:cond delay="0"/>
                                          </p:stCondLst>
                                        </p:cTn>
                                        <p:tgtEl>
                                          <p:spTgt spid="84998"/>
                                        </p:tgtEl>
                                        <p:attrNameLst>
                                          <p:attrName>style.visibility</p:attrName>
                                        </p:attrNameLst>
                                      </p:cBhvr>
                                      <p:to>
                                        <p:strVal val="visible"/>
                                      </p:to>
                                    </p:set>
                                    <p:animEffect transition="in" filter="slide(fromBottom)">
                                      <p:cBhvr>
                                        <p:cTn id="19" dur="1000"/>
                                        <p:tgtEl>
                                          <p:spTgt spid="84998"/>
                                        </p:tgtEl>
                                      </p:cBhvr>
                                    </p:animEffect>
                                  </p:childTnLst>
                                </p:cTn>
                              </p:par>
                            </p:childTnLst>
                          </p:cTn>
                        </p:par>
                        <p:par>
                          <p:cTn id="20" fill="hold" nodeType="afterGroup">
                            <p:stCondLst>
                              <p:cond delay="3000"/>
                            </p:stCondLst>
                            <p:childTnLst>
                              <p:par>
                                <p:cTn id="21" presetID="12" presetClass="entr" presetSubtype="4" fill="hold" grpId="0" nodeType="afterEffect">
                                  <p:stCondLst>
                                    <p:cond delay="0"/>
                                  </p:stCondLst>
                                  <p:childTnLst>
                                    <p:set>
                                      <p:cBhvr>
                                        <p:cTn id="22" dur="1" fill="hold">
                                          <p:stCondLst>
                                            <p:cond delay="0"/>
                                          </p:stCondLst>
                                        </p:cTn>
                                        <p:tgtEl>
                                          <p:spTgt spid="84999"/>
                                        </p:tgtEl>
                                        <p:attrNameLst>
                                          <p:attrName>style.visibility</p:attrName>
                                        </p:attrNameLst>
                                      </p:cBhvr>
                                      <p:to>
                                        <p:strVal val="visible"/>
                                      </p:to>
                                    </p:set>
                                    <p:animEffect transition="in" filter="slide(fromBottom)">
                                      <p:cBhvr>
                                        <p:cTn id="23" dur="1000"/>
                                        <p:tgtEl>
                                          <p:spTgt spid="84999"/>
                                        </p:tgtEl>
                                      </p:cBhvr>
                                    </p:animEffect>
                                  </p:childTnLst>
                                </p:cTn>
                              </p:par>
                            </p:childTnLst>
                          </p:cTn>
                        </p:par>
                        <p:par>
                          <p:cTn id="24" fill="hold" nodeType="afterGroup">
                            <p:stCondLst>
                              <p:cond delay="4000"/>
                            </p:stCondLst>
                            <p:childTnLst>
                              <p:par>
                                <p:cTn id="25" presetID="12" presetClass="entr" presetSubtype="4" fill="hold" grpId="0" nodeType="afterEffect">
                                  <p:stCondLst>
                                    <p:cond delay="0"/>
                                  </p:stCondLst>
                                  <p:childTnLst>
                                    <p:set>
                                      <p:cBhvr>
                                        <p:cTn id="26" dur="1" fill="hold">
                                          <p:stCondLst>
                                            <p:cond delay="0"/>
                                          </p:stCondLst>
                                        </p:cTn>
                                        <p:tgtEl>
                                          <p:spTgt spid="85000"/>
                                        </p:tgtEl>
                                        <p:attrNameLst>
                                          <p:attrName>style.visibility</p:attrName>
                                        </p:attrNameLst>
                                      </p:cBhvr>
                                      <p:to>
                                        <p:strVal val="visible"/>
                                      </p:to>
                                    </p:set>
                                    <p:animEffect transition="in" filter="slide(fromBottom)">
                                      <p:cBhvr>
                                        <p:cTn id="27" dur="1000"/>
                                        <p:tgtEl>
                                          <p:spTgt spid="85000"/>
                                        </p:tgtEl>
                                      </p:cBhvr>
                                    </p:animEffect>
                                  </p:childTnLst>
                                </p:cTn>
                              </p:par>
                            </p:childTnLst>
                          </p:cTn>
                        </p:par>
                        <p:par>
                          <p:cTn id="28" fill="hold" nodeType="afterGroup">
                            <p:stCondLst>
                              <p:cond delay="5000"/>
                            </p:stCondLst>
                            <p:childTnLst>
                              <p:par>
                                <p:cTn id="29" presetID="12" presetClass="entr" presetSubtype="4" fill="hold" grpId="0" nodeType="afterEffect">
                                  <p:stCondLst>
                                    <p:cond delay="0"/>
                                  </p:stCondLst>
                                  <p:childTnLst>
                                    <p:set>
                                      <p:cBhvr>
                                        <p:cTn id="30" dur="1" fill="hold">
                                          <p:stCondLst>
                                            <p:cond delay="0"/>
                                          </p:stCondLst>
                                        </p:cTn>
                                        <p:tgtEl>
                                          <p:spTgt spid="85001"/>
                                        </p:tgtEl>
                                        <p:attrNameLst>
                                          <p:attrName>style.visibility</p:attrName>
                                        </p:attrNameLst>
                                      </p:cBhvr>
                                      <p:to>
                                        <p:strVal val="visible"/>
                                      </p:to>
                                    </p:set>
                                    <p:animEffect transition="in" filter="slide(fromBottom)">
                                      <p:cBhvr>
                                        <p:cTn id="31" dur="1000"/>
                                        <p:tgtEl>
                                          <p:spTgt spid="850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6" grpId="0" animBg="1"/>
      <p:bldP spid="84997" grpId="0" animBg="1"/>
      <p:bldP spid="84998" grpId="0" animBg="1"/>
      <p:bldP spid="84999" grpId="0" animBg="1"/>
      <p:bldP spid="85000" grpId="0" animBg="1"/>
      <p:bldP spid="8500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r>
              <a:rPr lang="en-US" sz="8800">
                <a:solidFill>
                  <a:schemeClr val="tx1"/>
                </a:solidFill>
                <a:latin typeface="Arial" charset="0"/>
                <a:ea typeface="Osaka" charset="0"/>
                <a:cs typeface="Arial" charset="0"/>
              </a:rPr>
              <a:t/>
            </a:r>
            <a:br>
              <a:rPr lang="en-US" sz="8800">
                <a:solidFill>
                  <a:schemeClr val="tx1"/>
                </a:solidFill>
                <a:latin typeface="Arial" charset="0"/>
                <a:ea typeface="Osaka" charset="0"/>
                <a:cs typeface="Arial" charset="0"/>
              </a:rPr>
            </a:br>
            <a:r>
              <a:rPr lang="en-GB" altLang="zh-CN" sz="8800">
                <a:solidFill>
                  <a:schemeClr val="bg1"/>
                </a:solidFill>
                <a:latin typeface="Arial" charset="0"/>
                <a:ea typeface="Osaka" charset="0"/>
                <a:cs typeface="Arial" charset="0"/>
              </a:rPr>
              <a:t>2 Korintus</a:t>
            </a:r>
            <a:r>
              <a:rPr lang="en-US" sz="8800">
                <a:solidFill>
                  <a:schemeClr val="bg1"/>
                </a:solidFill>
                <a:latin typeface="Arial" charset="0"/>
                <a:ea typeface="Osaka" charset="0"/>
                <a:cs typeface="Arial" charset="0"/>
              </a:rPr>
              <a:t> </a:t>
            </a:r>
            <a:r>
              <a:rPr lang="en-US" sz="8800" dirty="0">
                <a:solidFill>
                  <a:schemeClr val="bg1"/>
                </a:solidFill>
                <a:latin typeface="Arial" charset="0"/>
                <a:ea typeface="Osaka" charset="0"/>
                <a:cs typeface="Arial" charset="0"/>
              </a:rPr>
              <a:t>1</a:t>
            </a:r>
          </a:p>
        </p:txBody>
      </p:sp>
    </p:spTree>
    <p:extLst>
      <p:ext uri="{BB962C8B-B14F-4D97-AF65-F5344CB8AC3E}">
        <p14:creationId xmlns:p14="http://schemas.microsoft.com/office/powerpoint/2010/main" val="33142506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endParaRPr lang="en-US"/>
          </a:p>
        </p:txBody>
      </p:sp>
      <p:pic>
        <p:nvPicPr>
          <p:cNvPr id="72707" name="Picture 3" descr="bv3000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72708" name="Picture 4" descr="2.jpg (9345 byt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19400" y="2362200"/>
            <a:ext cx="3276600" cy="2128838"/>
          </a:xfrm>
          <a:prstGeom prst="rect">
            <a:avLst/>
          </a:prstGeom>
          <a:noFill/>
          <a:extLst>
            <a:ext uri="{909E8E84-426E-40dd-AFC4-6F175D3DCCD1}">
              <a14:hiddenFill xmlns:a14="http://schemas.microsoft.com/office/drawing/2010/main">
                <a:solidFill>
                  <a:srgbClr val="FFFFFF"/>
                </a:solidFill>
              </a14:hiddenFill>
            </a:ext>
          </a:extLst>
        </p:spPr>
      </p:pic>
      <p:sp>
        <p:nvSpPr>
          <p:cNvPr id="72709" name="WordArt 5"/>
          <p:cNvSpPr>
            <a:spLocks noChangeArrowheads="1" noChangeShapeType="1" noTextEdit="1"/>
          </p:cNvSpPr>
          <p:nvPr/>
        </p:nvSpPr>
        <p:spPr bwMode="auto">
          <a:xfrm rot="-369682">
            <a:off x="-9525" y="515938"/>
            <a:ext cx="5486400" cy="2286000"/>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r>
              <a:rPr lang="en-US" sz="4000" kern="10">
                <a:ln w="9525">
                  <a:round/>
                  <a:headEnd/>
                  <a:tailEnd/>
                </a:ln>
                <a:gradFill rotWithShape="0">
                  <a:gsLst>
                    <a:gs pos="0">
                      <a:srgbClr val="FFE701"/>
                    </a:gs>
                    <a:gs pos="100000">
                      <a:srgbClr val="FE3E02"/>
                    </a:gs>
                  </a:gsLst>
                  <a:lin ang="5769682" scaled="1"/>
                </a:gradFill>
                <a:latin typeface="Impact"/>
                <a:ea typeface="Impact"/>
                <a:cs typeface="Impact"/>
              </a:rPr>
              <a:t>Penderitaan</a:t>
            </a:r>
          </a:p>
        </p:txBody>
      </p:sp>
      <p:sp>
        <p:nvSpPr>
          <p:cNvPr id="72710" name="Rectangle 6"/>
          <p:cNvSpPr>
            <a:spLocks noChangeArrowheads="1"/>
          </p:cNvSpPr>
          <p:nvPr/>
        </p:nvSpPr>
        <p:spPr bwMode="auto">
          <a:xfrm>
            <a:off x="5610225" y="5516563"/>
            <a:ext cx="30765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r>
              <a:rPr lang="en-GB" sz="3200" b="1">
                <a:latin typeface="Arial" charset="0"/>
                <a:cs typeface="Arial" charset="0"/>
              </a:rPr>
              <a:t>(2 Kor 1 : 1-11)</a:t>
            </a:r>
            <a:r>
              <a:rPr lang="en-GB" sz="1800">
                <a:latin typeface="Arial" charset="0"/>
                <a:cs typeface="Arial" charset="0"/>
              </a:rPr>
              <a:t>                                                         </a:t>
            </a:r>
          </a:p>
        </p:txBody>
      </p:sp>
      <p:pic>
        <p:nvPicPr>
          <p:cNvPr id="72711" name="Picture 7" descr="PNG3.jpg (38843 byt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4400" y="4191000"/>
            <a:ext cx="3429000" cy="2171700"/>
          </a:xfrm>
          <a:prstGeom prst="rect">
            <a:avLst/>
          </a:prstGeom>
          <a:noFill/>
          <a:extLst>
            <a:ext uri="{909E8E84-426E-40dd-AFC4-6F175D3DCCD1}">
              <a14:hiddenFill xmlns:a14="http://schemas.microsoft.com/office/drawing/2010/main">
                <a:solidFill>
                  <a:srgbClr val="FFFFFF"/>
                </a:solidFill>
              </a14:hiddenFill>
            </a:ext>
          </a:extLst>
        </p:spPr>
      </p:pic>
      <p:pic>
        <p:nvPicPr>
          <p:cNvPr id="72712" name="Picture 8" descr="Photo"/>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62600" y="914400"/>
            <a:ext cx="2819400" cy="22558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72709"/>
                                        </p:tgtEl>
                                        <p:attrNameLst>
                                          <p:attrName>style.visibility</p:attrName>
                                        </p:attrNameLst>
                                      </p:cBhvr>
                                      <p:to>
                                        <p:strVal val="visible"/>
                                      </p:to>
                                    </p:set>
                                    <p:anim calcmode="lin" valueType="num">
                                      <p:cBhvr>
                                        <p:cTn id="7" dur="1000" fill="hold"/>
                                        <p:tgtEl>
                                          <p:spTgt spid="72709"/>
                                        </p:tgtEl>
                                        <p:attrNameLst>
                                          <p:attrName>ppt_w</p:attrName>
                                        </p:attrNameLst>
                                      </p:cBhvr>
                                      <p:tavLst>
                                        <p:tav tm="0">
                                          <p:val>
                                            <p:fltVal val="0"/>
                                          </p:val>
                                        </p:tav>
                                        <p:tav tm="100000">
                                          <p:val>
                                            <p:strVal val="#ppt_w"/>
                                          </p:val>
                                        </p:tav>
                                      </p:tavLst>
                                    </p:anim>
                                    <p:anim calcmode="lin" valueType="num">
                                      <p:cBhvr>
                                        <p:cTn id="8" dur="1000" fill="hold"/>
                                        <p:tgtEl>
                                          <p:spTgt spid="72709"/>
                                        </p:tgtEl>
                                        <p:attrNameLst>
                                          <p:attrName>ppt_h</p:attrName>
                                        </p:attrNameLst>
                                      </p:cBhvr>
                                      <p:tavLst>
                                        <p:tav tm="0">
                                          <p:val>
                                            <p:fltVal val="0"/>
                                          </p:val>
                                        </p:tav>
                                        <p:tav tm="100000">
                                          <p:val>
                                            <p:strVal val="#ppt_h"/>
                                          </p:val>
                                        </p:tav>
                                      </p:tavLst>
                                    </p:anim>
                                  </p:childTnLst>
                                </p:cTn>
                              </p:par>
                            </p:childTnLst>
                          </p:cTn>
                        </p:par>
                        <p:par>
                          <p:cTn id="9" fill="hold" nodeType="afterGroup">
                            <p:stCondLst>
                              <p:cond delay="1000"/>
                            </p:stCondLst>
                            <p:childTnLst>
                              <p:par>
                                <p:cTn id="10" presetID="35" presetClass="entr" presetSubtype="0" fill="hold" nodeType="afterEffect">
                                  <p:stCondLst>
                                    <p:cond delay="0"/>
                                  </p:stCondLst>
                                  <p:childTnLst>
                                    <p:set>
                                      <p:cBhvr>
                                        <p:cTn id="11" dur="1" fill="hold">
                                          <p:stCondLst>
                                            <p:cond delay="0"/>
                                          </p:stCondLst>
                                        </p:cTn>
                                        <p:tgtEl>
                                          <p:spTgt spid="72712"/>
                                        </p:tgtEl>
                                        <p:attrNameLst>
                                          <p:attrName>style.visibility</p:attrName>
                                        </p:attrNameLst>
                                      </p:cBhvr>
                                      <p:to>
                                        <p:strVal val="visible"/>
                                      </p:to>
                                    </p:set>
                                    <p:animEffect transition="in" filter="fade">
                                      <p:cBhvr>
                                        <p:cTn id="12" dur="2000"/>
                                        <p:tgtEl>
                                          <p:spTgt spid="72712"/>
                                        </p:tgtEl>
                                      </p:cBhvr>
                                    </p:animEffect>
                                    <p:anim calcmode="lin" valueType="num">
                                      <p:cBhvr>
                                        <p:cTn id="13" dur="2000" fill="hold"/>
                                        <p:tgtEl>
                                          <p:spTgt spid="72712"/>
                                        </p:tgtEl>
                                        <p:attrNameLst>
                                          <p:attrName>style.rotation</p:attrName>
                                        </p:attrNameLst>
                                      </p:cBhvr>
                                      <p:tavLst>
                                        <p:tav tm="0">
                                          <p:val>
                                            <p:fltVal val="720"/>
                                          </p:val>
                                        </p:tav>
                                        <p:tav tm="100000">
                                          <p:val>
                                            <p:fltVal val="0"/>
                                          </p:val>
                                        </p:tav>
                                      </p:tavLst>
                                    </p:anim>
                                    <p:anim calcmode="lin" valueType="num">
                                      <p:cBhvr>
                                        <p:cTn id="14" dur="2000" fill="hold"/>
                                        <p:tgtEl>
                                          <p:spTgt spid="72712"/>
                                        </p:tgtEl>
                                        <p:attrNameLst>
                                          <p:attrName>ppt_h</p:attrName>
                                        </p:attrNameLst>
                                      </p:cBhvr>
                                      <p:tavLst>
                                        <p:tav tm="0">
                                          <p:val>
                                            <p:fltVal val="0"/>
                                          </p:val>
                                        </p:tav>
                                        <p:tav tm="100000">
                                          <p:val>
                                            <p:strVal val="#ppt_h"/>
                                          </p:val>
                                        </p:tav>
                                      </p:tavLst>
                                    </p:anim>
                                    <p:anim calcmode="lin" valueType="num">
                                      <p:cBhvr>
                                        <p:cTn id="15" dur="2000" fill="hold"/>
                                        <p:tgtEl>
                                          <p:spTgt spid="72712"/>
                                        </p:tgtEl>
                                        <p:attrNameLst>
                                          <p:attrName>ppt_w</p:attrName>
                                        </p:attrNameLst>
                                      </p:cBhvr>
                                      <p:tavLst>
                                        <p:tav tm="0">
                                          <p:val>
                                            <p:fltVal val="0"/>
                                          </p:val>
                                        </p:tav>
                                        <p:tav tm="100000">
                                          <p:val>
                                            <p:strVal val="#ppt_w"/>
                                          </p:val>
                                        </p:tav>
                                      </p:tavLst>
                                    </p:anim>
                                  </p:childTnLst>
                                </p:cTn>
                              </p:par>
                            </p:childTnLst>
                          </p:cTn>
                        </p:par>
                        <p:par>
                          <p:cTn id="16" fill="hold" nodeType="afterGroup">
                            <p:stCondLst>
                              <p:cond delay="3000"/>
                            </p:stCondLst>
                            <p:childTnLst>
                              <p:par>
                                <p:cTn id="17" presetID="25" presetClass="entr" presetSubtype="0" fill="hold" nodeType="afterEffect">
                                  <p:stCondLst>
                                    <p:cond delay="0"/>
                                  </p:stCondLst>
                                  <p:childTnLst>
                                    <p:set>
                                      <p:cBhvr>
                                        <p:cTn id="18" dur="1" fill="hold">
                                          <p:stCondLst>
                                            <p:cond delay="0"/>
                                          </p:stCondLst>
                                        </p:cTn>
                                        <p:tgtEl>
                                          <p:spTgt spid="72708"/>
                                        </p:tgtEl>
                                        <p:attrNameLst>
                                          <p:attrName>style.visibility</p:attrName>
                                        </p:attrNameLst>
                                      </p:cBhvr>
                                      <p:to>
                                        <p:strVal val="visible"/>
                                      </p:to>
                                    </p:set>
                                    <p:anim calcmode="lin" valueType="num">
                                      <p:cBhvr>
                                        <p:cTn id="19" dur="500" decel="50000" fill="hold">
                                          <p:stCondLst>
                                            <p:cond delay="0"/>
                                          </p:stCondLst>
                                        </p:cTn>
                                        <p:tgtEl>
                                          <p:spTgt spid="72708"/>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72708"/>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72708"/>
                                        </p:tgtEl>
                                        <p:attrNameLst>
                                          <p:attrName>ppt_w</p:attrName>
                                        </p:attrNameLst>
                                      </p:cBhvr>
                                      <p:tavLst>
                                        <p:tav tm="0">
                                          <p:val>
                                            <p:strVal val="#ppt_w*.05"/>
                                          </p:val>
                                        </p:tav>
                                        <p:tav tm="100000">
                                          <p:val>
                                            <p:strVal val="#ppt_w"/>
                                          </p:val>
                                        </p:tav>
                                      </p:tavLst>
                                    </p:anim>
                                    <p:anim calcmode="lin" valueType="num">
                                      <p:cBhvr>
                                        <p:cTn id="22" dur="1000" fill="hold"/>
                                        <p:tgtEl>
                                          <p:spTgt spid="72708"/>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72708"/>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72708"/>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72708"/>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72708"/>
                                        </p:tgtEl>
                                      </p:cBhvr>
                                    </p:animEffect>
                                  </p:childTnLst>
                                </p:cTn>
                              </p:par>
                            </p:childTnLst>
                          </p:cTn>
                        </p:par>
                        <p:par>
                          <p:cTn id="27" fill="hold" nodeType="afterGroup">
                            <p:stCondLst>
                              <p:cond delay="4000"/>
                            </p:stCondLst>
                            <p:childTnLst>
                              <p:par>
                                <p:cTn id="28" presetID="9" presetClass="entr" presetSubtype="0" fill="hold" nodeType="afterEffect">
                                  <p:stCondLst>
                                    <p:cond delay="0"/>
                                  </p:stCondLst>
                                  <p:childTnLst>
                                    <p:set>
                                      <p:cBhvr>
                                        <p:cTn id="29" dur="1" fill="hold">
                                          <p:stCondLst>
                                            <p:cond delay="0"/>
                                          </p:stCondLst>
                                        </p:cTn>
                                        <p:tgtEl>
                                          <p:spTgt spid="72711"/>
                                        </p:tgtEl>
                                        <p:attrNameLst>
                                          <p:attrName>style.visibility</p:attrName>
                                        </p:attrNameLst>
                                      </p:cBhvr>
                                      <p:to>
                                        <p:strVal val="visible"/>
                                      </p:to>
                                    </p:set>
                                    <p:animEffect transition="in" filter="dissolve">
                                      <p:cBhvr>
                                        <p:cTn id="30" dur="1000"/>
                                        <p:tgtEl>
                                          <p:spTgt spid="72711"/>
                                        </p:tgtEl>
                                      </p:cBhvr>
                                    </p:animEffect>
                                  </p:childTnLst>
                                </p:cTn>
                              </p:par>
                            </p:childTnLst>
                          </p:cTn>
                        </p:par>
                        <p:par>
                          <p:cTn id="31" fill="hold" nodeType="afterGroup">
                            <p:stCondLst>
                              <p:cond delay="5000"/>
                            </p:stCondLst>
                            <p:childTnLst>
                              <p:par>
                                <p:cTn id="32" presetID="10" presetClass="entr" presetSubtype="0" fill="hold" grpId="0" nodeType="afterEffect">
                                  <p:stCondLst>
                                    <p:cond delay="0"/>
                                  </p:stCondLst>
                                  <p:childTnLst>
                                    <p:set>
                                      <p:cBhvr>
                                        <p:cTn id="33" dur="1" fill="hold">
                                          <p:stCondLst>
                                            <p:cond delay="0"/>
                                          </p:stCondLst>
                                        </p:cTn>
                                        <p:tgtEl>
                                          <p:spTgt spid="72710"/>
                                        </p:tgtEl>
                                        <p:attrNameLst>
                                          <p:attrName>style.visibility</p:attrName>
                                        </p:attrNameLst>
                                      </p:cBhvr>
                                      <p:to>
                                        <p:strVal val="visible"/>
                                      </p:to>
                                    </p:set>
                                    <p:animEffect transition="in" filter="fade">
                                      <p:cBhvr>
                                        <p:cTn id="34" dur="2000"/>
                                        <p:tgtEl>
                                          <p:spTgt spid="72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9" grpId="0" animBg="1"/>
      <p:bldP spid="72710"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r>
              <a:rPr lang="en-US" sz="8800">
                <a:solidFill>
                  <a:schemeClr val="tx1"/>
                </a:solidFill>
                <a:latin typeface="Arial" charset="0"/>
                <a:ea typeface="Osaka" charset="0"/>
                <a:cs typeface="Arial" charset="0"/>
              </a:rPr>
              <a:t/>
            </a:r>
            <a:br>
              <a:rPr lang="en-US" sz="8800">
                <a:solidFill>
                  <a:schemeClr val="tx1"/>
                </a:solidFill>
                <a:latin typeface="Arial" charset="0"/>
                <a:ea typeface="Osaka" charset="0"/>
                <a:cs typeface="Arial" charset="0"/>
              </a:rPr>
            </a:br>
            <a:r>
              <a:rPr lang="en-GB" altLang="zh-CN" sz="8800">
                <a:solidFill>
                  <a:schemeClr val="bg1"/>
                </a:solidFill>
                <a:latin typeface="Arial" charset="0"/>
                <a:ea typeface="Osaka" charset="0"/>
                <a:cs typeface="Arial" charset="0"/>
              </a:rPr>
              <a:t>2 Korintus</a:t>
            </a:r>
            <a:r>
              <a:rPr lang="en-US" sz="8800">
                <a:solidFill>
                  <a:schemeClr val="bg1"/>
                </a:solidFill>
                <a:latin typeface="Arial" charset="0"/>
                <a:ea typeface="Osaka" charset="0"/>
                <a:cs typeface="Arial" charset="0"/>
              </a:rPr>
              <a:t> </a:t>
            </a:r>
            <a:r>
              <a:rPr lang="en-US" sz="8800" dirty="0">
                <a:solidFill>
                  <a:schemeClr val="bg1"/>
                </a:solidFill>
                <a:latin typeface="Arial" charset="0"/>
                <a:ea typeface="Osaka" charset="0"/>
                <a:cs typeface="Arial" charset="0"/>
              </a:rPr>
              <a:t>2</a:t>
            </a:r>
          </a:p>
        </p:txBody>
      </p:sp>
    </p:spTree>
    <p:extLst>
      <p:ext uri="{BB962C8B-B14F-4D97-AF65-F5344CB8AC3E}">
        <p14:creationId xmlns:p14="http://schemas.microsoft.com/office/powerpoint/2010/main" val="522858053"/>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endParaRPr lang="en-US"/>
          </a:p>
        </p:txBody>
      </p:sp>
      <p:pic>
        <p:nvPicPr>
          <p:cNvPr id="73731" name="Picture 3" descr="bluegreen_depths_d06_text"/>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707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73732" name="WordArt 4"/>
          <p:cNvSpPr>
            <a:spLocks noChangeArrowheads="1" noChangeShapeType="1" noTextEdit="1"/>
          </p:cNvSpPr>
          <p:nvPr/>
        </p:nvSpPr>
        <p:spPr bwMode="auto">
          <a:xfrm>
            <a:off x="152400" y="76200"/>
            <a:ext cx="4953000" cy="7620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FFFF00"/>
                </a:solidFill>
                <a:effectLst>
                  <a:outerShdw blurRad="63500" dist="38099" dir="2700000" algn="ctr" rotWithShape="0">
                    <a:srgbClr val="990000">
                      <a:alpha val="74998"/>
                    </a:srgbClr>
                  </a:outerShdw>
                </a:effectLst>
                <a:latin typeface="Impact"/>
                <a:ea typeface="Impact"/>
                <a:cs typeface="Impact"/>
              </a:rPr>
              <a:t>Penderitaan</a:t>
            </a:r>
          </a:p>
        </p:txBody>
      </p:sp>
      <p:sp>
        <p:nvSpPr>
          <p:cNvPr id="73733" name="Text Box 5"/>
          <p:cNvSpPr txBox="1">
            <a:spLocks noChangeArrowheads="1"/>
          </p:cNvSpPr>
          <p:nvPr/>
        </p:nvSpPr>
        <p:spPr bwMode="auto">
          <a:xfrm>
            <a:off x="1219200" y="1219200"/>
            <a:ext cx="7162800" cy="351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Char char="•"/>
            </a:pPr>
            <a:r>
              <a:rPr lang="en-US" sz="2800" b="1" i="1">
                <a:latin typeface="Georgia" charset="0"/>
                <a:cs typeface="Arial" charset="0"/>
              </a:rPr>
              <a:t> Penderitaan Paulus</a:t>
            </a:r>
          </a:p>
          <a:p>
            <a:pPr>
              <a:spcBef>
                <a:spcPct val="50000"/>
              </a:spcBef>
              <a:buFontTx/>
              <a:buChar char="•"/>
            </a:pPr>
            <a:r>
              <a:rPr lang="en-US" sz="2800" b="1" i="1">
                <a:latin typeface="Georgia" charset="0"/>
                <a:cs typeface="Arial" charset="0"/>
              </a:rPr>
              <a:t> Sikap Paulus terhadap penderitaan</a:t>
            </a:r>
          </a:p>
          <a:p>
            <a:pPr>
              <a:spcBef>
                <a:spcPct val="50000"/>
              </a:spcBef>
              <a:buFontTx/>
              <a:buChar char="•"/>
            </a:pPr>
            <a:r>
              <a:rPr lang="en-US" sz="2800" b="1" i="1">
                <a:latin typeface="Georgia" charset="0"/>
                <a:cs typeface="Arial" charset="0"/>
              </a:rPr>
              <a:t> Pengalaman Kristus</a:t>
            </a:r>
          </a:p>
          <a:p>
            <a:pPr>
              <a:spcBef>
                <a:spcPct val="50000"/>
              </a:spcBef>
              <a:buFontTx/>
              <a:buChar char="•"/>
            </a:pPr>
            <a:r>
              <a:rPr lang="en-US" sz="2800" b="1" i="1">
                <a:latin typeface="Georgia" charset="0"/>
                <a:cs typeface="Arial" charset="0"/>
              </a:rPr>
              <a:t> Penghiburan melalui penderitaan</a:t>
            </a:r>
          </a:p>
          <a:p>
            <a:pPr>
              <a:spcBef>
                <a:spcPct val="50000"/>
              </a:spcBef>
              <a:buFontTx/>
              <a:buChar char="•"/>
            </a:pPr>
            <a:r>
              <a:rPr lang="en-US" sz="2800" b="1" i="1">
                <a:latin typeface="Georgia" charset="0"/>
                <a:cs typeface="Arial" charset="0"/>
              </a:rPr>
              <a:t> Bagaimana kita menghadapi   penderitaan?</a:t>
            </a:r>
          </a:p>
        </p:txBody>
      </p:sp>
      <p:pic>
        <p:nvPicPr>
          <p:cNvPr id="73734" name="Picture 6" descr="NPLSO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0" y="1143000"/>
            <a:ext cx="30099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73735" name="Picture 7" descr="NWWCJ00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81800" y="2508250"/>
            <a:ext cx="2195513" cy="4349750"/>
          </a:xfrm>
          <a:prstGeom prst="rect">
            <a:avLst/>
          </a:prstGeom>
          <a:noFill/>
          <a:extLst>
            <a:ext uri="{909E8E84-426E-40dd-AFC4-6F175D3DCCD1}">
              <a14:hiddenFill xmlns:a14="http://schemas.microsoft.com/office/drawing/2010/main">
                <a:solidFill>
                  <a:srgbClr val="FFFFFF"/>
                </a:solidFill>
              </a14:hiddenFill>
            </a:ext>
          </a:extLst>
        </p:spPr>
      </p:pic>
      <p:pic>
        <p:nvPicPr>
          <p:cNvPr id="73736" name="Picture 8" descr="Photo"/>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828800" y="3048000"/>
            <a:ext cx="6096000" cy="3536950"/>
          </a:xfrm>
          <a:prstGeom prst="rect">
            <a:avLst/>
          </a:prstGeom>
          <a:noFill/>
          <a:extLst>
            <a:ext uri="{909E8E84-426E-40dd-AFC4-6F175D3DCCD1}">
              <a14:hiddenFill xmlns:a14="http://schemas.microsoft.com/office/drawing/2010/main">
                <a:solidFill>
                  <a:srgbClr val="FFFFFF"/>
                </a:solidFill>
              </a14:hiddenFill>
            </a:ext>
          </a:extLst>
        </p:spPr>
      </p:pic>
      <p:grpSp>
        <p:nvGrpSpPr>
          <p:cNvPr id="73737" name="Group 9"/>
          <p:cNvGrpSpPr>
            <a:grpSpLocks/>
          </p:cNvGrpSpPr>
          <p:nvPr/>
        </p:nvGrpSpPr>
        <p:grpSpPr bwMode="auto">
          <a:xfrm>
            <a:off x="2619375" y="2895600"/>
            <a:ext cx="5457825" cy="3962400"/>
            <a:chOff x="1392" y="1824"/>
            <a:chExt cx="3438" cy="2496"/>
          </a:xfrm>
        </p:grpSpPr>
        <p:pic>
          <p:nvPicPr>
            <p:cNvPr id="73738" name="Picture 10" descr="MNSIM00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392" y="2304"/>
              <a:ext cx="2112" cy="1824"/>
            </a:xfrm>
            <a:prstGeom prst="rect">
              <a:avLst/>
            </a:prstGeom>
            <a:noFill/>
            <a:extLst>
              <a:ext uri="{909E8E84-426E-40dd-AFC4-6F175D3DCCD1}">
                <a14:hiddenFill xmlns:a14="http://schemas.microsoft.com/office/drawing/2010/main">
                  <a:solidFill>
                    <a:srgbClr val="FFFFFF"/>
                  </a:solidFill>
                </a14:hiddenFill>
              </a:ext>
            </a:extLst>
          </p:spPr>
        </p:pic>
        <p:pic>
          <p:nvPicPr>
            <p:cNvPr id="73739" name="Picture 11" descr="PMDWC00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696" y="1824"/>
              <a:ext cx="1134" cy="249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3740" name="Group 12"/>
          <p:cNvGrpSpPr>
            <a:grpSpLocks/>
          </p:cNvGrpSpPr>
          <p:nvPr/>
        </p:nvGrpSpPr>
        <p:grpSpPr bwMode="auto">
          <a:xfrm>
            <a:off x="1828800" y="3352800"/>
            <a:ext cx="6804025" cy="3505200"/>
            <a:chOff x="1152" y="2112"/>
            <a:chExt cx="4286" cy="2208"/>
          </a:xfrm>
        </p:grpSpPr>
        <p:pic>
          <p:nvPicPr>
            <p:cNvPr id="73741" name="Picture 13" descr="NCHSJ002"/>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152" y="2736"/>
              <a:ext cx="2736" cy="1584"/>
            </a:xfrm>
            <a:prstGeom prst="rect">
              <a:avLst/>
            </a:prstGeom>
            <a:noFill/>
            <a:extLst>
              <a:ext uri="{909E8E84-426E-40dd-AFC4-6F175D3DCCD1}">
                <a14:hiddenFill xmlns:a14="http://schemas.microsoft.com/office/drawing/2010/main">
                  <a:solidFill>
                    <a:srgbClr val="FFFFFF"/>
                  </a:solidFill>
                </a14:hiddenFill>
              </a:ext>
            </a:extLst>
          </p:spPr>
        </p:pic>
        <p:pic>
          <p:nvPicPr>
            <p:cNvPr id="73742" name="Picture 14" descr="IS1CR073"/>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984" y="2112"/>
              <a:ext cx="1454" cy="204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iterate type="wd">
                                    <p:tmPct val="10000"/>
                                  </p:iterate>
                                  <p:childTnLst>
                                    <p:set>
                                      <p:cBhvr>
                                        <p:cTn id="6" dur="1" fill="hold">
                                          <p:stCondLst>
                                            <p:cond delay="0"/>
                                          </p:stCondLst>
                                        </p:cTn>
                                        <p:tgtEl>
                                          <p:spTgt spid="73733">
                                            <p:txEl>
                                              <p:pRg st="0" end="0"/>
                                            </p:txEl>
                                          </p:spTgt>
                                        </p:tgtEl>
                                        <p:attrNameLst>
                                          <p:attrName>style.visibility</p:attrName>
                                        </p:attrNameLst>
                                      </p:cBhvr>
                                      <p:to>
                                        <p:strVal val="visible"/>
                                      </p:to>
                                    </p:set>
                                    <p:animEffect transition="in" filter="blinds(horizontal)">
                                      <p:cBhvr>
                                        <p:cTn id="7" dur="500"/>
                                        <p:tgtEl>
                                          <p:spTgt spid="7373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73734"/>
                                        </p:tgtEl>
                                        <p:attrNameLst>
                                          <p:attrName>style.visibility</p:attrName>
                                        </p:attrNameLst>
                                      </p:cBhvr>
                                      <p:to>
                                        <p:strVal val="visible"/>
                                      </p:to>
                                    </p:set>
                                    <p:animEffect transition="in" filter="blinds(horizontal)">
                                      <p:cBhvr>
                                        <p:cTn id="10" dur="1000"/>
                                        <p:tgtEl>
                                          <p:spTgt spid="73734"/>
                                        </p:tgtEl>
                                      </p:cBhvr>
                                    </p:animEffect>
                                  </p:childTnLst>
                                  <p:subTnLst>
                                    <p:set>
                                      <p:cBhvr override="childStyle">
                                        <p:cTn dur="1" fill="hold" display="0" masterRel="nextClick" afterEffect="1"/>
                                        <p:tgtEl>
                                          <p:spTgt spid="73734"/>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iterate type="wd">
                                    <p:tmPct val="10000"/>
                                  </p:iterate>
                                  <p:childTnLst>
                                    <p:set>
                                      <p:cBhvr>
                                        <p:cTn id="14" dur="1" fill="hold">
                                          <p:stCondLst>
                                            <p:cond delay="0"/>
                                          </p:stCondLst>
                                        </p:cTn>
                                        <p:tgtEl>
                                          <p:spTgt spid="73733">
                                            <p:txEl>
                                              <p:pRg st="1" end="1"/>
                                            </p:txEl>
                                          </p:spTgt>
                                        </p:tgtEl>
                                        <p:attrNameLst>
                                          <p:attrName>style.visibility</p:attrName>
                                        </p:attrNameLst>
                                      </p:cBhvr>
                                      <p:to>
                                        <p:strVal val="visible"/>
                                      </p:to>
                                    </p:set>
                                    <p:animEffect transition="in" filter="blinds(horizontal)">
                                      <p:cBhvr>
                                        <p:cTn id="15" dur="500"/>
                                        <p:tgtEl>
                                          <p:spTgt spid="73733">
                                            <p:txEl>
                                              <p:pRg st="1" end="1"/>
                                            </p:txEl>
                                          </p:spTgt>
                                        </p:tgtEl>
                                      </p:cBhvr>
                                    </p:animEffect>
                                  </p:childTnLst>
                                </p:cTn>
                              </p:par>
                              <p:par>
                                <p:cTn id="16" presetID="31" presetClass="entr" presetSubtype="0" fill="hold" nodeType="withEffect">
                                  <p:stCondLst>
                                    <p:cond delay="0"/>
                                  </p:stCondLst>
                                  <p:iterate type="lt">
                                    <p:tmPct val="5000"/>
                                  </p:iterate>
                                  <p:childTnLst>
                                    <p:set>
                                      <p:cBhvr>
                                        <p:cTn id="17" dur="1" fill="hold">
                                          <p:stCondLst>
                                            <p:cond delay="0"/>
                                          </p:stCondLst>
                                        </p:cTn>
                                        <p:tgtEl>
                                          <p:spTgt spid="73735"/>
                                        </p:tgtEl>
                                        <p:attrNameLst>
                                          <p:attrName>style.visibility</p:attrName>
                                        </p:attrNameLst>
                                      </p:cBhvr>
                                      <p:to>
                                        <p:strVal val="visible"/>
                                      </p:to>
                                    </p:set>
                                    <p:anim calcmode="lin" valueType="num">
                                      <p:cBhvr>
                                        <p:cTn id="18" dur="1000" fill="hold"/>
                                        <p:tgtEl>
                                          <p:spTgt spid="73735"/>
                                        </p:tgtEl>
                                        <p:attrNameLst>
                                          <p:attrName>ppt_w</p:attrName>
                                        </p:attrNameLst>
                                      </p:cBhvr>
                                      <p:tavLst>
                                        <p:tav tm="0">
                                          <p:val>
                                            <p:fltVal val="0"/>
                                          </p:val>
                                        </p:tav>
                                        <p:tav tm="100000">
                                          <p:val>
                                            <p:strVal val="#ppt_w"/>
                                          </p:val>
                                        </p:tav>
                                      </p:tavLst>
                                    </p:anim>
                                    <p:anim calcmode="lin" valueType="num">
                                      <p:cBhvr>
                                        <p:cTn id="19" dur="1000" fill="hold"/>
                                        <p:tgtEl>
                                          <p:spTgt spid="73735"/>
                                        </p:tgtEl>
                                        <p:attrNameLst>
                                          <p:attrName>ppt_h</p:attrName>
                                        </p:attrNameLst>
                                      </p:cBhvr>
                                      <p:tavLst>
                                        <p:tav tm="0">
                                          <p:val>
                                            <p:fltVal val="0"/>
                                          </p:val>
                                        </p:tav>
                                        <p:tav tm="100000">
                                          <p:val>
                                            <p:strVal val="#ppt_h"/>
                                          </p:val>
                                        </p:tav>
                                      </p:tavLst>
                                    </p:anim>
                                    <p:anim calcmode="lin" valueType="num">
                                      <p:cBhvr>
                                        <p:cTn id="20" dur="1000" fill="hold"/>
                                        <p:tgtEl>
                                          <p:spTgt spid="73735"/>
                                        </p:tgtEl>
                                        <p:attrNameLst>
                                          <p:attrName>style.rotation</p:attrName>
                                        </p:attrNameLst>
                                      </p:cBhvr>
                                      <p:tavLst>
                                        <p:tav tm="0">
                                          <p:val>
                                            <p:fltVal val="90"/>
                                          </p:val>
                                        </p:tav>
                                        <p:tav tm="100000">
                                          <p:val>
                                            <p:fltVal val="0"/>
                                          </p:val>
                                        </p:tav>
                                      </p:tavLst>
                                    </p:anim>
                                    <p:animEffect transition="in" filter="fade">
                                      <p:cBhvr>
                                        <p:cTn id="21" dur="1000"/>
                                        <p:tgtEl>
                                          <p:spTgt spid="73735"/>
                                        </p:tgtEl>
                                      </p:cBhvr>
                                    </p:animEffect>
                                  </p:childTnLst>
                                  <p:subTnLst>
                                    <p:set>
                                      <p:cBhvr override="childStyle">
                                        <p:cTn dur="1" fill="hold" display="0" masterRel="nextClick" afterEffect="1"/>
                                        <p:tgtEl>
                                          <p:spTgt spid="73735"/>
                                        </p:tgtEl>
                                        <p:attrNameLst>
                                          <p:attrName>style.visibility</p:attrName>
                                        </p:attrNameLst>
                                      </p:cBhvr>
                                      <p:to>
                                        <p:strVal val="hidden"/>
                                      </p:to>
                                    </p:set>
                                  </p:sub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iterate type="wd">
                                    <p:tmPct val="10000"/>
                                  </p:iterate>
                                  <p:childTnLst>
                                    <p:set>
                                      <p:cBhvr>
                                        <p:cTn id="25" dur="1" fill="hold">
                                          <p:stCondLst>
                                            <p:cond delay="0"/>
                                          </p:stCondLst>
                                        </p:cTn>
                                        <p:tgtEl>
                                          <p:spTgt spid="73733">
                                            <p:txEl>
                                              <p:pRg st="2" end="2"/>
                                            </p:txEl>
                                          </p:spTgt>
                                        </p:tgtEl>
                                        <p:attrNameLst>
                                          <p:attrName>style.visibility</p:attrName>
                                        </p:attrNameLst>
                                      </p:cBhvr>
                                      <p:to>
                                        <p:strVal val="visible"/>
                                      </p:to>
                                    </p:set>
                                    <p:animEffect transition="in" filter="blinds(horizontal)">
                                      <p:cBhvr>
                                        <p:cTn id="26" dur="500"/>
                                        <p:tgtEl>
                                          <p:spTgt spid="73733">
                                            <p:txEl>
                                              <p:pRg st="2" end="2"/>
                                            </p:txEl>
                                          </p:spTgt>
                                        </p:tgtEl>
                                      </p:cBhvr>
                                    </p:animEffect>
                                  </p:childTnLst>
                                </p:cTn>
                              </p:par>
                              <p:par>
                                <p:cTn id="27" presetID="53" presetClass="entr" presetSubtype="0" fill="hold" nodeType="withEffect">
                                  <p:stCondLst>
                                    <p:cond delay="0"/>
                                  </p:stCondLst>
                                  <p:childTnLst>
                                    <p:set>
                                      <p:cBhvr>
                                        <p:cTn id="28" dur="1" fill="hold">
                                          <p:stCondLst>
                                            <p:cond delay="0"/>
                                          </p:stCondLst>
                                        </p:cTn>
                                        <p:tgtEl>
                                          <p:spTgt spid="73736"/>
                                        </p:tgtEl>
                                        <p:attrNameLst>
                                          <p:attrName>style.visibility</p:attrName>
                                        </p:attrNameLst>
                                      </p:cBhvr>
                                      <p:to>
                                        <p:strVal val="visible"/>
                                      </p:to>
                                    </p:set>
                                    <p:anim calcmode="lin" valueType="num">
                                      <p:cBhvr>
                                        <p:cTn id="29" dur="1000" fill="hold"/>
                                        <p:tgtEl>
                                          <p:spTgt spid="73736"/>
                                        </p:tgtEl>
                                        <p:attrNameLst>
                                          <p:attrName>ppt_w</p:attrName>
                                        </p:attrNameLst>
                                      </p:cBhvr>
                                      <p:tavLst>
                                        <p:tav tm="0">
                                          <p:val>
                                            <p:fltVal val="0"/>
                                          </p:val>
                                        </p:tav>
                                        <p:tav tm="100000">
                                          <p:val>
                                            <p:strVal val="#ppt_w"/>
                                          </p:val>
                                        </p:tav>
                                      </p:tavLst>
                                    </p:anim>
                                    <p:anim calcmode="lin" valueType="num">
                                      <p:cBhvr>
                                        <p:cTn id="30" dur="1000" fill="hold"/>
                                        <p:tgtEl>
                                          <p:spTgt spid="73736"/>
                                        </p:tgtEl>
                                        <p:attrNameLst>
                                          <p:attrName>ppt_h</p:attrName>
                                        </p:attrNameLst>
                                      </p:cBhvr>
                                      <p:tavLst>
                                        <p:tav tm="0">
                                          <p:val>
                                            <p:fltVal val="0"/>
                                          </p:val>
                                        </p:tav>
                                        <p:tav tm="100000">
                                          <p:val>
                                            <p:strVal val="#ppt_h"/>
                                          </p:val>
                                        </p:tav>
                                      </p:tavLst>
                                    </p:anim>
                                    <p:animEffect transition="in" filter="fade">
                                      <p:cBhvr>
                                        <p:cTn id="31" dur="1000"/>
                                        <p:tgtEl>
                                          <p:spTgt spid="73736"/>
                                        </p:tgtEl>
                                      </p:cBhvr>
                                    </p:animEffect>
                                  </p:childTnLst>
                                  <p:subTnLst>
                                    <p:set>
                                      <p:cBhvr override="childStyle">
                                        <p:cTn dur="1" fill="hold" display="0" masterRel="nextClick" afterEffect="1"/>
                                        <p:tgtEl>
                                          <p:spTgt spid="73736"/>
                                        </p:tgtEl>
                                        <p:attrNameLst>
                                          <p:attrName>style.visibility</p:attrName>
                                        </p:attrNameLst>
                                      </p:cBhvr>
                                      <p:to>
                                        <p:strVal val="hidden"/>
                                      </p:to>
                                    </p:set>
                                  </p:sub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grpId="0" nodeType="clickEffect">
                                  <p:stCondLst>
                                    <p:cond delay="0"/>
                                  </p:stCondLst>
                                  <p:iterate type="wd">
                                    <p:tmPct val="10000"/>
                                  </p:iterate>
                                  <p:childTnLst>
                                    <p:set>
                                      <p:cBhvr>
                                        <p:cTn id="35" dur="1" fill="hold">
                                          <p:stCondLst>
                                            <p:cond delay="0"/>
                                          </p:stCondLst>
                                        </p:cTn>
                                        <p:tgtEl>
                                          <p:spTgt spid="73733">
                                            <p:txEl>
                                              <p:pRg st="3" end="3"/>
                                            </p:txEl>
                                          </p:spTgt>
                                        </p:tgtEl>
                                        <p:attrNameLst>
                                          <p:attrName>style.visibility</p:attrName>
                                        </p:attrNameLst>
                                      </p:cBhvr>
                                      <p:to>
                                        <p:strVal val="visible"/>
                                      </p:to>
                                    </p:set>
                                    <p:animEffect transition="in" filter="blinds(horizontal)">
                                      <p:cBhvr>
                                        <p:cTn id="36" dur="500"/>
                                        <p:tgtEl>
                                          <p:spTgt spid="73733">
                                            <p:txEl>
                                              <p:pRg st="3" end="3"/>
                                            </p:txEl>
                                          </p:spTgt>
                                        </p:tgtEl>
                                      </p:cBhvr>
                                    </p:animEffect>
                                  </p:childTnLst>
                                </p:cTn>
                              </p:par>
                              <p:par>
                                <p:cTn id="37" presetID="55" presetClass="entr" presetSubtype="0" fill="hold" nodeType="withEffect">
                                  <p:stCondLst>
                                    <p:cond delay="0"/>
                                  </p:stCondLst>
                                  <p:childTnLst>
                                    <p:set>
                                      <p:cBhvr>
                                        <p:cTn id="38" dur="1" fill="hold">
                                          <p:stCondLst>
                                            <p:cond delay="0"/>
                                          </p:stCondLst>
                                        </p:cTn>
                                        <p:tgtEl>
                                          <p:spTgt spid="73737"/>
                                        </p:tgtEl>
                                        <p:attrNameLst>
                                          <p:attrName>style.visibility</p:attrName>
                                        </p:attrNameLst>
                                      </p:cBhvr>
                                      <p:to>
                                        <p:strVal val="visible"/>
                                      </p:to>
                                    </p:set>
                                    <p:anim calcmode="lin" valueType="num">
                                      <p:cBhvr>
                                        <p:cTn id="39" dur="1000" fill="hold"/>
                                        <p:tgtEl>
                                          <p:spTgt spid="73737"/>
                                        </p:tgtEl>
                                        <p:attrNameLst>
                                          <p:attrName>ppt_w</p:attrName>
                                        </p:attrNameLst>
                                      </p:cBhvr>
                                      <p:tavLst>
                                        <p:tav tm="0">
                                          <p:val>
                                            <p:strVal val="#ppt_w*0.70"/>
                                          </p:val>
                                        </p:tav>
                                        <p:tav tm="100000">
                                          <p:val>
                                            <p:strVal val="#ppt_w"/>
                                          </p:val>
                                        </p:tav>
                                      </p:tavLst>
                                    </p:anim>
                                    <p:anim calcmode="lin" valueType="num">
                                      <p:cBhvr>
                                        <p:cTn id="40" dur="1000" fill="hold"/>
                                        <p:tgtEl>
                                          <p:spTgt spid="73737"/>
                                        </p:tgtEl>
                                        <p:attrNameLst>
                                          <p:attrName>ppt_h</p:attrName>
                                        </p:attrNameLst>
                                      </p:cBhvr>
                                      <p:tavLst>
                                        <p:tav tm="0">
                                          <p:val>
                                            <p:strVal val="#ppt_h"/>
                                          </p:val>
                                        </p:tav>
                                        <p:tav tm="100000">
                                          <p:val>
                                            <p:strVal val="#ppt_h"/>
                                          </p:val>
                                        </p:tav>
                                      </p:tavLst>
                                    </p:anim>
                                    <p:animEffect transition="in" filter="fade">
                                      <p:cBhvr>
                                        <p:cTn id="41" dur="1000"/>
                                        <p:tgtEl>
                                          <p:spTgt spid="73737"/>
                                        </p:tgtEl>
                                      </p:cBhvr>
                                    </p:animEffect>
                                  </p:childTnLst>
                                  <p:subTnLst>
                                    <p:set>
                                      <p:cBhvr override="childStyle">
                                        <p:cTn dur="1" fill="hold" display="0" masterRel="nextClick" afterEffect="1"/>
                                        <p:tgtEl>
                                          <p:spTgt spid="73737"/>
                                        </p:tgtEl>
                                        <p:attrNameLst>
                                          <p:attrName>style.visibility</p:attrName>
                                        </p:attrNameLst>
                                      </p:cBhvr>
                                      <p:to>
                                        <p:strVal val="hidden"/>
                                      </p:to>
                                    </p:set>
                                  </p:sub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grpId="0" nodeType="clickEffect">
                                  <p:stCondLst>
                                    <p:cond delay="0"/>
                                  </p:stCondLst>
                                  <p:iterate type="wd">
                                    <p:tmPct val="10000"/>
                                  </p:iterate>
                                  <p:childTnLst>
                                    <p:set>
                                      <p:cBhvr>
                                        <p:cTn id="45" dur="1" fill="hold">
                                          <p:stCondLst>
                                            <p:cond delay="0"/>
                                          </p:stCondLst>
                                        </p:cTn>
                                        <p:tgtEl>
                                          <p:spTgt spid="73733">
                                            <p:txEl>
                                              <p:pRg st="4" end="4"/>
                                            </p:txEl>
                                          </p:spTgt>
                                        </p:tgtEl>
                                        <p:attrNameLst>
                                          <p:attrName>style.visibility</p:attrName>
                                        </p:attrNameLst>
                                      </p:cBhvr>
                                      <p:to>
                                        <p:strVal val="visible"/>
                                      </p:to>
                                    </p:set>
                                    <p:animEffect transition="in" filter="blinds(horizontal)">
                                      <p:cBhvr>
                                        <p:cTn id="46" dur="500"/>
                                        <p:tgtEl>
                                          <p:spTgt spid="73733">
                                            <p:txEl>
                                              <p:pRg st="4" end="4"/>
                                            </p:txEl>
                                          </p:spTgt>
                                        </p:tgtEl>
                                      </p:cBhvr>
                                    </p:animEffect>
                                  </p:childTnLst>
                                </p:cTn>
                              </p:par>
                              <p:par>
                                <p:cTn id="47" presetID="17" presetClass="entr" presetSubtype="10" fill="hold" nodeType="withEffect">
                                  <p:stCondLst>
                                    <p:cond delay="0"/>
                                  </p:stCondLst>
                                  <p:childTnLst>
                                    <p:set>
                                      <p:cBhvr>
                                        <p:cTn id="48" dur="1" fill="hold">
                                          <p:stCondLst>
                                            <p:cond delay="0"/>
                                          </p:stCondLst>
                                        </p:cTn>
                                        <p:tgtEl>
                                          <p:spTgt spid="73740"/>
                                        </p:tgtEl>
                                        <p:attrNameLst>
                                          <p:attrName>style.visibility</p:attrName>
                                        </p:attrNameLst>
                                      </p:cBhvr>
                                      <p:to>
                                        <p:strVal val="visible"/>
                                      </p:to>
                                    </p:set>
                                    <p:anim calcmode="lin" valueType="num">
                                      <p:cBhvr>
                                        <p:cTn id="49" dur="1000" fill="hold"/>
                                        <p:tgtEl>
                                          <p:spTgt spid="73740"/>
                                        </p:tgtEl>
                                        <p:attrNameLst>
                                          <p:attrName>ppt_w</p:attrName>
                                        </p:attrNameLst>
                                      </p:cBhvr>
                                      <p:tavLst>
                                        <p:tav tm="0">
                                          <p:val>
                                            <p:fltVal val="0"/>
                                          </p:val>
                                        </p:tav>
                                        <p:tav tm="100000">
                                          <p:val>
                                            <p:strVal val="#ppt_w"/>
                                          </p:val>
                                        </p:tav>
                                      </p:tavLst>
                                    </p:anim>
                                    <p:anim calcmode="lin" valueType="num">
                                      <p:cBhvr>
                                        <p:cTn id="50" dur="1000" fill="hold"/>
                                        <p:tgtEl>
                                          <p:spTgt spid="7374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3" grpId="0" build="p"/>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8305800" y="76200"/>
            <a:ext cx="693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solidFill>
                  <a:srgbClr val="000000"/>
                </a:solidFill>
                <a:latin typeface="Arial" charset="0"/>
              </a:rPr>
              <a:t>162</a:t>
            </a:r>
          </a:p>
        </p:txBody>
      </p:sp>
      <p:sp>
        <p:nvSpPr>
          <p:cNvPr id="15363" name="Text Box 3"/>
          <p:cNvSpPr txBox="1">
            <a:spLocks noChangeArrowheads="1"/>
          </p:cNvSpPr>
          <p:nvPr/>
        </p:nvSpPr>
        <p:spPr bwMode="auto">
          <a:xfrm>
            <a:off x="3556173" y="228600"/>
            <a:ext cx="1960217" cy="52322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zh-CN" sz="2800" b="1">
                <a:solidFill>
                  <a:srgbClr val="FFFFFF"/>
                </a:solidFill>
                <a:latin typeface="Arial" charset="0"/>
                <a:ea typeface="SimSun" charset="0"/>
                <a:cs typeface="SimSun" charset="0"/>
              </a:rPr>
              <a:t>2 Korintus</a:t>
            </a:r>
            <a:endParaRPr lang="en-US" sz="2800" b="1">
              <a:solidFill>
                <a:srgbClr val="FFFFFF"/>
              </a:solidFill>
              <a:latin typeface="Arial" charset="0"/>
            </a:endParaRPr>
          </a:p>
        </p:txBody>
      </p:sp>
      <p:sp>
        <p:nvSpPr>
          <p:cNvPr id="15366" name="Text Box 6"/>
          <p:cNvSpPr txBox="1">
            <a:spLocks noChangeArrowheads="1"/>
          </p:cNvSpPr>
          <p:nvPr/>
        </p:nvSpPr>
        <p:spPr bwMode="auto">
          <a:xfrm>
            <a:off x="1371600" y="1447800"/>
            <a:ext cx="6400800" cy="4371975"/>
          </a:xfrm>
          <a:prstGeom prst="rect">
            <a:avLst/>
          </a:prstGeom>
          <a:solidFill>
            <a:srgbClr val="F8F8F8"/>
          </a:solidFill>
          <a:ln w="9525">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zh-CN" sz="2800" b="1" u="sng">
                <a:solidFill>
                  <a:srgbClr val="000000"/>
                </a:solidFill>
                <a:latin typeface="Arial" charset="0"/>
                <a:ea typeface="SimSun" charset="0"/>
                <a:cs typeface="SimSun" charset="0"/>
              </a:rPr>
              <a:t>Kalimat Kesimpulan</a:t>
            </a:r>
            <a:endParaRPr lang="en-US" altLang="zh-CN" sz="2800" b="1">
              <a:solidFill>
                <a:srgbClr val="000000"/>
              </a:solidFill>
              <a:latin typeface="Arial" charset="0"/>
              <a:ea typeface="SimSun" charset="0"/>
              <a:cs typeface="SimSun" charset="0"/>
            </a:endParaRPr>
          </a:p>
          <a:p>
            <a:pPr algn="ctr"/>
            <a:r>
              <a:rPr lang="en-US" altLang="zh-CN" sz="2800" b="1">
                <a:solidFill>
                  <a:srgbClr val="000000"/>
                </a:solidFill>
                <a:latin typeface="Arial" charset="0"/>
                <a:ea typeface="SimSun" charset="0"/>
                <a:cs typeface="SimSun" charset="0"/>
              </a:rPr>
              <a:t>Paulus </a:t>
            </a:r>
            <a:r>
              <a:rPr lang="en-US" altLang="zh-CN" sz="2800" b="1" i="1">
                <a:solidFill>
                  <a:srgbClr val="660066"/>
                </a:solidFill>
                <a:latin typeface="Arial" charset="0"/>
                <a:ea typeface="SimSun" charset="0"/>
                <a:cs typeface="SimSun" charset="0"/>
              </a:rPr>
              <a:t>mempertahankan kerasulannya </a:t>
            </a:r>
            <a:r>
              <a:rPr lang="en-US" altLang="zh-CN" sz="2800" b="1">
                <a:solidFill>
                  <a:srgbClr val="000000"/>
                </a:solidFill>
                <a:latin typeface="Arial" charset="0"/>
                <a:ea typeface="SimSun" charset="0"/>
                <a:cs typeface="SimSun" charset="0"/>
              </a:rPr>
              <a:t>melawan para guru palsu, untuk meneguhkan baik doktrin dasar jemaat Korintus dan janji mereka untuk memberi kepada orang-orang suci di Yerusalem, sebagai contoh yang patut diteladani oleh pemimpin gereja hari ini.</a:t>
            </a:r>
          </a:p>
        </p:txBody>
      </p:sp>
    </p:spTree>
    <p:extLst>
      <p:ext uri="{BB962C8B-B14F-4D97-AF65-F5344CB8AC3E}">
        <p14:creationId xmlns:p14="http://schemas.microsoft.com/office/powerpoint/2010/main" val="17520327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5366"/>
                                        </p:tgtEl>
                                        <p:attrNameLst>
                                          <p:attrName>style.visibility</p:attrName>
                                        </p:attrNameLst>
                                      </p:cBhvr>
                                      <p:to>
                                        <p:strVal val="visible"/>
                                      </p:to>
                                    </p:set>
                                    <p:anim calcmode="lin" valueType="num">
                                      <p:cBhvr>
                                        <p:cTn id="7" dur="500" fill="hold"/>
                                        <p:tgtEl>
                                          <p:spTgt spid="15366"/>
                                        </p:tgtEl>
                                        <p:attrNameLst>
                                          <p:attrName>ppt_w</p:attrName>
                                        </p:attrNameLst>
                                      </p:cBhvr>
                                      <p:tavLst>
                                        <p:tav tm="0">
                                          <p:val>
                                            <p:fltVal val="0"/>
                                          </p:val>
                                        </p:tav>
                                        <p:tav tm="100000">
                                          <p:val>
                                            <p:strVal val="#ppt_w"/>
                                          </p:val>
                                        </p:tav>
                                      </p:tavLst>
                                    </p:anim>
                                    <p:anim calcmode="lin" valueType="num">
                                      <p:cBhvr>
                                        <p:cTn id="8" dur="500" fill="hold"/>
                                        <p:tgtEl>
                                          <p:spTgt spid="1536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animBg="1"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r>
              <a:rPr lang="en-US" sz="8800">
                <a:solidFill>
                  <a:schemeClr val="tx1"/>
                </a:solidFill>
                <a:latin typeface="Arial" charset="0"/>
                <a:ea typeface="Osaka" charset="0"/>
                <a:cs typeface="Arial" charset="0"/>
              </a:rPr>
              <a:t/>
            </a:r>
            <a:br>
              <a:rPr lang="en-US" sz="8800">
                <a:solidFill>
                  <a:schemeClr val="tx1"/>
                </a:solidFill>
                <a:latin typeface="Arial" charset="0"/>
                <a:ea typeface="Osaka" charset="0"/>
                <a:cs typeface="Arial" charset="0"/>
              </a:rPr>
            </a:br>
            <a:r>
              <a:rPr lang="en-GB" altLang="zh-CN" sz="8800">
                <a:solidFill>
                  <a:schemeClr val="bg1"/>
                </a:solidFill>
                <a:latin typeface="Arial" charset="0"/>
                <a:ea typeface="Osaka" charset="0"/>
                <a:cs typeface="Arial" charset="0"/>
              </a:rPr>
              <a:t>2 Korintus</a:t>
            </a:r>
            <a:r>
              <a:rPr lang="en-US" sz="8800">
                <a:solidFill>
                  <a:schemeClr val="bg1"/>
                </a:solidFill>
                <a:latin typeface="Arial" charset="0"/>
                <a:ea typeface="Osaka" charset="0"/>
                <a:cs typeface="Arial" charset="0"/>
              </a:rPr>
              <a:t> </a:t>
            </a:r>
            <a:r>
              <a:rPr lang="en-US" sz="8800" dirty="0">
                <a:solidFill>
                  <a:schemeClr val="bg1"/>
                </a:solidFill>
                <a:latin typeface="Arial" charset="0"/>
                <a:ea typeface="Osaka" charset="0"/>
                <a:cs typeface="Arial" charset="0"/>
              </a:rPr>
              <a:t>3</a:t>
            </a:r>
          </a:p>
        </p:txBody>
      </p:sp>
    </p:spTree>
    <p:extLst>
      <p:ext uri="{BB962C8B-B14F-4D97-AF65-F5344CB8AC3E}">
        <p14:creationId xmlns:p14="http://schemas.microsoft.com/office/powerpoint/2010/main" val="18231741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46"/>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79202" name="Title 48"/>
          <p:cNvSpPr>
            <a:spLocks noGrp="1"/>
          </p:cNvSpPr>
          <p:nvPr>
            <p:ph type="title" idx="4294967295"/>
          </p:nvPr>
        </p:nvSpPr>
        <p:spPr>
          <a:xfrm rot="16200000">
            <a:off x="-3162300" y="3162300"/>
            <a:ext cx="6858000" cy="533400"/>
          </a:xfrm>
        </p:spPr>
        <p:txBody>
          <a:bodyPr/>
          <a:lstStyle/>
          <a:p>
            <a:pPr algn="l"/>
            <a:r>
              <a:rPr lang="en-US" sz="2000" b="1">
                <a:solidFill>
                  <a:srgbClr val="FFFFFF"/>
                </a:solidFill>
                <a:latin typeface="Arial" charset="0"/>
                <a:ea typeface="ＭＳ Ｐゴシック" charset="0"/>
              </a:rPr>
              <a:t>Perbedaan Perjanjian yang Lama dan Yang Baru</a:t>
            </a:r>
            <a:br>
              <a:rPr lang="en-US" sz="2000" b="1">
                <a:solidFill>
                  <a:srgbClr val="FFFFFF"/>
                </a:solidFill>
                <a:latin typeface="Arial" charset="0"/>
                <a:ea typeface="ＭＳ Ｐゴシック" charset="0"/>
              </a:rPr>
            </a:br>
            <a:r>
              <a:rPr lang="en-US" sz="2000" b="1">
                <a:solidFill>
                  <a:srgbClr val="FFFFFF"/>
                </a:solidFill>
                <a:latin typeface="Arial" charset="0"/>
                <a:ea typeface="ＭＳ Ｐゴシック" charset="0"/>
              </a:rPr>
              <a:t>2 Korintus 3–4 </a:t>
            </a:r>
          </a:p>
        </p:txBody>
      </p:sp>
      <p:graphicFrame>
        <p:nvGraphicFramePr>
          <p:cNvPr id="48" name="Table 47"/>
          <p:cNvGraphicFramePr>
            <a:graphicFrameLocks noGrp="1"/>
          </p:cNvGraphicFramePr>
          <p:nvPr/>
        </p:nvGraphicFramePr>
        <p:xfrm>
          <a:off x="656908" y="0"/>
          <a:ext cx="8487092" cy="6980526"/>
        </p:xfrm>
        <a:graphic>
          <a:graphicData uri="http://schemas.openxmlformats.org/drawingml/2006/table">
            <a:tbl>
              <a:tblPr/>
              <a:tblGrid>
                <a:gridCol w="3694430">
                  <a:extLst>
                    <a:ext uri="{9D8B030D-6E8A-4147-A177-3AD203B41FA5}">
                      <a16:colId xmlns:a16="http://schemas.microsoft.com/office/drawing/2014/main" xmlns="" val="20000"/>
                    </a:ext>
                  </a:extLst>
                </a:gridCol>
                <a:gridCol w="4792662">
                  <a:extLst>
                    <a:ext uri="{9D8B030D-6E8A-4147-A177-3AD203B41FA5}">
                      <a16:colId xmlns:a16="http://schemas.microsoft.com/office/drawing/2014/main" xmlns="" val="20001"/>
                    </a:ext>
                  </a:extLst>
                </a:gridCol>
              </a:tblGrid>
              <a:tr h="45724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EFDE3"/>
                          </a:solidFill>
                          <a:effectLst/>
                          <a:latin typeface="Arial" charset="0"/>
                          <a:ea typeface="ＭＳ Ｐゴシック" charset="0"/>
                          <a:cs typeface="Arial" charset="0"/>
                        </a:rPr>
                        <a:t>Perjanjian Lama</a:t>
                      </a:r>
                      <a:endParaRPr kumimoji="0" lang="en-US" sz="1800" b="1" i="0" u="none" strike="noStrike" cap="none" normalizeH="0" baseline="0" dirty="0">
                        <a:ln>
                          <a:noFill/>
                        </a:ln>
                        <a:solidFill>
                          <a:srgbClr val="FEFDE3"/>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EFDE3"/>
                          </a:solidFill>
                          <a:effectLst/>
                          <a:latin typeface="Arial" charset="0"/>
                          <a:ea typeface="ＭＳ Ｐゴシック" charset="0"/>
                          <a:cs typeface="Arial" charset="0"/>
                        </a:rPr>
                        <a:t>Perjanjian Baru</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xmlns="" val="10000"/>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charset="0"/>
                          <a:ea typeface="ＭＳ Ｐゴシック" charset="0"/>
                          <a:cs typeface="Arial" charset="0"/>
                        </a:rPr>
                        <a:t> Diinisiai oleh Musa (3:8)</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charset="0"/>
                          <a:ea typeface="ＭＳ Ｐゴシック" charset="0"/>
                          <a:cs typeface="Arial" charset="0"/>
                        </a:rPr>
                        <a:t> Diinisiasi oleh Kristus(3:4) </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xmlns="" val="10001"/>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charset="0"/>
                          <a:ea typeface="ＭＳ Ｐゴシック" charset="0"/>
                          <a:cs typeface="Arial" charset="0"/>
                        </a:rPr>
                        <a:t>Dari surat (3:6a)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altLang="zh-CN" sz="1600" b="1" i="0" u="none" strike="noStrike" cap="none" normalizeH="0" baseline="0">
                          <a:ln>
                            <a:noFill/>
                          </a:ln>
                          <a:solidFill>
                            <a:srgbClr val="000000"/>
                          </a:solidFill>
                          <a:effectLst/>
                          <a:latin typeface="Arial" charset="0"/>
                          <a:ea typeface="ＭＳ Ｐゴシック" charset="0"/>
                          <a:cs typeface="Arial" charset="0"/>
                        </a:rPr>
                        <a:t>Dari Roh Kudus (3:6a, 18b)</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2"/>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charset="0"/>
                          <a:ea typeface="ＭＳ Ｐゴシック" charset="0"/>
                          <a:cs typeface="Arial" charset="0"/>
                        </a:rPr>
                        <a:t>kematian (3:6b, 7a)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charset="0"/>
                          <a:ea typeface="ＭＳ Ｐゴシック" charset="0"/>
                          <a:cs typeface="Arial" charset="0"/>
                        </a:rPr>
                        <a:t>Kehidupan (3:6b)</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xmlns="" val="10003"/>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t-BR" altLang="zh-CN" sz="1600" b="1" i="0" u="none" strike="noStrike" cap="none" normalizeH="0" baseline="0">
                          <a:ln>
                            <a:noFill/>
                          </a:ln>
                          <a:solidFill>
                            <a:srgbClr val="000000"/>
                          </a:solidFill>
                          <a:effectLst/>
                          <a:latin typeface="Arial" charset="0"/>
                          <a:ea typeface="ＭＳ Ｐゴシック" charset="0"/>
                          <a:cs typeface="Arial" charset="0"/>
                        </a:rPr>
                        <a:t>Diukir pada batu (3:3b, 7a)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charset="0"/>
                          <a:ea typeface="ＭＳ Ｐゴシック" charset="0"/>
                          <a:cs typeface="Arial" charset="0"/>
                        </a:rPr>
                        <a:t>Diukir pada hati (3:3b; Jer. 31:33)</a:t>
                      </a:r>
                      <a:endParaRPr kumimoji="0" lang="en-US" altLang="zh-CN" sz="16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4"/>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charset="0"/>
                          <a:ea typeface="ＭＳ Ｐゴシック" charset="0"/>
                          <a:cs typeface="Arial" charset="0"/>
                        </a:rPr>
                        <a:t>Mulia (3:7a)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charset="0"/>
                          <a:ea typeface="ＭＳ Ｐゴシック" charset="0"/>
                          <a:cs typeface="Arial" charset="0"/>
                        </a:rPr>
                        <a:t>Lebih mulia (3:8, 10)</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xmlns="" val="10005"/>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i-FI" altLang="zh-CN" sz="1600" b="1" i="0" u="none" strike="noStrike" cap="none" normalizeH="0" baseline="0">
                          <a:ln>
                            <a:noFill/>
                          </a:ln>
                          <a:solidFill>
                            <a:srgbClr val="000000"/>
                          </a:solidFill>
                          <a:effectLst/>
                          <a:latin typeface="Arial" charset="0"/>
                          <a:ea typeface="ＭＳ Ｐゴシック" charset="0"/>
                          <a:cs typeface="Arial" charset="0"/>
                        </a:rPr>
                        <a:t>Kemuliaan menghilang (3:7b, 11a, 13b)</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charset="0"/>
                          <a:ea typeface="ＭＳ Ｐゴシック" charset="0"/>
                          <a:cs typeface="Arial" charset="0"/>
                        </a:rPr>
                        <a:t>Kemuliaan bertambah (3:11b, 18)</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6"/>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charset="0"/>
                          <a:ea typeface="ＭＳ Ｐゴシック" charset="0"/>
                          <a:cs typeface="Arial" charset="0"/>
                        </a:rPr>
                        <a:t>Menghukum manusia (3:9a)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charset="0"/>
                          <a:ea typeface="ＭＳ Ｐゴシック" charset="0"/>
                          <a:cs typeface="Arial" charset="0"/>
                        </a:rPr>
                        <a:t>Memberikan pembenaran (3:9b)</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xmlns="" val="10007"/>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charset="0"/>
                          <a:ea typeface="ＭＳ Ｐゴシック" charset="0"/>
                          <a:cs typeface="Arial" charset="0"/>
                        </a:rPr>
                        <a:t>Penipuan (3:13)</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charset="0"/>
                          <a:ea typeface="ＭＳ Ｐゴシック" charset="0"/>
                          <a:cs typeface="Arial" charset="0"/>
                        </a:rPr>
                        <a:t>keutuhan (3:12)</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8"/>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charset="0"/>
                          <a:ea typeface="ＭＳ Ｐゴシック" charset="0"/>
                          <a:cs typeface="Arial" charset="0"/>
                        </a:rPr>
                        <a:t>Muka yang terselubung (3:13b)</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charset="0"/>
                          <a:ea typeface="ＭＳ Ｐゴシック" charset="0"/>
                          <a:cs typeface="Arial" charset="0"/>
                        </a:rPr>
                        <a:t>Tanpa selubung (3:13a, 18a)</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xmlns="" val="10009"/>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charset="0"/>
                          <a:ea typeface="ＭＳ Ｐゴシック" charset="0"/>
                          <a:cs typeface="Arial" charset="0"/>
                        </a:rPr>
                        <a:t>Pikiran yang terselubung (3:14a)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charset="0"/>
                          <a:ea typeface="ＭＳ Ｐゴシック" charset="0"/>
                          <a:cs typeface="Arial" charset="0"/>
                        </a:rPr>
                        <a:t>Pikiran yang terang (3:14b; 4:3-6)</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10"/>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charset="0"/>
                          <a:ea typeface="ＭＳ Ｐゴシック" charset="0"/>
                          <a:cs typeface="Arial" charset="0"/>
                        </a:rPr>
                        <a:t>Hati yang terselubung (3:15)</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charset="0"/>
                          <a:ea typeface="ＭＳ Ｐゴシック" charset="0"/>
                          <a:cs typeface="Arial" charset="0"/>
                        </a:rPr>
                        <a:t>Hati yang terbuka (3:16)</a:t>
                      </a:r>
                      <a:endParaRPr kumimoji="0" lang="en-US" altLang="zh-CN" sz="16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xmlns="" val="10011"/>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charset="0"/>
                          <a:ea typeface="ＭＳ Ｐゴシック" charset="0"/>
                          <a:cs typeface="Arial" charset="0"/>
                        </a:rPr>
                        <a:t>tumpul (3:14a)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charset="0"/>
                          <a:ea typeface="ＭＳ Ｐゴシック" charset="0"/>
                          <a:cs typeface="Arial" charset="0"/>
                        </a:rPr>
                        <a:t>freedom (3:17)</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12"/>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charset="0"/>
                          <a:ea typeface="ＭＳ Ｐゴシック" charset="0"/>
                          <a:cs typeface="Arial" charset="0"/>
                        </a:rPr>
                        <a:t>Musa merefleksikan kemuliian Allah</a:t>
                      </a:r>
                      <a:endParaRPr kumimoji="0" lang="en-US" altLang="zh-CN" sz="16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nn-NO" altLang="zh-CN" sz="1600" b="1" i="0" u="none" strike="noStrike" cap="none" normalizeH="0" baseline="0">
                          <a:ln>
                            <a:noFill/>
                          </a:ln>
                          <a:solidFill>
                            <a:srgbClr val="000000"/>
                          </a:solidFill>
                          <a:effectLst/>
                          <a:latin typeface="Arial" charset="0"/>
                          <a:ea typeface="ＭＳ Ｐゴシック" charset="0"/>
                          <a:cs typeface="Arial" charset="0"/>
                        </a:rPr>
                        <a:t>Semua orang percaya merfleksikan (3:17)</a:t>
                      </a:r>
                      <a:endParaRPr kumimoji="0" lang="nn-NO" altLang="zh-CN" sz="16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xmlns="" val="10013"/>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charset="0"/>
                          <a:ea typeface="ＭＳ Ｐゴシック" charset="0"/>
                          <a:cs typeface="Arial" charset="0"/>
                        </a:rPr>
                        <a:t>Tidak ada transformasi (3:7)</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charset="0"/>
                          <a:ea typeface="ＭＳ Ｐゴシック" charset="0"/>
                          <a:cs typeface="Arial" charset="0"/>
                        </a:rPr>
                        <a:t>transformasi(3:18)</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14"/>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charset="0"/>
                          <a:ea typeface="ＭＳ Ｐゴシック" charset="0"/>
                          <a:cs typeface="Arial" charset="0"/>
                        </a:rPr>
                        <a:t>Tidak bersemangat (3:13)</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charset="0"/>
                          <a:ea typeface="ＭＳ Ｐゴシック" charset="0"/>
                          <a:cs typeface="Arial" charset="0"/>
                        </a:rPr>
                        <a:t>yakin, kepuasan (3:4-5; 4:1)</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xmlns="" val="10015"/>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charset="0"/>
                          <a:ea typeface="ＭＳ Ｐゴシック" charset="0"/>
                          <a:cs typeface="Arial" charset="0"/>
                        </a:rPr>
                        <a:t>Ketidak-tebukaan (3:13)</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charset="0"/>
                          <a:ea typeface="ＭＳ Ｐゴシック" charset="0"/>
                          <a:cs typeface="Arial" charset="0"/>
                        </a:rPr>
                        <a:t>Ketulusan (4:2)</a:t>
                      </a:r>
                      <a:endParaRPr kumimoji="0" lang="en-US" altLang="zh-CN" sz="16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16"/>
                  </a:ext>
                </a:extLst>
              </a:tr>
            </a:tbl>
          </a:graphicData>
        </a:graphic>
      </p:graphicFrame>
      <p:sp>
        <p:nvSpPr>
          <p:cNvPr id="179258" name="Text Box 2"/>
          <p:cNvSpPr txBox="1">
            <a:spLocks noChangeArrowheads="1"/>
          </p:cNvSpPr>
          <p:nvPr/>
        </p:nvSpPr>
        <p:spPr bwMode="auto">
          <a:xfrm>
            <a:off x="8229600" y="0"/>
            <a:ext cx="869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166c</a:t>
            </a:r>
          </a:p>
        </p:txBody>
      </p:sp>
    </p:spTree>
    <p:extLst>
      <p:ext uri="{BB962C8B-B14F-4D97-AF65-F5344CB8AC3E}">
        <p14:creationId xmlns:p14="http://schemas.microsoft.com/office/powerpoint/2010/main" val="5833080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bwMode="auto">
          <a:xfrm>
            <a:off x="0" y="0"/>
            <a:ext cx="9144000" cy="6858000"/>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7" charset="0"/>
              <a:ea typeface="ＭＳ Ｐゴシック" pitchFamily="-107" charset="-128"/>
              <a:cs typeface="ＭＳ Ｐゴシック" pitchFamily="-107" charset="-128"/>
            </a:endParaRPr>
          </a:p>
        </p:txBody>
      </p:sp>
      <p:graphicFrame>
        <p:nvGraphicFramePr>
          <p:cNvPr id="6148" name="Group 4"/>
          <p:cNvGraphicFramePr>
            <a:graphicFrameLocks noGrp="1"/>
          </p:cNvGraphicFramePr>
          <p:nvPr/>
        </p:nvGraphicFramePr>
        <p:xfrm>
          <a:off x="0" y="0"/>
          <a:ext cx="9144000" cy="6748463"/>
        </p:xfrm>
        <a:graphic>
          <a:graphicData uri="http://schemas.openxmlformats.org/drawingml/2006/table">
            <a:tbl>
              <a:tblPr/>
              <a:tblGrid>
                <a:gridCol w="1333500">
                  <a:extLst>
                    <a:ext uri="{9D8B030D-6E8A-4147-A177-3AD203B41FA5}">
                      <a16:colId xmlns:a16="http://schemas.microsoft.com/office/drawing/2014/main" xmlns="" val="20000"/>
                    </a:ext>
                  </a:extLst>
                </a:gridCol>
                <a:gridCol w="1638300">
                  <a:extLst>
                    <a:ext uri="{9D8B030D-6E8A-4147-A177-3AD203B41FA5}">
                      <a16:colId xmlns:a16="http://schemas.microsoft.com/office/drawing/2014/main" xmlns="" val="20001"/>
                    </a:ext>
                  </a:extLst>
                </a:gridCol>
                <a:gridCol w="2362200">
                  <a:extLst>
                    <a:ext uri="{9D8B030D-6E8A-4147-A177-3AD203B41FA5}">
                      <a16:colId xmlns:a16="http://schemas.microsoft.com/office/drawing/2014/main" xmlns="" val="20002"/>
                    </a:ext>
                  </a:extLst>
                </a:gridCol>
                <a:gridCol w="3810000">
                  <a:extLst>
                    <a:ext uri="{9D8B030D-6E8A-4147-A177-3AD203B41FA5}">
                      <a16:colId xmlns:a16="http://schemas.microsoft.com/office/drawing/2014/main" xmlns="" val="20003"/>
                    </a:ext>
                  </a:extLst>
                </a:gridCol>
              </a:tblGrid>
              <a:tr h="6223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EFEEF"/>
                          </a:solidFill>
                          <a:effectLst/>
                          <a:latin typeface="Arial" charset="0"/>
                          <a:ea typeface="SimSun" charset="0"/>
                          <a:cs typeface="SimSun" charset="0"/>
                        </a:rPr>
                        <a:t>View</a:t>
                      </a:r>
                      <a:endParaRPr kumimoji="0" lang="en-US" sz="2000" b="1" i="0" u="none" strike="noStrike" cap="none" normalizeH="0" baseline="0">
                        <a:ln>
                          <a:noFill/>
                        </a:ln>
                        <a:solidFill>
                          <a:srgbClr val="FEFEEF"/>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EFEEF"/>
                          </a:solidFill>
                          <a:effectLst/>
                          <a:latin typeface="Arial" charset="0"/>
                          <a:ea typeface="SimSun" charset="0"/>
                          <a:cs typeface="SimSun" charset="0"/>
                        </a:rPr>
                        <a:t>Explanation</a:t>
                      </a:r>
                      <a:endParaRPr kumimoji="0" lang="en-US" sz="2000" b="1" i="0" u="none" strike="noStrike" cap="none" normalizeH="0" baseline="0">
                        <a:ln>
                          <a:noFill/>
                        </a:ln>
                        <a:solidFill>
                          <a:srgbClr val="FEFEEF"/>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EFEEF"/>
                          </a:solidFill>
                          <a:effectLst/>
                          <a:latin typeface="Arial" charset="0"/>
                          <a:ea typeface="SimSun" charset="0"/>
                          <a:cs typeface="SimSun" charset="0"/>
                        </a:rPr>
                        <a:t>School &amp; Scholars</a:t>
                      </a:r>
                      <a:endParaRPr kumimoji="0" lang="en-US" sz="2000" b="1" i="0" u="none" strike="noStrike" cap="none" normalizeH="0" baseline="0">
                        <a:ln>
                          <a:noFill/>
                        </a:ln>
                        <a:solidFill>
                          <a:srgbClr val="FEFEEF"/>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EFEEF"/>
                          </a:solidFill>
                          <a:effectLst/>
                          <a:latin typeface="Arial" charset="0"/>
                          <a:ea typeface="SimSun" charset="0"/>
                          <a:cs typeface="SimSun" charset="0"/>
                        </a:rPr>
                        <a:t> Problems</a:t>
                      </a:r>
                      <a:endParaRPr kumimoji="0" lang="en-US" sz="2000" b="1" i="0" u="none" strike="noStrike" cap="none" normalizeH="0" baseline="0">
                        <a:ln>
                          <a:noFill/>
                        </a:ln>
                        <a:solidFill>
                          <a:srgbClr val="FEFEEF"/>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xmlns="" val="10000"/>
                  </a:ext>
                </a:extLst>
              </a:tr>
              <a:tr h="34623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Restated Mosaic</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No New Covenant</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a:ln>
                            <a:noFill/>
                          </a:ln>
                          <a:solidFill>
                            <a:schemeClr val="tx1"/>
                          </a:solidFill>
                          <a:effectLst/>
                          <a:latin typeface="Arial" charset="0"/>
                          <a:ea typeface="SimSun" charset="0"/>
                          <a:cs typeface="SimSun" charset="0"/>
                        </a:rPr>
                        <a:t>Critical:</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a:ln>
                            <a:noFill/>
                          </a:ln>
                          <a:solidFill>
                            <a:schemeClr val="tx1"/>
                          </a:solidFill>
                          <a:effectLst/>
                          <a:latin typeface="Arial" charset="0"/>
                          <a:ea typeface="SimSun" charset="0"/>
                          <a:cs typeface="SimSun" charset="0"/>
                        </a:rPr>
                        <a:t>–Couturier</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–Duhm</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–Schmidt</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–Potter</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265113" marR="0" lvl="0" indent="-265113"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1. OC/NC distinctions in text ignored</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p>
                      <a:pPr marL="265113" marR="0" lvl="0" indent="-265113" algn="l" defTabSz="4572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a:ln>
                            <a:noFill/>
                          </a:ln>
                          <a:solidFill>
                            <a:schemeClr val="tx1"/>
                          </a:solidFill>
                          <a:effectLst/>
                          <a:latin typeface="Arial" charset="0"/>
                          <a:ea typeface="SimSun" charset="0"/>
                          <a:cs typeface="SimSun" charset="0"/>
                        </a:rPr>
                        <a:t>2. OC = conditional, </a:t>
                      </a:r>
                      <a:br>
                        <a:rPr kumimoji="0" lang="fr-FR" sz="1800" b="1" i="0" u="none" strike="noStrike" cap="none" normalizeH="0" baseline="0" dirty="0">
                          <a:ln>
                            <a:noFill/>
                          </a:ln>
                          <a:solidFill>
                            <a:schemeClr val="tx1"/>
                          </a:solidFill>
                          <a:effectLst/>
                          <a:latin typeface="Arial" charset="0"/>
                          <a:ea typeface="SimSun" charset="0"/>
                          <a:cs typeface="SimSun" charset="0"/>
                        </a:rPr>
                      </a:br>
                      <a:r>
                        <a:rPr kumimoji="0" lang="fr-FR" sz="1800" b="1" i="0" u="none" strike="noStrike" cap="none" normalizeH="0" baseline="0" dirty="0">
                          <a:ln>
                            <a:noFill/>
                          </a:ln>
                          <a:solidFill>
                            <a:schemeClr val="tx1"/>
                          </a:solidFill>
                          <a:effectLst/>
                          <a:latin typeface="Arial" charset="0"/>
                          <a:ea typeface="SimSun" charset="0"/>
                          <a:cs typeface="SimSun" charset="0"/>
                        </a:rPr>
                        <a:t>NC = unconditional</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p>
                      <a:pPr marL="265113" marR="0" lvl="0" indent="-265113"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3. OC = temporal, NC = eternal</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p>
                      <a:pPr marL="265113" marR="0" lvl="0" indent="-265113"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4. OC = external, NC = internal</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p>
                      <a:pPr marL="265113" marR="0" lvl="0" indent="-265113"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5. OC = no enablement, </a:t>
                      </a:r>
                      <a:br>
                        <a:rPr kumimoji="0" lang="en-US" sz="1800" b="1" i="0" u="none" strike="noStrike" cap="none" normalizeH="0" baseline="0" dirty="0">
                          <a:ln>
                            <a:noFill/>
                          </a:ln>
                          <a:solidFill>
                            <a:schemeClr val="tx1"/>
                          </a:solidFill>
                          <a:effectLst/>
                          <a:latin typeface="Arial" charset="0"/>
                          <a:ea typeface="SimSun" charset="0"/>
                          <a:cs typeface="SimSun" charset="0"/>
                        </a:rPr>
                      </a:br>
                      <a:r>
                        <a:rPr kumimoji="0" lang="en-US" sz="1800" b="1" i="0" u="none" strike="noStrike" cap="none" normalizeH="0" baseline="0" dirty="0">
                          <a:ln>
                            <a:noFill/>
                          </a:ln>
                          <a:solidFill>
                            <a:schemeClr val="tx1"/>
                          </a:solidFill>
                          <a:effectLst/>
                          <a:latin typeface="Arial" charset="0"/>
                          <a:ea typeface="SimSun" charset="0"/>
                          <a:cs typeface="SimSun" charset="0"/>
                        </a:rPr>
                        <a:t>NC = enablement</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p>
                      <a:pPr marL="265113" marR="0" lvl="0" indent="-265113"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6. NC = peace, prosperity, sanctuary, Spirit (parallel passages)</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xmlns="" val="10001"/>
                  </a:ext>
                </a:extLst>
              </a:tr>
              <a:tr h="266382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Church Alone</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No Israel Participation</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a:ln>
                            <a:noFill/>
                          </a:ln>
                          <a:solidFill>
                            <a:schemeClr val="tx1"/>
                          </a:solidFill>
                          <a:effectLst/>
                          <a:latin typeface="Arial" charset="0"/>
                          <a:ea typeface="SimSun" charset="0"/>
                          <a:cs typeface="SimSun" charset="0"/>
                        </a:rPr>
                        <a:t>Amillennial/</a:t>
                      </a:r>
                      <a:br>
                        <a:rPr kumimoji="0" lang="en-US" sz="1800" b="1" i="0" u="sng" strike="noStrike" cap="none" normalizeH="0" baseline="0">
                          <a:ln>
                            <a:noFill/>
                          </a:ln>
                          <a:solidFill>
                            <a:schemeClr val="tx1"/>
                          </a:solidFill>
                          <a:effectLst/>
                          <a:latin typeface="Arial" charset="0"/>
                          <a:ea typeface="SimSun" charset="0"/>
                          <a:cs typeface="SimSun" charset="0"/>
                        </a:rPr>
                      </a:br>
                      <a:r>
                        <a:rPr kumimoji="0" lang="en-US" sz="1800" b="1" i="0" u="sng" strike="noStrike" cap="none" normalizeH="0" baseline="0">
                          <a:ln>
                            <a:noFill/>
                          </a:ln>
                          <a:solidFill>
                            <a:schemeClr val="tx1"/>
                          </a:solidFill>
                          <a:effectLst/>
                          <a:latin typeface="Arial" charset="0"/>
                          <a:ea typeface="SimSun" charset="0"/>
                          <a:cs typeface="SimSun" charset="0"/>
                        </a:rPr>
                        <a:t>Postmillennial:</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–Allis</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–Cox</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–Smick</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–Boettner</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269875" marR="0" lvl="0" indent="-269875"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1. Ignores OT data by equating Israel &amp; the Church</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p>
                      <a:pPr marL="269875" marR="0" lvl="0" indent="-269875"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2. NC introduced ≠ fulfilled to Israel</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p>
                      <a:pPr marL="269875" marR="0" lvl="0" indent="-269875"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3. Present need to know YHWH (we still need to obey the Great Commission)</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p>
                      <a:pPr marL="269875" marR="0" lvl="0" indent="-269875"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4. AD 70 Jerusalem vs. Jer. 31:40</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xmlns="" val="10002"/>
                  </a:ext>
                </a:extLst>
              </a:tr>
            </a:tbl>
          </a:graphicData>
        </a:graphic>
      </p:graphicFrame>
      <p:sp>
        <p:nvSpPr>
          <p:cNvPr id="180248" name="Text Box 2"/>
          <p:cNvSpPr txBox="1">
            <a:spLocks noChangeArrowheads="1"/>
          </p:cNvSpPr>
          <p:nvPr/>
        </p:nvSpPr>
        <p:spPr bwMode="auto">
          <a:xfrm>
            <a:off x="8315325" y="0"/>
            <a:ext cx="887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EEF"/>
                </a:solidFill>
                <a:effectLst/>
                <a:uLnTx/>
                <a:uFillTx/>
                <a:latin typeface="Arial" charset="0"/>
                <a:ea typeface="ＭＳ Ｐゴシック" charset="0"/>
                <a:cs typeface="Arial" charset="0"/>
              </a:rPr>
              <a:t>166d</a:t>
            </a:r>
          </a:p>
        </p:txBody>
      </p:sp>
      <p:sp>
        <p:nvSpPr>
          <p:cNvPr id="180249" name="Title 6"/>
          <p:cNvSpPr>
            <a:spLocks noGrp="1"/>
          </p:cNvSpPr>
          <p:nvPr>
            <p:ph type="title" idx="4294967295"/>
          </p:nvPr>
        </p:nvSpPr>
        <p:spPr>
          <a:xfrm>
            <a:off x="533400" y="2590800"/>
            <a:ext cx="4419600" cy="914400"/>
          </a:xfrm>
          <a:solidFill>
            <a:srgbClr val="000000"/>
          </a:solidFill>
        </p:spPr>
        <p:txBody>
          <a:bodyPr/>
          <a:lstStyle/>
          <a:p>
            <a:pPr eaLnBrk="1" hangingPunct="1"/>
            <a:r>
              <a:rPr lang="en-US" sz="2800" b="1">
                <a:solidFill>
                  <a:srgbClr val="FFFFFF"/>
                </a:solidFill>
                <a:latin typeface="Arial" charset="0"/>
                <a:ea typeface="SimSun" charset="0"/>
                <a:cs typeface="SimSun" charset="0"/>
              </a:rPr>
              <a:t>Views on New Covenant Fulfillment</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531027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bwMode="auto">
          <a:xfrm>
            <a:off x="0" y="0"/>
            <a:ext cx="9144000" cy="6858000"/>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7" charset="0"/>
              <a:ea typeface="ＭＳ Ｐゴシック" pitchFamily="-107" charset="-128"/>
              <a:cs typeface="ＭＳ Ｐゴシック" pitchFamily="-107" charset="-128"/>
            </a:endParaRPr>
          </a:p>
        </p:txBody>
      </p:sp>
      <p:graphicFrame>
        <p:nvGraphicFramePr>
          <p:cNvPr id="6148" name="Group 4"/>
          <p:cNvGraphicFramePr>
            <a:graphicFrameLocks noGrp="1"/>
          </p:cNvGraphicFramePr>
          <p:nvPr/>
        </p:nvGraphicFramePr>
        <p:xfrm>
          <a:off x="0" y="0"/>
          <a:ext cx="9144000" cy="6197601"/>
        </p:xfrm>
        <a:graphic>
          <a:graphicData uri="http://schemas.openxmlformats.org/drawingml/2006/table">
            <a:tbl>
              <a:tblPr/>
              <a:tblGrid>
                <a:gridCol w="1333500">
                  <a:extLst>
                    <a:ext uri="{9D8B030D-6E8A-4147-A177-3AD203B41FA5}">
                      <a16:colId xmlns:a16="http://schemas.microsoft.com/office/drawing/2014/main" xmlns="" val="20000"/>
                    </a:ext>
                  </a:extLst>
                </a:gridCol>
                <a:gridCol w="1638300">
                  <a:extLst>
                    <a:ext uri="{9D8B030D-6E8A-4147-A177-3AD203B41FA5}">
                      <a16:colId xmlns:a16="http://schemas.microsoft.com/office/drawing/2014/main" xmlns="" val="20001"/>
                    </a:ext>
                  </a:extLst>
                </a:gridCol>
                <a:gridCol w="2362200">
                  <a:extLst>
                    <a:ext uri="{9D8B030D-6E8A-4147-A177-3AD203B41FA5}">
                      <a16:colId xmlns:a16="http://schemas.microsoft.com/office/drawing/2014/main" xmlns="" val="20002"/>
                    </a:ext>
                  </a:extLst>
                </a:gridCol>
                <a:gridCol w="3810000">
                  <a:extLst>
                    <a:ext uri="{9D8B030D-6E8A-4147-A177-3AD203B41FA5}">
                      <a16:colId xmlns:a16="http://schemas.microsoft.com/office/drawing/2014/main" xmlns="" val="20003"/>
                    </a:ext>
                  </a:extLst>
                </a:gridCol>
              </a:tblGrid>
              <a:tr h="62224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EFEEF"/>
                          </a:solidFill>
                          <a:effectLst/>
                          <a:latin typeface="Arial" charset="0"/>
                          <a:ea typeface="SimSun" charset="0"/>
                          <a:cs typeface="SimSun" charset="0"/>
                        </a:rPr>
                        <a:t>View</a:t>
                      </a:r>
                      <a:endParaRPr kumimoji="0" lang="en-US" sz="2000" b="1" i="0" u="none" strike="noStrike" cap="none" normalizeH="0" baseline="0" dirty="0">
                        <a:ln>
                          <a:noFill/>
                        </a:ln>
                        <a:solidFill>
                          <a:srgbClr val="FEFEEF"/>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EFEEF"/>
                          </a:solidFill>
                          <a:effectLst/>
                          <a:latin typeface="Arial" charset="0"/>
                          <a:ea typeface="SimSun" charset="0"/>
                          <a:cs typeface="SimSun" charset="0"/>
                        </a:rPr>
                        <a:t>Explanation</a:t>
                      </a:r>
                      <a:endParaRPr kumimoji="0" lang="en-US" sz="2000" b="1" i="0" u="none" strike="noStrike" cap="none" normalizeH="0" baseline="0">
                        <a:ln>
                          <a:noFill/>
                        </a:ln>
                        <a:solidFill>
                          <a:srgbClr val="FEFEEF"/>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EFEEF"/>
                          </a:solidFill>
                          <a:effectLst/>
                          <a:latin typeface="Arial" charset="0"/>
                          <a:ea typeface="SimSun" charset="0"/>
                          <a:cs typeface="SimSun" charset="0"/>
                        </a:rPr>
                        <a:t>School &amp; Scholars</a:t>
                      </a:r>
                      <a:endParaRPr kumimoji="0" lang="en-US" sz="2000" b="1" i="0" u="none" strike="noStrike" cap="none" normalizeH="0" baseline="0">
                        <a:ln>
                          <a:noFill/>
                        </a:ln>
                        <a:solidFill>
                          <a:srgbClr val="FEFEEF"/>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EFEEF"/>
                          </a:solidFill>
                          <a:effectLst/>
                          <a:latin typeface="Arial" charset="0"/>
                          <a:ea typeface="SimSun" charset="0"/>
                          <a:cs typeface="SimSun" charset="0"/>
                        </a:rPr>
                        <a:t> Problems</a:t>
                      </a:r>
                      <a:endParaRPr kumimoji="0" lang="en-US" sz="2000" b="1" i="0" u="none" strike="noStrike" cap="none" normalizeH="0" baseline="0">
                        <a:ln>
                          <a:noFill/>
                        </a:ln>
                        <a:solidFill>
                          <a:srgbClr val="FEFEEF"/>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xmlns="" val="10000"/>
                  </a:ext>
                </a:extLst>
              </a:tr>
              <a:tr h="277368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Israel Alone</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No Church Participation </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a:ln>
                            <a:noFill/>
                          </a:ln>
                          <a:solidFill>
                            <a:schemeClr val="tx1"/>
                          </a:solidFill>
                          <a:effectLst/>
                          <a:latin typeface="Arial" charset="0"/>
                          <a:ea typeface="SimSun" charset="0"/>
                          <a:cs typeface="SimSun" charset="0"/>
                        </a:rPr>
                        <a:t>Misc/Classical Dispensational:</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–Darby</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 Thompson</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–von Rad</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1. Ignores NT data</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–Christ</a:t>
                      </a:r>
                      <a:r>
                        <a:rPr kumimoji="0" lang="fr-FR" sz="1800" b="1" i="0" u="none" strike="noStrike" cap="none" normalizeH="0" baseline="0" dirty="0">
                          <a:ln>
                            <a:noFill/>
                          </a:ln>
                          <a:solidFill>
                            <a:schemeClr val="tx1"/>
                          </a:solidFill>
                          <a:effectLst/>
                          <a:latin typeface="Arial" charset="0"/>
                          <a:ea typeface="SimSun" charset="0"/>
                          <a:cs typeface="SimSun" charset="0"/>
                        </a:rPr>
                        <a:t>'</a:t>
                      </a:r>
                      <a:r>
                        <a:rPr kumimoji="0" lang="en-US" sz="1800" b="1" i="0" u="none" strike="noStrike" cap="none" normalizeH="0" baseline="0" dirty="0">
                          <a:ln>
                            <a:noFill/>
                          </a:ln>
                          <a:solidFill>
                            <a:schemeClr val="tx1"/>
                          </a:solidFill>
                          <a:effectLst/>
                          <a:latin typeface="Arial" charset="0"/>
                          <a:ea typeface="SimSun" charset="0"/>
                          <a:cs typeface="SimSun" charset="0"/>
                        </a:rPr>
                        <a:t>s Last Supper words</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–Paul</a:t>
                      </a:r>
                      <a:r>
                        <a:rPr kumimoji="0" lang="fr-FR" sz="1800" b="1" i="0" u="none" strike="noStrike" cap="none" normalizeH="0" baseline="0" dirty="0">
                          <a:ln>
                            <a:noFill/>
                          </a:ln>
                          <a:solidFill>
                            <a:schemeClr val="tx1"/>
                          </a:solidFill>
                          <a:effectLst/>
                          <a:latin typeface="Arial" charset="0"/>
                          <a:ea typeface="SimSun" charset="0"/>
                          <a:cs typeface="SimSun" charset="0"/>
                        </a:rPr>
                        <a:t>'</a:t>
                      </a:r>
                      <a:r>
                        <a:rPr kumimoji="0" lang="en-US" sz="1800" b="1" i="0" u="none" strike="noStrike" cap="none" normalizeH="0" baseline="0" dirty="0">
                          <a:ln>
                            <a:noFill/>
                          </a:ln>
                          <a:solidFill>
                            <a:schemeClr val="tx1"/>
                          </a:solidFill>
                          <a:effectLst/>
                          <a:latin typeface="Arial" charset="0"/>
                          <a:ea typeface="SimSun" charset="0"/>
                          <a:cs typeface="SimSun" charset="0"/>
                        </a:rPr>
                        <a:t>s statements</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–Hebrews application to Church</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2. Ignores present work of Spirit</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a typeface="SimSun" charset="0"/>
                        <a:cs typeface="SimSun"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a typeface="SimSun" charset="0"/>
                        <a:cs typeface="SimSun"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a typeface="SimSun" charset="0"/>
                        <a:cs typeface="SimSun"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a typeface="SimSun" charset="0"/>
                        <a:cs typeface="SimSun"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xmlns="" val="10001"/>
                  </a:ext>
                </a:extLst>
              </a:tr>
              <a:tr h="280167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Two New Covenants</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NC for Israel</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 </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NC for Church</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a:ln>
                            <a:noFill/>
                          </a:ln>
                          <a:solidFill>
                            <a:schemeClr val="tx1"/>
                          </a:solidFill>
                          <a:effectLst/>
                          <a:latin typeface="Arial" charset="0"/>
                          <a:ea typeface="SimSun" charset="0"/>
                          <a:cs typeface="SimSun" charset="0"/>
                        </a:rPr>
                        <a:t>Early 1900s Dispensational:</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–Chafer</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–Walvoord (old)</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–Ryrie (old)</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269875" marR="0" lvl="0" indent="-269875"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1. Same terminology for OT &amp; NT NCs </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p>
                      <a:pPr marL="269875" marR="0" lvl="0" indent="-269875"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2. Israel/Church distinction too sharp</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p>
                      <a:pPr marL="269875" marR="0" lvl="0" indent="-269875"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3. Basis of forgiveness the same</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p>
                      <a:pPr marL="269875" marR="0" lvl="0" indent="-269875"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4. If 2 NCs then no OC for Church</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p>
                      <a:pPr marL="269875" marR="0" lvl="0" indent="-269875"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5. Church </a:t>
                      </a:r>
                      <a:r>
                        <a:rPr kumimoji="0" lang="en-US" sz="1800" b="1" i="0" u="none" strike="noStrike" cap="none" normalizeH="0" baseline="0" dirty="0" err="1">
                          <a:ln>
                            <a:noFill/>
                          </a:ln>
                          <a:solidFill>
                            <a:schemeClr val="tx1"/>
                          </a:solidFill>
                          <a:effectLst/>
                          <a:latin typeface="Arial" charset="0"/>
                          <a:ea typeface="SimSun" charset="0"/>
                          <a:cs typeface="SimSun" charset="0"/>
                        </a:rPr>
                        <a:t>doesn</a:t>
                      </a:r>
                      <a:r>
                        <a:rPr kumimoji="0" lang="fr-FR" sz="1800" b="1" i="0" u="none" strike="noStrike" cap="none" normalizeH="0" baseline="0" dirty="0">
                          <a:ln>
                            <a:noFill/>
                          </a:ln>
                          <a:solidFill>
                            <a:schemeClr val="tx1"/>
                          </a:solidFill>
                          <a:effectLst/>
                          <a:latin typeface="Arial" charset="0"/>
                          <a:ea typeface="SimSun" charset="0"/>
                          <a:cs typeface="SimSun" charset="0"/>
                        </a:rPr>
                        <a:t>'</a:t>
                      </a:r>
                      <a:r>
                        <a:rPr kumimoji="0" lang="en-US" sz="1800" b="1" i="0" u="none" strike="noStrike" cap="none" normalizeH="0" baseline="0" dirty="0">
                          <a:ln>
                            <a:noFill/>
                          </a:ln>
                          <a:solidFill>
                            <a:schemeClr val="tx1"/>
                          </a:solidFill>
                          <a:effectLst/>
                          <a:latin typeface="Arial" charset="0"/>
                          <a:ea typeface="SimSun" charset="0"/>
                          <a:cs typeface="SimSun" charset="0"/>
                        </a:rPr>
                        <a:t>t</a:t>
                      </a:r>
                      <a:r>
                        <a:rPr kumimoji="0" lang="en-US" altLang="ja-JP" sz="1800" b="1" i="0" u="none" strike="noStrike" cap="none" normalizeH="0" baseline="0" dirty="0">
                          <a:ln>
                            <a:noFill/>
                          </a:ln>
                          <a:solidFill>
                            <a:schemeClr val="tx1"/>
                          </a:solidFill>
                          <a:effectLst/>
                          <a:latin typeface="Arial" charset="0"/>
                          <a:ea typeface="SimSun" charset="0"/>
                          <a:cs typeface="SimSun" charset="0"/>
                        </a:rPr>
                        <a:t> possess Israel</a:t>
                      </a:r>
                      <a:r>
                        <a:rPr kumimoji="0" lang="fr-FR" altLang="ja-JP" sz="1800" b="1" i="0" u="none" strike="noStrike" cap="none" normalizeH="0" baseline="0" dirty="0">
                          <a:ln>
                            <a:noFill/>
                          </a:ln>
                          <a:solidFill>
                            <a:schemeClr val="tx1"/>
                          </a:solidFill>
                          <a:effectLst/>
                          <a:latin typeface="Arial" charset="0"/>
                          <a:ea typeface="SimSun" charset="0"/>
                          <a:cs typeface="SimSun" charset="0"/>
                        </a:rPr>
                        <a:t>'</a:t>
                      </a:r>
                      <a:r>
                        <a:rPr kumimoji="0" lang="en-US" altLang="ja-JP" sz="1800" b="1" i="0" u="none" strike="noStrike" cap="none" normalizeH="0" baseline="0" dirty="0">
                          <a:ln>
                            <a:noFill/>
                          </a:ln>
                          <a:solidFill>
                            <a:schemeClr val="tx1"/>
                          </a:solidFill>
                          <a:effectLst/>
                          <a:latin typeface="Arial" charset="0"/>
                          <a:ea typeface="SimSun" charset="0"/>
                          <a:cs typeface="SimSun" charset="0"/>
                        </a:rPr>
                        <a:t>s promises</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xmlns="" val="10002"/>
                  </a:ext>
                </a:extLst>
              </a:tr>
            </a:tbl>
          </a:graphicData>
        </a:graphic>
      </p:graphicFrame>
      <p:sp>
        <p:nvSpPr>
          <p:cNvPr id="181272" name="Text Box 2"/>
          <p:cNvSpPr txBox="1">
            <a:spLocks noChangeArrowheads="1"/>
          </p:cNvSpPr>
          <p:nvPr/>
        </p:nvSpPr>
        <p:spPr bwMode="auto">
          <a:xfrm>
            <a:off x="8315325" y="0"/>
            <a:ext cx="887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EEF"/>
                </a:solidFill>
                <a:effectLst/>
                <a:uLnTx/>
                <a:uFillTx/>
                <a:latin typeface="Arial" charset="0"/>
                <a:ea typeface="ＭＳ Ｐゴシック" charset="0"/>
                <a:cs typeface="Arial" charset="0"/>
              </a:rPr>
              <a:t>166d</a:t>
            </a:r>
          </a:p>
        </p:txBody>
      </p:sp>
      <p:sp>
        <p:nvSpPr>
          <p:cNvPr id="181273" name="Title 6"/>
          <p:cNvSpPr>
            <a:spLocks noGrp="1"/>
          </p:cNvSpPr>
          <p:nvPr>
            <p:ph type="title" idx="4294967295"/>
          </p:nvPr>
        </p:nvSpPr>
        <p:spPr>
          <a:xfrm>
            <a:off x="533400" y="2438400"/>
            <a:ext cx="4495800" cy="990600"/>
          </a:xfrm>
          <a:solidFill>
            <a:srgbClr val="000000"/>
          </a:solidFill>
        </p:spPr>
        <p:txBody>
          <a:bodyPr/>
          <a:lstStyle/>
          <a:p>
            <a:r>
              <a:rPr lang="en-US" sz="2800" b="1">
                <a:solidFill>
                  <a:srgbClr val="FFFFFF"/>
                </a:solidFill>
                <a:latin typeface="Arial" charset="0"/>
                <a:ea typeface="SimSun" charset="0"/>
                <a:cs typeface="SimSun" charset="0"/>
              </a:rPr>
              <a:t>Views on New Covenant Fulfillment</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962255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7"/>
          <p:cNvSpPr/>
          <p:nvPr/>
        </p:nvSpPr>
        <p:spPr bwMode="auto">
          <a:xfrm>
            <a:off x="0" y="0"/>
            <a:ext cx="9144000" cy="6858000"/>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7" charset="0"/>
              <a:ea typeface="ＭＳ Ｐゴシック" pitchFamily="-107" charset="-128"/>
              <a:cs typeface="ＭＳ Ｐゴシック" pitchFamily="-107" charset="-128"/>
            </a:endParaRPr>
          </a:p>
        </p:txBody>
      </p:sp>
      <p:graphicFrame>
        <p:nvGraphicFramePr>
          <p:cNvPr id="6148" name="Group 4"/>
          <p:cNvGraphicFramePr>
            <a:graphicFrameLocks noGrp="1"/>
          </p:cNvGraphicFramePr>
          <p:nvPr/>
        </p:nvGraphicFramePr>
        <p:xfrm>
          <a:off x="0" y="0"/>
          <a:ext cx="9144000" cy="3424238"/>
        </p:xfrm>
        <a:graphic>
          <a:graphicData uri="http://schemas.openxmlformats.org/drawingml/2006/table">
            <a:tbl>
              <a:tblPr/>
              <a:tblGrid>
                <a:gridCol w="1547664">
                  <a:extLst>
                    <a:ext uri="{9D8B030D-6E8A-4147-A177-3AD203B41FA5}">
                      <a16:colId xmlns:a16="http://schemas.microsoft.com/office/drawing/2014/main" xmlns="" val="20000"/>
                    </a:ext>
                  </a:extLst>
                </a:gridCol>
                <a:gridCol w="1656184">
                  <a:extLst>
                    <a:ext uri="{9D8B030D-6E8A-4147-A177-3AD203B41FA5}">
                      <a16:colId xmlns:a16="http://schemas.microsoft.com/office/drawing/2014/main" xmlns="" val="20001"/>
                    </a:ext>
                  </a:extLst>
                </a:gridCol>
                <a:gridCol w="2130152">
                  <a:extLst>
                    <a:ext uri="{9D8B030D-6E8A-4147-A177-3AD203B41FA5}">
                      <a16:colId xmlns:a16="http://schemas.microsoft.com/office/drawing/2014/main" xmlns="" val="20002"/>
                    </a:ext>
                  </a:extLst>
                </a:gridCol>
                <a:gridCol w="3810000">
                  <a:extLst>
                    <a:ext uri="{9D8B030D-6E8A-4147-A177-3AD203B41FA5}">
                      <a16:colId xmlns:a16="http://schemas.microsoft.com/office/drawing/2014/main" xmlns="" val="20003"/>
                    </a:ext>
                  </a:extLst>
                </a:gridCol>
              </a:tblGrid>
              <a:tr h="6223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EFEEF"/>
                          </a:solidFill>
                          <a:effectLst/>
                          <a:latin typeface="Arial" charset="0"/>
                          <a:ea typeface="SimSun" charset="0"/>
                          <a:cs typeface="SimSun" charset="0"/>
                        </a:rPr>
                        <a:t>View</a:t>
                      </a:r>
                      <a:endParaRPr kumimoji="0" lang="en-US" sz="2000" b="1" i="0" u="none" strike="noStrike" cap="none" normalizeH="0" baseline="0">
                        <a:ln>
                          <a:noFill/>
                        </a:ln>
                        <a:solidFill>
                          <a:srgbClr val="FEFEEF"/>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EFEEF"/>
                          </a:solidFill>
                          <a:effectLst/>
                          <a:latin typeface="Arial" charset="0"/>
                          <a:ea typeface="SimSun" charset="0"/>
                          <a:cs typeface="SimSun" charset="0"/>
                        </a:rPr>
                        <a:t>Explanation</a:t>
                      </a:r>
                      <a:endParaRPr kumimoji="0" lang="en-US" sz="2000" b="1" i="0" u="none" strike="noStrike" cap="none" normalizeH="0" baseline="0">
                        <a:ln>
                          <a:noFill/>
                        </a:ln>
                        <a:solidFill>
                          <a:srgbClr val="FEFEEF"/>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EFEEF"/>
                          </a:solidFill>
                          <a:effectLst/>
                          <a:latin typeface="Arial" charset="0"/>
                          <a:ea typeface="SimSun" charset="0"/>
                          <a:cs typeface="SimSun" charset="0"/>
                        </a:rPr>
                        <a:t>School &amp; Scholars</a:t>
                      </a:r>
                      <a:endParaRPr kumimoji="0" lang="en-US" sz="2000" b="1" i="0" u="none" strike="noStrike" cap="none" normalizeH="0" baseline="0">
                        <a:ln>
                          <a:noFill/>
                        </a:ln>
                        <a:solidFill>
                          <a:srgbClr val="FEFEEF"/>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EFEEF"/>
                          </a:solidFill>
                          <a:effectLst/>
                          <a:latin typeface="Arial" charset="0"/>
                          <a:ea typeface="SimSun" charset="0"/>
                          <a:cs typeface="SimSun" charset="0"/>
                        </a:rPr>
                        <a:t> Problems</a:t>
                      </a:r>
                      <a:endParaRPr kumimoji="0" lang="en-US" sz="2000" b="1" i="0" u="none" strike="noStrike" cap="none" normalizeH="0" baseline="0">
                        <a:ln>
                          <a:noFill/>
                        </a:ln>
                        <a:solidFill>
                          <a:srgbClr val="FEFEEF"/>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xmlns="" val="10000"/>
                  </a:ext>
                </a:extLst>
              </a:tr>
              <a:tr h="28019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Church Participates</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111125" marR="0" lvl="0" indent="-111125"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Primarily for Israel</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p>
                      <a:pPr marL="111125" marR="0" lvl="0" indent="-111125"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Secondarily for the Church</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a:ln>
                            <a:noFill/>
                          </a:ln>
                          <a:solidFill>
                            <a:schemeClr val="tx1"/>
                          </a:solidFill>
                          <a:effectLst/>
                          <a:latin typeface="Arial" charset="0"/>
                          <a:ea typeface="SimSun" charset="0"/>
                          <a:cs typeface="SimSun" charset="0"/>
                        </a:rPr>
                        <a:t>Misc/Present Dispensational:</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–Keil</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–Lemke</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–Bright</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–Scofield</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–Walvoord (DTS)</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–Ryrie (DTS)</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–Archer (TEDS)</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–Kaiser (TEDS)</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dirty="0">
                          <a:ln>
                            <a:noFill/>
                          </a:ln>
                          <a:solidFill>
                            <a:schemeClr val="tx1"/>
                          </a:solidFill>
                          <a:effectLst/>
                          <a:latin typeface="Arial" charset="0"/>
                          <a:ea typeface="SimSun" charset="0"/>
                          <a:cs typeface="SimSun" charset="0"/>
                        </a:rPr>
                        <a:t>Support:</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1. Primary fulfillment is future—</a:t>
                      </a:r>
                      <a:br>
                        <a:rPr kumimoji="0" lang="en-US" sz="1800" b="1" i="0" u="none" strike="noStrike" cap="none" normalizeH="0" baseline="0" dirty="0">
                          <a:ln>
                            <a:noFill/>
                          </a:ln>
                          <a:solidFill>
                            <a:schemeClr val="tx1"/>
                          </a:solidFill>
                          <a:effectLst/>
                          <a:latin typeface="Arial" charset="0"/>
                          <a:ea typeface="SimSun" charset="0"/>
                          <a:cs typeface="SimSun" charset="0"/>
                        </a:rPr>
                      </a:br>
                      <a:r>
                        <a:rPr kumimoji="0" lang="en-US" sz="1800" b="1" i="0" u="none" strike="noStrike" cap="none" normalizeH="0" baseline="0" dirty="0">
                          <a:ln>
                            <a:noFill/>
                          </a:ln>
                          <a:solidFill>
                            <a:schemeClr val="tx1"/>
                          </a:solidFill>
                          <a:effectLst/>
                          <a:latin typeface="Arial" charset="0"/>
                          <a:ea typeface="SimSun" charset="0"/>
                          <a:cs typeface="SimSun" charset="0"/>
                        </a:rPr>
                        <a:t>    Rom 11</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2. Deals with both OT &amp; NT data</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3. Forgiveness &amp; the Spirit are</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    blessings experienced now</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4. NC has new law</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5. Rebuttals to above views</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xmlns="" val="10001"/>
                  </a:ext>
                </a:extLst>
              </a:tr>
            </a:tbl>
          </a:graphicData>
        </a:graphic>
      </p:graphicFrame>
      <p:sp>
        <p:nvSpPr>
          <p:cNvPr id="182291" name="Title 6"/>
          <p:cNvSpPr>
            <a:spLocks noGrp="1"/>
          </p:cNvSpPr>
          <p:nvPr>
            <p:ph type="title" idx="4294967295"/>
          </p:nvPr>
        </p:nvSpPr>
        <p:spPr>
          <a:xfrm rot="16200000">
            <a:off x="4010819" y="2410619"/>
            <a:ext cx="1046162" cy="4648200"/>
          </a:xfrm>
          <a:solidFill>
            <a:schemeClr val="tx1"/>
          </a:solidFill>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eaVert">
            <a:spAutoFit/>
          </a:bodyPr>
          <a:lstStyle/>
          <a:p>
            <a:r>
              <a:rPr lang="en-US" altLang="zh-CN" sz="2800" b="1">
                <a:solidFill>
                  <a:srgbClr val="FFFF00"/>
                </a:solidFill>
                <a:latin typeface="Arial" charset="0"/>
                <a:ea typeface="SimSun" charset="0"/>
                <a:cs typeface="SimSun" charset="0"/>
              </a:rPr>
              <a:t>= My View </a:t>
            </a:r>
            <a:r>
              <a:rPr lang="en-US" altLang="zh-CN" sz="2800" b="1">
                <a:solidFill>
                  <a:srgbClr val="FFFFFF"/>
                </a:solidFill>
                <a:latin typeface="Arial" charset="0"/>
                <a:ea typeface="SimSun" charset="0"/>
                <a:cs typeface="SimSun" charset="0"/>
              </a:rPr>
              <a:t>on New Covenant Fulfillment</a:t>
            </a:r>
          </a:p>
        </p:txBody>
      </p:sp>
      <p:sp>
        <p:nvSpPr>
          <p:cNvPr id="182292" name="Text Box 2"/>
          <p:cNvSpPr txBox="1">
            <a:spLocks noChangeArrowheads="1"/>
          </p:cNvSpPr>
          <p:nvPr/>
        </p:nvSpPr>
        <p:spPr bwMode="auto">
          <a:xfrm>
            <a:off x="8315325" y="0"/>
            <a:ext cx="887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EEF"/>
                </a:solidFill>
                <a:effectLst/>
                <a:uLnTx/>
                <a:uFillTx/>
                <a:latin typeface="Arial" charset="0"/>
                <a:ea typeface="ＭＳ Ｐゴシック" charset="0"/>
                <a:cs typeface="Arial" charset="0"/>
              </a:rPr>
              <a:t>166d</a:t>
            </a:r>
          </a:p>
        </p:txBody>
      </p:sp>
    </p:spTree>
    <p:extLst>
      <p:ext uri="{BB962C8B-B14F-4D97-AF65-F5344CB8AC3E}">
        <p14:creationId xmlns:p14="http://schemas.microsoft.com/office/powerpoint/2010/main" val="35669325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xmlns="" id="{FE1888F1-4571-4FF6-BB09-49B46954A849}"/>
              </a:ext>
            </a:extLst>
          </p:cNvPr>
          <p:cNvSpPr/>
          <p:nvPr/>
        </p:nvSpPr>
        <p:spPr bwMode="auto">
          <a:xfrm>
            <a:off x="0" y="0"/>
            <a:ext cx="9144000" cy="6858000"/>
          </a:xfrm>
          <a:prstGeom prst="rect">
            <a:avLst/>
          </a:prstGeom>
          <a:solidFill>
            <a:srgbClr val="CDDBB9">
              <a:lumMod val="60000"/>
              <a:lumOff val="40000"/>
            </a:srgbClr>
          </a:solidFill>
          <a:ln w="9525" cap="flat" cmpd="sng" algn="ctr">
            <a:solidFill>
              <a:srgbClr val="000000"/>
            </a:solid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itchFamily="-107" charset="0"/>
              <a:ea typeface="ＭＳ Ｐゴシック" pitchFamily="-107" charset="-128"/>
              <a:cs typeface="ＭＳ Ｐゴシック" pitchFamily="-107" charset="-128"/>
            </a:endParaRPr>
          </a:p>
        </p:txBody>
      </p:sp>
      <p:sp>
        <p:nvSpPr>
          <p:cNvPr id="27650" name="Text Box 2"/>
          <p:cNvSpPr txBox="1">
            <a:spLocks noChangeArrowheads="1"/>
          </p:cNvSpPr>
          <p:nvPr/>
        </p:nvSpPr>
        <p:spPr bwMode="auto">
          <a:xfrm>
            <a:off x="7905750" y="152400"/>
            <a:ext cx="86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rPr>
              <a:t>166e</a:t>
            </a:r>
          </a:p>
        </p:txBody>
      </p:sp>
      <p:sp>
        <p:nvSpPr>
          <p:cNvPr id="27651" name="Text Box 3"/>
          <p:cNvSpPr txBox="1">
            <a:spLocks noChangeArrowheads="1"/>
          </p:cNvSpPr>
          <p:nvPr/>
        </p:nvSpPr>
        <p:spPr bwMode="auto">
          <a:xfrm>
            <a:off x="3048000" y="76200"/>
            <a:ext cx="3032125" cy="519113"/>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Tanda Perjanjian</a:t>
            </a:r>
          </a:p>
        </p:txBody>
      </p:sp>
      <p:grpSp>
        <p:nvGrpSpPr>
          <p:cNvPr id="27708" name="Group 60"/>
          <p:cNvGrpSpPr>
            <a:grpSpLocks/>
          </p:cNvGrpSpPr>
          <p:nvPr/>
        </p:nvGrpSpPr>
        <p:grpSpPr bwMode="auto">
          <a:xfrm>
            <a:off x="0" y="762000"/>
            <a:ext cx="8839200" cy="6096000"/>
            <a:chOff x="240" y="480"/>
            <a:chExt cx="4800" cy="3504"/>
          </a:xfrm>
        </p:grpSpPr>
        <p:grpSp>
          <p:nvGrpSpPr>
            <p:cNvPr id="27688" name="Group 40"/>
            <p:cNvGrpSpPr>
              <a:grpSpLocks/>
            </p:cNvGrpSpPr>
            <p:nvPr/>
          </p:nvGrpSpPr>
          <p:grpSpPr bwMode="auto">
            <a:xfrm>
              <a:off x="288" y="480"/>
              <a:ext cx="932" cy="319"/>
              <a:chOff x="0" y="0"/>
              <a:chExt cx="777" cy="528"/>
            </a:xfrm>
          </p:grpSpPr>
          <p:sp>
            <p:nvSpPr>
              <p:cNvPr id="27687" name="Rectangle 39"/>
              <p:cNvSpPr>
                <a:spLocks noChangeArrowheads="1"/>
              </p:cNvSpPr>
              <p:nvPr/>
            </p:nvSpPr>
            <p:spPr bwMode="auto">
              <a:xfrm>
                <a:off x="0" y="0"/>
                <a:ext cx="777" cy="528"/>
              </a:xfrm>
              <a:prstGeom prst="rect">
                <a:avLst/>
              </a:prstGeom>
              <a:solidFill>
                <a:srgbClr val="191919"/>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7652" name="Rectangle 4"/>
              <p:cNvSpPr>
                <a:spLocks noChangeArrowheads="1"/>
              </p:cNvSpPr>
              <p:nvPr/>
            </p:nvSpPr>
            <p:spPr bwMode="auto">
              <a:xfrm>
                <a:off x="43" y="0"/>
                <a:ext cx="691" cy="528"/>
              </a:xfrm>
              <a:prstGeom prst="rect">
                <a:avLst/>
              </a:prstGeom>
              <a:solidFill>
                <a:srgbClr val="191919"/>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1" u="none" strike="noStrike" kern="1200" cap="none" spc="0" normalizeH="0" baseline="0" noProof="0">
                    <a:ln>
                      <a:noFill/>
                    </a:ln>
                    <a:solidFill>
                      <a:srgbClr val="FFFFFF"/>
                    </a:solidFill>
                    <a:effectLst/>
                    <a:uLnTx/>
                    <a:uFillTx/>
                    <a:latin typeface="Arial Narrow" charset="0"/>
                    <a:ea typeface="SimSun" charset="0"/>
                    <a:cs typeface="SimSun" charset="0"/>
                  </a:rPr>
                  <a:t>Perjanjian</a:t>
                </a:r>
                <a:endPar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grpSp>
        <p:grpSp>
          <p:nvGrpSpPr>
            <p:cNvPr id="27690" name="Group 42"/>
            <p:cNvGrpSpPr>
              <a:grpSpLocks/>
            </p:cNvGrpSpPr>
            <p:nvPr/>
          </p:nvGrpSpPr>
          <p:grpSpPr bwMode="auto">
            <a:xfrm>
              <a:off x="1056" y="480"/>
              <a:ext cx="1303" cy="319"/>
              <a:chOff x="777" y="0"/>
              <a:chExt cx="1086" cy="528"/>
            </a:xfrm>
          </p:grpSpPr>
          <p:sp>
            <p:nvSpPr>
              <p:cNvPr id="27689" name="Rectangle 41"/>
              <p:cNvSpPr>
                <a:spLocks noChangeArrowheads="1"/>
              </p:cNvSpPr>
              <p:nvPr/>
            </p:nvSpPr>
            <p:spPr bwMode="auto">
              <a:xfrm>
                <a:off x="777" y="0"/>
                <a:ext cx="1086" cy="528"/>
              </a:xfrm>
              <a:prstGeom prst="rect">
                <a:avLst/>
              </a:prstGeom>
              <a:solidFill>
                <a:srgbClr val="191919"/>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7653" name="Rectangle 5"/>
              <p:cNvSpPr>
                <a:spLocks noChangeArrowheads="1"/>
              </p:cNvSpPr>
              <p:nvPr/>
            </p:nvSpPr>
            <p:spPr bwMode="auto">
              <a:xfrm>
                <a:off x="820" y="0"/>
                <a:ext cx="1000" cy="528"/>
              </a:xfrm>
              <a:prstGeom prst="rect">
                <a:avLst/>
              </a:prstGeom>
              <a:solidFill>
                <a:srgbClr val="191919"/>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1" u="none" strike="noStrike" kern="1200" cap="none" spc="0" normalizeH="0" baseline="0" noProof="0">
                    <a:ln>
                      <a:noFill/>
                    </a:ln>
                    <a:solidFill>
                      <a:srgbClr val="FFFFFF"/>
                    </a:solidFill>
                    <a:effectLst/>
                    <a:uLnTx/>
                    <a:uFillTx/>
                    <a:latin typeface="Arial Narrow" charset="0"/>
                    <a:ea typeface="SimSun" charset="0"/>
                    <a:cs typeface="SimSun" charset="0"/>
                  </a:rPr>
                  <a:t>Definisi</a:t>
                </a:r>
                <a:endPar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grpSp>
        <p:grpSp>
          <p:nvGrpSpPr>
            <p:cNvPr id="27692" name="Group 44"/>
            <p:cNvGrpSpPr>
              <a:grpSpLocks/>
            </p:cNvGrpSpPr>
            <p:nvPr/>
          </p:nvGrpSpPr>
          <p:grpSpPr bwMode="auto">
            <a:xfrm>
              <a:off x="2256" y="480"/>
              <a:ext cx="933" cy="319"/>
              <a:chOff x="1863" y="0"/>
              <a:chExt cx="778" cy="528"/>
            </a:xfrm>
          </p:grpSpPr>
          <p:sp>
            <p:nvSpPr>
              <p:cNvPr id="27691" name="Rectangle 43"/>
              <p:cNvSpPr>
                <a:spLocks noChangeArrowheads="1"/>
              </p:cNvSpPr>
              <p:nvPr/>
            </p:nvSpPr>
            <p:spPr bwMode="auto">
              <a:xfrm>
                <a:off x="1863" y="0"/>
                <a:ext cx="778" cy="528"/>
              </a:xfrm>
              <a:prstGeom prst="rect">
                <a:avLst/>
              </a:prstGeom>
              <a:solidFill>
                <a:srgbClr val="191919"/>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7654" name="Rectangle 6"/>
              <p:cNvSpPr>
                <a:spLocks noChangeArrowheads="1"/>
              </p:cNvSpPr>
              <p:nvPr/>
            </p:nvSpPr>
            <p:spPr bwMode="auto">
              <a:xfrm>
                <a:off x="1906" y="0"/>
                <a:ext cx="692" cy="528"/>
              </a:xfrm>
              <a:prstGeom prst="rect">
                <a:avLst/>
              </a:prstGeom>
              <a:solidFill>
                <a:srgbClr val="191919"/>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1" u="none" strike="noStrike" kern="1200" cap="none" spc="0" normalizeH="0" baseline="0" noProof="0">
                    <a:ln>
                      <a:noFill/>
                    </a:ln>
                    <a:solidFill>
                      <a:srgbClr val="FFFFFF"/>
                    </a:solidFill>
                    <a:effectLst/>
                    <a:uLnTx/>
                    <a:uFillTx/>
                    <a:latin typeface="Arial Narrow" charset="0"/>
                    <a:ea typeface="SimSun" charset="0"/>
                    <a:cs typeface="SimSun" charset="0"/>
                  </a:rPr>
                  <a:t>Sumpah</a:t>
                </a:r>
                <a:endPar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grpSp>
        <p:grpSp>
          <p:nvGrpSpPr>
            <p:cNvPr id="27694" name="Group 46"/>
            <p:cNvGrpSpPr>
              <a:grpSpLocks/>
            </p:cNvGrpSpPr>
            <p:nvPr/>
          </p:nvGrpSpPr>
          <p:grpSpPr bwMode="auto">
            <a:xfrm>
              <a:off x="3117" y="480"/>
              <a:ext cx="1011" cy="319"/>
              <a:chOff x="2641" y="0"/>
              <a:chExt cx="842" cy="528"/>
            </a:xfrm>
          </p:grpSpPr>
          <p:sp>
            <p:nvSpPr>
              <p:cNvPr id="27693" name="Rectangle 45"/>
              <p:cNvSpPr>
                <a:spLocks noChangeArrowheads="1"/>
              </p:cNvSpPr>
              <p:nvPr/>
            </p:nvSpPr>
            <p:spPr bwMode="auto">
              <a:xfrm>
                <a:off x="2641" y="0"/>
                <a:ext cx="842" cy="528"/>
              </a:xfrm>
              <a:prstGeom prst="rect">
                <a:avLst/>
              </a:prstGeom>
              <a:solidFill>
                <a:srgbClr val="191919"/>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7655" name="Rectangle 7"/>
              <p:cNvSpPr>
                <a:spLocks noChangeArrowheads="1"/>
              </p:cNvSpPr>
              <p:nvPr/>
            </p:nvSpPr>
            <p:spPr bwMode="auto">
              <a:xfrm>
                <a:off x="2684" y="0"/>
                <a:ext cx="756" cy="528"/>
              </a:xfrm>
              <a:prstGeom prst="rect">
                <a:avLst/>
              </a:prstGeom>
              <a:solidFill>
                <a:srgbClr val="191919"/>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1" u="none" strike="noStrike" kern="1200" cap="none" spc="0" normalizeH="0" baseline="0" noProof="0">
                    <a:ln>
                      <a:noFill/>
                    </a:ln>
                    <a:solidFill>
                      <a:srgbClr val="FFFFFF"/>
                    </a:solidFill>
                    <a:effectLst/>
                    <a:uLnTx/>
                    <a:uFillTx/>
                    <a:latin typeface="Arial Narrow" charset="0"/>
                    <a:ea typeface="SimSun" charset="0"/>
                    <a:cs typeface="SimSun" charset="0"/>
                  </a:rPr>
                  <a:t>Fulfillment</a:t>
                </a:r>
                <a:endPar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grpSp>
        <p:grpSp>
          <p:nvGrpSpPr>
            <p:cNvPr id="27696" name="Group 48"/>
            <p:cNvGrpSpPr>
              <a:grpSpLocks/>
            </p:cNvGrpSpPr>
            <p:nvPr/>
          </p:nvGrpSpPr>
          <p:grpSpPr bwMode="auto">
            <a:xfrm>
              <a:off x="3984" y="480"/>
              <a:ext cx="1053" cy="319"/>
              <a:chOff x="3483" y="0"/>
              <a:chExt cx="878" cy="528"/>
            </a:xfrm>
          </p:grpSpPr>
          <p:sp>
            <p:nvSpPr>
              <p:cNvPr id="27695" name="Rectangle 47"/>
              <p:cNvSpPr>
                <a:spLocks noChangeArrowheads="1"/>
              </p:cNvSpPr>
              <p:nvPr/>
            </p:nvSpPr>
            <p:spPr bwMode="auto">
              <a:xfrm>
                <a:off x="3483" y="0"/>
                <a:ext cx="878" cy="528"/>
              </a:xfrm>
              <a:prstGeom prst="rect">
                <a:avLst/>
              </a:prstGeom>
              <a:solidFill>
                <a:srgbClr val="191919"/>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7656" name="Rectangle 8"/>
              <p:cNvSpPr>
                <a:spLocks noChangeArrowheads="1"/>
              </p:cNvSpPr>
              <p:nvPr/>
            </p:nvSpPr>
            <p:spPr bwMode="auto">
              <a:xfrm>
                <a:off x="3526" y="0"/>
                <a:ext cx="792" cy="528"/>
              </a:xfrm>
              <a:prstGeom prst="rect">
                <a:avLst/>
              </a:prstGeom>
              <a:solidFill>
                <a:srgbClr val="191919"/>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1" u="none" strike="noStrike" kern="1200" cap="none" spc="0" normalizeH="0" baseline="0" noProof="0">
                    <a:ln>
                      <a:noFill/>
                    </a:ln>
                    <a:solidFill>
                      <a:srgbClr val="FFFFFF"/>
                    </a:solidFill>
                    <a:effectLst/>
                    <a:uLnTx/>
                    <a:uFillTx/>
                    <a:latin typeface="Arial Narrow" charset="0"/>
                    <a:ea typeface="SimSun" charset="0"/>
                    <a:cs typeface="SimSun" charset="0"/>
                  </a:rPr>
                  <a:t>Sign</a:t>
                </a:r>
                <a:endPar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grpSp>
        <p:sp>
          <p:nvSpPr>
            <p:cNvPr id="27657" name="Rectangle 9"/>
            <p:cNvSpPr>
              <a:spLocks noChangeArrowheads="1"/>
            </p:cNvSpPr>
            <p:nvPr/>
          </p:nvSpPr>
          <p:spPr bwMode="auto">
            <a:xfrm>
              <a:off x="292" y="799"/>
              <a:ext cx="829" cy="498"/>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Nuh</a:t>
              </a:r>
              <a:endPar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sp>
          <p:nvSpPr>
            <p:cNvPr id="27658" name="Rectangle 10"/>
            <p:cNvSpPr>
              <a:spLocks noChangeArrowheads="1"/>
            </p:cNvSpPr>
            <p:nvPr/>
          </p:nvSpPr>
          <p:spPr bwMode="auto">
            <a:xfrm>
              <a:off x="1121" y="799"/>
              <a:ext cx="1199" cy="498"/>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Janji yang tidak berkondisi, tidak akan ada banjir kembali</a:t>
              </a:r>
            </a:p>
          </p:txBody>
        </p:sp>
        <p:sp>
          <p:nvSpPr>
            <p:cNvPr id="27659" name="Rectangle 11"/>
            <p:cNvSpPr>
              <a:spLocks noChangeArrowheads="1"/>
            </p:cNvSpPr>
            <p:nvPr/>
          </p:nvSpPr>
          <p:spPr bwMode="auto">
            <a:xfrm>
              <a:off x="2320" y="799"/>
              <a:ext cx="831" cy="498"/>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 Kej. 9:12-17</a:t>
              </a:r>
            </a:p>
          </p:txBody>
        </p:sp>
        <p:sp>
          <p:nvSpPr>
            <p:cNvPr id="27660" name="Rectangle 12"/>
            <p:cNvSpPr>
              <a:spLocks noChangeArrowheads="1"/>
            </p:cNvSpPr>
            <p:nvPr/>
          </p:nvSpPr>
          <p:spPr bwMode="auto">
            <a:xfrm>
              <a:off x="3151" y="799"/>
              <a:ext cx="907" cy="498"/>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 Tidak akan ada laut lagi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(Rev. 21:1)</a:t>
              </a:r>
            </a:p>
          </p:txBody>
        </p:sp>
        <p:sp>
          <p:nvSpPr>
            <p:cNvPr id="27661" name="Rectangle 13"/>
            <p:cNvSpPr>
              <a:spLocks noChangeArrowheads="1"/>
            </p:cNvSpPr>
            <p:nvPr/>
          </p:nvSpPr>
          <p:spPr bwMode="auto">
            <a:xfrm>
              <a:off x="4058" y="799"/>
              <a:ext cx="950" cy="498"/>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 Pelangi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(Kej. 9:12-17)</a:t>
              </a:r>
            </a:p>
          </p:txBody>
        </p:sp>
        <p:sp>
          <p:nvSpPr>
            <p:cNvPr id="27662" name="Rectangle 14"/>
            <p:cNvSpPr>
              <a:spLocks noChangeArrowheads="1"/>
            </p:cNvSpPr>
            <p:nvPr/>
          </p:nvSpPr>
          <p:spPr bwMode="auto">
            <a:xfrm>
              <a:off x="292" y="1297"/>
              <a:ext cx="829" cy="627"/>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Abrahamic</a:t>
              </a:r>
            </a:p>
          </p:txBody>
        </p:sp>
        <p:sp>
          <p:nvSpPr>
            <p:cNvPr id="27663" name="Rectangle 15"/>
            <p:cNvSpPr>
              <a:spLocks noChangeArrowheads="1"/>
            </p:cNvSpPr>
            <p:nvPr/>
          </p:nvSpPr>
          <p:spPr bwMode="auto">
            <a:xfrm>
              <a:off x="1121" y="1297"/>
              <a:ext cx="1199" cy="627"/>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Janji untuk menyediakan Israel suatu tanah, pemerintahan dan berkat rohani</a:t>
              </a:r>
            </a:p>
          </p:txBody>
        </p:sp>
        <p:sp>
          <p:nvSpPr>
            <p:cNvPr id="27664" name="Rectangle 16"/>
            <p:cNvSpPr>
              <a:spLocks noChangeArrowheads="1"/>
            </p:cNvSpPr>
            <p:nvPr/>
          </p:nvSpPr>
          <p:spPr bwMode="auto">
            <a:xfrm>
              <a:off x="2320" y="1297"/>
              <a:ext cx="831" cy="627"/>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Kej 12:1-3; 15:13-18</a:t>
              </a:r>
            </a:p>
          </p:txBody>
        </p:sp>
        <p:sp>
          <p:nvSpPr>
            <p:cNvPr id="27665" name="Rectangle 17"/>
            <p:cNvSpPr>
              <a:spLocks noChangeArrowheads="1"/>
            </p:cNvSpPr>
            <p:nvPr/>
          </p:nvSpPr>
          <p:spPr bwMode="auto">
            <a:xfrm>
              <a:off x="3151" y="1297"/>
              <a:ext cx="907" cy="627"/>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Arial Narrow" charset="0"/>
                  <a:ea typeface="SimSun" charset="0"/>
                  <a:cs typeface="SimSun" charset="0"/>
                </a:rPr>
                <a:t>Berkelanjutan hingga kini (Gal. 3:17) tetapi Israel memiliki masa depan (lih Rom. 11:25-27)</a:t>
              </a:r>
            </a:p>
          </p:txBody>
        </p:sp>
        <p:sp>
          <p:nvSpPr>
            <p:cNvPr id="27666" name="Rectangle 18"/>
            <p:cNvSpPr>
              <a:spLocks noChangeArrowheads="1"/>
            </p:cNvSpPr>
            <p:nvPr/>
          </p:nvSpPr>
          <p:spPr bwMode="auto">
            <a:xfrm>
              <a:off x="4058" y="1297"/>
              <a:ext cx="950" cy="627"/>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Sunat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(Kej. 17:11)</a:t>
              </a:r>
            </a:p>
          </p:txBody>
        </p:sp>
        <p:sp>
          <p:nvSpPr>
            <p:cNvPr id="27667" name="Rectangle 19"/>
            <p:cNvSpPr>
              <a:spLocks noChangeArrowheads="1"/>
            </p:cNvSpPr>
            <p:nvPr/>
          </p:nvSpPr>
          <p:spPr bwMode="auto">
            <a:xfrm>
              <a:off x="292" y="1924"/>
              <a:ext cx="829" cy="435"/>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Musa</a:t>
              </a:r>
            </a:p>
          </p:txBody>
        </p:sp>
        <p:sp>
          <p:nvSpPr>
            <p:cNvPr id="27668" name="Rectangle 20"/>
            <p:cNvSpPr>
              <a:spLocks noChangeArrowheads="1"/>
            </p:cNvSpPr>
            <p:nvPr/>
          </p:nvSpPr>
          <p:spPr bwMode="auto">
            <a:xfrm>
              <a:off x="1121" y="1924"/>
              <a:ext cx="1199" cy="435"/>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Ketentuan berkat bagi Israel yang kondisional</a:t>
              </a:r>
            </a:p>
          </p:txBody>
        </p:sp>
        <p:sp>
          <p:nvSpPr>
            <p:cNvPr id="27669" name="Rectangle 21"/>
            <p:cNvSpPr>
              <a:spLocks noChangeArrowheads="1"/>
            </p:cNvSpPr>
            <p:nvPr/>
          </p:nvSpPr>
          <p:spPr bwMode="auto">
            <a:xfrm>
              <a:off x="2320" y="1924"/>
              <a:ext cx="831" cy="435"/>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Kel. 19—31; Ul. 28</a:t>
              </a:r>
            </a:p>
          </p:txBody>
        </p:sp>
        <p:sp>
          <p:nvSpPr>
            <p:cNvPr id="27670" name="Rectangle 22"/>
            <p:cNvSpPr>
              <a:spLocks noChangeArrowheads="1"/>
            </p:cNvSpPr>
            <p:nvPr/>
          </p:nvSpPr>
          <p:spPr bwMode="auto">
            <a:xfrm>
              <a:off x="3151" y="1924"/>
              <a:ext cx="907" cy="435"/>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Kematian Kristus (Rom. 7:4-6)</a:t>
              </a:r>
            </a:p>
          </p:txBody>
        </p:sp>
        <p:sp>
          <p:nvSpPr>
            <p:cNvPr id="27671" name="Rectangle 23"/>
            <p:cNvSpPr>
              <a:spLocks noChangeArrowheads="1"/>
            </p:cNvSpPr>
            <p:nvPr/>
          </p:nvSpPr>
          <p:spPr bwMode="auto">
            <a:xfrm>
              <a:off x="4058" y="1924"/>
              <a:ext cx="950" cy="435"/>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Sabat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(Kel. 31:13)</a:t>
              </a:r>
            </a:p>
          </p:txBody>
        </p:sp>
        <p:sp>
          <p:nvSpPr>
            <p:cNvPr id="27672" name="Rectangle 24"/>
            <p:cNvSpPr>
              <a:spLocks noChangeArrowheads="1"/>
            </p:cNvSpPr>
            <p:nvPr/>
          </p:nvSpPr>
          <p:spPr bwMode="auto">
            <a:xfrm>
              <a:off x="292" y="2359"/>
              <a:ext cx="829" cy="499"/>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Palestina</a:t>
              </a:r>
            </a:p>
          </p:txBody>
        </p:sp>
        <p:sp>
          <p:nvSpPr>
            <p:cNvPr id="27673" name="Rectangle 25"/>
            <p:cNvSpPr>
              <a:spLocks noChangeArrowheads="1"/>
            </p:cNvSpPr>
            <p:nvPr/>
          </p:nvSpPr>
          <p:spPr bwMode="auto">
            <a:xfrm>
              <a:off x="1121" y="2359"/>
              <a:ext cx="1199" cy="499"/>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Dari Wadi di mesir hingga sungai Efrat, tanah perjanjian</a:t>
              </a:r>
            </a:p>
          </p:txBody>
        </p:sp>
        <p:sp>
          <p:nvSpPr>
            <p:cNvPr id="27674" name="Rectangle 26"/>
            <p:cNvSpPr>
              <a:spLocks noChangeArrowheads="1"/>
            </p:cNvSpPr>
            <p:nvPr/>
          </p:nvSpPr>
          <p:spPr bwMode="auto">
            <a:xfrm>
              <a:off x="2320" y="2359"/>
              <a:ext cx="831" cy="499"/>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Ul. 30:1-10</a:t>
              </a:r>
            </a:p>
          </p:txBody>
        </p:sp>
        <p:sp>
          <p:nvSpPr>
            <p:cNvPr id="27675" name="Rectangle 27"/>
            <p:cNvSpPr>
              <a:spLocks noChangeArrowheads="1"/>
            </p:cNvSpPr>
            <p:nvPr/>
          </p:nvSpPr>
          <p:spPr bwMode="auto">
            <a:xfrm>
              <a:off x="3151" y="2359"/>
              <a:ext cx="907" cy="499"/>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Tanah Yang diberkati (Amos 9:13-15)</a:t>
              </a:r>
            </a:p>
          </p:txBody>
        </p:sp>
        <p:sp>
          <p:nvSpPr>
            <p:cNvPr id="27676" name="Rectangle 28"/>
            <p:cNvSpPr>
              <a:spLocks noChangeArrowheads="1"/>
            </p:cNvSpPr>
            <p:nvPr/>
          </p:nvSpPr>
          <p:spPr bwMode="auto">
            <a:xfrm>
              <a:off x="4058" y="2359"/>
              <a:ext cx="950" cy="499"/>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Tidak ada tanda </a:t>
              </a:r>
            </a:p>
          </p:txBody>
        </p:sp>
        <p:sp>
          <p:nvSpPr>
            <p:cNvPr id="27677" name="Rectangle 29"/>
            <p:cNvSpPr>
              <a:spLocks noChangeArrowheads="1"/>
            </p:cNvSpPr>
            <p:nvPr/>
          </p:nvSpPr>
          <p:spPr bwMode="auto">
            <a:xfrm>
              <a:off x="292" y="2858"/>
              <a:ext cx="829" cy="499"/>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Daud</a:t>
              </a:r>
            </a:p>
          </p:txBody>
        </p:sp>
        <p:sp>
          <p:nvSpPr>
            <p:cNvPr id="27678" name="Rectangle 30"/>
            <p:cNvSpPr>
              <a:spLocks noChangeArrowheads="1"/>
            </p:cNvSpPr>
            <p:nvPr/>
          </p:nvSpPr>
          <p:spPr bwMode="auto">
            <a:xfrm>
              <a:off x="1121" y="2858"/>
              <a:ext cx="1199" cy="499"/>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Keturunan Daud akan memerintah scara politis</a:t>
              </a:r>
            </a:p>
          </p:txBody>
        </p:sp>
        <p:sp>
          <p:nvSpPr>
            <p:cNvPr id="27679" name="Rectangle 31"/>
            <p:cNvSpPr>
              <a:spLocks noChangeArrowheads="1"/>
            </p:cNvSpPr>
            <p:nvPr/>
          </p:nvSpPr>
          <p:spPr bwMode="auto">
            <a:xfrm>
              <a:off x="2320" y="2858"/>
              <a:ext cx="831" cy="499"/>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2 Sam. 7:12-17</a:t>
              </a:r>
            </a:p>
          </p:txBody>
        </p:sp>
        <p:sp>
          <p:nvSpPr>
            <p:cNvPr id="27680" name="Rectangle 32"/>
            <p:cNvSpPr>
              <a:spLocks noChangeArrowheads="1"/>
            </p:cNvSpPr>
            <p:nvPr/>
          </p:nvSpPr>
          <p:spPr bwMode="auto">
            <a:xfrm>
              <a:off x="3151" y="2858"/>
              <a:ext cx="907" cy="499"/>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Arial Narrow" charset="0"/>
                  <a:ea typeface="SimSun" charset="0"/>
                  <a:cs typeface="SimSun" charset="0"/>
                </a:rPr>
                <a:t>Pemerintahan dipulihkan (Amos 9:11-12)</a:t>
              </a:r>
            </a:p>
          </p:txBody>
        </p:sp>
        <p:sp>
          <p:nvSpPr>
            <p:cNvPr id="27681" name="Rectangle 33"/>
            <p:cNvSpPr>
              <a:spLocks noChangeArrowheads="1"/>
            </p:cNvSpPr>
            <p:nvPr/>
          </p:nvSpPr>
          <p:spPr bwMode="auto">
            <a:xfrm>
              <a:off x="4058" y="2858"/>
              <a:ext cx="950" cy="499"/>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Arial Narrow" charset="0"/>
                  <a:ea typeface="SimSun" charset="0"/>
                  <a:cs typeface="SimSun" charset="0"/>
                </a:rPr>
                <a:t>Kristus duduk di sebelah kanan Allah Bapa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Arial Narrow" charset="0"/>
                  <a:ea typeface="SimSun" charset="0"/>
                  <a:cs typeface="SimSun" charset="0"/>
                </a:rPr>
                <a:t>(Acts 2:34-36)</a:t>
              </a:r>
            </a:p>
          </p:txBody>
        </p:sp>
        <p:grpSp>
          <p:nvGrpSpPr>
            <p:cNvPr id="27698" name="Group 50"/>
            <p:cNvGrpSpPr>
              <a:grpSpLocks/>
            </p:cNvGrpSpPr>
            <p:nvPr/>
          </p:nvGrpSpPr>
          <p:grpSpPr bwMode="auto">
            <a:xfrm>
              <a:off x="240" y="3357"/>
              <a:ext cx="932" cy="627"/>
              <a:chOff x="0" y="4769"/>
              <a:chExt cx="777" cy="1039"/>
            </a:xfrm>
          </p:grpSpPr>
          <p:sp>
            <p:nvSpPr>
              <p:cNvPr id="27682" name="Rectangle 34"/>
              <p:cNvSpPr>
                <a:spLocks noChangeArrowheads="1"/>
              </p:cNvSpPr>
              <p:nvPr/>
            </p:nvSpPr>
            <p:spPr bwMode="auto">
              <a:xfrm>
                <a:off x="43" y="4769"/>
                <a:ext cx="691" cy="1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Baru</a:t>
                </a:r>
              </a:p>
            </p:txBody>
          </p:sp>
          <p:sp>
            <p:nvSpPr>
              <p:cNvPr id="27697" name="Rectangle 49"/>
              <p:cNvSpPr>
                <a:spLocks noChangeArrowheads="1"/>
              </p:cNvSpPr>
              <p:nvPr/>
            </p:nvSpPr>
            <p:spPr bwMode="auto">
              <a:xfrm>
                <a:off x="0" y="4769"/>
                <a:ext cx="777" cy="1039"/>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27700" name="Group 52"/>
            <p:cNvGrpSpPr>
              <a:grpSpLocks/>
            </p:cNvGrpSpPr>
            <p:nvPr/>
          </p:nvGrpSpPr>
          <p:grpSpPr bwMode="auto">
            <a:xfrm>
              <a:off x="1056" y="3357"/>
              <a:ext cx="1303" cy="627"/>
              <a:chOff x="777" y="4769"/>
              <a:chExt cx="1086" cy="1039"/>
            </a:xfrm>
          </p:grpSpPr>
          <p:sp>
            <p:nvSpPr>
              <p:cNvPr id="27683" name="Rectangle 35"/>
              <p:cNvSpPr>
                <a:spLocks noChangeArrowheads="1"/>
              </p:cNvSpPr>
              <p:nvPr/>
            </p:nvSpPr>
            <p:spPr bwMode="auto">
              <a:xfrm>
                <a:off x="820" y="4769"/>
                <a:ext cx="1000" cy="1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000000"/>
                    </a:solidFill>
                    <a:effectLst/>
                    <a:uLnTx/>
                    <a:uFillTx/>
                    <a:latin typeface="Arial Narrow" charset="0"/>
                    <a:ea typeface="SimSun" charset="0"/>
                    <a:cs typeface="SimSun" charset="0"/>
                  </a:rPr>
                  <a:t>Janji kehadiran yang tetap dari Roh Kudus (hukum yang tertulis dalam hati), pengampunan dan penginjilan Israel seutuhnya</a:t>
                </a:r>
              </a:p>
            </p:txBody>
          </p:sp>
          <p:sp>
            <p:nvSpPr>
              <p:cNvPr id="27699" name="Rectangle 51"/>
              <p:cNvSpPr>
                <a:spLocks noChangeArrowheads="1"/>
              </p:cNvSpPr>
              <p:nvPr/>
            </p:nvSpPr>
            <p:spPr bwMode="auto">
              <a:xfrm>
                <a:off x="777" y="4769"/>
                <a:ext cx="1086" cy="1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27702" name="Group 54"/>
            <p:cNvGrpSpPr>
              <a:grpSpLocks/>
            </p:cNvGrpSpPr>
            <p:nvPr/>
          </p:nvGrpSpPr>
          <p:grpSpPr bwMode="auto">
            <a:xfrm>
              <a:off x="2283" y="3357"/>
              <a:ext cx="933" cy="627"/>
              <a:chOff x="1863" y="4769"/>
              <a:chExt cx="778" cy="1039"/>
            </a:xfrm>
          </p:grpSpPr>
          <p:sp>
            <p:nvSpPr>
              <p:cNvPr id="27684" name="Rectangle 36"/>
              <p:cNvSpPr>
                <a:spLocks noChangeArrowheads="1"/>
              </p:cNvSpPr>
              <p:nvPr/>
            </p:nvSpPr>
            <p:spPr bwMode="auto">
              <a:xfrm>
                <a:off x="1906" y="4769"/>
                <a:ext cx="692" cy="1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Arial Narrow" charset="0"/>
                    <a:ea typeface="SimSun" charset="0"/>
                    <a:cs typeface="SimSun" charset="0"/>
                  </a:rPr>
                  <a:t>Yer. 31:31-34</a:t>
                </a:r>
              </a:p>
            </p:txBody>
          </p:sp>
          <p:sp>
            <p:nvSpPr>
              <p:cNvPr id="27701" name="Rectangle 53"/>
              <p:cNvSpPr>
                <a:spLocks noChangeArrowheads="1"/>
              </p:cNvSpPr>
              <p:nvPr/>
            </p:nvSpPr>
            <p:spPr bwMode="auto">
              <a:xfrm>
                <a:off x="1863" y="4769"/>
                <a:ext cx="778" cy="1039"/>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27704" name="Group 56"/>
            <p:cNvGrpSpPr>
              <a:grpSpLocks/>
            </p:cNvGrpSpPr>
            <p:nvPr/>
          </p:nvGrpSpPr>
          <p:grpSpPr bwMode="auto">
            <a:xfrm>
              <a:off x="3072" y="3357"/>
              <a:ext cx="1011" cy="627"/>
              <a:chOff x="2641" y="4769"/>
              <a:chExt cx="842" cy="1039"/>
            </a:xfrm>
          </p:grpSpPr>
          <p:sp>
            <p:nvSpPr>
              <p:cNvPr id="27685" name="Rectangle 37"/>
              <p:cNvSpPr>
                <a:spLocks noChangeArrowheads="1"/>
              </p:cNvSpPr>
              <p:nvPr/>
            </p:nvSpPr>
            <p:spPr bwMode="auto">
              <a:xfrm>
                <a:off x="2684" y="4769"/>
                <a:ext cx="756" cy="1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000000"/>
                    </a:solidFill>
                    <a:effectLst/>
                    <a:uLnTx/>
                    <a:uFillTx/>
                    <a:latin typeface="Arial Narrow" charset="0"/>
                    <a:ea typeface="SimSun" charset="0"/>
                    <a:cs typeface="SimSun" charset="0"/>
                  </a:rPr>
                  <a:t>Paulus &amp; Rasul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000000"/>
                    </a:solidFill>
                    <a:effectLst/>
                    <a:uLnTx/>
                    <a:uFillTx/>
                    <a:latin typeface="Arial Narrow" charset="0"/>
                    <a:ea typeface="SimSun" charset="0"/>
                    <a:cs typeface="SimSun" charset="0"/>
                  </a:rPr>
                  <a:t>(2 Kor. 3–4)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000000"/>
                    </a:solidFill>
                    <a:effectLst/>
                    <a:uLnTx/>
                    <a:uFillTx/>
                    <a:latin typeface="Arial Narrow" charset="0"/>
                    <a:ea typeface="SimSun" charset="0"/>
                    <a:cs typeface="SimSun" charset="0"/>
                  </a:rPr>
                  <a:t> Semua Israel diselamatkan (Rom. 11:26-27)</a:t>
                </a:r>
              </a:p>
            </p:txBody>
          </p:sp>
          <p:sp>
            <p:nvSpPr>
              <p:cNvPr id="27703" name="Rectangle 55"/>
              <p:cNvSpPr>
                <a:spLocks noChangeArrowheads="1"/>
              </p:cNvSpPr>
              <p:nvPr/>
            </p:nvSpPr>
            <p:spPr bwMode="auto">
              <a:xfrm>
                <a:off x="2641" y="4769"/>
                <a:ext cx="842" cy="1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27706" name="Group 58"/>
            <p:cNvGrpSpPr>
              <a:grpSpLocks/>
            </p:cNvGrpSpPr>
            <p:nvPr/>
          </p:nvGrpSpPr>
          <p:grpSpPr bwMode="auto">
            <a:xfrm>
              <a:off x="3987" y="3357"/>
              <a:ext cx="1053" cy="627"/>
              <a:chOff x="3483" y="4769"/>
              <a:chExt cx="878" cy="1039"/>
            </a:xfrm>
          </p:grpSpPr>
          <p:sp>
            <p:nvSpPr>
              <p:cNvPr id="27686" name="Rectangle 38"/>
              <p:cNvSpPr>
                <a:spLocks noChangeArrowheads="1"/>
              </p:cNvSpPr>
              <p:nvPr/>
            </p:nvSpPr>
            <p:spPr bwMode="auto">
              <a:xfrm>
                <a:off x="3526" y="4769"/>
                <a:ext cx="792" cy="1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Arial Narrow" charset="0"/>
                    <a:ea typeface="SimSun" charset="0"/>
                    <a:cs typeface="SimSun" charset="0"/>
                  </a:rPr>
                  <a:t>Piala Perjamuan Tuhan (Luk 22:20; 1 Kor. 11:25)</a:t>
                </a:r>
              </a:p>
            </p:txBody>
          </p:sp>
          <p:sp>
            <p:nvSpPr>
              <p:cNvPr id="27705" name="Rectangle 57"/>
              <p:cNvSpPr>
                <a:spLocks noChangeArrowheads="1"/>
              </p:cNvSpPr>
              <p:nvPr/>
            </p:nvSpPr>
            <p:spPr bwMode="auto">
              <a:xfrm>
                <a:off x="3483" y="4769"/>
                <a:ext cx="878" cy="1039"/>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spTree>
    <p:extLst>
      <p:ext uri="{BB962C8B-B14F-4D97-AF65-F5344CB8AC3E}">
        <p14:creationId xmlns:p14="http://schemas.microsoft.com/office/powerpoint/2010/main" val="40112092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7708"/>
                                        </p:tgtEl>
                                        <p:attrNameLst>
                                          <p:attrName>style.visibility</p:attrName>
                                        </p:attrNameLst>
                                      </p:cBhvr>
                                      <p:to>
                                        <p:strVal val="visible"/>
                                      </p:to>
                                    </p:set>
                                    <p:animEffect transition="in" filter="box(in)">
                                      <p:cBhvr>
                                        <p:cTn id="7" dur="500"/>
                                        <p:tgtEl>
                                          <p:spTgt spid="277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4321" name="Picture 2" descr="Bread of Life"/>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43" name="Rectangle 3"/>
          <p:cNvSpPr>
            <a:spLocks noGrp="1" noChangeArrowheads="1"/>
          </p:cNvSpPr>
          <p:nvPr>
            <p:ph type="title"/>
          </p:nvPr>
        </p:nvSpPr>
        <p:spPr>
          <a:xfrm>
            <a:off x="152400" y="552450"/>
            <a:ext cx="8534400" cy="1123950"/>
          </a:xfrm>
        </p:spPr>
        <p:txBody>
          <a:bodyPr/>
          <a:lstStyle/>
          <a:p>
            <a:pPr eaLnBrk="1" hangingPunct="1">
              <a:defRPr/>
            </a:pPr>
            <a:r>
              <a:rPr lang="en-US" altLang="ja-JP" sz="3600" b="1" dirty="0">
                <a:effectLst>
                  <a:glow rad="101600">
                    <a:schemeClr val="accent4">
                      <a:lumMod val="10000"/>
                      <a:alpha val="75000"/>
                    </a:schemeClr>
                  </a:glow>
                  <a:outerShdw blurRad="34925" dist="101600" dir="2700000" algn="tl" rotWithShape="0">
                    <a:srgbClr val="000000"/>
                  </a:outerShdw>
                </a:effectLst>
                <a:latin typeface="Tahoma" charset="0"/>
              </a:rPr>
              <a:t>"This cup is the new covenant in my blood" (Luke 22:20)</a:t>
            </a:r>
            <a:endParaRPr lang="en-US" sz="4000" b="1" dirty="0">
              <a:effectLst>
                <a:glow rad="101600">
                  <a:schemeClr val="accent4">
                    <a:lumMod val="10000"/>
                    <a:alpha val="75000"/>
                  </a:schemeClr>
                </a:glow>
                <a:outerShdw blurRad="34925" dist="101600" dir="2700000" algn="tl" rotWithShape="0">
                  <a:srgbClr val="000000"/>
                </a:outerShdw>
              </a:effectLst>
              <a:latin typeface="Tahoma" charset="0"/>
            </a:endParaRPr>
          </a:p>
        </p:txBody>
      </p:sp>
      <p:sp>
        <p:nvSpPr>
          <p:cNvPr id="419844" name="Rectangle 4"/>
          <p:cNvSpPr>
            <a:spLocks noChangeArrowheads="1"/>
          </p:cNvSpPr>
          <p:nvPr/>
        </p:nvSpPr>
        <p:spPr bwMode="auto">
          <a:xfrm>
            <a:off x="228600" y="1981200"/>
            <a:ext cx="8610600" cy="4876800"/>
          </a:xfrm>
          <a:prstGeom prst="rect">
            <a:avLst/>
          </a:prstGeom>
          <a:noFill/>
          <a:ln>
            <a:noFill/>
          </a:ln>
          <a:effectLst/>
          <a:extLst/>
        </p:spPr>
        <p:txBody>
          <a:bodyPr/>
          <a:lstStyle/>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Tahoma" charset="0"/>
                <a:ea typeface="ＭＳ Ｐゴシック" charset="0"/>
              </a:rPr>
              <a:t>Refers back to Jeremiah 31:31-34</a:t>
            </a:r>
          </a:p>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Tahoma" charset="0"/>
                <a:ea typeface="ＭＳ Ｐゴシック" charset="0"/>
              </a:rPr>
              <a:t>The new covenant replaces the old</a:t>
            </a:r>
          </a:p>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Tahoma" charset="0"/>
                <a:ea typeface="ＭＳ Ｐゴシック" charset="0"/>
              </a:rPr>
              <a:t>The church participates in the covenant promised to Israel</a:t>
            </a:r>
          </a:p>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Tahoma" charset="0"/>
                <a:ea typeface="ＭＳ Ｐゴシック" charset="0"/>
              </a:rPr>
              <a:t>Never does Scripture say that the church replaces Israel since God has not rejected the nation (Rom. 11:1; cf. Jer. 31:35-37)</a:t>
            </a:r>
          </a:p>
        </p:txBody>
      </p:sp>
    </p:spTree>
    <p:extLst>
      <p:ext uri="{BB962C8B-B14F-4D97-AF65-F5344CB8AC3E}">
        <p14:creationId xmlns:p14="http://schemas.microsoft.com/office/powerpoint/2010/main" val="2144356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9844">
                                            <p:txEl>
                                              <p:pRg st="0" end="0"/>
                                            </p:txEl>
                                          </p:spTgt>
                                        </p:tgtEl>
                                        <p:attrNameLst>
                                          <p:attrName>style.visibility</p:attrName>
                                        </p:attrNameLst>
                                      </p:cBhvr>
                                      <p:to>
                                        <p:strVal val="visible"/>
                                      </p:to>
                                    </p:set>
                                    <p:animEffect transition="in" filter="wipe(down)">
                                      <p:cBhvr>
                                        <p:cTn id="7" dur="500"/>
                                        <p:tgtEl>
                                          <p:spTgt spid="4198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19844">
                                            <p:txEl>
                                              <p:pRg st="1" end="1"/>
                                            </p:txEl>
                                          </p:spTgt>
                                        </p:tgtEl>
                                        <p:attrNameLst>
                                          <p:attrName>style.visibility</p:attrName>
                                        </p:attrNameLst>
                                      </p:cBhvr>
                                      <p:to>
                                        <p:strVal val="visible"/>
                                      </p:to>
                                    </p:set>
                                    <p:animEffect transition="in" filter="wipe(down)">
                                      <p:cBhvr>
                                        <p:cTn id="12" dur="500"/>
                                        <p:tgtEl>
                                          <p:spTgt spid="41984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19844">
                                            <p:txEl>
                                              <p:pRg st="2" end="2"/>
                                            </p:txEl>
                                          </p:spTgt>
                                        </p:tgtEl>
                                        <p:attrNameLst>
                                          <p:attrName>style.visibility</p:attrName>
                                        </p:attrNameLst>
                                      </p:cBhvr>
                                      <p:to>
                                        <p:strVal val="visible"/>
                                      </p:to>
                                    </p:set>
                                    <p:animEffect transition="in" filter="wipe(down)">
                                      <p:cBhvr>
                                        <p:cTn id="17" dur="500"/>
                                        <p:tgtEl>
                                          <p:spTgt spid="41984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19844">
                                            <p:txEl>
                                              <p:pRg st="3" end="3"/>
                                            </p:txEl>
                                          </p:spTgt>
                                        </p:tgtEl>
                                        <p:attrNameLst>
                                          <p:attrName>style.visibility</p:attrName>
                                        </p:attrNameLst>
                                      </p:cBhvr>
                                      <p:to>
                                        <p:strVal val="visible"/>
                                      </p:to>
                                    </p:set>
                                    <p:animEffect transition="in" filter="wipe(down)">
                                      <p:cBhvr>
                                        <p:cTn id="22" dur="500"/>
                                        <p:tgtEl>
                                          <p:spTgt spid="41984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44"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r>
              <a:rPr lang="en-US" sz="8800">
                <a:solidFill>
                  <a:schemeClr val="tx1"/>
                </a:solidFill>
                <a:latin typeface="Arial" charset="0"/>
                <a:ea typeface="Osaka" charset="0"/>
                <a:cs typeface="Arial" charset="0"/>
              </a:rPr>
              <a:t/>
            </a:r>
            <a:br>
              <a:rPr lang="en-US" sz="8800">
                <a:solidFill>
                  <a:schemeClr val="tx1"/>
                </a:solidFill>
                <a:latin typeface="Arial" charset="0"/>
                <a:ea typeface="Osaka" charset="0"/>
                <a:cs typeface="Arial" charset="0"/>
              </a:rPr>
            </a:br>
            <a:r>
              <a:rPr lang="en-GB" altLang="zh-CN" sz="8800">
                <a:solidFill>
                  <a:schemeClr val="bg1"/>
                </a:solidFill>
                <a:latin typeface="Arial" charset="0"/>
                <a:ea typeface="Osaka" charset="0"/>
                <a:cs typeface="Arial" charset="0"/>
              </a:rPr>
              <a:t>2 Korintus</a:t>
            </a:r>
            <a:r>
              <a:rPr lang="en-US" sz="8800">
                <a:solidFill>
                  <a:schemeClr val="bg1"/>
                </a:solidFill>
                <a:latin typeface="Arial" charset="0"/>
                <a:ea typeface="Osaka" charset="0"/>
                <a:cs typeface="Arial" charset="0"/>
              </a:rPr>
              <a:t> </a:t>
            </a:r>
            <a:r>
              <a:rPr lang="en-US" sz="8800" dirty="0">
                <a:solidFill>
                  <a:schemeClr val="bg1"/>
                </a:solidFill>
                <a:latin typeface="Arial" charset="0"/>
                <a:ea typeface="Osaka" charset="0"/>
                <a:cs typeface="Arial" charset="0"/>
              </a:rPr>
              <a:t>4</a:t>
            </a:r>
          </a:p>
        </p:txBody>
      </p:sp>
    </p:spTree>
    <p:extLst>
      <p:ext uri="{BB962C8B-B14F-4D97-AF65-F5344CB8AC3E}">
        <p14:creationId xmlns:p14="http://schemas.microsoft.com/office/powerpoint/2010/main" val="3605110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6369" name="Picture 2"/>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p:cNvSpPr>
            <a:spLocks noGrp="1" noChangeArrowheads="1"/>
          </p:cNvSpPr>
          <p:nvPr>
            <p:ph type="ctrTitle"/>
          </p:nvPr>
        </p:nvSpPr>
        <p:spPr>
          <a:xfrm>
            <a:off x="457200" y="685800"/>
            <a:ext cx="8382000" cy="3657600"/>
          </a:xfrm>
          <a:effectLst>
            <a:outerShdw blurRad="63500" dist="53882" dir="2700000" algn="ctr" rotWithShape="0">
              <a:schemeClr val="tx1">
                <a:alpha val="74998"/>
              </a:schemeClr>
            </a:outerShdw>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defRPr/>
            </a:pPr>
            <a:r>
              <a:rPr lang="en-US" sz="8800" b="1" dirty="0">
                <a:solidFill>
                  <a:schemeClr val="bg1"/>
                </a:solidFill>
                <a:effectLst>
                  <a:glow rad="101600">
                    <a:schemeClr val="tx1">
                      <a:alpha val="75000"/>
                    </a:schemeClr>
                  </a:glow>
                </a:effectLst>
                <a:latin typeface="Arial"/>
                <a:cs typeface="Arial"/>
              </a:rPr>
              <a:t>How to Beat the Blues</a:t>
            </a:r>
            <a:endParaRPr lang="en-US" sz="6600" b="1" dirty="0">
              <a:solidFill>
                <a:schemeClr val="bg1"/>
              </a:solidFill>
              <a:effectLst>
                <a:glow rad="101600">
                  <a:schemeClr val="tx1">
                    <a:alpha val="75000"/>
                  </a:schemeClr>
                </a:glow>
              </a:effectLst>
              <a:latin typeface="Arial"/>
              <a:cs typeface="Arial"/>
            </a:endParaRPr>
          </a:p>
        </p:txBody>
      </p:sp>
      <p:sp>
        <p:nvSpPr>
          <p:cNvPr id="4100" name="Rectangle 4"/>
          <p:cNvSpPr>
            <a:spLocks noGrp="1" noChangeArrowheads="1"/>
          </p:cNvSpPr>
          <p:nvPr>
            <p:ph type="subTitle" idx="1"/>
          </p:nvPr>
        </p:nvSpPr>
        <p:spPr>
          <a:xfrm>
            <a:off x="0" y="4724400"/>
            <a:ext cx="9144000" cy="812800"/>
          </a:xfrm>
          <a:effectLst>
            <a:outerShdw blurRad="63500" dist="53882" dir="2700000" algn="ctr" rotWithShape="0">
              <a:schemeClr val="tx1">
                <a:alpha val="74998"/>
              </a:schemeClr>
            </a:outerShdw>
          </a:effectLst>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marL="342900" indent="-342900" eaLnBrk="1" hangingPunct="1">
              <a:defRPr/>
            </a:pPr>
            <a:r>
              <a:rPr lang="en-US" sz="6000" b="1" dirty="0">
                <a:solidFill>
                  <a:schemeClr val="bg1"/>
                </a:solidFill>
                <a:effectLst>
                  <a:glow rad="101600">
                    <a:schemeClr val="tx1">
                      <a:alpha val="75000"/>
                    </a:schemeClr>
                  </a:glow>
                </a:effectLst>
                <a:latin typeface="Arial"/>
                <a:cs typeface="Arial"/>
              </a:rPr>
              <a:t>2 Corinthians 4:16-18</a:t>
            </a:r>
          </a:p>
        </p:txBody>
      </p:sp>
    </p:spTree>
    <p:extLst>
      <p:ext uri="{BB962C8B-B14F-4D97-AF65-F5344CB8AC3E}">
        <p14:creationId xmlns:p14="http://schemas.microsoft.com/office/powerpoint/2010/main" val="509114235"/>
      </p:ext>
    </p:extLst>
  </p:cSld>
  <p:clrMapOvr>
    <a:masterClrMapping/>
  </p:clrMapOvr>
  <p:transition xmlns:p14="http://schemas.microsoft.com/office/powerpoint/2010/main">
    <p:random/>
  </p:transition>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1154" name="Rectangle 2"/>
          <p:cNvSpPr>
            <a:spLocks noGrp="1" noChangeArrowheads="1"/>
          </p:cNvSpPr>
          <p:nvPr>
            <p:ph type="ctrTitle"/>
          </p:nvPr>
        </p:nvSpPr>
        <p:spPr>
          <a:xfrm>
            <a:off x="0" y="762000"/>
            <a:ext cx="9144000" cy="4876800"/>
          </a:xfrm>
        </p:spPr>
        <p:txBody>
          <a:bodyPr/>
          <a:lstStyle/>
          <a:p>
            <a:pPr eaLnBrk="1" hangingPunct="1">
              <a:defRPr/>
            </a:pPr>
            <a:r>
              <a:rPr lang="en-US" sz="5400">
                <a:solidFill>
                  <a:schemeClr val="bg1"/>
                </a:solidFill>
                <a:latin typeface="Piracy" charset="0"/>
                <a:cs typeface="+mj-cs"/>
              </a:rPr>
              <a:t>Are you </a:t>
            </a:r>
            <a:r>
              <a:rPr lang="en-US" sz="5400" i="1">
                <a:solidFill>
                  <a:schemeClr val="bg1"/>
                </a:solidFill>
                <a:latin typeface="Piracy" charset="0"/>
                <a:cs typeface="+mj-cs"/>
              </a:rPr>
              <a:t>discouraged</a:t>
            </a:r>
            <a:r>
              <a:rPr lang="en-US" sz="5400">
                <a:solidFill>
                  <a:schemeClr val="bg1"/>
                </a:solidFill>
                <a:latin typeface="Piracy" charset="0"/>
                <a:cs typeface="+mj-cs"/>
              </a:rPr>
              <a:t> today</a:t>
            </a:r>
            <a:r>
              <a:rPr lang="en-US" sz="5400">
                <a:solidFill>
                  <a:schemeClr val="bg1"/>
                </a:solidFill>
                <a:latin typeface="Lucida Grande" charset="0"/>
                <a:cs typeface="+mj-cs"/>
              </a:rPr>
              <a:t>?</a:t>
            </a:r>
            <a:endParaRPr lang="en-US">
              <a:solidFill>
                <a:schemeClr val="bg1"/>
              </a:solidFill>
              <a:cs typeface="+mj-cs"/>
            </a:endParaRPr>
          </a:p>
        </p:txBody>
      </p:sp>
    </p:spTree>
    <p:extLst>
      <p:ext uri="{BB962C8B-B14F-4D97-AF65-F5344CB8AC3E}">
        <p14:creationId xmlns:p14="http://schemas.microsoft.com/office/powerpoint/2010/main" val="772829889"/>
      </p:ext>
    </p:extLst>
  </p:cSld>
  <p:clrMapOvr>
    <a:masterClrMapping/>
  </p:clrMapOvr>
  <p:transition xmlns:p14="http://schemas.microsoft.com/office/powerpoint/2010/main">
    <p:random/>
  </p:transition>
</p:sld>
</file>

<file path=ppt/slides/slide5.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rgbClr val="FFFFFF"/>
                </a:solidFill>
                <a:effectLst>
                  <a:glow rad="127000">
                    <a:srgbClr val="000000"/>
                  </a:glow>
                </a:effectLst>
                <a:latin typeface="Arial"/>
                <a:cs typeface="Arial"/>
              </a:rPr>
              <a:t>2 Corinthians </a:t>
            </a:r>
            <a:r>
              <a:rPr lang="en-US" sz="36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Paul shares events about his kingdom work that would otherwise not be known: his persecutions and hardships not recorded in Acts (11:23-27), extra details of his escape from Damascus (11:32-33), God's revelation of Paradise to him in a vision (12:1-7), and his “thorn in the flesh” (12:7-10).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27b</a:t>
            </a:r>
          </a:p>
        </p:txBody>
      </p:sp>
    </p:spTree>
    <p:extLst>
      <p:ext uri="{BB962C8B-B14F-4D97-AF65-F5344CB8AC3E}">
        <p14:creationId xmlns:p14="http://schemas.microsoft.com/office/powerpoint/2010/main" val="34372668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190466" name="Picture 6" descr="Mirror on Scale"/>
          <p:cNvPicPr>
            <a:picLocks noChangeAspect="1" noChangeArrowheads="1"/>
          </p:cNvPicPr>
          <p:nvPr/>
        </p:nvPicPr>
        <p:blipFill>
          <a:blip r:embed="rId3" cstate="screen">
            <a:extLst>
              <a:ext uri="{28A0092B-C50C-407E-A947-70E740481C1C}">
                <a14:useLocalDpi xmlns:a14="http://schemas.microsoft.com/office/drawing/2010/main"/>
              </a:ext>
            </a:extLst>
          </a:blip>
          <a:srcRect l="34630" t="5873" r="20969" b="57913"/>
          <a:stretch>
            <a:fillRect/>
          </a:stretch>
        </p:blipFill>
        <p:spPr bwMode="auto">
          <a:xfrm>
            <a:off x="0" y="0"/>
            <a:ext cx="5943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4" name="Rectangle 2"/>
          <p:cNvSpPr>
            <a:spLocks noGrp="1" noChangeArrowheads="1"/>
          </p:cNvSpPr>
          <p:nvPr>
            <p:ph type="ctrTitle"/>
          </p:nvPr>
        </p:nvSpPr>
        <p:spPr>
          <a:xfrm>
            <a:off x="2895600" y="533400"/>
            <a:ext cx="5562600" cy="5791200"/>
          </a:xfrm>
        </p:spPr>
        <p:txBody>
          <a:bodyPr/>
          <a:lstStyle/>
          <a:p>
            <a:pPr eaLnBrk="1" hangingPunct="1">
              <a:defRPr/>
            </a:pPr>
            <a:r>
              <a:rPr lang="en-US" sz="6000" b="1">
                <a:solidFill>
                  <a:schemeClr val="accent2"/>
                </a:solidFill>
                <a:latin typeface="Arial" charset="0"/>
                <a:cs typeface="+mj-cs"/>
              </a:rPr>
              <a:t>How can you beat the blues?</a:t>
            </a:r>
          </a:p>
        </p:txBody>
      </p:sp>
      <p:sp>
        <p:nvSpPr>
          <p:cNvPr id="141319" name="Rectangle 7"/>
          <p:cNvSpPr>
            <a:spLocks noChangeArrowheads="1"/>
          </p:cNvSpPr>
          <p:nvPr/>
        </p:nvSpPr>
        <p:spPr bwMode="auto">
          <a:xfrm>
            <a:off x="2362200" y="533400"/>
            <a:ext cx="65532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srgbClr val="3333CC"/>
                </a:solidFill>
                <a:effectLst/>
                <a:uLnTx/>
                <a:uFillTx/>
                <a:latin typeface="Arial" charset="0"/>
                <a:ea typeface="ＭＳ Ｐゴシック" charset="0"/>
              </a:rPr>
              <a:t>How can you defeat </a:t>
            </a:r>
            <a:r>
              <a:rPr kumimoji="0" lang="en-US" sz="6000" b="1" i="0" u="sng" strike="noStrike" kern="1200" cap="none" spc="0" normalizeH="0" baseline="0" noProof="0">
                <a:ln>
                  <a:noFill/>
                </a:ln>
                <a:solidFill>
                  <a:srgbClr val="CC090B"/>
                </a:solidFill>
                <a:effectLst/>
                <a:uLnTx/>
                <a:uFillTx/>
                <a:latin typeface="Arial" charset="0"/>
                <a:ea typeface="ＭＳ Ｐゴシック" charset="0"/>
              </a:rPr>
              <a:t>discouragement</a:t>
            </a:r>
            <a:r>
              <a:rPr kumimoji="0" lang="en-US" sz="6000" b="1" i="0" u="none" strike="noStrike" kern="1200" cap="none" spc="0" normalizeH="0" baseline="0" noProof="0">
                <a:ln>
                  <a:noFill/>
                </a:ln>
                <a:solidFill>
                  <a:srgbClr val="CC090B"/>
                </a:solidFill>
                <a:effectLst/>
                <a:uLnTx/>
                <a:uFillTx/>
                <a:latin typeface="Arial" charset="0"/>
                <a:ea typeface="ＭＳ Ｐゴシック" charset="0"/>
              </a:rPr>
              <a:t>?</a:t>
            </a:r>
            <a:endParaRPr kumimoji="0" lang="en-US" sz="6000" b="1" i="0" u="none" strike="noStrike" kern="1200" cap="none" spc="0" normalizeH="0" baseline="0" noProof="0">
              <a:ln>
                <a:noFill/>
              </a:ln>
              <a:solidFill>
                <a:srgbClr val="3333CC"/>
              </a:solidFill>
              <a:effectLst/>
              <a:uLnTx/>
              <a:uFillTx/>
              <a:latin typeface="Arial" charset="0"/>
              <a:ea typeface="ＭＳ Ｐゴシック" charset="0"/>
            </a:endParaRPr>
          </a:p>
        </p:txBody>
      </p:sp>
    </p:spTree>
    <p:extLst>
      <p:ext uri="{BB962C8B-B14F-4D97-AF65-F5344CB8AC3E}">
        <p14:creationId xmlns:p14="http://schemas.microsoft.com/office/powerpoint/2010/main" val="813626800"/>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141314"/>
                                        </p:tgtEl>
                                        <p:attrNameLst>
                                          <p:attrName>style.visibility</p:attrName>
                                        </p:attrNameLst>
                                      </p:cBhvr>
                                      <p:to>
                                        <p:strVal val="visible"/>
                                      </p:to>
                                    </p:set>
                                    <p:anim calcmode="lin" valueType="num">
                                      <p:cBhvr>
                                        <p:cTn id="7" dur="1000" fill="hold"/>
                                        <p:tgtEl>
                                          <p:spTgt spid="141314"/>
                                        </p:tgtEl>
                                        <p:attrNameLst>
                                          <p:attrName>ppt_x</p:attrName>
                                        </p:attrNameLst>
                                      </p:cBhvr>
                                      <p:tavLst>
                                        <p:tav tm="0">
                                          <p:val>
                                            <p:strVal val="#ppt_x-.2"/>
                                          </p:val>
                                        </p:tav>
                                        <p:tav tm="100000">
                                          <p:val>
                                            <p:strVal val="#ppt_x"/>
                                          </p:val>
                                        </p:tav>
                                      </p:tavLst>
                                    </p:anim>
                                    <p:anim calcmode="lin" valueType="num">
                                      <p:cBhvr>
                                        <p:cTn id="8" dur="1000" fill="hold"/>
                                        <p:tgtEl>
                                          <p:spTgt spid="14131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1314"/>
                                        </p:tgtEl>
                                      </p:cBhvr>
                                    </p:animEffect>
                                  </p:childTnLst>
                                </p:cTn>
                              </p:par>
                            </p:childTnLst>
                          </p:cTn>
                        </p:par>
                        <p:par>
                          <p:cTn id="10" fill="hold" nodeType="afterGroup">
                            <p:stCondLst>
                              <p:cond delay="1000"/>
                            </p:stCondLst>
                            <p:childTnLst>
                              <p:par>
                                <p:cTn id="11" presetID="16" presetClass="exit" presetSubtype="26" fill="hold" grpId="1" nodeType="afterEffect">
                                  <p:stCondLst>
                                    <p:cond delay="0"/>
                                  </p:stCondLst>
                                  <p:childTnLst>
                                    <p:animEffect transition="out" filter="barn(inHorizontal)">
                                      <p:cBhvr>
                                        <p:cTn id="12" dur="2000"/>
                                        <p:tgtEl>
                                          <p:spTgt spid="141314"/>
                                        </p:tgtEl>
                                      </p:cBhvr>
                                    </p:animEffect>
                                    <p:set>
                                      <p:cBhvr>
                                        <p:cTn id="13" dur="1" fill="hold">
                                          <p:stCondLst>
                                            <p:cond delay="1999"/>
                                          </p:stCondLst>
                                        </p:cTn>
                                        <p:tgtEl>
                                          <p:spTgt spid="141314"/>
                                        </p:tgtEl>
                                        <p:attrNameLst>
                                          <p:attrName>style.visibility</p:attrName>
                                        </p:attrNameLst>
                                      </p:cBhvr>
                                      <p:to>
                                        <p:strVal val="hidden"/>
                                      </p:to>
                                    </p:set>
                                  </p:childTnLst>
                                </p:cTn>
                              </p:par>
                              <p:par>
                                <p:cTn id="14" presetID="9" presetClass="entr" presetSubtype="0" fill="hold" grpId="0" nodeType="withEffect">
                                  <p:stCondLst>
                                    <p:cond delay="2000"/>
                                  </p:stCondLst>
                                  <p:childTnLst>
                                    <p:set>
                                      <p:cBhvr>
                                        <p:cTn id="15" dur="1" fill="hold">
                                          <p:stCondLst>
                                            <p:cond delay="0"/>
                                          </p:stCondLst>
                                        </p:cTn>
                                        <p:tgtEl>
                                          <p:spTgt spid="141319"/>
                                        </p:tgtEl>
                                        <p:attrNameLst>
                                          <p:attrName>style.visibility</p:attrName>
                                        </p:attrNameLst>
                                      </p:cBhvr>
                                      <p:to>
                                        <p:strVal val="visible"/>
                                      </p:to>
                                    </p:set>
                                    <p:animEffect transition="in" filter="dissolve">
                                      <p:cBhvr>
                                        <p:cTn id="16" dur="500"/>
                                        <p:tgtEl>
                                          <p:spTgt spid="141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4" grpId="0"/>
      <p:bldP spid="141314" grpId="1"/>
      <p:bldP spid="141319" grpId="0"/>
    </p:bldLst>
  </p:timing>
</p:sld>
</file>

<file path=ppt/slides/slide5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058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160000" cy="76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
        <p:nvSpPr>
          <p:cNvPr id="205827" name="Rectangle 3"/>
          <p:cNvSpPr>
            <a:spLocks noGrp="1" noChangeArrowheads="1"/>
          </p:cNvSpPr>
          <p:nvPr>
            <p:ph type="ctrTitle"/>
          </p:nvPr>
        </p:nvSpPr>
        <p:spPr>
          <a:xfrm>
            <a:off x="838200" y="2362200"/>
            <a:ext cx="7924800" cy="1752600"/>
          </a:xfrm>
          <a:solidFill>
            <a:srgbClr val="642523"/>
          </a:solidFill>
          <a:effectLst>
            <a:outerShdw blurRad="63500" dist="35921" dir="2700000" algn="ctr" rotWithShape="0">
              <a:srgbClr val="000000">
                <a:alpha val="74998"/>
              </a:srgbClr>
            </a:outerShdw>
          </a:effectLst>
        </p:spPr>
        <p:txBody>
          <a:bodyPr/>
          <a:lstStyle/>
          <a:p>
            <a:pPr eaLnBrk="1" hangingPunct="1">
              <a:defRPr/>
            </a:pPr>
            <a:r>
              <a:rPr lang="en-US" sz="6000" b="1" i="1" dirty="0">
                <a:solidFill>
                  <a:schemeClr val="tx1"/>
                </a:solidFill>
                <a:latin typeface="Times" charset="0"/>
                <a:cs typeface="+mj-cs"/>
              </a:rPr>
              <a:t>Was Paul discouraged?</a:t>
            </a:r>
            <a:endParaRPr lang="en-US" dirty="0">
              <a:solidFill>
                <a:schemeClr val="tx1"/>
              </a:solidFill>
              <a:latin typeface="Times" charset="0"/>
              <a:cs typeface="+mj-cs"/>
            </a:endParaRPr>
          </a:p>
        </p:txBody>
      </p:sp>
    </p:spTree>
    <p:extLst>
      <p:ext uri="{BB962C8B-B14F-4D97-AF65-F5344CB8AC3E}">
        <p14:creationId xmlns:p14="http://schemas.microsoft.com/office/powerpoint/2010/main" val="3168337619"/>
      </p:ext>
    </p:extLst>
  </p:cSld>
  <p:clrMapOvr>
    <a:masterClrMapping/>
  </p:clrMapOvr>
  <p:transition xmlns:p14="http://schemas.microsoft.com/office/powerpoint/2010/main">
    <p:random/>
  </p:transition>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52400" y="152400"/>
            <a:ext cx="8686800" cy="1017588"/>
          </a:xfrm>
          <a:effectLst>
            <a:outerShdw blurRad="63500" dist="35921" dir="2700000" algn="ctr" rotWithShape="0">
              <a:schemeClr val="bg2">
                <a:alpha val="74998"/>
              </a:schemeClr>
            </a:outerShdw>
          </a:effectLst>
        </p:spPr>
        <p:txBody>
          <a:bodyPr/>
          <a:lstStyle/>
          <a:p>
            <a:pPr>
              <a:defRPr/>
            </a:pPr>
            <a:r>
              <a:rPr lang="en-US" dirty="0">
                <a:cs typeface="+mj-cs"/>
              </a:rPr>
              <a:t>Paul</a:t>
            </a:r>
            <a:r>
              <a:rPr lang="fr-FR" altLang="ja-JP" dirty="0">
                <a:latin typeface="Arial"/>
                <a:cs typeface="+mj-cs"/>
              </a:rPr>
              <a:t>'</a:t>
            </a:r>
            <a:r>
              <a:rPr lang="en-US" dirty="0">
                <a:cs typeface="+mj-cs"/>
              </a:rPr>
              <a:t>s Sacrifices…</a:t>
            </a:r>
          </a:p>
        </p:txBody>
      </p:sp>
      <p:sp>
        <p:nvSpPr>
          <p:cNvPr id="194562" name="Text Box 3"/>
          <p:cNvSpPr txBox="1">
            <a:spLocks noChangeArrowheads="1"/>
          </p:cNvSpPr>
          <p:nvPr/>
        </p:nvSpPr>
        <p:spPr bwMode="auto">
          <a:xfrm>
            <a:off x="898525" y="1639888"/>
            <a:ext cx="23018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4563" name="Text Box 4"/>
          <p:cNvSpPr txBox="1">
            <a:spLocks noChangeArrowheads="1"/>
          </p:cNvSpPr>
          <p:nvPr/>
        </p:nvSpPr>
        <p:spPr bwMode="auto">
          <a:xfrm>
            <a:off x="746125" y="1639888"/>
            <a:ext cx="20732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4564" name="Text Box 5"/>
          <p:cNvSpPr txBox="1">
            <a:spLocks noChangeArrowheads="1"/>
          </p:cNvSpPr>
          <p:nvPr/>
        </p:nvSpPr>
        <p:spPr bwMode="auto">
          <a:xfrm>
            <a:off x="152400" y="1143000"/>
            <a:ext cx="8915400" cy="550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2 Corinthians 11:23-28  I have worked much harder, been in prison more frequently, been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flogged</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more severely, and been exposed to death again and again.  </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rPr>
              <a:t>24</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Five times I received from the Jews the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forty lashes</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minus one.  </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rPr>
              <a:t>25</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Three times I was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beaten with rods</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once I was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stoned</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three times I was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shipwrecked</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I spent a night and a day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in the open sea</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rPr>
              <a:t>26</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I have been constantly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on the move</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I have been in danger from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rivers</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in danger from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bandits</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in danger from my own</a:t>
            </a:r>
            <a:endParaRPr kumimoji="0" lang="en-US" sz="3200" b="0" i="0" u="none" strike="noStrike" kern="1200" cap="none" spc="0" normalizeH="0" baseline="0" noProof="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2268198032"/>
      </p:ext>
    </p:extLst>
  </p:cSld>
  <p:clrMapOvr>
    <a:masterClrMapping/>
  </p:clrMapOvr>
  <p:transition xmlns:p14="http://schemas.microsoft.com/office/powerpoint/2010/main">
    <p:random/>
  </p:transition>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52400" y="152400"/>
            <a:ext cx="8686800" cy="1017588"/>
          </a:xfrm>
          <a:effectLst>
            <a:outerShdw blurRad="63500" dist="35921" dir="2700000" algn="ctr" rotWithShape="0">
              <a:schemeClr val="bg2">
                <a:alpha val="74998"/>
              </a:schemeClr>
            </a:outerShdw>
          </a:effectLst>
        </p:spPr>
        <p:txBody>
          <a:bodyPr/>
          <a:lstStyle/>
          <a:p>
            <a:pPr>
              <a:defRPr/>
            </a:pPr>
            <a:r>
              <a:rPr lang="en-US" dirty="0">
                <a:cs typeface="+mj-cs"/>
              </a:rPr>
              <a:t>Paul</a:t>
            </a:r>
            <a:r>
              <a:rPr lang="fr-FR" altLang="ja-JP" dirty="0">
                <a:latin typeface="Arial"/>
                <a:cs typeface="+mj-cs"/>
              </a:rPr>
              <a:t>'</a:t>
            </a:r>
            <a:r>
              <a:rPr lang="en-US" dirty="0">
                <a:cs typeface="+mj-cs"/>
              </a:rPr>
              <a:t>s Sacrifices…</a:t>
            </a:r>
          </a:p>
        </p:txBody>
      </p:sp>
      <p:sp>
        <p:nvSpPr>
          <p:cNvPr id="196610" name="Text Box 3"/>
          <p:cNvSpPr txBox="1">
            <a:spLocks noChangeArrowheads="1"/>
          </p:cNvSpPr>
          <p:nvPr/>
        </p:nvSpPr>
        <p:spPr bwMode="auto">
          <a:xfrm>
            <a:off x="898525" y="1639888"/>
            <a:ext cx="23018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6611" name="Text Box 4"/>
          <p:cNvSpPr txBox="1">
            <a:spLocks noChangeArrowheads="1"/>
          </p:cNvSpPr>
          <p:nvPr/>
        </p:nvSpPr>
        <p:spPr bwMode="auto">
          <a:xfrm>
            <a:off x="746125" y="1639888"/>
            <a:ext cx="20732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6612" name="Text Box 5"/>
          <p:cNvSpPr txBox="1">
            <a:spLocks noChangeArrowheads="1"/>
          </p:cNvSpPr>
          <p:nvPr/>
        </p:nvSpPr>
        <p:spPr bwMode="auto">
          <a:xfrm>
            <a:off x="152400" y="1143000"/>
            <a:ext cx="8915400" cy="452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countrymen</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in danger from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Gentiles</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in danger in the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city</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in danger in the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country</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in danger at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sea</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and in danger from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false brothers</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rPr>
              <a:t>27</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I have labored and toiled and have often gone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without sleep</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I have known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hunger</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and thirst and have often gone without food; I have been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cold and naked</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rPr>
              <a:t>28</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Besides everything else, I face daily the pressure of my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concern for all the churches</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a:t>
            </a:r>
            <a:endParaRPr kumimoji="0" lang="en-US" sz="3200" b="0" i="0" u="none" strike="noStrike" kern="1200" cap="none" spc="0" normalizeH="0" baseline="0" noProof="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3672566350"/>
      </p:ext>
    </p:extLst>
  </p:cSld>
  <p:clrMapOvr>
    <a:masterClrMapping/>
  </p:clrMapOvr>
  <p:transition xmlns:p14="http://schemas.microsoft.com/office/powerpoint/2010/main">
    <p:random/>
  </p:transition>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865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220200" cy="681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3"/>
          <p:cNvSpPr>
            <a:spLocks noGrp="1" noChangeArrowheads="1"/>
          </p:cNvSpPr>
          <p:nvPr>
            <p:ph type="title"/>
          </p:nvPr>
        </p:nvSpPr>
        <p:spPr>
          <a:xfrm>
            <a:off x="0" y="990600"/>
            <a:ext cx="9144000" cy="5486400"/>
          </a:xfrm>
          <a:effectLst>
            <a:outerShdw blurRad="63500" dist="35921" dir="2700000" algn="ctr" rotWithShape="0">
              <a:srgbClr val="000000">
                <a:alpha val="74998"/>
              </a:srgbClr>
            </a:outerShdw>
          </a:effectLst>
        </p:spPr>
        <p:txBody>
          <a:bodyPr/>
          <a:lstStyle/>
          <a:p>
            <a:pPr eaLnBrk="1" hangingPunct="1">
              <a:defRPr/>
            </a:pPr>
            <a:r>
              <a:rPr lang="en-US" altLang="ja-JP" sz="5400" b="1" dirty="0">
                <a:solidFill>
                  <a:schemeClr val="bg1"/>
                </a:solidFill>
                <a:latin typeface="Arial" charset="0"/>
                <a:cs typeface="+mj-cs"/>
              </a:rPr>
              <a:t>"</a:t>
            </a:r>
            <a:r>
              <a:rPr lang="en-US" sz="5400" b="1" dirty="0">
                <a:solidFill>
                  <a:schemeClr val="bg1"/>
                </a:solidFill>
                <a:latin typeface="Arial" charset="0"/>
                <a:cs typeface="+mj-cs"/>
              </a:rPr>
              <a:t>Therefore we do not lose heart. Though outwardly we are wasting away, yet inwardly we are being renewed day by day</a:t>
            </a:r>
            <a:r>
              <a:rPr lang="en-US" altLang="ja-JP" sz="5400" b="1" dirty="0">
                <a:solidFill>
                  <a:schemeClr val="bg1"/>
                </a:solidFill>
                <a:latin typeface="Arial" charset="0"/>
                <a:cs typeface="+mj-cs"/>
              </a:rPr>
              <a:t>"</a:t>
            </a:r>
            <a:r>
              <a:rPr lang="en-US" sz="5400" b="1" dirty="0">
                <a:solidFill>
                  <a:schemeClr val="bg1"/>
                </a:solidFill>
                <a:latin typeface="Arial" charset="0"/>
                <a:cs typeface="+mj-cs"/>
              </a:rPr>
              <a:t/>
            </a:r>
            <a:br>
              <a:rPr lang="en-US" sz="5400" b="1" dirty="0">
                <a:solidFill>
                  <a:schemeClr val="bg1"/>
                </a:solidFill>
                <a:latin typeface="Arial" charset="0"/>
                <a:cs typeface="+mj-cs"/>
              </a:rPr>
            </a:br>
            <a:r>
              <a:rPr lang="en-US" sz="5400" b="1" dirty="0">
                <a:solidFill>
                  <a:schemeClr val="bg1"/>
                </a:solidFill>
                <a:latin typeface="Arial" charset="0"/>
                <a:cs typeface="+mj-cs"/>
              </a:rPr>
              <a:t>(2 Cor. 4:16)</a:t>
            </a:r>
            <a:endParaRPr lang="en-US" sz="4800" dirty="0">
              <a:solidFill>
                <a:srgbClr val="000000"/>
              </a:solidFill>
              <a:latin typeface="Times" charset="0"/>
              <a:cs typeface="+mj-cs"/>
            </a:endParaRPr>
          </a:p>
        </p:txBody>
      </p:sp>
    </p:spTree>
    <p:extLst>
      <p:ext uri="{BB962C8B-B14F-4D97-AF65-F5344CB8AC3E}">
        <p14:creationId xmlns:p14="http://schemas.microsoft.com/office/powerpoint/2010/main" val="842013761"/>
      </p:ext>
    </p:extLst>
  </p:cSld>
  <p:clrMapOvr>
    <a:masterClrMapping/>
  </p:clrMapOvr>
  <p:transition xmlns:p14="http://schemas.microsoft.com/office/powerpoint/2010/main">
    <p:random/>
  </p:transition>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1074" name="Rectangle 2"/>
          <p:cNvSpPr>
            <a:spLocks noGrp="1" noChangeArrowheads="1"/>
          </p:cNvSpPr>
          <p:nvPr>
            <p:ph type="title" idx="4294967295"/>
          </p:nvPr>
        </p:nvSpPr>
        <p:spPr>
          <a:xfrm>
            <a:off x="228600" y="152400"/>
            <a:ext cx="4876800" cy="6324600"/>
          </a:xfrm>
        </p:spPr>
        <p:txBody>
          <a:bodyPr/>
          <a:lstStyle/>
          <a:p>
            <a:pPr eaLnBrk="1" hangingPunct="1">
              <a:defRPr/>
            </a:pPr>
            <a:r>
              <a:rPr lang="en-US" sz="6000" dirty="0">
                <a:solidFill>
                  <a:schemeClr val="bg1"/>
                </a:solidFill>
                <a:latin typeface="Arial Black" charset="0"/>
                <a:cs typeface="+mj-cs"/>
              </a:rPr>
              <a:t>Let</a:t>
            </a:r>
            <a:r>
              <a:rPr lang="fr-FR" altLang="ja-JP" sz="6000" dirty="0">
                <a:solidFill>
                  <a:schemeClr val="bg1"/>
                </a:solidFill>
                <a:latin typeface="Arial Black" charset="0"/>
                <a:cs typeface="+mj-cs"/>
              </a:rPr>
              <a:t>'</a:t>
            </a:r>
            <a:r>
              <a:rPr lang="en-US" sz="6000" dirty="0">
                <a:solidFill>
                  <a:schemeClr val="bg1"/>
                </a:solidFill>
                <a:latin typeface="Arial Black" charset="0"/>
                <a:cs typeface="+mj-cs"/>
              </a:rPr>
              <a:t>s see Paul</a:t>
            </a:r>
            <a:r>
              <a:rPr lang="fr-FR" altLang="ja-JP" sz="6000" dirty="0">
                <a:solidFill>
                  <a:schemeClr val="bg1"/>
                </a:solidFill>
                <a:latin typeface="Arial Black" charset="0"/>
                <a:cs typeface="+mj-cs"/>
              </a:rPr>
              <a:t>'</a:t>
            </a:r>
            <a:r>
              <a:rPr lang="en-US" sz="6000" dirty="0">
                <a:solidFill>
                  <a:schemeClr val="bg1"/>
                </a:solidFill>
                <a:latin typeface="Arial Black" charset="0"/>
                <a:cs typeface="+mj-cs"/>
              </a:rPr>
              <a:t>s two ways to beat the blues…</a:t>
            </a:r>
            <a:endParaRPr lang="en-US" sz="4800" dirty="0">
              <a:latin typeface="Arial Black" charset="0"/>
              <a:cs typeface="+mj-cs"/>
            </a:endParaRPr>
          </a:p>
        </p:txBody>
      </p:sp>
      <p:pic>
        <p:nvPicPr>
          <p:cNvPr id="200706" name="Picture 3" descr="Tessi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81600" y="1295400"/>
            <a:ext cx="355282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6551897"/>
      </p:ext>
    </p:extLst>
  </p:cSld>
  <p:clrMapOvr>
    <a:masterClrMapping/>
  </p:clrMapOvr>
  <p:transition xmlns:p14="http://schemas.microsoft.com/office/powerpoint/2010/main">
    <p:random/>
  </p:transition>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275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3"/>
          <p:cNvSpPr>
            <a:spLocks noGrp="1" noChangeArrowheads="1"/>
          </p:cNvSpPr>
          <p:nvPr>
            <p:ph type="title"/>
          </p:nvPr>
        </p:nvSpPr>
        <p:spPr>
          <a:xfrm>
            <a:off x="457200" y="152400"/>
            <a:ext cx="8077200" cy="4419600"/>
          </a:xfrm>
          <a:effectLst>
            <a:outerShdw blurRad="63500" dist="35921" dir="2700000" algn="ctr" rotWithShape="0">
              <a:srgbClr val="000000">
                <a:alpha val="74998"/>
              </a:srgbClr>
            </a:outerShdw>
          </a:effectLst>
        </p:spPr>
        <p:txBody>
          <a:bodyPr/>
          <a:lstStyle/>
          <a:p>
            <a:pPr eaLnBrk="1" hangingPunct="1">
              <a:defRPr/>
            </a:pPr>
            <a:r>
              <a:rPr lang="en-US" sz="6000" b="1">
                <a:solidFill>
                  <a:schemeClr val="bg1"/>
                </a:solidFill>
                <a:latin typeface="Arial" charset="0"/>
                <a:cs typeface="+mj-cs"/>
              </a:rPr>
              <a:t>I. View your troubles as </a:t>
            </a:r>
            <a:r>
              <a:rPr lang="en-US" sz="6000" b="1" u="sng">
                <a:solidFill>
                  <a:srgbClr val="F9FF33"/>
                </a:solidFill>
                <a:latin typeface="Arial" charset="0"/>
                <a:cs typeface="+mj-cs"/>
              </a:rPr>
              <a:t>trivial</a:t>
            </a:r>
            <a:r>
              <a:rPr lang="en-US" sz="6000" b="1">
                <a:solidFill>
                  <a:schemeClr val="bg1"/>
                </a:solidFill>
                <a:latin typeface="Arial" charset="0"/>
                <a:cs typeface="+mj-cs"/>
              </a:rPr>
              <a:t> compared to your rewards (4:17)</a:t>
            </a:r>
            <a:endParaRPr lang="en-US" sz="5400" b="1">
              <a:solidFill>
                <a:schemeClr val="bg1"/>
              </a:solidFill>
              <a:cs typeface="+mj-cs"/>
            </a:endParaRPr>
          </a:p>
        </p:txBody>
      </p:sp>
    </p:spTree>
    <p:extLst>
      <p:ext uri="{BB962C8B-B14F-4D97-AF65-F5344CB8AC3E}">
        <p14:creationId xmlns:p14="http://schemas.microsoft.com/office/powerpoint/2010/main" val="2382595393"/>
      </p:ext>
    </p:extLst>
  </p:cSld>
  <p:clrMapOvr>
    <a:masterClrMapping/>
  </p:clrMapOvr>
  <p:transition xmlns:p14="http://schemas.microsoft.com/office/powerpoint/2010/main">
    <p:random/>
  </p:transition>
</p:sld>
</file>

<file path=ppt/slides/slide5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04802" name="Picture 2" descr="Sunrise &amp; Sunset 160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55" name="Rectangle 3"/>
          <p:cNvSpPr>
            <a:spLocks noGrp="1" noChangeArrowheads="1"/>
          </p:cNvSpPr>
          <p:nvPr>
            <p:ph type="ctrTitle"/>
          </p:nvPr>
        </p:nvSpPr>
        <p:spPr>
          <a:xfrm>
            <a:off x="228600" y="609600"/>
            <a:ext cx="8763000" cy="5791200"/>
          </a:xfrm>
          <a:effectLst>
            <a:outerShdw blurRad="63500" dist="35921" dir="2700000" algn="ctr" rotWithShape="0">
              <a:srgbClr val="000000">
                <a:alpha val="74998"/>
              </a:srgbClr>
            </a:outerShdw>
          </a:effectLst>
        </p:spPr>
        <p:txBody>
          <a:bodyPr/>
          <a:lstStyle/>
          <a:p>
            <a:pPr eaLnBrk="1" hangingPunct="1">
              <a:defRPr/>
            </a:pPr>
            <a:r>
              <a:rPr lang="en-US" altLang="ja-JP" sz="5400" b="1" dirty="0">
                <a:solidFill>
                  <a:schemeClr val="tx1"/>
                </a:solidFill>
                <a:latin typeface="Arial" charset="0"/>
                <a:cs typeface="+mj-cs"/>
              </a:rPr>
              <a:t>"</a:t>
            </a:r>
            <a:r>
              <a:rPr lang="en-US" sz="5400" b="1" dirty="0">
                <a:solidFill>
                  <a:schemeClr val="tx1"/>
                </a:solidFill>
                <a:latin typeface="Arial" charset="0"/>
                <a:cs typeface="+mj-cs"/>
              </a:rPr>
              <a:t>For our light and momentary troubles are achieving for us an eternal glory that far outweighs them all</a:t>
            </a:r>
            <a:r>
              <a:rPr lang="en-US" altLang="ja-JP" sz="5400" b="1" dirty="0">
                <a:solidFill>
                  <a:schemeClr val="tx1"/>
                </a:solidFill>
                <a:latin typeface="Arial" charset="0"/>
                <a:cs typeface="+mj-cs"/>
              </a:rPr>
              <a:t>"</a:t>
            </a:r>
            <a:r>
              <a:rPr lang="en-US" sz="5400" b="1" dirty="0">
                <a:solidFill>
                  <a:schemeClr val="tx1"/>
                </a:solidFill>
                <a:latin typeface="Arial" charset="0"/>
                <a:cs typeface="+mj-cs"/>
              </a:rPr>
              <a:t> (4:17)</a:t>
            </a:r>
            <a:endParaRPr lang="en-US" dirty="0">
              <a:solidFill>
                <a:srgbClr val="000000"/>
              </a:solidFill>
              <a:latin typeface="Times" charset="0"/>
              <a:cs typeface="+mj-cs"/>
            </a:endParaRPr>
          </a:p>
        </p:txBody>
      </p:sp>
    </p:spTree>
    <p:extLst>
      <p:ext uri="{BB962C8B-B14F-4D97-AF65-F5344CB8AC3E}">
        <p14:creationId xmlns:p14="http://schemas.microsoft.com/office/powerpoint/2010/main" val="4224867890"/>
      </p:ext>
    </p:extLst>
  </p:cSld>
  <p:clrMapOvr>
    <a:masterClrMapping/>
  </p:clrMapOvr>
  <p:transition xmlns:p14="http://schemas.microsoft.com/office/powerpoint/2010/main">
    <p:random/>
  </p:transition>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52400" y="152400"/>
            <a:ext cx="8686800" cy="1017588"/>
          </a:xfrm>
          <a:effectLst>
            <a:outerShdw blurRad="63500" dist="35921" dir="2700000" algn="ctr" rotWithShape="0">
              <a:schemeClr val="bg2">
                <a:alpha val="74998"/>
              </a:schemeClr>
            </a:outerShdw>
          </a:effectLst>
        </p:spPr>
        <p:txBody>
          <a:bodyPr/>
          <a:lstStyle/>
          <a:p>
            <a:pPr>
              <a:defRPr/>
            </a:pPr>
            <a:r>
              <a:rPr lang="en-US" dirty="0">
                <a:cs typeface="+mj-cs"/>
              </a:rPr>
              <a:t>Paul</a:t>
            </a:r>
            <a:r>
              <a:rPr lang="fr-FR" altLang="ja-JP" dirty="0">
                <a:latin typeface="Arial"/>
                <a:cs typeface="+mj-cs"/>
              </a:rPr>
              <a:t>'</a:t>
            </a:r>
            <a:r>
              <a:rPr lang="en-US" dirty="0">
                <a:cs typeface="+mj-cs"/>
              </a:rPr>
              <a:t>s light &amp; momentary troubles…</a:t>
            </a:r>
          </a:p>
        </p:txBody>
      </p:sp>
      <p:sp>
        <p:nvSpPr>
          <p:cNvPr id="206850" name="Text Box 3"/>
          <p:cNvSpPr txBox="1">
            <a:spLocks noChangeArrowheads="1"/>
          </p:cNvSpPr>
          <p:nvPr/>
        </p:nvSpPr>
        <p:spPr bwMode="auto">
          <a:xfrm>
            <a:off x="898525" y="1639888"/>
            <a:ext cx="23018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6851" name="Text Box 4"/>
          <p:cNvSpPr txBox="1">
            <a:spLocks noChangeArrowheads="1"/>
          </p:cNvSpPr>
          <p:nvPr/>
        </p:nvSpPr>
        <p:spPr bwMode="auto">
          <a:xfrm>
            <a:off x="746125" y="1639888"/>
            <a:ext cx="20732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6852" name="Text Box 5"/>
          <p:cNvSpPr txBox="1">
            <a:spLocks noChangeArrowheads="1"/>
          </p:cNvSpPr>
          <p:nvPr/>
        </p:nvSpPr>
        <p:spPr bwMode="auto">
          <a:xfrm>
            <a:off x="152400" y="1143000"/>
            <a:ext cx="8915400" cy="556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 Corinthians 11:23-28  I have worked much harder, been in prison more frequently, been </a:t>
            </a:r>
            <a:r>
              <a:rPr kumimoji="0" lang="en-US" sz="2400" b="1" i="0" u="none" strike="noStrike" kern="1200" cap="none" spc="0" normalizeH="0" baseline="0" noProof="0">
                <a:ln>
                  <a:noFill/>
                </a:ln>
                <a:solidFill>
                  <a:srgbClr val="FFFF00"/>
                </a:solidFill>
                <a:effectLst/>
                <a:uLnTx/>
                <a:uFillTx/>
                <a:latin typeface="Arial" charset="0"/>
                <a:ea typeface="ＭＳ Ｐゴシック" charset="0"/>
              </a:rPr>
              <a:t>flogged</a:t>
            </a: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 more severely, and been exposed to death again and again.  24 Five times I received from the Jews the </a:t>
            </a:r>
            <a:r>
              <a:rPr kumimoji="0" lang="en-US" sz="2400" b="1" i="0" u="none" strike="noStrike" kern="1200" cap="none" spc="0" normalizeH="0" baseline="0" noProof="0">
                <a:ln>
                  <a:noFill/>
                </a:ln>
                <a:solidFill>
                  <a:srgbClr val="FFFF00"/>
                </a:solidFill>
                <a:effectLst/>
                <a:uLnTx/>
                <a:uFillTx/>
                <a:latin typeface="Arial" charset="0"/>
                <a:ea typeface="ＭＳ Ｐゴシック" charset="0"/>
              </a:rPr>
              <a:t>forty lashes</a:t>
            </a: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 minus one.  25 Three times I was </a:t>
            </a:r>
            <a:r>
              <a:rPr kumimoji="0" lang="en-US" sz="2400" b="1" i="0" u="none" strike="noStrike" kern="1200" cap="none" spc="0" normalizeH="0" baseline="0" noProof="0">
                <a:ln>
                  <a:noFill/>
                </a:ln>
                <a:solidFill>
                  <a:srgbClr val="FFFF00"/>
                </a:solidFill>
                <a:effectLst/>
                <a:uLnTx/>
                <a:uFillTx/>
                <a:latin typeface="Arial" charset="0"/>
                <a:ea typeface="ＭＳ Ｐゴシック" charset="0"/>
              </a:rPr>
              <a:t>beaten with rods</a:t>
            </a: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 once I was </a:t>
            </a:r>
            <a:r>
              <a:rPr kumimoji="0" lang="en-US" sz="2400" b="1" i="0" u="none" strike="noStrike" kern="1200" cap="none" spc="0" normalizeH="0" baseline="0" noProof="0">
                <a:ln>
                  <a:noFill/>
                </a:ln>
                <a:solidFill>
                  <a:srgbClr val="FFFF00"/>
                </a:solidFill>
                <a:effectLst/>
                <a:uLnTx/>
                <a:uFillTx/>
                <a:latin typeface="Arial" charset="0"/>
                <a:ea typeface="ＭＳ Ｐゴシック" charset="0"/>
              </a:rPr>
              <a:t>stoned</a:t>
            </a: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 three times I was </a:t>
            </a:r>
            <a:r>
              <a:rPr kumimoji="0" lang="en-US" sz="2400" b="1" i="0" u="none" strike="noStrike" kern="1200" cap="none" spc="0" normalizeH="0" baseline="0" noProof="0">
                <a:ln>
                  <a:noFill/>
                </a:ln>
                <a:solidFill>
                  <a:srgbClr val="FFFF00"/>
                </a:solidFill>
                <a:effectLst/>
                <a:uLnTx/>
                <a:uFillTx/>
                <a:latin typeface="Arial" charset="0"/>
                <a:ea typeface="ＭＳ Ｐゴシック" charset="0"/>
              </a:rPr>
              <a:t>shipwrecked</a:t>
            </a: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 I spent a night and a day </a:t>
            </a:r>
            <a:r>
              <a:rPr kumimoji="0" lang="en-US" sz="2400" b="1" i="0" u="none" strike="noStrike" kern="1200" cap="none" spc="0" normalizeH="0" baseline="0" noProof="0">
                <a:ln>
                  <a:noFill/>
                </a:ln>
                <a:solidFill>
                  <a:srgbClr val="FFFF00"/>
                </a:solidFill>
                <a:effectLst/>
                <a:uLnTx/>
                <a:uFillTx/>
                <a:latin typeface="Arial" charset="0"/>
                <a:ea typeface="ＭＳ Ｐゴシック" charset="0"/>
              </a:rPr>
              <a:t>in the open sea</a:t>
            </a: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  26 I have been constantly </a:t>
            </a:r>
            <a:r>
              <a:rPr kumimoji="0" lang="en-US" sz="2400" b="1" i="0" u="none" strike="noStrike" kern="1200" cap="none" spc="0" normalizeH="0" baseline="0" noProof="0">
                <a:ln>
                  <a:noFill/>
                </a:ln>
                <a:solidFill>
                  <a:srgbClr val="FFFF00"/>
                </a:solidFill>
                <a:effectLst/>
                <a:uLnTx/>
                <a:uFillTx/>
                <a:latin typeface="Arial" charset="0"/>
                <a:ea typeface="ＭＳ Ｐゴシック" charset="0"/>
              </a:rPr>
              <a:t>on the move</a:t>
            </a: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 I have been in danger from </a:t>
            </a:r>
            <a:r>
              <a:rPr kumimoji="0" lang="en-US" sz="2400" b="1" i="0" u="none" strike="noStrike" kern="1200" cap="none" spc="0" normalizeH="0" baseline="0" noProof="0">
                <a:ln>
                  <a:noFill/>
                </a:ln>
                <a:solidFill>
                  <a:srgbClr val="FFFF00"/>
                </a:solidFill>
                <a:effectLst/>
                <a:uLnTx/>
                <a:uFillTx/>
                <a:latin typeface="Arial" charset="0"/>
                <a:ea typeface="ＭＳ Ｐゴシック" charset="0"/>
              </a:rPr>
              <a:t>rivers</a:t>
            </a: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 in danger from </a:t>
            </a:r>
            <a:r>
              <a:rPr kumimoji="0" lang="en-US" sz="2400" b="1" i="0" u="none" strike="noStrike" kern="1200" cap="none" spc="0" normalizeH="0" baseline="0" noProof="0">
                <a:ln>
                  <a:noFill/>
                </a:ln>
                <a:solidFill>
                  <a:srgbClr val="FFFF00"/>
                </a:solidFill>
                <a:effectLst/>
                <a:uLnTx/>
                <a:uFillTx/>
                <a:latin typeface="Arial" charset="0"/>
                <a:ea typeface="ＭＳ Ｐゴシック" charset="0"/>
              </a:rPr>
              <a:t>bandits</a:t>
            </a: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 in danger from my own </a:t>
            </a:r>
            <a:r>
              <a:rPr kumimoji="0" lang="en-US" sz="2400" b="1" i="0" u="none" strike="noStrike" kern="1200" cap="none" spc="0" normalizeH="0" baseline="0" noProof="0">
                <a:ln>
                  <a:noFill/>
                </a:ln>
                <a:solidFill>
                  <a:srgbClr val="FFFF00"/>
                </a:solidFill>
                <a:effectLst/>
                <a:uLnTx/>
                <a:uFillTx/>
                <a:latin typeface="Arial" charset="0"/>
                <a:ea typeface="ＭＳ Ｐゴシック" charset="0"/>
              </a:rPr>
              <a:t>countrymen</a:t>
            </a: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 in danger from </a:t>
            </a:r>
            <a:r>
              <a:rPr kumimoji="0" lang="en-US" sz="2400" b="1" i="0" u="none" strike="noStrike" kern="1200" cap="none" spc="0" normalizeH="0" baseline="0" noProof="0">
                <a:ln>
                  <a:noFill/>
                </a:ln>
                <a:solidFill>
                  <a:srgbClr val="FFFF00"/>
                </a:solidFill>
                <a:effectLst/>
                <a:uLnTx/>
                <a:uFillTx/>
                <a:latin typeface="Arial" charset="0"/>
                <a:ea typeface="ＭＳ Ｐゴシック" charset="0"/>
              </a:rPr>
              <a:t>Gentiles</a:t>
            </a: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 in danger in the </a:t>
            </a:r>
            <a:r>
              <a:rPr kumimoji="0" lang="en-US" sz="2400" b="1" i="0" u="none" strike="noStrike" kern="1200" cap="none" spc="0" normalizeH="0" baseline="0" noProof="0">
                <a:ln>
                  <a:noFill/>
                </a:ln>
                <a:solidFill>
                  <a:srgbClr val="FFFF00"/>
                </a:solidFill>
                <a:effectLst/>
                <a:uLnTx/>
                <a:uFillTx/>
                <a:latin typeface="Arial" charset="0"/>
                <a:ea typeface="ＭＳ Ｐゴシック" charset="0"/>
              </a:rPr>
              <a:t>city</a:t>
            </a: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 in danger in the </a:t>
            </a:r>
            <a:r>
              <a:rPr kumimoji="0" lang="en-US" sz="2400" b="1" i="0" u="none" strike="noStrike" kern="1200" cap="none" spc="0" normalizeH="0" baseline="0" noProof="0">
                <a:ln>
                  <a:noFill/>
                </a:ln>
                <a:solidFill>
                  <a:srgbClr val="FFFF00"/>
                </a:solidFill>
                <a:effectLst/>
                <a:uLnTx/>
                <a:uFillTx/>
                <a:latin typeface="Arial" charset="0"/>
                <a:ea typeface="ＭＳ Ｐゴシック" charset="0"/>
              </a:rPr>
              <a:t>country</a:t>
            </a: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 in danger at </a:t>
            </a:r>
            <a:r>
              <a:rPr kumimoji="0" lang="en-US" sz="2400" b="1" i="0" u="none" strike="noStrike" kern="1200" cap="none" spc="0" normalizeH="0" baseline="0" noProof="0">
                <a:ln>
                  <a:noFill/>
                </a:ln>
                <a:solidFill>
                  <a:srgbClr val="FFFF00"/>
                </a:solidFill>
                <a:effectLst/>
                <a:uLnTx/>
                <a:uFillTx/>
                <a:latin typeface="Arial" charset="0"/>
                <a:ea typeface="ＭＳ Ｐゴシック" charset="0"/>
              </a:rPr>
              <a:t>sea</a:t>
            </a: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 and in danger from </a:t>
            </a:r>
            <a:r>
              <a:rPr kumimoji="0" lang="en-US" sz="2400" b="1" i="0" u="none" strike="noStrike" kern="1200" cap="none" spc="0" normalizeH="0" baseline="0" noProof="0">
                <a:ln>
                  <a:noFill/>
                </a:ln>
                <a:solidFill>
                  <a:srgbClr val="FFFF00"/>
                </a:solidFill>
                <a:effectLst/>
                <a:uLnTx/>
                <a:uFillTx/>
                <a:latin typeface="Arial" charset="0"/>
                <a:ea typeface="ＭＳ Ｐゴシック" charset="0"/>
              </a:rPr>
              <a:t>false brothers</a:t>
            </a: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  27 I have labored and toiled and have often gone </a:t>
            </a:r>
            <a:r>
              <a:rPr kumimoji="0" lang="en-US" sz="2400" b="1" i="0" u="none" strike="noStrike" kern="1200" cap="none" spc="0" normalizeH="0" baseline="0" noProof="0">
                <a:ln>
                  <a:noFill/>
                </a:ln>
                <a:solidFill>
                  <a:srgbClr val="FFFF00"/>
                </a:solidFill>
                <a:effectLst/>
                <a:uLnTx/>
                <a:uFillTx/>
                <a:latin typeface="Arial" charset="0"/>
                <a:ea typeface="ＭＳ Ｐゴシック" charset="0"/>
              </a:rPr>
              <a:t>without sleep</a:t>
            </a: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 I have known </a:t>
            </a:r>
            <a:r>
              <a:rPr kumimoji="0" lang="en-US" sz="2400" b="1" i="0" u="none" strike="noStrike" kern="1200" cap="none" spc="0" normalizeH="0" baseline="0" noProof="0">
                <a:ln>
                  <a:noFill/>
                </a:ln>
                <a:solidFill>
                  <a:srgbClr val="FFFF00"/>
                </a:solidFill>
                <a:effectLst/>
                <a:uLnTx/>
                <a:uFillTx/>
                <a:latin typeface="Arial" charset="0"/>
                <a:ea typeface="ＭＳ Ｐゴシック" charset="0"/>
              </a:rPr>
              <a:t>hunger</a:t>
            </a: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 and thirst and have often gone without food; I have been </a:t>
            </a:r>
            <a:r>
              <a:rPr kumimoji="0" lang="en-US" sz="2400" b="1" i="0" u="none" strike="noStrike" kern="1200" cap="none" spc="0" normalizeH="0" baseline="0" noProof="0">
                <a:ln>
                  <a:noFill/>
                </a:ln>
                <a:solidFill>
                  <a:srgbClr val="FFFF00"/>
                </a:solidFill>
                <a:effectLst/>
                <a:uLnTx/>
                <a:uFillTx/>
                <a:latin typeface="Arial" charset="0"/>
                <a:ea typeface="ＭＳ Ｐゴシック" charset="0"/>
              </a:rPr>
              <a:t>cold and naked</a:t>
            </a: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  28 Besides everything else, I face daily the pressure of my </a:t>
            </a:r>
            <a:r>
              <a:rPr kumimoji="0" lang="en-US" sz="2400" b="1" i="0" u="none" strike="noStrike" kern="1200" cap="none" spc="0" normalizeH="0" baseline="0" noProof="0">
                <a:ln>
                  <a:noFill/>
                </a:ln>
                <a:solidFill>
                  <a:srgbClr val="FFFF00"/>
                </a:solidFill>
                <a:effectLst/>
                <a:uLnTx/>
                <a:uFillTx/>
                <a:latin typeface="Arial" charset="0"/>
                <a:ea typeface="ＭＳ Ｐゴシック" charset="0"/>
              </a:rPr>
              <a:t>concern for all the churches</a:t>
            </a: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331328780"/>
      </p:ext>
    </p:extLst>
  </p:cSld>
  <p:clrMapOvr>
    <a:masterClrMapping/>
  </p:clrMapOvr>
  <p:transition xmlns:p14="http://schemas.microsoft.com/office/powerpoint/2010/main">
    <p:random/>
  </p:transition>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8897" name="Picture 1" descr="ATT0008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836613"/>
            <a:ext cx="9109075"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1634" name="Rectangle 2"/>
          <p:cNvSpPr>
            <a:spLocks noGrp="1" noChangeArrowheads="1"/>
          </p:cNvSpPr>
          <p:nvPr>
            <p:ph type="title"/>
          </p:nvPr>
        </p:nvSpPr>
        <p:spPr>
          <a:xfrm>
            <a:off x="685800" y="228600"/>
            <a:ext cx="7772400" cy="762000"/>
          </a:xfrm>
        </p:spPr>
        <p:txBody>
          <a:bodyPr/>
          <a:lstStyle/>
          <a:p>
            <a:pPr eaLnBrk="1" hangingPunct="1">
              <a:defRPr/>
            </a:pPr>
            <a:r>
              <a:rPr lang="en-US" dirty="0">
                <a:solidFill>
                  <a:schemeClr val="bg1"/>
                </a:solidFill>
                <a:latin typeface="Apple Chancery"/>
                <a:cs typeface="Apple Chancery"/>
              </a:rPr>
              <a:t>The City-State of Singapore</a:t>
            </a:r>
          </a:p>
        </p:txBody>
      </p:sp>
    </p:spTree>
    <p:extLst>
      <p:ext uri="{BB962C8B-B14F-4D97-AF65-F5344CB8AC3E}">
        <p14:creationId xmlns:p14="http://schemas.microsoft.com/office/powerpoint/2010/main" val="33670374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 in </a:t>
            </a:r>
            <a:r>
              <a:rPr lang="en-US" sz="3600" b="1" dirty="0">
                <a:solidFill>
                  <a:srgbClr val="FFFFFF"/>
                </a:solidFill>
                <a:effectLst>
                  <a:glow rad="127000">
                    <a:srgbClr val="000000"/>
                  </a:glow>
                </a:effectLst>
                <a:latin typeface="Arial"/>
                <a:cs typeface="Arial"/>
              </a:rPr>
              <a:t>2 Corinthians</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Paul and the apostles serve as ministers of the new covenant (3:1–6:10), which is one of the longest new covenant sections in the NT.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27b</a:t>
            </a:r>
          </a:p>
        </p:txBody>
      </p:sp>
    </p:spTree>
    <p:extLst>
      <p:ext uri="{BB962C8B-B14F-4D97-AF65-F5344CB8AC3E}">
        <p14:creationId xmlns:p14="http://schemas.microsoft.com/office/powerpoint/2010/main" val="37226032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094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19400" y="1697038"/>
            <a:ext cx="6324600"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3"/>
          <p:cNvSpPr>
            <a:spLocks noGrp="1" noChangeArrowheads="1"/>
          </p:cNvSpPr>
          <p:nvPr>
            <p:ph type="title"/>
          </p:nvPr>
        </p:nvSpPr>
        <p:spPr>
          <a:xfrm>
            <a:off x="304800" y="609600"/>
            <a:ext cx="8839200" cy="1143000"/>
          </a:xfrm>
          <a:effectLst>
            <a:outerShdw blurRad="63500" dist="53882" dir="2700000" algn="ctr" rotWithShape="0">
              <a:schemeClr val="tx1">
                <a:alpha val="74998"/>
              </a:schemeClr>
            </a:outerShdw>
          </a:effectLst>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defRPr/>
            </a:pPr>
            <a:r>
              <a:rPr lang="en-US" sz="5400" dirty="0">
                <a:solidFill>
                  <a:schemeClr val="bg1"/>
                </a:solidFill>
                <a:cs typeface="+mj-cs"/>
              </a:rPr>
              <a:t>Singapore</a:t>
            </a:r>
            <a:r>
              <a:rPr lang="fr-FR" altLang="ja-JP" sz="5400" dirty="0">
                <a:solidFill>
                  <a:schemeClr val="bg1"/>
                </a:solidFill>
                <a:latin typeface="Arial"/>
                <a:cs typeface="+mj-cs"/>
              </a:rPr>
              <a:t>'</a:t>
            </a:r>
            <a:r>
              <a:rPr lang="en-US" sz="5400" dirty="0">
                <a:solidFill>
                  <a:schemeClr val="bg1"/>
                </a:solidFill>
                <a:cs typeface="+mj-cs"/>
              </a:rPr>
              <a:t>s Strategic Location</a:t>
            </a:r>
            <a:endParaRPr lang="en-US" dirty="0">
              <a:solidFill>
                <a:schemeClr val="bg1"/>
              </a:solidFill>
              <a:cs typeface="+mj-cs"/>
            </a:endParaRPr>
          </a:p>
        </p:txBody>
      </p:sp>
      <p:sp>
        <p:nvSpPr>
          <p:cNvPr id="8196" name="Rectangle 4"/>
          <p:cNvSpPr>
            <a:spLocks noGrp="1" noChangeArrowheads="1"/>
          </p:cNvSpPr>
          <p:nvPr>
            <p:ph type="body" idx="1"/>
          </p:nvPr>
        </p:nvSpPr>
        <p:spPr>
          <a:xfrm>
            <a:off x="76200" y="3003550"/>
            <a:ext cx="4191000" cy="2613025"/>
          </a:xfrm>
          <a:effectLst>
            <a:outerShdw blurRad="63500" dist="53882" dir="2700000" algn="ctr" rotWithShape="0">
              <a:schemeClr val="tx1">
                <a:alpha val="74998"/>
              </a:schemeClr>
            </a:outerShdw>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buFontTx/>
              <a:buNone/>
              <a:defRPr/>
            </a:pPr>
            <a:r>
              <a:rPr lang="en-US" sz="3600" b="1">
                <a:solidFill>
                  <a:schemeClr val="hlink"/>
                </a:solidFill>
                <a:cs typeface="+mn-cs"/>
              </a:rPr>
              <a:t>10/40 Window</a:t>
            </a:r>
            <a:r>
              <a:rPr lang="en-US" sz="3600" b="1">
                <a:solidFill>
                  <a:schemeClr val="bg1"/>
                </a:solidFill>
                <a:cs typeface="+mn-cs"/>
              </a:rPr>
              <a:t>	</a:t>
            </a:r>
          </a:p>
          <a:p>
            <a:pPr eaLnBrk="1" hangingPunct="1">
              <a:defRPr/>
            </a:pPr>
            <a:r>
              <a:rPr lang="en-US" sz="3600" b="1">
                <a:solidFill>
                  <a:schemeClr val="bg1"/>
                </a:solidFill>
                <a:cs typeface="+mn-cs"/>
              </a:rPr>
              <a:t>Poorest Area</a:t>
            </a:r>
          </a:p>
          <a:p>
            <a:pPr eaLnBrk="1" hangingPunct="1">
              <a:defRPr/>
            </a:pPr>
            <a:r>
              <a:rPr lang="en-US" sz="3600" b="1">
                <a:solidFill>
                  <a:schemeClr val="bg1"/>
                </a:solidFill>
                <a:cs typeface="+mn-cs"/>
              </a:rPr>
              <a:t>97% of Unreached</a:t>
            </a:r>
          </a:p>
        </p:txBody>
      </p:sp>
      <p:sp>
        <p:nvSpPr>
          <p:cNvPr id="8197" name="Rectangle 5"/>
          <p:cNvSpPr>
            <a:spLocks noChangeArrowheads="1"/>
          </p:cNvSpPr>
          <p:nvPr/>
        </p:nvSpPr>
        <p:spPr bwMode="auto">
          <a:xfrm>
            <a:off x="25400" y="2516188"/>
            <a:ext cx="8813800" cy="2425700"/>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198" name="AutoShape 6"/>
          <p:cNvSpPr>
            <a:spLocks noChangeArrowheads="1"/>
          </p:cNvSpPr>
          <p:nvPr/>
        </p:nvSpPr>
        <p:spPr bwMode="auto">
          <a:xfrm rot="16200000">
            <a:off x="6011862" y="5570538"/>
            <a:ext cx="536575" cy="368300"/>
          </a:xfrm>
          <a:prstGeom prst="rightArrow">
            <a:avLst>
              <a:gd name="adj1" fmla="val 50000"/>
              <a:gd name="adj2" fmla="val 36422"/>
            </a:avLst>
          </a:prstGeom>
          <a:solidFill>
            <a:srgbClr val="FFCC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797250122"/>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0" fill="hold"/>
                                        <p:tgtEl>
                                          <p:spTgt spid="8198"/>
                                        </p:tgtEl>
                                        <p:attrNameLst>
                                          <p:attrName>ppt_x</p:attrName>
                                        </p:attrNameLst>
                                      </p:cBhvr>
                                      <p:tavLst>
                                        <p:tav tm="0">
                                          <p:val>
                                            <p:strVal val="#ppt_x"/>
                                          </p:val>
                                        </p:tav>
                                        <p:tav tm="100000">
                                          <p:val>
                                            <p:strVal val="#ppt_x"/>
                                          </p:val>
                                        </p:tav>
                                      </p:tavLst>
                                    </p:anim>
                                    <p:anim calcmode="lin" valueType="num">
                                      <p:cBhvr additive="base">
                                        <p:cTn id="8" dur="5000" fill="hold"/>
                                        <p:tgtEl>
                                          <p:spTgt spid="81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a:xfrm>
            <a:off x="914400" y="0"/>
            <a:ext cx="7848600" cy="5410200"/>
          </a:xfrm>
          <a:effectLst>
            <a:outerShdw blurRad="25400" dist="35921" dir="2700000" algn="ctr" rotWithShape="0">
              <a:srgbClr val="000000">
                <a:alpha val="99962"/>
              </a:srgbClr>
            </a:outerShdw>
          </a:effectLst>
        </p:spPr>
        <p:txBody>
          <a:bodyPr/>
          <a:lstStyle/>
          <a:p>
            <a:pPr marL="1371600" indent="-1371600" algn="l" eaLnBrk="1" hangingPunct="1">
              <a:defRPr/>
            </a:pPr>
            <a:r>
              <a:rPr lang="en-US" sz="6600" b="1"/>
              <a:t>II.  Focus on </a:t>
            </a:r>
            <a:r>
              <a:rPr lang="en-US" sz="6600" b="1" u="sng">
                <a:solidFill>
                  <a:srgbClr val="F9FF33"/>
                </a:solidFill>
              </a:rPr>
              <a:t>invisible</a:t>
            </a:r>
            <a:r>
              <a:rPr lang="en-US" sz="6600" b="1"/>
              <a:t>, eternal realities (4:18)</a:t>
            </a:r>
            <a:endParaRPr lang="en-US"/>
          </a:p>
        </p:txBody>
      </p:sp>
    </p:spTree>
    <p:extLst>
      <p:ext uri="{BB962C8B-B14F-4D97-AF65-F5344CB8AC3E}">
        <p14:creationId xmlns:p14="http://schemas.microsoft.com/office/powerpoint/2010/main" val="317374701"/>
      </p:ext>
    </p:extLst>
  </p:cSld>
  <p:clrMapOvr>
    <a:masterClrMapping/>
  </p:clrMapOvr>
  <p:transition xmlns:p14="http://schemas.microsoft.com/office/powerpoint/2010/main">
    <p:random/>
  </p:transition>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2057400" y="1219200"/>
            <a:ext cx="6705600" cy="1143000"/>
          </a:xfrm>
        </p:spPr>
        <p:txBody>
          <a:bodyPr/>
          <a:lstStyle/>
          <a:p>
            <a:pPr eaLnBrk="1" hangingPunct="1">
              <a:defRPr/>
            </a:pPr>
            <a:r>
              <a:rPr lang="en-US" sz="5400" b="1" u="sng"/>
              <a:t>See the invisible!</a:t>
            </a:r>
            <a:endParaRPr lang="en-US" sz="5400" b="1"/>
          </a:p>
        </p:txBody>
      </p:sp>
      <p:sp>
        <p:nvSpPr>
          <p:cNvPr id="238595" name="Rectangle 3"/>
          <p:cNvSpPr>
            <a:spLocks noGrp="1" noChangeArrowheads="1"/>
          </p:cNvSpPr>
          <p:nvPr>
            <p:ph type="subTitle" idx="1"/>
          </p:nvPr>
        </p:nvSpPr>
        <p:spPr>
          <a:xfrm>
            <a:off x="914400" y="2743200"/>
            <a:ext cx="7924800" cy="3886200"/>
          </a:xfrm>
        </p:spPr>
        <p:txBody>
          <a:bodyPr/>
          <a:lstStyle/>
          <a:p>
            <a:pPr eaLnBrk="1" hangingPunct="1">
              <a:defRPr/>
            </a:pPr>
            <a:r>
              <a:rPr lang="en-US" altLang="ja-JP" sz="3600" b="1" dirty="0">
                <a:latin typeface="Arial"/>
              </a:rPr>
              <a:t>"</a:t>
            </a:r>
            <a:r>
              <a:rPr lang="en-US" sz="3600" b="1" dirty="0"/>
              <a:t>So we fix our eyes </a:t>
            </a:r>
          </a:p>
          <a:p>
            <a:pPr eaLnBrk="1" hangingPunct="1">
              <a:defRPr/>
            </a:pPr>
            <a:r>
              <a:rPr lang="en-US" sz="3600" b="1" dirty="0"/>
              <a:t>not on what is </a:t>
            </a:r>
            <a:r>
              <a:rPr lang="en-US" sz="3600" b="1" dirty="0">
                <a:solidFill>
                  <a:srgbClr val="CC090B"/>
                </a:solidFill>
              </a:rPr>
              <a:t>seen</a:t>
            </a:r>
            <a:r>
              <a:rPr lang="en-US" sz="3600" b="1" dirty="0"/>
              <a:t>, </a:t>
            </a:r>
          </a:p>
          <a:p>
            <a:pPr eaLnBrk="1" hangingPunct="1">
              <a:defRPr/>
            </a:pPr>
            <a:r>
              <a:rPr lang="en-US" sz="3600" b="1" dirty="0"/>
              <a:t>but on what is </a:t>
            </a:r>
            <a:r>
              <a:rPr lang="en-US" sz="3600" b="1" dirty="0">
                <a:solidFill>
                  <a:schemeClr val="hlink"/>
                </a:solidFill>
              </a:rPr>
              <a:t>unseen</a:t>
            </a:r>
            <a:r>
              <a:rPr lang="en-US" sz="3600" b="1" dirty="0"/>
              <a:t>.  </a:t>
            </a:r>
          </a:p>
          <a:p>
            <a:pPr eaLnBrk="1" hangingPunct="1">
              <a:defRPr/>
            </a:pPr>
            <a:r>
              <a:rPr lang="en-US" sz="3600" b="1" dirty="0"/>
              <a:t>For what is </a:t>
            </a:r>
            <a:r>
              <a:rPr lang="en-US" sz="3600" b="1" dirty="0">
                <a:solidFill>
                  <a:srgbClr val="CC090B"/>
                </a:solidFill>
              </a:rPr>
              <a:t>seen is temporary</a:t>
            </a:r>
            <a:r>
              <a:rPr lang="en-US" sz="3600" b="1" dirty="0"/>
              <a:t>, </a:t>
            </a:r>
          </a:p>
          <a:p>
            <a:pPr eaLnBrk="1" hangingPunct="1">
              <a:defRPr/>
            </a:pPr>
            <a:r>
              <a:rPr lang="en-US" sz="3600" b="1" dirty="0"/>
              <a:t>but what is </a:t>
            </a:r>
            <a:r>
              <a:rPr lang="en-US" sz="3600" b="1" dirty="0">
                <a:solidFill>
                  <a:schemeClr val="hlink"/>
                </a:solidFill>
              </a:rPr>
              <a:t>unseen is eternal</a:t>
            </a:r>
            <a:r>
              <a:rPr lang="en-US" altLang="ja-JP" sz="3600" b="1" dirty="0">
                <a:latin typeface="Arial"/>
              </a:rPr>
              <a:t>"</a:t>
            </a:r>
            <a:r>
              <a:rPr lang="en-US" sz="3600" b="1" dirty="0"/>
              <a:t> </a:t>
            </a:r>
          </a:p>
          <a:p>
            <a:pPr eaLnBrk="1" hangingPunct="1">
              <a:defRPr/>
            </a:pPr>
            <a:r>
              <a:rPr lang="en-US" sz="3600" b="1" dirty="0"/>
              <a:t>(4:18) </a:t>
            </a:r>
          </a:p>
        </p:txBody>
      </p:sp>
    </p:spTree>
    <p:extLst>
      <p:ext uri="{BB962C8B-B14F-4D97-AF65-F5344CB8AC3E}">
        <p14:creationId xmlns:p14="http://schemas.microsoft.com/office/powerpoint/2010/main" val="3603817059"/>
      </p:ext>
    </p:extLst>
  </p:cSld>
  <p:clrMapOvr>
    <a:masterClrMapping/>
  </p:clrMapOvr>
  <p:transition xmlns:p14="http://schemas.microsoft.com/office/powerpoint/2010/main">
    <p:random/>
  </p:transition>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xfrm>
            <a:off x="0" y="609600"/>
            <a:ext cx="9144000" cy="1143000"/>
          </a:xfrm>
        </p:spPr>
        <p:txBody>
          <a:bodyPr/>
          <a:lstStyle/>
          <a:p>
            <a:pPr eaLnBrk="1" hangingPunct="1">
              <a:defRPr/>
            </a:pPr>
            <a:r>
              <a:rPr kumimoji="0" lang="en-US" sz="4800"/>
              <a:t>Focus on things of real value</a:t>
            </a:r>
          </a:p>
        </p:txBody>
      </p:sp>
      <p:sp>
        <p:nvSpPr>
          <p:cNvPr id="235523" name="Rectangle 3"/>
          <p:cNvSpPr>
            <a:spLocks noGrp="1" noChangeArrowheads="1"/>
          </p:cNvSpPr>
          <p:nvPr>
            <p:ph type="body" idx="1"/>
          </p:nvPr>
        </p:nvSpPr>
        <p:spPr>
          <a:xfrm>
            <a:off x="381000" y="1981200"/>
            <a:ext cx="8686800" cy="4114800"/>
          </a:xfrm>
        </p:spPr>
        <p:txBody>
          <a:bodyPr/>
          <a:lstStyle/>
          <a:p>
            <a:pPr marL="693738" indent="-693738" eaLnBrk="1" hangingPunct="1">
              <a:defRPr/>
            </a:pPr>
            <a:r>
              <a:rPr kumimoji="0" lang="en-US" sz="4400" b="1" dirty="0">
                <a:solidFill>
                  <a:schemeClr val="tx2"/>
                </a:solidFill>
                <a:latin typeface="Arial" charset="0"/>
              </a:rPr>
              <a:t>Everything we can see is ultimately worthless</a:t>
            </a:r>
          </a:p>
          <a:p>
            <a:pPr marL="693738" indent="-693738" eaLnBrk="1" hangingPunct="1">
              <a:defRPr/>
            </a:pPr>
            <a:r>
              <a:rPr kumimoji="0" lang="en-US" sz="4400" b="1" dirty="0">
                <a:solidFill>
                  <a:schemeClr val="tx2"/>
                </a:solidFill>
                <a:latin typeface="Arial" charset="0"/>
              </a:rPr>
              <a:t>Things that we can</a:t>
            </a:r>
            <a:r>
              <a:rPr kumimoji="0" lang="fr-FR" altLang="ja-JP" sz="4400" b="1" dirty="0">
                <a:solidFill>
                  <a:schemeClr val="tx2"/>
                </a:solidFill>
                <a:latin typeface="Arial" charset="0"/>
              </a:rPr>
              <a:t>'</a:t>
            </a:r>
            <a:r>
              <a:rPr kumimoji="0" lang="en-US" sz="4400" b="1" dirty="0">
                <a:solidFill>
                  <a:schemeClr val="tx2"/>
                </a:solidFill>
                <a:latin typeface="Arial" charset="0"/>
              </a:rPr>
              <a:t>t see are priceless</a:t>
            </a:r>
          </a:p>
        </p:txBody>
      </p:sp>
    </p:spTree>
    <p:extLst>
      <p:ext uri="{BB962C8B-B14F-4D97-AF65-F5344CB8AC3E}">
        <p14:creationId xmlns:p14="http://schemas.microsoft.com/office/powerpoint/2010/main" val="2057395308"/>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235523">
                                            <p:txEl>
                                              <p:pRg st="0" end="0"/>
                                            </p:txEl>
                                          </p:spTgt>
                                        </p:tgtEl>
                                        <p:attrNameLst>
                                          <p:attrName>style.visibility</p:attrName>
                                        </p:attrNameLst>
                                      </p:cBhvr>
                                      <p:to>
                                        <p:strVal val="visible"/>
                                      </p:to>
                                    </p:set>
                                    <p:anim calcmode="lin" valueType="num">
                                      <p:cBhvr>
                                        <p:cTn id="7" dur="500" fill="hold"/>
                                        <p:tgtEl>
                                          <p:spTgt spid="235523">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235523">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235523">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235523">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235523">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235523">
                                            <p:txEl>
                                              <p:pRg st="1" end="1"/>
                                            </p:txEl>
                                          </p:spTgt>
                                        </p:tgtEl>
                                        <p:attrNameLst>
                                          <p:attrName>style.visibility</p:attrName>
                                        </p:attrNameLst>
                                      </p:cBhvr>
                                      <p:to>
                                        <p:strVal val="visible"/>
                                      </p:to>
                                    </p:set>
                                    <p:anim calcmode="lin" valueType="num">
                                      <p:cBhvr>
                                        <p:cTn id="16" dur="500" fill="hold"/>
                                        <p:tgtEl>
                                          <p:spTgt spid="235523">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235523">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235523">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235523">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2355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3" grpId="0" build="p"/>
    </p:bldLst>
  </p:timing>
</p:sld>
</file>

<file path=ppt/slides/slide6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19138" name="Picture 2" descr="Flowers 0052"/>
          <p:cNvPicPr>
            <a:picLocks noChangeAspect="1" noChangeArrowheads="1"/>
          </p:cNvPicPr>
          <p:nvPr/>
        </p:nvPicPr>
        <p:blipFill>
          <a:blip r:embed="rId3" cstate="screen">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19" name="Rectangle 3"/>
          <p:cNvSpPr>
            <a:spLocks noGrp="1" noChangeArrowheads="1"/>
          </p:cNvSpPr>
          <p:nvPr>
            <p:ph type="ctrTitle"/>
          </p:nvPr>
        </p:nvSpPr>
        <p:spPr>
          <a:xfrm>
            <a:off x="1143000" y="304800"/>
            <a:ext cx="7086600" cy="838200"/>
          </a:xfrm>
        </p:spPr>
        <p:txBody>
          <a:bodyPr/>
          <a:lstStyle/>
          <a:p>
            <a:pPr eaLnBrk="1" hangingPunct="1">
              <a:defRPr/>
            </a:pPr>
            <a:r>
              <a:rPr lang="en-US" sz="6000" b="1" u="sng">
                <a:effectLst>
                  <a:outerShdw blurRad="50800" dist="38100" dir="2700000" algn="tl" rotWithShape="0">
                    <a:srgbClr val="000000">
                      <a:alpha val="97000"/>
                    </a:srgbClr>
                  </a:outerShdw>
                </a:effectLst>
                <a:latin typeface="Arial" charset="0"/>
                <a:cs typeface="+mj-cs"/>
              </a:rPr>
              <a:t>What is eternal?</a:t>
            </a:r>
            <a:endParaRPr lang="en-US" sz="5400" b="1">
              <a:effectLst>
                <a:outerShdw blurRad="50800" dist="38100" dir="2700000" algn="tl" rotWithShape="0">
                  <a:srgbClr val="000000">
                    <a:alpha val="97000"/>
                  </a:srgbClr>
                </a:outerShdw>
              </a:effectLst>
              <a:latin typeface="Arial" charset="0"/>
              <a:cs typeface="+mj-cs"/>
            </a:endParaRPr>
          </a:p>
        </p:txBody>
      </p:sp>
      <p:sp>
        <p:nvSpPr>
          <p:cNvPr id="239620" name="Rectangle 4"/>
          <p:cNvSpPr>
            <a:spLocks noGrp="1" noChangeArrowheads="1"/>
          </p:cNvSpPr>
          <p:nvPr>
            <p:ph type="subTitle" idx="1"/>
          </p:nvPr>
        </p:nvSpPr>
        <p:spPr>
          <a:xfrm>
            <a:off x="1371600" y="1371600"/>
            <a:ext cx="6934200" cy="2971800"/>
          </a:xfrm>
        </p:spPr>
        <p:txBody>
          <a:bodyPr/>
          <a:lstStyle/>
          <a:p>
            <a:pPr marL="609600" indent="-609600" eaLnBrk="1" hangingPunct="1">
              <a:buFontTx/>
              <a:buAutoNum type="arabicPeriod"/>
              <a:defRPr/>
            </a:pPr>
            <a:r>
              <a:rPr lang="en-US" sz="5400" b="1" dirty="0">
                <a:solidFill>
                  <a:schemeClr val="tx2"/>
                </a:solidFill>
                <a:effectLst>
                  <a:outerShdw blurRad="50800" dist="38100" dir="2700000" algn="tl" rotWithShape="0">
                    <a:srgbClr val="000000">
                      <a:alpha val="97000"/>
                    </a:srgbClr>
                  </a:outerShdw>
                </a:effectLst>
                <a:latin typeface="Arial" charset="0"/>
                <a:ea typeface="ＭＳ Ｐゴシック" charset="0"/>
              </a:rPr>
              <a:t>God</a:t>
            </a:r>
          </a:p>
          <a:p>
            <a:pPr marL="609600" indent="-609600" eaLnBrk="1" hangingPunct="1">
              <a:buFontTx/>
              <a:buAutoNum type="arabicPeriod"/>
              <a:defRPr/>
            </a:pPr>
            <a:r>
              <a:rPr lang="en-US" sz="5400" b="1" dirty="0">
                <a:solidFill>
                  <a:schemeClr val="tx2"/>
                </a:solidFill>
                <a:effectLst>
                  <a:outerShdw blurRad="50800" dist="38100" dir="2700000" algn="tl" rotWithShape="0">
                    <a:srgbClr val="000000">
                      <a:alpha val="97000"/>
                    </a:srgbClr>
                  </a:outerShdw>
                </a:effectLst>
                <a:latin typeface="Arial" charset="0"/>
                <a:ea typeface="ＭＳ Ｐゴシック" charset="0"/>
              </a:rPr>
              <a:t>God</a:t>
            </a:r>
            <a:r>
              <a:rPr lang="fr-FR" altLang="ja-JP" sz="5400" b="1" dirty="0">
                <a:solidFill>
                  <a:schemeClr val="tx2"/>
                </a:solidFill>
                <a:effectLst>
                  <a:outerShdw blurRad="50800" dist="38100" dir="2700000" algn="tl" rotWithShape="0">
                    <a:srgbClr val="000000">
                      <a:alpha val="97000"/>
                    </a:srgbClr>
                  </a:outerShdw>
                </a:effectLst>
                <a:latin typeface="Arial" charset="0"/>
                <a:ea typeface="ＭＳ Ｐゴシック" charset="0"/>
              </a:rPr>
              <a:t>'</a:t>
            </a:r>
            <a:r>
              <a:rPr lang="en-US" sz="5400" b="1" dirty="0">
                <a:solidFill>
                  <a:schemeClr val="tx2"/>
                </a:solidFill>
                <a:effectLst>
                  <a:outerShdw blurRad="50800" dist="38100" dir="2700000" algn="tl" rotWithShape="0">
                    <a:srgbClr val="000000">
                      <a:alpha val="97000"/>
                    </a:srgbClr>
                  </a:outerShdw>
                </a:effectLst>
                <a:latin typeface="Arial" charset="0"/>
                <a:ea typeface="ＭＳ Ｐゴシック" charset="0"/>
              </a:rPr>
              <a:t>s Word</a:t>
            </a:r>
          </a:p>
          <a:p>
            <a:pPr marL="609600" indent="-609600" eaLnBrk="1" hangingPunct="1">
              <a:buFontTx/>
              <a:buAutoNum type="arabicPeriod"/>
              <a:defRPr/>
            </a:pPr>
            <a:r>
              <a:rPr lang="en-US" sz="5400" b="1" dirty="0">
                <a:solidFill>
                  <a:schemeClr val="tx2"/>
                </a:solidFill>
                <a:effectLst>
                  <a:outerShdw blurRad="50800" dist="38100" dir="2700000" algn="tl" rotWithShape="0">
                    <a:srgbClr val="000000">
                      <a:alpha val="97000"/>
                    </a:srgbClr>
                  </a:outerShdw>
                </a:effectLst>
                <a:latin typeface="Arial" charset="0"/>
                <a:ea typeface="ＭＳ Ｐゴシック" charset="0"/>
              </a:rPr>
              <a:t>Souls of People</a:t>
            </a:r>
          </a:p>
        </p:txBody>
      </p:sp>
    </p:spTree>
    <p:extLst>
      <p:ext uri="{BB962C8B-B14F-4D97-AF65-F5344CB8AC3E}">
        <p14:creationId xmlns:p14="http://schemas.microsoft.com/office/powerpoint/2010/main" val="759701241"/>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39620">
                                            <p:txEl>
                                              <p:pRg st="0" end="0"/>
                                            </p:txEl>
                                          </p:spTgt>
                                        </p:tgtEl>
                                        <p:attrNameLst>
                                          <p:attrName>style.visibility</p:attrName>
                                        </p:attrNameLst>
                                      </p:cBhvr>
                                      <p:to>
                                        <p:strVal val="visible"/>
                                      </p:to>
                                    </p:set>
                                    <p:animScale>
                                      <p:cBhvr>
                                        <p:cTn id="7" dur="1000" decel="50000" fill="hold">
                                          <p:stCondLst>
                                            <p:cond delay="0"/>
                                          </p:stCondLst>
                                        </p:cTn>
                                        <p:tgtEl>
                                          <p:spTgt spid="239620">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39620">
                                            <p:txEl>
                                              <p:pRg st="0" end="0"/>
                                            </p:txEl>
                                          </p:spTgt>
                                        </p:tgtEl>
                                        <p:attrNameLst>
                                          <p:attrName>ppt_x</p:attrName>
                                          <p:attrName>ppt_y</p:attrName>
                                        </p:attrNameLst>
                                      </p:cBhvr>
                                    </p:animMotion>
                                    <p:animEffect transition="in" filter="fade">
                                      <p:cBhvr>
                                        <p:cTn id="9" dur="1000"/>
                                        <p:tgtEl>
                                          <p:spTgt spid="239620">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239620">
                                            <p:txEl>
                                              <p:pRg st="1" end="1"/>
                                            </p:txEl>
                                          </p:spTgt>
                                        </p:tgtEl>
                                        <p:attrNameLst>
                                          <p:attrName>style.visibility</p:attrName>
                                        </p:attrNameLst>
                                      </p:cBhvr>
                                      <p:to>
                                        <p:strVal val="visible"/>
                                      </p:to>
                                    </p:set>
                                    <p:animScale>
                                      <p:cBhvr>
                                        <p:cTn id="14" dur="1000" decel="50000" fill="hold">
                                          <p:stCondLst>
                                            <p:cond delay="0"/>
                                          </p:stCondLst>
                                        </p:cTn>
                                        <p:tgtEl>
                                          <p:spTgt spid="239620">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239620">
                                            <p:txEl>
                                              <p:pRg st="1" end="1"/>
                                            </p:txEl>
                                          </p:spTgt>
                                        </p:tgtEl>
                                        <p:attrNameLst>
                                          <p:attrName>ppt_x</p:attrName>
                                          <p:attrName>ppt_y</p:attrName>
                                        </p:attrNameLst>
                                      </p:cBhvr>
                                    </p:animMotion>
                                    <p:animEffect transition="in" filter="fade">
                                      <p:cBhvr>
                                        <p:cTn id="16" dur="1000"/>
                                        <p:tgtEl>
                                          <p:spTgt spid="239620">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239620">
                                            <p:txEl>
                                              <p:pRg st="2" end="2"/>
                                            </p:txEl>
                                          </p:spTgt>
                                        </p:tgtEl>
                                        <p:attrNameLst>
                                          <p:attrName>style.visibility</p:attrName>
                                        </p:attrNameLst>
                                      </p:cBhvr>
                                      <p:to>
                                        <p:strVal val="visible"/>
                                      </p:to>
                                    </p:set>
                                    <p:animScale>
                                      <p:cBhvr>
                                        <p:cTn id="21" dur="1000" decel="50000" fill="hold">
                                          <p:stCondLst>
                                            <p:cond delay="0"/>
                                          </p:stCondLst>
                                        </p:cTn>
                                        <p:tgtEl>
                                          <p:spTgt spid="239620">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239620">
                                            <p:txEl>
                                              <p:pRg st="2" end="2"/>
                                            </p:txEl>
                                          </p:spTgt>
                                        </p:tgtEl>
                                        <p:attrNameLst>
                                          <p:attrName>ppt_x</p:attrName>
                                          <p:attrName>ppt_y</p:attrName>
                                        </p:attrNameLst>
                                      </p:cBhvr>
                                    </p:animMotion>
                                    <p:animEffect transition="in" filter="fade">
                                      <p:cBhvr>
                                        <p:cTn id="23" dur="1000"/>
                                        <p:tgtEl>
                                          <p:spTgt spid="2396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20" grpId="0" build="p"/>
    </p:bld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678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093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21186" name="Rectangle 4"/>
          <p:cNvSpPr>
            <a:spLocks noChangeArrowheads="1"/>
          </p:cNvSpPr>
          <p:nvPr/>
        </p:nvSpPr>
        <p:spPr bwMode="auto">
          <a:xfrm>
            <a:off x="50800" y="381000"/>
            <a:ext cx="2962275" cy="942975"/>
          </a:xfrm>
          <a:prstGeom prst="rect">
            <a:avLst/>
          </a:prstGeom>
          <a:solidFill>
            <a:schemeClr val="tx2"/>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6790" name="Rectangle 6"/>
          <p:cNvSpPr>
            <a:spLocks noGrp="1" noChangeArrowheads="1"/>
          </p:cNvSpPr>
          <p:nvPr>
            <p:ph type="title" idx="4294967295"/>
          </p:nvPr>
        </p:nvSpPr>
        <p:spPr>
          <a:xfrm>
            <a:off x="0" y="76200"/>
            <a:ext cx="2895600" cy="1219200"/>
          </a:xfrm>
        </p:spPr>
        <p:txBody>
          <a:bodyPr/>
          <a:lstStyle/>
          <a:p>
            <a:pPr eaLnBrk="1" hangingPunct="1">
              <a:defRPr/>
            </a:pPr>
            <a:r>
              <a:rPr lang="en-US" b="1">
                <a:solidFill>
                  <a:schemeClr val="bg1"/>
                </a:solidFill>
                <a:latin typeface="Arial" charset="0"/>
                <a:cs typeface="+mj-cs"/>
              </a:rPr>
              <a:t>The One Book</a:t>
            </a:r>
            <a:endParaRPr lang="en-US">
              <a:latin typeface="Arial" charset="0"/>
              <a:cs typeface="+mj-cs"/>
            </a:endParaRPr>
          </a:p>
        </p:txBody>
      </p:sp>
    </p:spTree>
    <p:extLst>
      <p:ext uri="{BB962C8B-B14F-4D97-AF65-F5344CB8AC3E}">
        <p14:creationId xmlns:p14="http://schemas.microsoft.com/office/powerpoint/2010/main" val="1548399951"/>
      </p:ext>
    </p:extLst>
  </p:cSld>
  <p:clrMapOvr>
    <a:masterClrMapping/>
  </p:clrMapOvr>
  <p:transition xmlns:p14="http://schemas.microsoft.com/office/powerpoint/2010/main" spd="med">
    <p:random/>
  </p:transition>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p:txBody>
          <a:bodyPr/>
          <a:lstStyle/>
          <a:p>
            <a:pPr eaLnBrk="1" hangingPunct="1">
              <a:defRPr/>
            </a:pPr>
            <a:r>
              <a:rPr lang="en-US">
                <a:cs typeface="+mj-cs"/>
              </a:rPr>
              <a:t>Premarital Counseling</a:t>
            </a:r>
          </a:p>
        </p:txBody>
      </p:sp>
      <p:sp>
        <p:nvSpPr>
          <p:cNvPr id="400387" name="Rectangle 3"/>
          <p:cNvSpPr>
            <a:spLocks noGrp="1" noChangeArrowheads="1"/>
          </p:cNvSpPr>
          <p:nvPr>
            <p:ph type="body" idx="1"/>
          </p:nvPr>
        </p:nvSpPr>
        <p:spPr/>
        <p:txBody>
          <a:bodyPr/>
          <a:lstStyle/>
          <a:p>
            <a:pPr eaLnBrk="1" hangingPunct="1">
              <a:defRPr/>
            </a:pPr>
            <a:endParaRPr lang="en-US">
              <a:cs typeface="+mn-cs"/>
            </a:endParaRPr>
          </a:p>
        </p:txBody>
      </p:sp>
      <p:pic>
        <p:nvPicPr>
          <p:cNvPr id="223235" name="Picture 4" descr="Aaron &amp; Sylvi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525000" cy="694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0389" name="Rectangle 5"/>
          <p:cNvSpPr>
            <a:spLocks noChangeArrowheads="1"/>
          </p:cNvSpPr>
          <p:nvPr/>
        </p:nvSpPr>
        <p:spPr bwMode="auto">
          <a:xfrm>
            <a:off x="309563" y="1001713"/>
            <a:ext cx="3881437" cy="7508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Times New Roman" charset="0"/>
                <a:ea typeface="ＭＳ Ｐゴシック" charset="0"/>
              </a:rPr>
              <a:t>Indonesia: Sylvia</a:t>
            </a:r>
          </a:p>
        </p:txBody>
      </p:sp>
      <p:sp>
        <p:nvSpPr>
          <p:cNvPr id="400390" name="Rectangle 6"/>
          <p:cNvSpPr>
            <a:spLocks noChangeArrowheads="1"/>
          </p:cNvSpPr>
          <p:nvPr/>
        </p:nvSpPr>
        <p:spPr bwMode="auto">
          <a:xfrm>
            <a:off x="4343400" y="228600"/>
            <a:ext cx="5105400" cy="609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Times New Roman" charset="0"/>
                <a:ea typeface="ＭＳ Ｐゴシック" charset="0"/>
              </a:rPr>
              <a:t>Singapore: Aaron Chan</a:t>
            </a:r>
          </a:p>
        </p:txBody>
      </p:sp>
    </p:spTree>
    <p:extLst>
      <p:ext uri="{BB962C8B-B14F-4D97-AF65-F5344CB8AC3E}">
        <p14:creationId xmlns:p14="http://schemas.microsoft.com/office/powerpoint/2010/main" val="3476880771"/>
      </p:ext>
    </p:extLst>
  </p:cSld>
  <p:clrMapOvr>
    <a:masterClrMapping/>
  </p:clrMapOvr>
  <p:transition xmlns:p14="http://schemas.microsoft.com/office/powerpoint/2010/main" advClick="0" advTm="3000">
    <p:random/>
  </p:transition>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2434" name="Picture 2" descr="Chi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400" y="0"/>
            <a:ext cx="7875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2435" name="Rectangle 3"/>
          <p:cNvSpPr>
            <a:spLocks noGrp="1" noChangeArrowheads="1"/>
          </p:cNvSpPr>
          <p:nvPr>
            <p:ph type="title"/>
          </p:nvPr>
        </p:nvSpPr>
        <p:spPr>
          <a:xfrm>
            <a:off x="685800" y="0"/>
            <a:ext cx="7772400" cy="762000"/>
          </a:xfrm>
        </p:spPr>
        <p:txBody>
          <a:bodyPr/>
          <a:lstStyle/>
          <a:p>
            <a:pPr eaLnBrk="1" hangingPunct="1">
              <a:defRPr/>
            </a:pPr>
            <a:r>
              <a:rPr lang="en-US">
                <a:solidFill>
                  <a:schemeClr val="bg1"/>
                </a:solidFill>
                <a:cs typeface="+mj-cs"/>
              </a:rPr>
              <a:t>Ministry Up North</a:t>
            </a:r>
          </a:p>
        </p:txBody>
      </p:sp>
    </p:spTree>
    <p:extLst>
      <p:ext uri="{BB962C8B-B14F-4D97-AF65-F5344CB8AC3E}">
        <p14:creationId xmlns:p14="http://schemas.microsoft.com/office/powerpoint/2010/main" val="1024151019"/>
      </p:ext>
    </p:extLst>
  </p:cSld>
  <p:clrMapOvr>
    <a:masterClrMapping/>
  </p:clrMapOvr>
  <p:transition xmlns:p14="http://schemas.microsoft.com/office/powerpoint/2010/main" advClick="0" advTm="3000">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02434"/>
                                        </p:tgtEl>
                                        <p:attrNameLst>
                                          <p:attrName>style.visibility</p:attrName>
                                        </p:attrNameLst>
                                      </p:cBhvr>
                                      <p:to>
                                        <p:strVal val="visible"/>
                                      </p:to>
                                    </p:set>
                                    <p:animEffect transition="in" filter="dissolve">
                                      <p:cBhvr>
                                        <p:cTn id="7" dur="500"/>
                                        <p:tgtEl>
                                          <p:spTgt spid="402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7329" name="Picture 2" descr="China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601200" cy="696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6531" name="Rectangle 3"/>
          <p:cNvSpPr>
            <a:spLocks noGrp="1" noChangeArrowheads="1"/>
          </p:cNvSpPr>
          <p:nvPr>
            <p:ph type="title"/>
          </p:nvPr>
        </p:nvSpPr>
        <p:spPr>
          <a:xfrm>
            <a:off x="2971800" y="5257800"/>
            <a:ext cx="2895600" cy="1600200"/>
          </a:xfrm>
        </p:spPr>
        <p:txBody>
          <a:bodyPr/>
          <a:lstStyle/>
          <a:p>
            <a:pPr eaLnBrk="1" hangingPunct="1">
              <a:defRPr/>
            </a:pPr>
            <a:r>
              <a:rPr lang="en-US">
                <a:solidFill>
                  <a:schemeClr val="bg1"/>
                </a:solidFill>
                <a:cs typeface="+mj-cs"/>
              </a:rPr>
              <a:t>Get Involved!</a:t>
            </a:r>
          </a:p>
        </p:txBody>
      </p:sp>
    </p:spTree>
    <p:extLst>
      <p:ext uri="{BB962C8B-B14F-4D97-AF65-F5344CB8AC3E}">
        <p14:creationId xmlns:p14="http://schemas.microsoft.com/office/powerpoint/2010/main" val="3604448640"/>
      </p:ext>
    </p:extLst>
  </p:cSld>
  <p:clrMapOvr>
    <a:masterClrMapping/>
  </p:clrMapOvr>
  <p:transition xmlns:p14="http://schemas.microsoft.com/office/powerpoint/2010/main" advClick="0" advTm="3000">
    <p:random/>
  </p:transition>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4743"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914400"/>
            <a:ext cx="4445000" cy="332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29378" name="Rectangle 8"/>
          <p:cNvSpPr>
            <a:spLocks noChangeArrowheads="1"/>
          </p:cNvSpPr>
          <p:nvPr/>
        </p:nvSpPr>
        <p:spPr bwMode="auto">
          <a:xfrm>
            <a:off x="2209800" y="3276600"/>
            <a:ext cx="2286000" cy="685800"/>
          </a:xfrm>
          <a:prstGeom prst="rect">
            <a:avLst/>
          </a:prstGeom>
          <a:solidFill>
            <a:schemeClr val="tx2"/>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9" name="Rectangle 9"/>
          <p:cNvSpPr>
            <a:spLocks noChangeArrowheads="1"/>
          </p:cNvSpPr>
          <p:nvPr/>
        </p:nvSpPr>
        <p:spPr bwMode="auto">
          <a:xfrm>
            <a:off x="2590800" y="914400"/>
            <a:ext cx="2057400" cy="381000"/>
          </a:xfrm>
          <a:prstGeom prst="rect">
            <a:avLst/>
          </a:prstGeom>
          <a:solidFill>
            <a:schemeClr val="tx2"/>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4739" name="Rectangle 3"/>
          <p:cNvSpPr>
            <a:spLocks noGrp="1" noChangeArrowheads="1"/>
          </p:cNvSpPr>
          <p:nvPr>
            <p:ph type="title" idx="4294967295"/>
          </p:nvPr>
        </p:nvSpPr>
        <p:spPr>
          <a:xfrm>
            <a:off x="228600" y="2209800"/>
            <a:ext cx="8915400" cy="4495800"/>
          </a:xfrm>
        </p:spPr>
        <p:txBody>
          <a:bodyPr/>
          <a:lstStyle/>
          <a:p>
            <a:pPr eaLnBrk="1" hangingPunct="1">
              <a:defRPr/>
            </a:pPr>
            <a:r>
              <a:rPr lang="en-US" sz="5400" b="1" dirty="0">
                <a:solidFill>
                  <a:schemeClr val="bg1"/>
                </a:solidFill>
                <a:latin typeface="Arial" charset="0"/>
                <a:cs typeface="+mj-cs"/>
              </a:rPr>
              <a:t>You can defeat discouragement by following God</a:t>
            </a:r>
            <a:r>
              <a:rPr lang="fr-FR" altLang="ja-JP" sz="5400" b="1" dirty="0">
                <a:solidFill>
                  <a:schemeClr val="bg1"/>
                </a:solidFill>
                <a:latin typeface="Arial" charset="0"/>
                <a:cs typeface="+mj-cs"/>
              </a:rPr>
              <a:t>'</a:t>
            </a:r>
            <a:r>
              <a:rPr lang="en-US" sz="5400" b="1" dirty="0">
                <a:solidFill>
                  <a:schemeClr val="bg1"/>
                </a:solidFill>
                <a:latin typeface="Arial" charset="0"/>
                <a:cs typeface="+mj-cs"/>
              </a:rPr>
              <a:t>s </a:t>
            </a:r>
            <a:r>
              <a:rPr lang="en-US" sz="5400" b="1" dirty="0">
                <a:solidFill>
                  <a:srgbClr val="FFFF00"/>
                </a:solidFill>
                <a:latin typeface="Arial" charset="0"/>
                <a:cs typeface="+mj-cs"/>
              </a:rPr>
              <a:t>priorities</a:t>
            </a:r>
            <a:r>
              <a:rPr lang="en-US" sz="5400" b="1" dirty="0">
                <a:solidFill>
                  <a:schemeClr val="bg1"/>
                </a:solidFill>
                <a:latin typeface="Arial" charset="0"/>
                <a:cs typeface="+mj-cs"/>
              </a:rPr>
              <a:t> </a:t>
            </a:r>
            <a:br>
              <a:rPr lang="en-US" sz="5400" b="1" dirty="0">
                <a:solidFill>
                  <a:schemeClr val="bg1"/>
                </a:solidFill>
                <a:latin typeface="Arial" charset="0"/>
                <a:cs typeface="+mj-cs"/>
              </a:rPr>
            </a:br>
            <a:r>
              <a:rPr lang="en-US" sz="5400" b="1" dirty="0">
                <a:solidFill>
                  <a:schemeClr val="bg1"/>
                </a:solidFill>
                <a:latin typeface="Arial" charset="0"/>
                <a:cs typeface="+mj-cs"/>
              </a:rPr>
              <a:t>(Main Idea)</a:t>
            </a:r>
            <a:endParaRPr lang="en-US" dirty="0">
              <a:solidFill>
                <a:schemeClr val="bg1"/>
              </a:solidFill>
              <a:cs typeface="+mj-cs"/>
            </a:endParaRPr>
          </a:p>
        </p:txBody>
      </p:sp>
    </p:spTree>
    <p:extLst>
      <p:ext uri="{BB962C8B-B14F-4D97-AF65-F5344CB8AC3E}">
        <p14:creationId xmlns:p14="http://schemas.microsoft.com/office/powerpoint/2010/main" val="4023708845"/>
      </p:ext>
    </p:extLst>
  </p:cSld>
  <p:clrMapOvr>
    <a:masterClrMapping/>
  </p:clrMapOvr>
  <p:transition xmlns:p14="http://schemas.microsoft.com/office/powerpoint/2010/main" spd="med">
    <p:random/>
  </p:transition>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 in </a:t>
            </a:r>
            <a:r>
              <a:rPr lang="en-US" sz="3600" b="1" dirty="0">
                <a:solidFill>
                  <a:srgbClr val="FFFFFF"/>
                </a:solidFill>
                <a:effectLst>
                  <a:glow rad="127000">
                    <a:srgbClr val="000000"/>
                  </a:glow>
                </a:effectLst>
                <a:latin typeface="Arial"/>
                <a:cs typeface="Arial"/>
              </a:rPr>
              <a:t>2 Corinthians</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Believers are secure in salvation that can never be lost (1:21-22; 5:10).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27b</a:t>
            </a:r>
          </a:p>
        </p:txBody>
      </p:sp>
    </p:spTree>
    <p:extLst>
      <p:ext uri="{BB962C8B-B14F-4D97-AF65-F5344CB8AC3E}">
        <p14:creationId xmlns:p14="http://schemas.microsoft.com/office/powerpoint/2010/main" val="25588715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31426" name="Picture 2" descr="Flowers 0052"/>
          <p:cNvPicPr>
            <a:picLocks noChangeAspect="1" noChangeArrowheads="1"/>
          </p:cNvPicPr>
          <p:nvPr/>
        </p:nvPicPr>
        <p:blipFill>
          <a:blip r:embed="rId3" cstate="screen">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1603" name="Rectangle 3"/>
          <p:cNvSpPr>
            <a:spLocks noGrp="1" noChangeArrowheads="1"/>
          </p:cNvSpPr>
          <p:nvPr>
            <p:ph type="ctrTitle"/>
          </p:nvPr>
        </p:nvSpPr>
        <p:spPr>
          <a:xfrm>
            <a:off x="228600" y="304800"/>
            <a:ext cx="8915400" cy="838200"/>
          </a:xfrm>
          <a:effectLst>
            <a:outerShdw blurRad="63500" dist="107763" dir="18900000" algn="ctr" rotWithShape="0">
              <a:srgbClr val="000000">
                <a:alpha val="74998"/>
              </a:srgbClr>
            </a:outerShdw>
          </a:effectLst>
        </p:spPr>
        <p:txBody>
          <a:bodyPr/>
          <a:lstStyle/>
          <a:p>
            <a:pPr eaLnBrk="1" hangingPunct="1">
              <a:defRPr/>
            </a:pPr>
            <a:r>
              <a:rPr lang="en-US" sz="6000" b="1" u="sng">
                <a:latin typeface="Arial" charset="0"/>
                <a:cs typeface="+mj-cs"/>
              </a:rPr>
              <a:t>Eternal Priorities</a:t>
            </a:r>
            <a:endParaRPr lang="en-US" sz="5400" b="1">
              <a:latin typeface="Arial" charset="0"/>
              <a:cs typeface="+mj-cs"/>
            </a:endParaRPr>
          </a:p>
        </p:txBody>
      </p:sp>
      <p:sp>
        <p:nvSpPr>
          <p:cNvPr id="281604" name="Rectangle 4"/>
          <p:cNvSpPr>
            <a:spLocks noGrp="1" noChangeArrowheads="1"/>
          </p:cNvSpPr>
          <p:nvPr>
            <p:ph type="subTitle" idx="1"/>
          </p:nvPr>
        </p:nvSpPr>
        <p:spPr>
          <a:xfrm>
            <a:off x="1371600" y="1371600"/>
            <a:ext cx="6934200" cy="2971800"/>
          </a:xfrm>
          <a:effectLst>
            <a:outerShdw blurRad="63500" dist="35921" dir="2700000" algn="ctr" rotWithShape="0">
              <a:srgbClr val="000000">
                <a:alpha val="74998"/>
              </a:srgbClr>
            </a:outerShdw>
          </a:effectLst>
        </p:spPr>
        <p:txBody>
          <a:bodyPr/>
          <a:lstStyle/>
          <a:p>
            <a:pPr marL="609600" indent="-609600" eaLnBrk="1" hangingPunct="1">
              <a:buFont typeface="Arial" charset="0"/>
              <a:buAutoNum type="arabicPeriod"/>
              <a:defRPr/>
            </a:pPr>
            <a:r>
              <a:rPr lang="en-US" sz="5400" b="1" dirty="0">
                <a:solidFill>
                  <a:schemeClr val="tx2"/>
                </a:solidFill>
                <a:effectLst>
                  <a:glow rad="292100">
                    <a:schemeClr val="bg1">
                      <a:alpha val="75000"/>
                    </a:schemeClr>
                  </a:glow>
                </a:effectLst>
                <a:latin typeface="Arial" charset="0"/>
                <a:cs typeface="+mn-cs"/>
              </a:rPr>
              <a:t>God</a:t>
            </a:r>
          </a:p>
          <a:p>
            <a:pPr marL="609600" indent="-609600" eaLnBrk="1" hangingPunct="1">
              <a:buFont typeface="Arial" charset="0"/>
              <a:buAutoNum type="arabicPeriod"/>
              <a:defRPr/>
            </a:pPr>
            <a:r>
              <a:rPr lang="en-US" sz="5400" b="1" dirty="0">
                <a:solidFill>
                  <a:schemeClr val="tx2"/>
                </a:solidFill>
                <a:effectLst>
                  <a:glow rad="292100">
                    <a:schemeClr val="bg1">
                      <a:alpha val="75000"/>
                    </a:schemeClr>
                  </a:glow>
                </a:effectLst>
                <a:latin typeface="Arial" charset="0"/>
                <a:cs typeface="+mn-cs"/>
              </a:rPr>
              <a:t>God</a:t>
            </a:r>
            <a:r>
              <a:rPr lang="fr-FR" altLang="ja-JP" sz="5400" b="1" dirty="0">
                <a:solidFill>
                  <a:schemeClr val="tx2"/>
                </a:solidFill>
                <a:effectLst>
                  <a:glow rad="292100">
                    <a:schemeClr val="bg1">
                      <a:alpha val="75000"/>
                    </a:schemeClr>
                  </a:glow>
                </a:effectLst>
                <a:latin typeface="Arial"/>
                <a:cs typeface="+mn-cs"/>
              </a:rPr>
              <a:t>'</a:t>
            </a:r>
            <a:r>
              <a:rPr lang="en-US" sz="5400" b="1" dirty="0">
                <a:solidFill>
                  <a:schemeClr val="tx2"/>
                </a:solidFill>
                <a:effectLst>
                  <a:glow rad="292100">
                    <a:schemeClr val="bg1">
                      <a:alpha val="75000"/>
                    </a:schemeClr>
                  </a:glow>
                </a:effectLst>
                <a:latin typeface="Arial" charset="0"/>
                <a:cs typeface="+mn-cs"/>
              </a:rPr>
              <a:t>s Word</a:t>
            </a:r>
          </a:p>
          <a:p>
            <a:pPr marL="609600" indent="-609600" eaLnBrk="1" hangingPunct="1">
              <a:buFont typeface="Arial" charset="0"/>
              <a:buAutoNum type="arabicPeriod"/>
              <a:defRPr/>
            </a:pPr>
            <a:r>
              <a:rPr lang="en-US" sz="5400" b="1" dirty="0">
                <a:solidFill>
                  <a:schemeClr val="tx2"/>
                </a:solidFill>
                <a:effectLst>
                  <a:glow rad="292100">
                    <a:schemeClr val="bg1">
                      <a:alpha val="75000"/>
                    </a:schemeClr>
                  </a:glow>
                </a:effectLst>
                <a:latin typeface="Arial" charset="0"/>
                <a:cs typeface="+mn-cs"/>
              </a:rPr>
              <a:t>Souls of People</a:t>
            </a:r>
          </a:p>
        </p:txBody>
      </p:sp>
    </p:spTree>
    <p:extLst>
      <p:ext uri="{BB962C8B-B14F-4D97-AF65-F5344CB8AC3E}">
        <p14:creationId xmlns:p14="http://schemas.microsoft.com/office/powerpoint/2010/main" val="2656073133"/>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81604">
                                            <p:txEl>
                                              <p:pRg st="0" end="0"/>
                                            </p:txEl>
                                          </p:spTgt>
                                        </p:tgtEl>
                                        <p:attrNameLst>
                                          <p:attrName>style.visibility</p:attrName>
                                        </p:attrNameLst>
                                      </p:cBhvr>
                                      <p:to>
                                        <p:strVal val="visible"/>
                                      </p:to>
                                    </p:set>
                                    <p:animScale>
                                      <p:cBhvr>
                                        <p:cTn id="7" dur="2000" decel="50000" fill="hold">
                                          <p:stCondLst>
                                            <p:cond delay="0"/>
                                          </p:stCondLst>
                                        </p:cTn>
                                        <p:tgtEl>
                                          <p:spTgt spid="28160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2000" decel="50000" fill="hold">
                                          <p:stCondLst>
                                            <p:cond delay="0"/>
                                          </p:stCondLst>
                                        </p:cTn>
                                        <p:tgtEl>
                                          <p:spTgt spid="281604">
                                            <p:txEl>
                                              <p:pRg st="0" end="0"/>
                                            </p:txEl>
                                          </p:spTgt>
                                        </p:tgtEl>
                                        <p:attrNameLst>
                                          <p:attrName>ppt_x</p:attrName>
                                          <p:attrName>ppt_y</p:attrName>
                                        </p:attrNameLst>
                                      </p:cBhvr>
                                    </p:animMotion>
                                    <p:animEffect transition="in" filter="fade">
                                      <p:cBhvr>
                                        <p:cTn id="9" dur="2000"/>
                                        <p:tgtEl>
                                          <p:spTgt spid="281604">
                                            <p:txEl>
                                              <p:pRg st="0" end="0"/>
                                            </p:txEl>
                                          </p:spTgt>
                                        </p:tgtEl>
                                      </p:cBhvr>
                                    </p:animEffect>
                                  </p:childTnLst>
                                </p:cTn>
                              </p:par>
                            </p:childTnLst>
                          </p:cTn>
                        </p:par>
                      </p:childTnLst>
                    </p:cTn>
                  </p:par>
                  <p:par>
                    <p:cTn id="10" fill="hold">
                      <p:stCondLst>
                        <p:cond delay="indefinite"/>
                      </p:stCondLst>
                      <p:childTnLst>
                        <p:par>
                          <p:cTn id="11" fill="hold" nodeType="afterGroup">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281604">
                                            <p:txEl>
                                              <p:pRg st="1" end="1"/>
                                            </p:txEl>
                                          </p:spTgt>
                                        </p:tgtEl>
                                        <p:attrNameLst>
                                          <p:attrName>style.visibility</p:attrName>
                                        </p:attrNameLst>
                                      </p:cBhvr>
                                      <p:to>
                                        <p:strVal val="visible"/>
                                      </p:to>
                                    </p:set>
                                    <p:animScale>
                                      <p:cBhvr>
                                        <p:cTn id="14" dur="2000" decel="50000" fill="hold">
                                          <p:stCondLst>
                                            <p:cond delay="0"/>
                                          </p:stCondLst>
                                        </p:cTn>
                                        <p:tgtEl>
                                          <p:spTgt spid="281604">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2000" decel="50000" fill="hold">
                                          <p:stCondLst>
                                            <p:cond delay="0"/>
                                          </p:stCondLst>
                                        </p:cTn>
                                        <p:tgtEl>
                                          <p:spTgt spid="281604">
                                            <p:txEl>
                                              <p:pRg st="1" end="1"/>
                                            </p:txEl>
                                          </p:spTgt>
                                        </p:tgtEl>
                                        <p:attrNameLst>
                                          <p:attrName>ppt_x</p:attrName>
                                          <p:attrName>ppt_y</p:attrName>
                                        </p:attrNameLst>
                                      </p:cBhvr>
                                    </p:animMotion>
                                    <p:animEffect transition="in" filter="fade">
                                      <p:cBhvr>
                                        <p:cTn id="16" dur="2000"/>
                                        <p:tgtEl>
                                          <p:spTgt spid="281604">
                                            <p:txEl>
                                              <p:pRg st="1" end="1"/>
                                            </p:txEl>
                                          </p:spTgt>
                                        </p:tgtEl>
                                      </p:cBhvr>
                                    </p:animEffect>
                                  </p:childTnLst>
                                </p:cTn>
                              </p:par>
                            </p:childTnLst>
                          </p:cTn>
                        </p:par>
                      </p:childTnLst>
                    </p:cTn>
                  </p:par>
                  <p:par>
                    <p:cTn id="17" fill="hold">
                      <p:stCondLst>
                        <p:cond delay="indefinite"/>
                      </p:stCondLst>
                      <p:childTnLst>
                        <p:par>
                          <p:cTn id="18" fill="hold" nodeType="afterGroup">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281604">
                                            <p:txEl>
                                              <p:pRg st="2" end="2"/>
                                            </p:txEl>
                                          </p:spTgt>
                                        </p:tgtEl>
                                        <p:attrNameLst>
                                          <p:attrName>style.visibility</p:attrName>
                                        </p:attrNameLst>
                                      </p:cBhvr>
                                      <p:to>
                                        <p:strVal val="visible"/>
                                      </p:to>
                                    </p:set>
                                    <p:animScale>
                                      <p:cBhvr>
                                        <p:cTn id="21" dur="2000" decel="50000" fill="hold">
                                          <p:stCondLst>
                                            <p:cond delay="0"/>
                                          </p:stCondLst>
                                        </p:cTn>
                                        <p:tgtEl>
                                          <p:spTgt spid="281604">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2000" decel="50000" fill="hold">
                                          <p:stCondLst>
                                            <p:cond delay="0"/>
                                          </p:stCondLst>
                                        </p:cTn>
                                        <p:tgtEl>
                                          <p:spTgt spid="281604">
                                            <p:txEl>
                                              <p:pRg st="2" end="2"/>
                                            </p:txEl>
                                          </p:spTgt>
                                        </p:tgtEl>
                                        <p:attrNameLst>
                                          <p:attrName>ppt_x</p:attrName>
                                          <p:attrName>ppt_y</p:attrName>
                                        </p:attrNameLst>
                                      </p:cBhvr>
                                    </p:animMotion>
                                    <p:animEffect transition="in" filter="fade">
                                      <p:cBhvr>
                                        <p:cTn id="23" dur="2000"/>
                                        <p:tgtEl>
                                          <p:spTgt spid="28160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4" grpId="0" build="p"/>
    </p:bld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7250" name="Rectangle 2"/>
          <p:cNvSpPr>
            <a:spLocks noGrp="1" noChangeArrowheads="1"/>
          </p:cNvSpPr>
          <p:nvPr>
            <p:ph type="title" idx="4294967295"/>
          </p:nvPr>
        </p:nvSpPr>
        <p:spPr/>
        <p:txBody>
          <a:bodyPr/>
          <a:lstStyle/>
          <a:p>
            <a:pPr eaLnBrk="1" hangingPunct="1">
              <a:defRPr/>
            </a:pPr>
            <a:r>
              <a:rPr lang="en-US">
                <a:solidFill>
                  <a:schemeClr val="bg1"/>
                </a:solidFill>
                <a:cs typeface="+mj-cs"/>
              </a:rPr>
              <a:t>My two brothers</a:t>
            </a:r>
            <a:endParaRPr lang="en-US">
              <a:cs typeface="+mj-cs"/>
            </a:endParaRPr>
          </a:p>
        </p:txBody>
      </p:sp>
      <p:pic>
        <p:nvPicPr>
          <p:cNvPr id="233474" name="Picture 3" descr="IMG_7936"/>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900113"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19024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8274" name="Rectangle 2"/>
          <p:cNvSpPr>
            <a:spLocks noGrp="1" noChangeArrowheads="1"/>
          </p:cNvSpPr>
          <p:nvPr>
            <p:ph type="title" idx="4294967295"/>
          </p:nvPr>
        </p:nvSpPr>
        <p:spPr>
          <a:xfrm>
            <a:off x="3581400" y="533400"/>
            <a:ext cx="1981200" cy="3429000"/>
          </a:xfrm>
        </p:spPr>
        <p:txBody>
          <a:bodyPr/>
          <a:lstStyle/>
          <a:p>
            <a:pPr eaLnBrk="1" hangingPunct="1">
              <a:defRPr/>
            </a:pPr>
            <a:r>
              <a:rPr lang="en-US">
                <a:solidFill>
                  <a:schemeClr val="bg1"/>
                </a:solidFill>
                <a:cs typeface="+mj-cs"/>
              </a:rPr>
              <a:t>Five More Homes</a:t>
            </a:r>
            <a:endParaRPr lang="en-US">
              <a:cs typeface="+mj-cs"/>
            </a:endParaRPr>
          </a:p>
        </p:txBody>
      </p:sp>
      <p:pic>
        <p:nvPicPr>
          <p:cNvPr id="438275" name="Picture 3" descr="IMG_7926"/>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0"/>
            <a:ext cx="358140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8277" name="Picture 5" descr="IMG_7926"/>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2362200"/>
            <a:ext cx="358140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8278" name="Picture 6" descr="IMG_7926"/>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4781550"/>
            <a:ext cx="358140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8279" name="Picture 7" descr="IMG_7926"/>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5562600" y="0"/>
            <a:ext cx="358140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8280" name="Picture 8" descr="IMG_7926"/>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5562600" y="2362200"/>
            <a:ext cx="358140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8281" name="Picture 9" descr="IMG_7926"/>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5562600" y="4781550"/>
            <a:ext cx="358140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8282" name="WordArt 10"/>
          <p:cNvSpPr>
            <a:spLocks noChangeArrowheads="1" noChangeShapeType="1" noTextEdit="1"/>
          </p:cNvSpPr>
          <p:nvPr/>
        </p:nvSpPr>
        <p:spPr bwMode="auto">
          <a:xfrm>
            <a:off x="1524000" y="1066800"/>
            <a:ext cx="2438400" cy="1312863"/>
          </a:xfrm>
          <a:prstGeom prst="rect">
            <a:avLst/>
          </a:prstGeom>
        </p:spPr>
        <p:txBody>
          <a:bodyPr wrap="none" fromWordArt="1">
            <a:prstTxWarp prst="textCascadeUp">
              <a:avLst>
                <a:gd name="adj" fmla="val 44444"/>
              </a:avLst>
            </a:prstTxWarp>
            <a:scene3d>
              <a:camera prst="legacyPerspectiveFront">
                <a:rot lat="2051997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+$50,000</a:t>
            </a:r>
          </a:p>
        </p:txBody>
      </p:sp>
      <p:sp>
        <p:nvSpPr>
          <p:cNvPr id="438283" name="WordArt 11"/>
          <p:cNvSpPr>
            <a:spLocks noChangeArrowheads="1" noChangeShapeType="1" noTextEdit="1"/>
          </p:cNvSpPr>
          <p:nvPr/>
        </p:nvSpPr>
        <p:spPr bwMode="auto">
          <a:xfrm>
            <a:off x="1752600" y="3429000"/>
            <a:ext cx="2438400" cy="1312863"/>
          </a:xfrm>
          <a:prstGeom prst="rect">
            <a:avLst/>
          </a:prstGeom>
        </p:spPr>
        <p:txBody>
          <a:bodyPr wrap="none" fromWordArt="1">
            <a:prstTxWarp prst="textCascadeUp">
              <a:avLst>
                <a:gd name="adj" fmla="val 44444"/>
              </a:avLst>
            </a:prstTxWarp>
            <a:scene3d>
              <a:camera prst="legacyPerspectiveFront">
                <a:rot lat="2051997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+$50,000</a:t>
            </a:r>
          </a:p>
        </p:txBody>
      </p:sp>
      <p:sp>
        <p:nvSpPr>
          <p:cNvPr id="438284" name="WordArt 12"/>
          <p:cNvSpPr>
            <a:spLocks noChangeArrowheads="1" noChangeShapeType="1" noTextEdit="1"/>
          </p:cNvSpPr>
          <p:nvPr/>
        </p:nvSpPr>
        <p:spPr bwMode="auto">
          <a:xfrm>
            <a:off x="1905000" y="5545138"/>
            <a:ext cx="2438400" cy="1312862"/>
          </a:xfrm>
          <a:prstGeom prst="rect">
            <a:avLst/>
          </a:prstGeom>
        </p:spPr>
        <p:txBody>
          <a:bodyPr wrap="none" fromWordArt="1">
            <a:prstTxWarp prst="textCascadeUp">
              <a:avLst>
                <a:gd name="adj" fmla="val 44444"/>
              </a:avLst>
            </a:prstTxWarp>
            <a:scene3d>
              <a:camera prst="legacyPerspectiveFront">
                <a:rot lat="2051997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+$50,000</a:t>
            </a:r>
          </a:p>
        </p:txBody>
      </p:sp>
      <p:sp>
        <p:nvSpPr>
          <p:cNvPr id="438285" name="WordArt 13"/>
          <p:cNvSpPr>
            <a:spLocks noChangeArrowheads="1" noChangeShapeType="1" noTextEdit="1"/>
          </p:cNvSpPr>
          <p:nvPr/>
        </p:nvSpPr>
        <p:spPr bwMode="auto">
          <a:xfrm>
            <a:off x="6629400" y="1066800"/>
            <a:ext cx="2438400" cy="1312863"/>
          </a:xfrm>
          <a:prstGeom prst="rect">
            <a:avLst/>
          </a:prstGeom>
        </p:spPr>
        <p:txBody>
          <a:bodyPr wrap="none" fromWordArt="1">
            <a:prstTxWarp prst="textCascadeUp">
              <a:avLst>
                <a:gd name="adj" fmla="val 44444"/>
              </a:avLst>
            </a:prstTxWarp>
            <a:scene3d>
              <a:camera prst="legacyPerspectiveFront">
                <a:rot lat="2051997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+$50,000</a:t>
            </a:r>
          </a:p>
        </p:txBody>
      </p:sp>
      <p:sp>
        <p:nvSpPr>
          <p:cNvPr id="438286" name="WordArt 14"/>
          <p:cNvSpPr>
            <a:spLocks noChangeArrowheads="1" noChangeShapeType="1" noTextEdit="1"/>
          </p:cNvSpPr>
          <p:nvPr/>
        </p:nvSpPr>
        <p:spPr bwMode="auto">
          <a:xfrm>
            <a:off x="6629400" y="3429000"/>
            <a:ext cx="2438400" cy="1312863"/>
          </a:xfrm>
          <a:prstGeom prst="rect">
            <a:avLst/>
          </a:prstGeom>
        </p:spPr>
        <p:txBody>
          <a:bodyPr wrap="none" fromWordArt="1">
            <a:prstTxWarp prst="textCascadeUp">
              <a:avLst>
                <a:gd name="adj" fmla="val 44444"/>
              </a:avLst>
            </a:prstTxWarp>
            <a:scene3d>
              <a:camera prst="legacyPerspectiveFront">
                <a:rot lat="2051997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+$50,000</a:t>
            </a:r>
          </a:p>
        </p:txBody>
      </p:sp>
      <p:sp>
        <p:nvSpPr>
          <p:cNvPr id="438287" name="WordArt 15"/>
          <p:cNvSpPr>
            <a:spLocks noChangeArrowheads="1" noChangeShapeType="1" noTextEdit="1"/>
          </p:cNvSpPr>
          <p:nvPr/>
        </p:nvSpPr>
        <p:spPr bwMode="auto">
          <a:xfrm>
            <a:off x="6629400" y="5545138"/>
            <a:ext cx="2438400" cy="1312862"/>
          </a:xfrm>
          <a:prstGeom prst="rect">
            <a:avLst/>
          </a:prstGeom>
        </p:spPr>
        <p:txBody>
          <a:bodyPr wrap="none" fromWordArt="1">
            <a:prstTxWarp prst="textCascadeUp">
              <a:avLst>
                <a:gd name="adj" fmla="val 44444"/>
              </a:avLst>
            </a:prstTxWarp>
            <a:scene3d>
              <a:camera prst="legacyPerspectiveFront">
                <a:rot lat="2051997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+$50,000</a:t>
            </a:r>
          </a:p>
        </p:txBody>
      </p:sp>
    </p:spTree>
    <p:extLst>
      <p:ext uri="{BB962C8B-B14F-4D97-AF65-F5344CB8AC3E}">
        <p14:creationId xmlns:p14="http://schemas.microsoft.com/office/powerpoint/2010/main" val="16714056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438275"/>
                                        </p:tgtEl>
                                        <p:attrNameLst>
                                          <p:attrName>style.visibility</p:attrName>
                                        </p:attrNameLst>
                                      </p:cBhvr>
                                      <p:to>
                                        <p:strVal val="visible"/>
                                      </p:to>
                                    </p:set>
                                    <p:anim calcmode="lin" valueType="num">
                                      <p:cBhvr>
                                        <p:cTn id="7" dur="1000" fill="hold"/>
                                        <p:tgtEl>
                                          <p:spTgt spid="438275"/>
                                        </p:tgtEl>
                                        <p:attrNameLst>
                                          <p:attrName>ppt_w</p:attrName>
                                        </p:attrNameLst>
                                      </p:cBhvr>
                                      <p:tavLst>
                                        <p:tav tm="0">
                                          <p:val>
                                            <p:fltVal val="0"/>
                                          </p:val>
                                        </p:tav>
                                        <p:tav tm="100000">
                                          <p:val>
                                            <p:strVal val="#ppt_w"/>
                                          </p:val>
                                        </p:tav>
                                      </p:tavLst>
                                    </p:anim>
                                    <p:anim calcmode="lin" valueType="num">
                                      <p:cBhvr>
                                        <p:cTn id="8" dur="1000" fill="hold"/>
                                        <p:tgtEl>
                                          <p:spTgt spid="438275"/>
                                        </p:tgtEl>
                                        <p:attrNameLst>
                                          <p:attrName>ppt_h</p:attrName>
                                        </p:attrNameLst>
                                      </p:cBhvr>
                                      <p:tavLst>
                                        <p:tav tm="0">
                                          <p:val>
                                            <p:fltVal val="0"/>
                                          </p:val>
                                        </p:tav>
                                        <p:tav tm="100000">
                                          <p:val>
                                            <p:strVal val="#ppt_h"/>
                                          </p:val>
                                        </p:tav>
                                      </p:tavLst>
                                    </p:anim>
                                    <p:anim calcmode="lin" valueType="num">
                                      <p:cBhvr>
                                        <p:cTn id="9" dur="1000" fill="hold"/>
                                        <p:tgtEl>
                                          <p:spTgt spid="43827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38275"/>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nodeType="afterEffect">
                                  <p:stCondLst>
                                    <p:cond delay="0"/>
                                  </p:stCondLst>
                                  <p:childTnLst>
                                    <p:set>
                                      <p:cBhvr>
                                        <p:cTn id="13" dur="1" fill="hold">
                                          <p:stCondLst>
                                            <p:cond delay="0"/>
                                          </p:stCondLst>
                                        </p:cTn>
                                        <p:tgtEl>
                                          <p:spTgt spid="438277"/>
                                        </p:tgtEl>
                                        <p:attrNameLst>
                                          <p:attrName>style.visibility</p:attrName>
                                        </p:attrNameLst>
                                      </p:cBhvr>
                                      <p:to>
                                        <p:strVal val="visible"/>
                                      </p:to>
                                    </p:set>
                                    <p:anim calcmode="lin" valueType="num">
                                      <p:cBhvr>
                                        <p:cTn id="14" dur="1000" fill="hold"/>
                                        <p:tgtEl>
                                          <p:spTgt spid="438277"/>
                                        </p:tgtEl>
                                        <p:attrNameLst>
                                          <p:attrName>ppt_w</p:attrName>
                                        </p:attrNameLst>
                                      </p:cBhvr>
                                      <p:tavLst>
                                        <p:tav tm="0">
                                          <p:val>
                                            <p:fltVal val="0"/>
                                          </p:val>
                                        </p:tav>
                                        <p:tav tm="100000">
                                          <p:val>
                                            <p:strVal val="#ppt_w"/>
                                          </p:val>
                                        </p:tav>
                                      </p:tavLst>
                                    </p:anim>
                                    <p:anim calcmode="lin" valueType="num">
                                      <p:cBhvr>
                                        <p:cTn id="15" dur="1000" fill="hold"/>
                                        <p:tgtEl>
                                          <p:spTgt spid="438277"/>
                                        </p:tgtEl>
                                        <p:attrNameLst>
                                          <p:attrName>ppt_h</p:attrName>
                                        </p:attrNameLst>
                                      </p:cBhvr>
                                      <p:tavLst>
                                        <p:tav tm="0">
                                          <p:val>
                                            <p:fltVal val="0"/>
                                          </p:val>
                                        </p:tav>
                                        <p:tav tm="100000">
                                          <p:val>
                                            <p:strVal val="#ppt_h"/>
                                          </p:val>
                                        </p:tav>
                                      </p:tavLst>
                                    </p:anim>
                                    <p:anim calcmode="lin" valueType="num">
                                      <p:cBhvr>
                                        <p:cTn id="16" dur="1000" fill="hold"/>
                                        <p:tgtEl>
                                          <p:spTgt spid="438277"/>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438277"/>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2000"/>
                            </p:stCondLst>
                            <p:childTnLst>
                              <p:par>
                                <p:cTn id="19" presetID="15" presetClass="entr" presetSubtype="0" fill="hold" nodeType="afterEffect">
                                  <p:stCondLst>
                                    <p:cond delay="0"/>
                                  </p:stCondLst>
                                  <p:childTnLst>
                                    <p:set>
                                      <p:cBhvr>
                                        <p:cTn id="20" dur="1" fill="hold">
                                          <p:stCondLst>
                                            <p:cond delay="0"/>
                                          </p:stCondLst>
                                        </p:cTn>
                                        <p:tgtEl>
                                          <p:spTgt spid="438278"/>
                                        </p:tgtEl>
                                        <p:attrNameLst>
                                          <p:attrName>style.visibility</p:attrName>
                                        </p:attrNameLst>
                                      </p:cBhvr>
                                      <p:to>
                                        <p:strVal val="visible"/>
                                      </p:to>
                                    </p:set>
                                    <p:anim calcmode="lin" valueType="num">
                                      <p:cBhvr>
                                        <p:cTn id="21" dur="1000" fill="hold"/>
                                        <p:tgtEl>
                                          <p:spTgt spid="438278"/>
                                        </p:tgtEl>
                                        <p:attrNameLst>
                                          <p:attrName>ppt_w</p:attrName>
                                        </p:attrNameLst>
                                      </p:cBhvr>
                                      <p:tavLst>
                                        <p:tav tm="0">
                                          <p:val>
                                            <p:fltVal val="0"/>
                                          </p:val>
                                        </p:tav>
                                        <p:tav tm="100000">
                                          <p:val>
                                            <p:strVal val="#ppt_w"/>
                                          </p:val>
                                        </p:tav>
                                      </p:tavLst>
                                    </p:anim>
                                    <p:anim calcmode="lin" valueType="num">
                                      <p:cBhvr>
                                        <p:cTn id="22" dur="1000" fill="hold"/>
                                        <p:tgtEl>
                                          <p:spTgt spid="438278"/>
                                        </p:tgtEl>
                                        <p:attrNameLst>
                                          <p:attrName>ppt_h</p:attrName>
                                        </p:attrNameLst>
                                      </p:cBhvr>
                                      <p:tavLst>
                                        <p:tav tm="0">
                                          <p:val>
                                            <p:fltVal val="0"/>
                                          </p:val>
                                        </p:tav>
                                        <p:tav tm="100000">
                                          <p:val>
                                            <p:strVal val="#ppt_h"/>
                                          </p:val>
                                        </p:tav>
                                      </p:tavLst>
                                    </p:anim>
                                    <p:anim calcmode="lin" valueType="num">
                                      <p:cBhvr>
                                        <p:cTn id="23" dur="1000" fill="hold"/>
                                        <p:tgtEl>
                                          <p:spTgt spid="438278"/>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438278"/>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3000"/>
                            </p:stCondLst>
                            <p:childTnLst>
                              <p:par>
                                <p:cTn id="26" presetID="15" presetClass="entr" presetSubtype="0" fill="hold" nodeType="afterEffect">
                                  <p:stCondLst>
                                    <p:cond delay="0"/>
                                  </p:stCondLst>
                                  <p:childTnLst>
                                    <p:set>
                                      <p:cBhvr>
                                        <p:cTn id="27" dur="1" fill="hold">
                                          <p:stCondLst>
                                            <p:cond delay="0"/>
                                          </p:stCondLst>
                                        </p:cTn>
                                        <p:tgtEl>
                                          <p:spTgt spid="438279"/>
                                        </p:tgtEl>
                                        <p:attrNameLst>
                                          <p:attrName>style.visibility</p:attrName>
                                        </p:attrNameLst>
                                      </p:cBhvr>
                                      <p:to>
                                        <p:strVal val="visible"/>
                                      </p:to>
                                    </p:set>
                                    <p:anim calcmode="lin" valueType="num">
                                      <p:cBhvr>
                                        <p:cTn id="28" dur="1000" fill="hold"/>
                                        <p:tgtEl>
                                          <p:spTgt spid="438279"/>
                                        </p:tgtEl>
                                        <p:attrNameLst>
                                          <p:attrName>ppt_w</p:attrName>
                                        </p:attrNameLst>
                                      </p:cBhvr>
                                      <p:tavLst>
                                        <p:tav tm="0">
                                          <p:val>
                                            <p:fltVal val="0"/>
                                          </p:val>
                                        </p:tav>
                                        <p:tav tm="100000">
                                          <p:val>
                                            <p:strVal val="#ppt_w"/>
                                          </p:val>
                                        </p:tav>
                                      </p:tavLst>
                                    </p:anim>
                                    <p:anim calcmode="lin" valueType="num">
                                      <p:cBhvr>
                                        <p:cTn id="29" dur="1000" fill="hold"/>
                                        <p:tgtEl>
                                          <p:spTgt spid="438279"/>
                                        </p:tgtEl>
                                        <p:attrNameLst>
                                          <p:attrName>ppt_h</p:attrName>
                                        </p:attrNameLst>
                                      </p:cBhvr>
                                      <p:tavLst>
                                        <p:tav tm="0">
                                          <p:val>
                                            <p:fltVal val="0"/>
                                          </p:val>
                                        </p:tav>
                                        <p:tav tm="100000">
                                          <p:val>
                                            <p:strVal val="#ppt_h"/>
                                          </p:val>
                                        </p:tav>
                                      </p:tavLst>
                                    </p:anim>
                                    <p:anim calcmode="lin" valueType="num">
                                      <p:cBhvr>
                                        <p:cTn id="30" dur="1000" fill="hold"/>
                                        <p:tgtEl>
                                          <p:spTgt spid="438279"/>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438279"/>
                                        </p:tgtEl>
                                        <p:attrNameLst>
                                          <p:attrName>ppt_y</p:attrName>
                                        </p:attrNameLst>
                                      </p:cBhvr>
                                      <p:tavLst>
                                        <p:tav tm="0" fmla="#ppt_y+(sin(-2*pi*(1-$))*-#ppt_x+cos(-2*pi*(1-$))*(1-#ppt_y))*(1-$)">
                                          <p:val>
                                            <p:fltVal val="0"/>
                                          </p:val>
                                        </p:tav>
                                        <p:tav tm="100000">
                                          <p:val>
                                            <p:fltVal val="1"/>
                                          </p:val>
                                        </p:tav>
                                      </p:tavLst>
                                    </p:anim>
                                  </p:childTnLst>
                                </p:cTn>
                              </p:par>
                            </p:childTnLst>
                          </p:cTn>
                        </p:par>
                        <p:par>
                          <p:cTn id="32" fill="hold" nodeType="afterGroup">
                            <p:stCondLst>
                              <p:cond delay="4000"/>
                            </p:stCondLst>
                            <p:childTnLst>
                              <p:par>
                                <p:cTn id="33" presetID="15" presetClass="entr" presetSubtype="0" fill="hold" nodeType="afterEffect">
                                  <p:stCondLst>
                                    <p:cond delay="0"/>
                                  </p:stCondLst>
                                  <p:childTnLst>
                                    <p:set>
                                      <p:cBhvr>
                                        <p:cTn id="34" dur="1" fill="hold">
                                          <p:stCondLst>
                                            <p:cond delay="0"/>
                                          </p:stCondLst>
                                        </p:cTn>
                                        <p:tgtEl>
                                          <p:spTgt spid="438280"/>
                                        </p:tgtEl>
                                        <p:attrNameLst>
                                          <p:attrName>style.visibility</p:attrName>
                                        </p:attrNameLst>
                                      </p:cBhvr>
                                      <p:to>
                                        <p:strVal val="visible"/>
                                      </p:to>
                                    </p:set>
                                    <p:anim calcmode="lin" valueType="num">
                                      <p:cBhvr>
                                        <p:cTn id="35" dur="1000" fill="hold"/>
                                        <p:tgtEl>
                                          <p:spTgt spid="438280"/>
                                        </p:tgtEl>
                                        <p:attrNameLst>
                                          <p:attrName>ppt_w</p:attrName>
                                        </p:attrNameLst>
                                      </p:cBhvr>
                                      <p:tavLst>
                                        <p:tav tm="0">
                                          <p:val>
                                            <p:fltVal val="0"/>
                                          </p:val>
                                        </p:tav>
                                        <p:tav tm="100000">
                                          <p:val>
                                            <p:strVal val="#ppt_w"/>
                                          </p:val>
                                        </p:tav>
                                      </p:tavLst>
                                    </p:anim>
                                    <p:anim calcmode="lin" valueType="num">
                                      <p:cBhvr>
                                        <p:cTn id="36" dur="1000" fill="hold"/>
                                        <p:tgtEl>
                                          <p:spTgt spid="438280"/>
                                        </p:tgtEl>
                                        <p:attrNameLst>
                                          <p:attrName>ppt_h</p:attrName>
                                        </p:attrNameLst>
                                      </p:cBhvr>
                                      <p:tavLst>
                                        <p:tav tm="0">
                                          <p:val>
                                            <p:fltVal val="0"/>
                                          </p:val>
                                        </p:tav>
                                        <p:tav tm="100000">
                                          <p:val>
                                            <p:strVal val="#ppt_h"/>
                                          </p:val>
                                        </p:tav>
                                      </p:tavLst>
                                    </p:anim>
                                    <p:anim calcmode="lin" valueType="num">
                                      <p:cBhvr>
                                        <p:cTn id="37" dur="1000" fill="hold"/>
                                        <p:tgtEl>
                                          <p:spTgt spid="438280"/>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438280"/>
                                        </p:tgtEl>
                                        <p:attrNameLst>
                                          <p:attrName>ppt_y</p:attrName>
                                        </p:attrNameLst>
                                      </p:cBhvr>
                                      <p:tavLst>
                                        <p:tav tm="0" fmla="#ppt_y+(sin(-2*pi*(1-$))*-#ppt_x+cos(-2*pi*(1-$))*(1-#ppt_y))*(1-$)">
                                          <p:val>
                                            <p:fltVal val="0"/>
                                          </p:val>
                                        </p:tav>
                                        <p:tav tm="100000">
                                          <p:val>
                                            <p:fltVal val="1"/>
                                          </p:val>
                                        </p:tav>
                                      </p:tavLst>
                                    </p:anim>
                                  </p:childTnLst>
                                </p:cTn>
                              </p:par>
                            </p:childTnLst>
                          </p:cTn>
                        </p:par>
                        <p:par>
                          <p:cTn id="39" fill="hold" nodeType="afterGroup">
                            <p:stCondLst>
                              <p:cond delay="5000"/>
                            </p:stCondLst>
                            <p:childTnLst>
                              <p:par>
                                <p:cTn id="40" presetID="15" presetClass="entr" presetSubtype="0" fill="hold" nodeType="afterEffect">
                                  <p:stCondLst>
                                    <p:cond delay="0"/>
                                  </p:stCondLst>
                                  <p:childTnLst>
                                    <p:set>
                                      <p:cBhvr>
                                        <p:cTn id="41" dur="1" fill="hold">
                                          <p:stCondLst>
                                            <p:cond delay="0"/>
                                          </p:stCondLst>
                                        </p:cTn>
                                        <p:tgtEl>
                                          <p:spTgt spid="438281"/>
                                        </p:tgtEl>
                                        <p:attrNameLst>
                                          <p:attrName>style.visibility</p:attrName>
                                        </p:attrNameLst>
                                      </p:cBhvr>
                                      <p:to>
                                        <p:strVal val="visible"/>
                                      </p:to>
                                    </p:set>
                                    <p:anim calcmode="lin" valueType="num">
                                      <p:cBhvr>
                                        <p:cTn id="42" dur="1000" fill="hold"/>
                                        <p:tgtEl>
                                          <p:spTgt spid="438281"/>
                                        </p:tgtEl>
                                        <p:attrNameLst>
                                          <p:attrName>ppt_w</p:attrName>
                                        </p:attrNameLst>
                                      </p:cBhvr>
                                      <p:tavLst>
                                        <p:tav tm="0">
                                          <p:val>
                                            <p:fltVal val="0"/>
                                          </p:val>
                                        </p:tav>
                                        <p:tav tm="100000">
                                          <p:val>
                                            <p:strVal val="#ppt_w"/>
                                          </p:val>
                                        </p:tav>
                                      </p:tavLst>
                                    </p:anim>
                                    <p:anim calcmode="lin" valueType="num">
                                      <p:cBhvr>
                                        <p:cTn id="43" dur="1000" fill="hold"/>
                                        <p:tgtEl>
                                          <p:spTgt spid="438281"/>
                                        </p:tgtEl>
                                        <p:attrNameLst>
                                          <p:attrName>ppt_h</p:attrName>
                                        </p:attrNameLst>
                                      </p:cBhvr>
                                      <p:tavLst>
                                        <p:tav tm="0">
                                          <p:val>
                                            <p:fltVal val="0"/>
                                          </p:val>
                                        </p:tav>
                                        <p:tav tm="100000">
                                          <p:val>
                                            <p:strVal val="#ppt_h"/>
                                          </p:val>
                                        </p:tav>
                                      </p:tavLst>
                                    </p:anim>
                                    <p:anim calcmode="lin" valueType="num">
                                      <p:cBhvr>
                                        <p:cTn id="44" dur="1000" fill="hold"/>
                                        <p:tgtEl>
                                          <p:spTgt spid="438281"/>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438281"/>
                                        </p:tgtEl>
                                        <p:attrNameLst>
                                          <p:attrName>ppt_y</p:attrName>
                                        </p:attrNameLst>
                                      </p:cBhvr>
                                      <p:tavLst>
                                        <p:tav tm="0" fmla="#ppt_y+(sin(-2*pi*(1-$))*-#ppt_x+cos(-2*pi*(1-$))*(1-#ppt_y))*(1-$)">
                                          <p:val>
                                            <p:fltVal val="0"/>
                                          </p:val>
                                        </p:tav>
                                        <p:tav tm="100000">
                                          <p:val>
                                            <p:fltVal val="1"/>
                                          </p:val>
                                        </p:tav>
                                      </p:tavLst>
                                    </p:anim>
                                  </p:childTnLst>
                                </p:cTn>
                              </p:par>
                            </p:childTnLst>
                          </p:cTn>
                        </p:par>
                        <p:par>
                          <p:cTn id="46" fill="hold" nodeType="afterGroup">
                            <p:stCondLst>
                              <p:cond delay="6000"/>
                            </p:stCondLst>
                            <p:childTnLst>
                              <p:par>
                                <p:cTn id="47" presetID="15" presetClass="entr" presetSubtype="0" fill="hold" grpId="0" nodeType="afterEffect">
                                  <p:stCondLst>
                                    <p:cond delay="0"/>
                                  </p:stCondLst>
                                  <p:childTnLst>
                                    <p:set>
                                      <p:cBhvr>
                                        <p:cTn id="48" dur="1" fill="hold">
                                          <p:stCondLst>
                                            <p:cond delay="0"/>
                                          </p:stCondLst>
                                        </p:cTn>
                                        <p:tgtEl>
                                          <p:spTgt spid="438282"/>
                                        </p:tgtEl>
                                        <p:attrNameLst>
                                          <p:attrName>style.visibility</p:attrName>
                                        </p:attrNameLst>
                                      </p:cBhvr>
                                      <p:to>
                                        <p:strVal val="visible"/>
                                      </p:to>
                                    </p:set>
                                    <p:anim calcmode="lin" valueType="num">
                                      <p:cBhvr>
                                        <p:cTn id="49" dur="1000" fill="hold"/>
                                        <p:tgtEl>
                                          <p:spTgt spid="438282"/>
                                        </p:tgtEl>
                                        <p:attrNameLst>
                                          <p:attrName>ppt_w</p:attrName>
                                        </p:attrNameLst>
                                      </p:cBhvr>
                                      <p:tavLst>
                                        <p:tav tm="0">
                                          <p:val>
                                            <p:fltVal val="0"/>
                                          </p:val>
                                        </p:tav>
                                        <p:tav tm="100000">
                                          <p:val>
                                            <p:strVal val="#ppt_w"/>
                                          </p:val>
                                        </p:tav>
                                      </p:tavLst>
                                    </p:anim>
                                    <p:anim calcmode="lin" valueType="num">
                                      <p:cBhvr>
                                        <p:cTn id="50" dur="1000" fill="hold"/>
                                        <p:tgtEl>
                                          <p:spTgt spid="438282"/>
                                        </p:tgtEl>
                                        <p:attrNameLst>
                                          <p:attrName>ppt_h</p:attrName>
                                        </p:attrNameLst>
                                      </p:cBhvr>
                                      <p:tavLst>
                                        <p:tav tm="0">
                                          <p:val>
                                            <p:fltVal val="0"/>
                                          </p:val>
                                        </p:tav>
                                        <p:tav tm="100000">
                                          <p:val>
                                            <p:strVal val="#ppt_h"/>
                                          </p:val>
                                        </p:tav>
                                      </p:tavLst>
                                    </p:anim>
                                    <p:anim calcmode="lin" valueType="num">
                                      <p:cBhvr>
                                        <p:cTn id="51" dur="1000" fill="hold"/>
                                        <p:tgtEl>
                                          <p:spTgt spid="438282"/>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438282"/>
                                        </p:tgtEl>
                                        <p:attrNameLst>
                                          <p:attrName>ppt_y</p:attrName>
                                        </p:attrNameLst>
                                      </p:cBhvr>
                                      <p:tavLst>
                                        <p:tav tm="0" fmla="#ppt_y+(sin(-2*pi*(1-$))*-#ppt_x+cos(-2*pi*(1-$))*(1-#ppt_y))*(1-$)">
                                          <p:val>
                                            <p:fltVal val="0"/>
                                          </p:val>
                                        </p:tav>
                                        <p:tav tm="100000">
                                          <p:val>
                                            <p:fltVal val="1"/>
                                          </p:val>
                                        </p:tav>
                                      </p:tavLst>
                                    </p:anim>
                                  </p:childTnLst>
                                </p:cTn>
                              </p:par>
                            </p:childTnLst>
                          </p:cTn>
                        </p:par>
                        <p:par>
                          <p:cTn id="53" fill="hold" nodeType="afterGroup">
                            <p:stCondLst>
                              <p:cond delay="7000"/>
                            </p:stCondLst>
                            <p:childTnLst>
                              <p:par>
                                <p:cTn id="54" presetID="15" presetClass="entr" presetSubtype="0" fill="hold" grpId="0" nodeType="afterEffect">
                                  <p:stCondLst>
                                    <p:cond delay="0"/>
                                  </p:stCondLst>
                                  <p:childTnLst>
                                    <p:set>
                                      <p:cBhvr>
                                        <p:cTn id="55" dur="1" fill="hold">
                                          <p:stCondLst>
                                            <p:cond delay="0"/>
                                          </p:stCondLst>
                                        </p:cTn>
                                        <p:tgtEl>
                                          <p:spTgt spid="438283"/>
                                        </p:tgtEl>
                                        <p:attrNameLst>
                                          <p:attrName>style.visibility</p:attrName>
                                        </p:attrNameLst>
                                      </p:cBhvr>
                                      <p:to>
                                        <p:strVal val="visible"/>
                                      </p:to>
                                    </p:set>
                                    <p:anim calcmode="lin" valueType="num">
                                      <p:cBhvr>
                                        <p:cTn id="56" dur="1000" fill="hold"/>
                                        <p:tgtEl>
                                          <p:spTgt spid="438283"/>
                                        </p:tgtEl>
                                        <p:attrNameLst>
                                          <p:attrName>ppt_w</p:attrName>
                                        </p:attrNameLst>
                                      </p:cBhvr>
                                      <p:tavLst>
                                        <p:tav tm="0">
                                          <p:val>
                                            <p:fltVal val="0"/>
                                          </p:val>
                                        </p:tav>
                                        <p:tav tm="100000">
                                          <p:val>
                                            <p:strVal val="#ppt_w"/>
                                          </p:val>
                                        </p:tav>
                                      </p:tavLst>
                                    </p:anim>
                                    <p:anim calcmode="lin" valueType="num">
                                      <p:cBhvr>
                                        <p:cTn id="57" dur="1000" fill="hold"/>
                                        <p:tgtEl>
                                          <p:spTgt spid="438283"/>
                                        </p:tgtEl>
                                        <p:attrNameLst>
                                          <p:attrName>ppt_h</p:attrName>
                                        </p:attrNameLst>
                                      </p:cBhvr>
                                      <p:tavLst>
                                        <p:tav tm="0">
                                          <p:val>
                                            <p:fltVal val="0"/>
                                          </p:val>
                                        </p:tav>
                                        <p:tav tm="100000">
                                          <p:val>
                                            <p:strVal val="#ppt_h"/>
                                          </p:val>
                                        </p:tav>
                                      </p:tavLst>
                                    </p:anim>
                                    <p:anim calcmode="lin" valueType="num">
                                      <p:cBhvr>
                                        <p:cTn id="58" dur="1000" fill="hold"/>
                                        <p:tgtEl>
                                          <p:spTgt spid="438283"/>
                                        </p:tgtEl>
                                        <p:attrNameLst>
                                          <p:attrName>ppt_x</p:attrName>
                                        </p:attrNameLst>
                                      </p:cBhvr>
                                      <p:tavLst>
                                        <p:tav tm="0" fmla="#ppt_x+(cos(-2*pi*(1-$))*-#ppt_x-sin(-2*pi*(1-$))*(1-#ppt_y))*(1-$)">
                                          <p:val>
                                            <p:fltVal val="0"/>
                                          </p:val>
                                        </p:tav>
                                        <p:tav tm="100000">
                                          <p:val>
                                            <p:fltVal val="1"/>
                                          </p:val>
                                        </p:tav>
                                      </p:tavLst>
                                    </p:anim>
                                    <p:anim calcmode="lin" valueType="num">
                                      <p:cBhvr>
                                        <p:cTn id="59" dur="1000" fill="hold"/>
                                        <p:tgtEl>
                                          <p:spTgt spid="438283"/>
                                        </p:tgtEl>
                                        <p:attrNameLst>
                                          <p:attrName>ppt_y</p:attrName>
                                        </p:attrNameLst>
                                      </p:cBhvr>
                                      <p:tavLst>
                                        <p:tav tm="0" fmla="#ppt_y+(sin(-2*pi*(1-$))*-#ppt_x+cos(-2*pi*(1-$))*(1-#ppt_y))*(1-$)">
                                          <p:val>
                                            <p:fltVal val="0"/>
                                          </p:val>
                                        </p:tav>
                                        <p:tav tm="100000">
                                          <p:val>
                                            <p:fltVal val="1"/>
                                          </p:val>
                                        </p:tav>
                                      </p:tavLst>
                                    </p:anim>
                                  </p:childTnLst>
                                </p:cTn>
                              </p:par>
                            </p:childTnLst>
                          </p:cTn>
                        </p:par>
                        <p:par>
                          <p:cTn id="60" fill="hold" nodeType="afterGroup">
                            <p:stCondLst>
                              <p:cond delay="8000"/>
                            </p:stCondLst>
                            <p:childTnLst>
                              <p:par>
                                <p:cTn id="61" presetID="15" presetClass="entr" presetSubtype="0" fill="hold" grpId="0" nodeType="afterEffect">
                                  <p:stCondLst>
                                    <p:cond delay="0"/>
                                  </p:stCondLst>
                                  <p:childTnLst>
                                    <p:set>
                                      <p:cBhvr>
                                        <p:cTn id="62" dur="1" fill="hold">
                                          <p:stCondLst>
                                            <p:cond delay="0"/>
                                          </p:stCondLst>
                                        </p:cTn>
                                        <p:tgtEl>
                                          <p:spTgt spid="438284"/>
                                        </p:tgtEl>
                                        <p:attrNameLst>
                                          <p:attrName>style.visibility</p:attrName>
                                        </p:attrNameLst>
                                      </p:cBhvr>
                                      <p:to>
                                        <p:strVal val="visible"/>
                                      </p:to>
                                    </p:set>
                                    <p:anim calcmode="lin" valueType="num">
                                      <p:cBhvr>
                                        <p:cTn id="63" dur="1000" fill="hold"/>
                                        <p:tgtEl>
                                          <p:spTgt spid="438284"/>
                                        </p:tgtEl>
                                        <p:attrNameLst>
                                          <p:attrName>ppt_w</p:attrName>
                                        </p:attrNameLst>
                                      </p:cBhvr>
                                      <p:tavLst>
                                        <p:tav tm="0">
                                          <p:val>
                                            <p:fltVal val="0"/>
                                          </p:val>
                                        </p:tav>
                                        <p:tav tm="100000">
                                          <p:val>
                                            <p:strVal val="#ppt_w"/>
                                          </p:val>
                                        </p:tav>
                                      </p:tavLst>
                                    </p:anim>
                                    <p:anim calcmode="lin" valueType="num">
                                      <p:cBhvr>
                                        <p:cTn id="64" dur="1000" fill="hold"/>
                                        <p:tgtEl>
                                          <p:spTgt spid="438284"/>
                                        </p:tgtEl>
                                        <p:attrNameLst>
                                          <p:attrName>ppt_h</p:attrName>
                                        </p:attrNameLst>
                                      </p:cBhvr>
                                      <p:tavLst>
                                        <p:tav tm="0">
                                          <p:val>
                                            <p:fltVal val="0"/>
                                          </p:val>
                                        </p:tav>
                                        <p:tav tm="100000">
                                          <p:val>
                                            <p:strVal val="#ppt_h"/>
                                          </p:val>
                                        </p:tav>
                                      </p:tavLst>
                                    </p:anim>
                                    <p:anim calcmode="lin" valueType="num">
                                      <p:cBhvr>
                                        <p:cTn id="65" dur="1000" fill="hold"/>
                                        <p:tgtEl>
                                          <p:spTgt spid="438284"/>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438284"/>
                                        </p:tgtEl>
                                        <p:attrNameLst>
                                          <p:attrName>ppt_y</p:attrName>
                                        </p:attrNameLst>
                                      </p:cBhvr>
                                      <p:tavLst>
                                        <p:tav tm="0" fmla="#ppt_y+(sin(-2*pi*(1-$))*-#ppt_x+cos(-2*pi*(1-$))*(1-#ppt_y))*(1-$)">
                                          <p:val>
                                            <p:fltVal val="0"/>
                                          </p:val>
                                        </p:tav>
                                        <p:tav tm="100000">
                                          <p:val>
                                            <p:fltVal val="1"/>
                                          </p:val>
                                        </p:tav>
                                      </p:tavLst>
                                    </p:anim>
                                  </p:childTnLst>
                                </p:cTn>
                              </p:par>
                            </p:childTnLst>
                          </p:cTn>
                        </p:par>
                        <p:par>
                          <p:cTn id="67" fill="hold" nodeType="afterGroup">
                            <p:stCondLst>
                              <p:cond delay="9000"/>
                            </p:stCondLst>
                            <p:childTnLst>
                              <p:par>
                                <p:cTn id="68" presetID="15" presetClass="entr" presetSubtype="0" fill="hold" grpId="0" nodeType="afterEffect">
                                  <p:stCondLst>
                                    <p:cond delay="0"/>
                                  </p:stCondLst>
                                  <p:childTnLst>
                                    <p:set>
                                      <p:cBhvr>
                                        <p:cTn id="69" dur="1" fill="hold">
                                          <p:stCondLst>
                                            <p:cond delay="0"/>
                                          </p:stCondLst>
                                        </p:cTn>
                                        <p:tgtEl>
                                          <p:spTgt spid="438285"/>
                                        </p:tgtEl>
                                        <p:attrNameLst>
                                          <p:attrName>style.visibility</p:attrName>
                                        </p:attrNameLst>
                                      </p:cBhvr>
                                      <p:to>
                                        <p:strVal val="visible"/>
                                      </p:to>
                                    </p:set>
                                    <p:anim calcmode="lin" valueType="num">
                                      <p:cBhvr>
                                        <p:cTn id="70" dur="1000" fill="hold"/>
                                        <p:tgtEl>
                                          <p:spTgt spid="438285"/>
                                        </p:tgtEl>
                                        <p:attrNameLst>
                                          <p:attrName>ppt_w</p:attrName>
                                        </p:attrNameLst>
                                      </p:cBhvr>
                                      <p:tavLst>
                                        <p:tav tm="0">
                                          <p:val>
                                            <p:fltVal val="0"/>
                                          </p:val>
                                        </p:tav>
                                        <p:tav tm="100000">
                                          <p:val>
                                            <p:strVal val="#ppt_w"/>
                                          </p:val>
                                        </p:tav>
                                      </p:tavLst>
                                    </p:anim>
                                    <p:anim calcmode="lin" valueType="num">
                                      <p:cBhvr>
                                        <p:cTn id="71" dur="1000" fill="hold"/>
                                        <p:tgtEl>
                                          <p:spTgt spid="438285"/>
                                        </p:tgtEl>
                                        <p:attrNameLst>
                                          <p:attrName>ppt_h</p:attrName>
                                        </p:attrNameLst>
                                      </p:cBhvr>
                                      <p:tavLst>
                                        <p:tav tm="0">
                                          <p:val>
                                            <p:fltVal val="0"/>
                                          </p:val>
                                        </p:tav>
                                        <p:tav tm="100000">
                                          <p:val>
                                            <p:strVal val="#ppt_h"/>
                                          </p:val>
                                        </p:tav>
                                      </p:tavLst>
                                    </p:anim>
                                    <p:anim calcmode="lin" valueType="num">
                                      <p:cBhvr>
                                        <p:cTn id="72" dur="1000" fill="hold"/>
                                        <p:tgtEl>
                                          <p:spTgt spid="438285"/>
                                        </p:tgtEl>
                                        <p:attrNameLst>
                                          <p:attrName>ppt_x</p:attrName>
                                        </p:attrNameLst>
                                      </p:cBhvr>
                                      <p:tavLst>
                                        <p:tav tm="0" fmla="#ppt_x+(cos(-2*pi*(1-$))*-#ppt_x-sin(-2*pi*(1-$))*(1-#ppt_y))*(1-$)">
                                          <p:val>
                                            <p:fltVal val="0"/>
                                          </p:val>
                                        </p:tav>
                                        <p:tav tm="100000">
                                          <p:val>
                                            <p:fltVal val="1"/>
                                          </p:val>
                                        </p:tav>
                                      </p:tavLst>
                                    </p:anim>
                                    <p:anim calcmode="lin" valueType="num">
                                      <p:cBhvr>
                                        <p:cTn id="73" dur="1000" fill="hold"/>
                                        <p:tgtEl>
                                          <p:spTgt spid="438285"/>
                                        </p:tgtEl>
                                        <p:attrNameLst>
                                          <p:attrName>ppt_y</p:attrName>
                                        </p:attrNameLst>
                                      </p:cBhvr>
                                      <p:tavLst>
                                        <p:tav tm="0" fmla="#ppt_y+(sin(-2*pi*(1-$))*-#ppt_x+cos(-2*pi*(1-$))*(1-#ppt_y))*(1-$)">
                                          <p:val>
                                            <p:fltVal val="0"/>
                                          </p:val>
                                        </p:tav>
                                        <p:tav tm="100000">
                                          <p:val>
                                            <p:fltVal val="1"/>
                                          </p:val>
                                        </p:tav>
                                      </p:tavLst>
                                    </p:anim>
                                  </p:childTnLst>
                                </p:cTn>
                              </p:par>
                            </p:childTnLst>
                          </p:cTn>
                        </p:par>
                        <p:par>
                          <p:cTn id="74" fill="hold" nodeType="afterGroup">
                            <p:stCondLst>
                              <p:cond delay="10000"/>
                            </p:stCondLst>
                            <p:childTnLst>
                              <p:par>
                                <p:cTn id="75" presetID="15" presetClass="entr" presetSubtype="0" fill="hold" grpId="0" nodeType="afterEffect">
                                  <p:stCondLst>
                                    <p:cond delay="0"/>
                                  </p:stCondLst>
                                  <p:childTnLst>
                                    <p:set>
                                      <p:cBhvr>
                                        <p:cTn id="76" dur="1" fill="hold">
                                          <p:stCondLst>
                                            <p:cond delay="0"/>
                                          </p:stCondLst>
                                        </p:cTn>
                                        <p:tgtEl>
                                          <p:spTgt spid="438286"/>
                                        </p:tgtEl>
                                        <p:attrNameLst>
                                          <p:attrName>style.visibility</p:attrName>
                                        </p:attrNameLst>
                                      </p:cBhvr>
                                      <p:to>
                                        <p:strVal val="visible"/>
                                      </p:to>
                                    </p:set>
                                    <p:anim calcmode="lin" valueType="num">
                                      <p:cBhvr>
                                        <p:cTn id="77" dur="1000" fill="hold"/>
                                        <p:tgtEl>
                                          <p:spTgt spid="438286"/>
                                        </p:tgtEl>
                                        <p:attrNameLst>
                                          <p:attrName>ppt_w</p:attrName>
                                        </p:attrNameLst>
                                      </p:cBhvr>
                                      <p:tavLst>
                                        <p:tav tm="0">
                                          <p:val>
                                            <p:fltVal val="0"/>
                                          </p:val>
                                        </p:tav>
                                        <p:tav tm="100000">
                                          <p:val>
                                            <p:strVal val="#ppt_w"/>
                                          </p:val>
                                        </p:tav>
                                      </p:tavLst>
                                    </p:anim>
                                    <p:anim calcmode="lin" valueType="num">
                                      <p:cBhvr>
                                        <p:cTn id="78" dur="1000" fill="hold"/>
                                        <p:tgtEl>
                                          <p:spTgt spid="438286"/>
                                        </p:tgtEl>
                                        <p:attrNameLst>
                                          <p:attrName>ppt_h</p:attrName>
                                        </p:attrNameLst>
                                      </p:cBhvr>
                                      <p:tavLst>
                                        <p:tav tm="0">
                                          <p:val>
                                            <p:fltVal val="0"/>
                                          </p:val>
                                        </p:tav>
                                        <p:tav tm="100000">
                                          <p:val>
                                            <p:strVal val="#ppt_h"/>
                                          </p:val>
                                        </p:tav>
                                      </p:tavLst>
                                    </p:anim>
                                    <p:anim calcmode="lin" valueType="num">
                                      <p:cBhvr>
                                        <p:cTn id="79" dur="1000" fill="hold"/>
                                        <p:tgtEl>
                                          <p:spTgt spid="438286"/>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438286"/>
                                        </p:tgtEl>
                                        <p:attrNameLst>
                                          <p:attrName>ppt_y</p:attrName>
                                        </p:attrNameLst>
                                      </p:cBhvr>
                                      <p:tavLst>
                                        <p:tav tm="0" fmla="#ppt_y+(sin(-2*pi*(1-$))*-#ppt_x+cos(-2*pi*(1-$))*(1-#ppt_y))*(1-$)">
                                          <p:val>
                                            <p:fltVal val="0"/>
                                          </p:val>
                                        </p:tav>
                                        <p:tav tm="100000">
                                          <p:val>
                                            <p:fltVal val="1"/>
                                          </p:val>
                                        </p:tav>
                                      </p:tavLst>
                                    </p:anim>
                                  </p:childTnLst>
                                </p:cTn>
                              </p:par>
                            </p:childTnLst>
                          </p:cTn>
                        </p:par>
                        <p:par>
                          <p:cTn id="81" fill="hold" nodeType="afterGroup">
                            <p:stCondLst>
                              <p:cond delay="11000"/>
                            </p:stCondLst>
                            <p:childTnLst>
                              <p:par>
                                <p:cTn id="82" presetID="15" presetClass="entr" presetSubtype="0" fill="hold" grpId="0" nodeType="afterEffect">
                                  <p:stCondLst>
                                    <p:cond delay="0"/>
                                  </p:stCondLst>
                                  <p:childTnLst>
                                    <p:set>
                                      <p:cBhvr>
                                        <p:cTn id="83" dur="1" fill="hold">
                                          <p:stCondLst>
                                            <p:cond delay="0"/>
                                          </p:stCondLst>
                                        </p:cTn>
                                        <p:tgtEl>
                                          <p:spTgt spid="438287"/>
                                        </p:tgtEl>
                                        <p:attrNameLst>
                                          <p:attrName>style.visibility</p:attrName>
                                        </p:attrNameLst>
                                      </p:cBhvr>
                                      <p:to>
                                        <p:strVal val="visible"/>
                                      </p:to>
                                    </p:set>
                                    <p:anim calcmode="lin" valueType="num">
                                      <p:cBhvr>
                                        <p:cTn id="84" dur="1000" fill="hold"/>
                                        <p:tgtEl>
                                          <p:spTgt spid="438287"/>
                                        </p:tgtEl>
                                        <p:attrNameLst>
                                          <p:attrName>ppt_w</p:attrName>
                                        </p:attrNameLst>
                                      </p:cBhvr>
                                      <p:tavLst>
                                        <p:tav tm="0">
                                          <p:val>
                                            <p:fltVal val="0"/>
                                          </p:val>
                                        </p:tav>
                                        <p:tav tm="100000">
                                          <p:val>
                                            <p:strVal val="#ppt_w"/>
                                          </p:val>
                                        </p:tav>
                                      </p:tavLst>
                                    </p:anim>
                                    <p:anim calcmode="lin" valueType="num">
                                      <p:cBhvr>
                                        <p:cTn id="85" dur="1000" fill="hold"/>
                                        <p:tgtEl>
                                          <p:spTgt spid="438287"/>
                                        </p:tgtEl>
                                        <p:attrNameLst>
                                          <p:attrName>ppt_h</p:attrName>
                                        </p:attrNameLst>
                                      </p:cBhvr>
                                      <p:tavLst>
                                        <p:tav tm="0">
                                          <p:val>
                                            <p:fltVal val="0"/>
                                          </p:val>
                                        </p:tav>
                                        <p:tav tm="100000">
                                          <p:val>
                                            <p:strVal val="#ppt_h"/>
                                          </p:val>
                                        </p:tav>
                                      </p:tavLst>
                                    </p:anim>
                                    <p:anim calcmode="lin" valueType="num">
                                      <p:cBhvr>
                                        <p:cTn id="86" dur="1000" fill="hold"/>
                                        <p:tgtEl>
                                          <p:spTgt spid="438287"/>
                                        </p:tgtEl>
                                        <p:attrNameLst>
                                          <p:attrName>ppt_x</p:attrName>
                                        </p:attrNameLst>
                                      </p:cBhvr>
                                      <p:tavLst>
                                        <p:tav tm="0" fmla="#ppt_x+(cos(-2*pi*(1-$))*-#ppt_x-sin(-2*pi*(1-$))*(1-#ppt_y))*(1-$)">
                                          <p:val>
                                            <p:fltVal val="0"/>
                                          </p:val>
                                        </p:tav>
                                        <p:tav tm="100000">
                                          <p:val>
                                            <p:fltVal val="1"/>
                                          </p:val>
                                        </p:tav>
                                      </p:tavLst>
                                    </p:anim>
                                    <p:anim calcmode="lin" valueType="num">
                                      <p:cBhvr>
                                        <p:cTn id="87" dur="1000" fill="hold"/>
                                        <p:tgtEl>
                                          <p:spTgt spid="43828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282" grpId="0" animBg="1"/>
      <p:bldP spid="438283" grpId="0" animBg="1"/>
      <p:bldP spid="438284" grpId="0" animBg="1"/>
      <p:bldP spid="438285" grpId="0" animBg="1"/>
      <p:bldP spid="438286" grpId="0" animBg="1"/>
      <p:bldP spid="438287" grpId="0" animBg="1"/>
    </p:bld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9298" name="Rectangle 2"/>
          <p:cNvSpPr>
            <a:spLocks noGrp="1" noChangeArrowheads="1"/>
          </p:cNvSpPr>
          <p:nvPr>
            <p:ph type="title" idx="4294967295"/>
          </p:nvPr>
        </p:nvSpPr>
        <p:spPr/>
        <p:txBody>
          <a:bodyPr/>
          <a:lstStyle/>
          <a:p>
            <a:pPr eaLnBrk="1" hangingPunct="1">
              <a:defRPr/>
            </a:pPr>
            <a:r>
              <a:rPr lang="en-US">
                <a:solidFill>
                  <a:schemeClr val="bg1"/>
                </a:solidFill>
                <a:cs typeface="+mj-cs"/>
              </a:rPr>
              <a:t>Emptiness</a:t>
            </a:r>
            <a:endParaRPr lang="en-US">
              <a:cs typeface="+mj-cs"/>
            </a:endParaRPr>
          </a:p>
        </p:txBody>
      </p:sp>
      <p:pic>
        <p:nvPicPr>
          <p:cNvPr id="237570" name="Picture 3" descr="IMG_793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29402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9617" name="Text Box 4"/>
          <p:cNvSpPr txBox="1">
            <a:spLocks noChangeArrowheads="1"/>
          </p:cNvSpPr>
          <p:nvPr/>
        </p:nvSpPr>
        <p:spPr bwMode="auto">
          <a:xfrm>
            <a:off x="457200" y="1809750"/>
            <a:ext cx="8001000" cy="283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688975" indent="-6889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688975" marR="0" lvl="0" indent="-688975"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Arial" charset="0"/>
              </a:rPr>
              <a:t>The eternal priority of God that I must pursue with passion is…</a:t>
            </a:r>
          </a:p>
          <a:p>
            <a:pPr marL="688975" marR="0" lvl="0" indent="-688975" algn="l" defTabSz="914400" rtl="0" eaLnBrk="0" fontAlgn="base" latinLnBrk="0" hangingPunct="0">
              <a:lnSpc>
                <a:spcPct val="100000"/>
              </a:lnSpc>
              <a:spcBef>
                <a:spcPct val="0"/>
              </a:spcBef>
              <a:spcAft>
                <a:spcPct val="0"/>
              </a:spcAft>
              <a:buClrTx/>
              <a:buSzTx/>
              <a:buFont typeface="Arial" charset="0"/>
              <a:buAutoNum type="arabicPeriod"/>
              <a:tabLst/>
              <a:defRPr/>
            </a:pPr>
            <a:endPar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688975" marR="0" lvl="0" indent="-688975"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Arial" charset="0"/>
              </a:rPr>
              <a:t>2.	The way God is telling me to do this is…</a:t>
            </a:r>
          </a:p>
        </p:txBody>
      </p:sp>
      <p:sp>
        <p:nvSpPr>
          <p:cNvPr id="287749" name="Rectangle 5"/>
          <p:cNvSpPr>
            <a:spLocks noGrp="1" noChangeArrowheads="1"/>
          </p:cNvSpPr>
          <p:nvPr>
            <p:ph type="ctrTitle"/>
          </p:nvPr>
        </p:nvSpPr>
        <p:spPr>
          <a:xfrm>
            <a:off x="827088" y="333375"/>
            <a:ext cx="7772400" cy="968375"/>
          </a:xfrm>
          <a:solidFill>
            <a:srgbClr val="47FFD1"/>
          </a:solidFill>
        </p:spPr>
        <p:txBody>
          <a:bodyPr/>
          <a:lstStyle/>
          <a:p>
            <a:pPr eaLnBrk="1" hangingPunct="1">
              <a:defRPr/>
            </a:pPr>
            <a:r>
              <a:rPr lang="en-US" sz="5400" b="1" dirty="0">
                <a:solidFill>
                  <a:schemeClr val="tx1"/>
                </a:solidFill>
                <a:latin typeface="Arial"/>
                <a:cs typeface="Arial"/>
              </a:rPr>
              <a:t>Two Key Questions</a:t>
            </a:r>
          </a:p>
        </p:txBody>
      </p:sp>
    </p:spTree>
    <p:extLst>
      <p:ext uri="{BB962C8B-B14F-4D97-AF65-F5344CB8AC3E}">
        <p14:creationId xmlns:p14="http://schemas.microsoft.com/office/powerpoint/2010/main" val="2279373648"/>
      </p:ext>
    </p:extLst>
  </p:cSld>
  <p:clrMapOvr>
    <a:masterClrMapping/>
  </p:clrMapOvr>
  <p:transition xmlns:p14="http://schemas.microsoft.com/office/powerpoint/2010/mai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r>
              <a:rPr lang="en-US" sz="8800">
                <a:solidFill>
                  <a:schemeClr val="tx1"/>
                </a:solidFill>
                <a:latin typeface="Arial" charset="0"/>
                <a:ea typeface="Osaka" charset="0"/>
                <a:cs typeface="Arial" charset="0"/>
              </a:rPr>
              <a:t/>
            </a:r>
            <a:br>
              <a:rPr lang="en-US" sz="8800">
                <a:solidFill>
                  <a:schemeClr val="tx1"/>
                </a:solidFill>
                <a:latin typeface="Arial" charset="0"/>
                <a:ea typeface="Osaka" charset="0"/>
                <a:cs typeface="Arial" charset="0"/>
              </a:rPr>
            </a:br>
            <a:r>
              <a:rPr lang="en-GB" altLang="zh-CN" sz="8800">
                <a:solidFill>
                  <a:schemeClr val="bg1"/>
                </a:solidFill>
                <a:latin typeface="Arial" charset="0"/>
                <a:ea typeface="Osaka" charset="0"/>
                <a:cs typeface="Arial" charset="0"/>
              </a:rPr>
              <a:t>2 Korintus</a:t>
            </a:r>
            <a:r>
              <a:rPr lang="en-US" sz="8800">
                <a:solidFill>
                  <a:schemeClr val="bg1"/>
                </a:solidFill>
                <a:latin typeface="Arial" charset="0"/>
                <a:ea typeface="Osaka" charset="0"/>
                <a:cs typeface="Arial" charset="0"/>
              </a:rPr>
              <a:t> </a:t>
            </a:r>
            <a:r>
              <a:rPr lang="en-US" sz="8800" dirty="0">
                <a:solidFill>
                  <a:schemeClr val="bg1"/>
                </a:solidFill>
                <a:latin typeface="Arial" charset="0"/>
                <a:ea typeface="Osaka" charset="0"/>
                <a:cs typeface="Arial" charset="0"/>
              </a:rPr>
              <a:t>5</a:t>
            </a:r>
          </a:p>
        </p:txBody>
      </p:sp>
    </p:spTree>
    <p:extLst>
      <p:ext uri="{BB962C8B-B14F-4D97-AF65-F5344CB8AC3E}">
        <p14:creationId xmlns:p14="http://schemas.microsoft.com/office/powerpoint/2010/main" val="3535771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594946" name="Picture 3" descr="bodybuild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 y="0"/>
            <a:ext cx="7242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947" name="Title 1"/>
          <p:cNvSpPr>
            <a:spLocks noGrp="1"/>
          </p:cNvSpPr>
          <p:nvPr>
            <p:ph type="title"/>
          </p:nvPr>
        </p:nvSpPr>
        <p:spPr>
          <a:xfrm>
            <a:off x="2771800" y="116632"/>
            <a:ext cx="4464496" cy="1905000"/>
          </a:xfrm>
        </p:spPr>
        <p:txBody>
          <a:bodyPr/>
          <a:lstStyle/>
          <a:p>
            <a:r>
              <a:rPr lang="en-US" b="1" dirty="0">
                <a:latin typeface="Arial" charset="0"/>
                <a:ea typeface="ヒラギノ角ゴ Pro W3" charset="0"/>
                <a:cs typeface="ヒラギノ角ゴ Pro W3" charset="0"/>
              </a:rPr>
              <a:t>The Resurrected Body</a:t>
            </a:r>
          </a:p>
        </p:txBody>
      </p:sp>
    </p:spTree>
    <p:extLst>
      <p:ext uri="{BB962C8B-B14F-4D97-AF65-F5344CB8AC3E}">
        <p14:creationId xmlns:p14="http://schemas.microsoft.com/office/powerpoint/2010/main" val="6516479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0">
  <p:cSld>
    <p:bg>
      <p:bgPr>
        <a:gradFill rotWithShape="0">
          <a:gsLst>
            <a:gs pos="0">
              <a:schemeClr val="accent1"/>
            </a:gs>
            <a:gs pos="100000">
              <a:srgbClr val="CCCCFF"/>
            </a:gs>
          </a:gsLst>
          <a:lin ang="2700000" scaled="1"/>
        </a:gradFill>
        <a:effectLst/>
      </p:bgPr>
    </p:bg>
    <p:spTree>
      <p:nvGrpSpPr>
        <p:cNvPr id="1" name=""/>
        <p:cNvGrpSpPr/>
        <p:nvPr/>
      </p:nvGrpSpPr>
      <p:grpSpPr>
        <a:xfrm>
          <a:off x="0" y="0"/>
          <a:ext cx="0" cy="0"/>
          <a:chOff x="0" y="0"/>
          <a:chExt cx="0" cy="0"/>
        </a:xfrm>
      </p:grpSpPr>
      <p:sp>
        <p:nvSpPr>
          <p:cNvPr id="236546" name="Rectangle 2"/>
          <p:cNvSpPr>
            <a:spLocks noChangeArrowheads="1"/>
          </p:cNvSpPr>
          <p:nvPr/>
        </p:nvSpPr>
        <p:spPr bwMode="auto">
          <a:xfrm>
            <a:off x="0" y="247650"/>
            <a:ext cx="9144000" cy="590550"/>
          </a:xfrm>
          <a:prstGeom prst="rect">
            <a:avLst/>
          </a:prstGeom>
          <a:solidFill>
            <a:srgbClr val="FFFFFF">
              <a:alpha val="5294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Osaka" charset="0"/>
              <a:cs typeface="Osaka" charset="0"/>
            </a:endParaRPr>
          </a:p>
        </p:txBody>
      </p:sp>
      <p:grpSp>
        <p:nvGrpSpPr>
          <p:cNvPr id="236547" name="Group 3"/>
          <p:cNvGrpSpPr>
            <a:grpSpLocks/>
          </p:cNvGrpSpPr>
          <p:nvPr/>
        </p:nvGrpSpPr>
        <p:grpSpPr bwMode="auto">
          <a:xfrm>
            <a:off x="254000" y="2019300"/>
            <a:ext cx="693738" cy="1466850"/>
            <a:chOff x="648" y="1860"/>
            <a:chExt cx="492" cy="924"/>
          </a:xfrm>
        </p:grpSpPr>
        <p:sp>
          <p:nvSpPr>
            <p:cNvPr id="236571" name="Line 4"/>
            <p:cNvSpPr>
              <a:spLocks noChangeShapeType="1"/>
            </p:cNvSpPr>
            <p:nvPr/>
          </p:nvSpPr>
          <p:spPr bwMode="auto">
            <a:xfrm>
              <a:off x="900" y="1860"/>
              <a:ext cx="0" cy="924"/>
            </a:xfrm>
            <a:prstGeom prst="line">
              <a:avLst/>
            </a:prstGeom>
            <a:noFill/>
            <a:ln w="57150">
              <a:solidFill>
                <a:srgbClr val="663300"/>
              </a:solidFill>
              <a:round/>
              <a:headEnd/>
              <a:tailEnd/>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Osaka" charset="0"/>
                <a:cs typeface="Osaka" charset="0"/>
              </a:endParaRPr>
            </a:p>
          </p:txBody>
        </p:sp>
        <p:sp>
          <p:nvSpPr>
            <p:cNvPr id="236572" name="Line 5"/>
            <p:cNvSpPr>
              <a:spLocks noChangeShapeType="1"/>
            </p:cNvSpPr>
            <p:nvPr/>
          </p:nvSpPr>
          <p:spPr bwMode="auto">
            <a:xfrm>
              <a:off x="648" y="2100"/>
              <a:ext cx="492" cy="0"/>
            </a:xfrm>
            <a:prstGeom prst="line">
              <a:avLst/>
            </a:prstGeom>
            <a:noFill/>
            <a:ln w="57150">
              <a:solidFill>
                <a:srgbClr val="663300"/>
              </a:solidFill>
              <a:round/>
              <a:headEnd/>
              <a:tailEnd/>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Osaka" charset="0"/>
                <a:cs typeface="Osaka" charset="0"/>
              </a:endParaRPr>
            </a:p>
          </p:txBody>
        </p:sp>
      </p:grpSp>
      <p:sp>
        <p:nvSpPr>
          <p:cNvPr id="236548" name="Text Box 6"/>
          <p:cNvSpPr txBox="1">
            <a:spLocks noChangeArrowheads="1"/>
          </p:cNvSpPr>
          <p:nvPr/>
        </p:nvSpPr>
        <p:spPr bwMode="auto">
          <a:xfrm>
            <a:off x="600075" y="3567113"/>
            <a:ext cx="2197100" cy="519112"/>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Lucida Sans Unicode" charset="0"/>
              </a:rPr>
              <a:t>Church Age</a:t>
            </a:r>
          </a:p>
        </p:txBody>
      </p:sp>
      <p:sp>
        <p:nvSpPr>
          <p:cNvPr id="236549" name="Line 7"/>
          <p:cNvSpPr>
            <a:spLocks noChangeShapeType="1"/>
          </p:cNvSpPr>
          <p:nvPr/>
        </p:nvSpPr>
        <p:spPr bwMode="auto">
          <a:xfrm flipV="1">
            <a:off x="0" y="3486150"/>
            <a:ext cx="7196138"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Osaka" charset="0"/>
              <a:cs typeface="Osaka" charset="0"/>
            </a:endParaRPr>
          </a:p>
        </p:txBody>
      </p:sp>
      <p:sp>
        <p:nvSpPr>
          <p:cNvPr id="236550" name="Text Box 8"/>
          <p:cNvSpPr txBox="1">
            <a:spLocks noChangeArrowheads="1"/>
          </p:cNvSpPr>
          <p:nvPr/>
        </p:nvSpPr>
        <p:spPr bwMode="auto">
          <a:xfrm>
            <a:off x="2776538" y="3567113"/>
            <a:ext cx="2076450" cy="519112"/>
          </a:xfrm>
          <a:prstGeom prst="rect">
            <a:avLst/>
          </a:prstGeom>
          <a:solidFill>
            <a:srgbClr val="CC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Lucida Sans Unicode" charset="0"/>
              </a:rPr>
              <a:t>Tribulation</a:t>
            </a:r>
          </a:p>
        </p:txBody>
      </p:sp>
      <p:sp>
        <p:nvSpPr>
          <p:cNvPr id="236551" name="Text Box 9"/>
          <p:cNvSpPr txBox="1">
            <a:spLocks noChangeArrowheads="1"/>
          </p:cNvSpPr>
          <p:nvPr/>
        </p:nvSpPr>
        <p:spPr bwMode="auto">
          <a:xfrm>
            <a:off x="4852988" y="3567113"/>
            <a:ext cx="2093912" cy="519112"/>
          </a:xfrm>
          <a:prstGeom prst="rect">
            <a:avLst/>
          </a:prstGeom>
          <a:solidFill>
            <a:srgbClr val="99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Lucida Sans Unicode" charset="0"/>
              </a:rPr>
              <a:t>Millennium</a:t>
            </a:r>
          </a:p>
        </p:txBody>
      </p:sp>
      <p:cxnSp>
        <p:nvCxnSpPr>
          <p:cNvPr id="236552" name="AutoShape 10"/>
          <p:cNvCxnSpPr>
            <a:cxnSpLocks noChangeShapeType="1"/>
          </p:cNvCxnSpPr>
          <p:nvPr/>
        </p:nvCxnSpPr>
        <p:spPr bwMode="auto">
          <a:xfrm rot="-5400000">
            <a:off x="2562225" y="1533525"/>
            <a:ext cx="1046163" cy="531813"/>
          </a:xfrm>
          <a:prstGeom prst="curvedConnector3">
            <a:avLst>
              <a:gd name="adj1" fmla="val -8862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6553" name="Text Box 11"/>
          <p:cNvSpPr txBox="1">
            <a:spLocks noChangeArrowheads="1"/>
          </p:cNvSpPr>
          <p:nvPr/>
        </p:nvSpPr>
        <p:spPr bwMode="auto">
          <a:xfrm>
            <a:off x="2019300" y="1833563"/>
            <a:ext cx="1527175" cy="51911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Lucida Sans Unicode" charset="0"/>
              </a:rPr>
              <a:t>Rapture</a:t>
            </a:r>
          </a:p>
        </p:txBody>
      </p:sp>
      <p:sp>
        <p:nvSpPr>
          <p:cNvPr id="236554" name="Line 12"/>
          <p:cNvSpPr>
            <a:spLocks noChangeShapeType="1"/>
          </p:cNvSpPr>
          <p:nvPr/>
        </p:nvSpPr>
        <p:spPr bwMode="auto">
          <a:xfrm>
            <a:off x="4843463" y="2266950"/>
            <a:ext cx="0" cy="11620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Osaka" charset="0"/>
              <a:cs typeface="Osaka" charset="0"/>
            </a:endParaRPr>
          </a:p>
        </p:txBody>
      </p:sp>
      <p:sp>
        <p:nvSpPr>
          <p:cNvPr id="236555" name="Text Box 13"/>
          <p:cNvSpPr txBox="1">
            <a:spLocks noChangeArrowheads="1"/>
          </p:cNvSpPr>
          <p:nvPr/>
        </p:nvSpPr>
        <p:spPr bwMode="auto">
          <a:xfrm>
            <a:off x="3835400" y="1852613"/>
            <a:ext cx="2028825" cy="519112"/>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Lucida Sans Unicode" charset="0"/>
              </a:rPr>
              <a:t>2</a:t>
            </a:r>
            <a:r>
              <a:rPr kumimoji="0" lang="en-US" sz="2800" b="0" i="0" u="none" strike="noStrike" kern="1200" cap="none" spc="0" normalizeH="0" baseline="30000" noProof="0">
                <a:ln>
                  <a:noFill/>
                </a:ln>
                <a:solidFill>
                  <a:srgbClr val="000000"/>
                </a:solidFill>
                <a:effectLst/>
                <a:uLnTx/>
                <a:uFillTx/>
                <a:latin typeface="Lucida Sans Unicode" charset="0"/>
              </a:rPr>
              <a:t>nd</a:t>
            </a:r>
            <a:r>
              <a:rPr kumimoji="0" lang="en-US" sz="2800" b="0" i="0" u="none" strike="noStrike" kern="1200" cap="none" spc="0" normalizeH="0" baseline="0" noProof="0">
                <a:ln>
                  <a:noFill/>
                </a:ln>
                <a:solidFill>
                  <a:srgbClr val="000000"/>
                </a:solidFill>
                <a:effectLst/>
                <a:uLnTx/>
                <a:uFillTx/>
                <a:latin typeface="Lucida Sans Unicode" charset="0"/>
              </a:rPr>
              <a:t> Advent</a:t>
            </a:r>
          </a:p>
        </p:txBody>
      </p:sp>
      <p:sp>
        <p:nvSpPr>
          <p:cNvPr id="236556" name="Text Box 14"/>
          <p:cNvSpPr txBox="1">
            <a:spLocks noChangeArrowheads="1"/>
          </p:cNvSpPr>
          <p:nvPr/>
        </p:nvSpPr>
        <p:spPr bwMode="auto">
          <a:xfrm>
            <a:off x="2867025" y="4938713"/>
            <a:ext cx="2409825" cy="946150"/>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Lucida Sans Unicode" charset="0"/>
              </a:rPr>
              <a:t>Battle of</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Lucida Sans Unicode" charset="0"/>
              </a:rPr>
              <a:t>Armageddon</a:t>
            </a:r>
          </a:p>
        </p:txBody>
      </p:sp>
      <p:sp>
        <p:nvSpPr>
          <p:cNvPr id="236557" name="Text Box 15"/>
          <p:cNvSpPr txBox="1">
            <a:spLocks noChangeArrowheads="1"/>
          </p:cNvSpPr>
          <p:nvPr/>
        </p:nvSpPr>
        <p:spPr bwMode="auto">
          <a:xfrm>
            <a:off x="5462588" y="4957763"/>
            <a:ext cx="2911475" cy="94615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Lucida Sans Unicode" charset="0"/>
              </a:rPr>
              <a:t>Battle of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Lucida Sans Unicode" charset="0"/>
              </a:rPr>
              <a:t>Gog and Magog</a:t>
            </a:r>
          </a:p>
        </p:txBody>
      </p:sp>
      <p:sp>
        <p:nvSpPr>
          <p:cNvPr id="236558" name="Text Box 16"/>
          <p:cNvSpPr txBox="1">
            <a:spLocks noChangeArrowheads="1"/>
          </p:cNvSpPr>
          <p:nvPr/>
        </p:nvSpPr>
        <p:spPr bwMode="auto">
          <a:xfrm>
            <a:off x="7426325" y="2751138"/>
            <a:ext cx="1412875" cy="1373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Lucida Sans Unicode" charset="0"/>
              </a:rPr>
              <a:t>Great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Lucida Sans Unicode" charset="0"/>
              </a:rPr>
              <a:t>White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Lucida Sans Unicode" charset="0"/>
              </a:rPr>
              <a:t>Throne</a:t>
            </a:r>
          </a:p>
        </p:txBody>
      </p:sp>
      <p:sp>
        <p:nvSpPr>
          <p:cNvPr id="236559" name="Line 17"/>
          <p:cNvSpPr>
            <a:spLocks noChangeShapeType="1"/>
          </p:cNvSpPr>
          <p:nvPr/>
        </p:nvSpPr>
        <p:spPr bwMode="auto">
          <a:xfrm flipV="1">
            <a:off x="4859338" y="40386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Osaka" charset="0"/>
              <a:cs typeface="Osaka" charset="0"/>
            </a:endParaRPr>
          </a:p>
        </p:txBody>
      </p:sp>
      <p:sp>
        <p:nvSpPr>
          <p:cNvPr id="236560" name="Line 18"/>
          <p:cNvSpPr>
            <a:spLocks noChangeShapeType="1"/>
          </p:cNvSpPr>
          <p:nvPr/>
        </p:nvSpPr>
        <p:spPr bwMode="auto">
          <a:xfrm flipV="1">
            <a:off x="6926263" y="405765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Osaka" charset="0"/>
              <a:cs typeface="Osaka" charset="0"/>
            </a:endParaRPr>
          </a:p>
        </p:txBody>
      </p:sp>
      <p:sp>
        <p:nvSpPr>
          <p:cNvPr id="236561" name="Rectangle 19"/>
          <p:cNvSpPr>
            <a:spLocks noGrp="1" noChangeArrowheads="1"/>
          </p:cNvSpPr>
          <p:nvPr>
            <p:ph type="title"/>
          </p:nvPr>
        </p:nvSpPr>
        <p:spPr>
          <a:xfrm>
            <a:off x="1430338" y="228600"/>
            <a:ext cx="6281737" cy="663575"/>
          </a:xfrm>
          <a:noFill/>
        </p:spPr>
        <p:txBody>
          <a:bodyPr wrap="none" anchor="t">
            <a:spAutoFit/>
          </a:bodyPr>
          <a:lstStyle/>
          <a:p>
            <a:pPr eaLnBrk="1" hangingPunct="1"/>
            <a:r>
              <a:rPr lang="en-US" sz="3600" b="1">
                <a:solidFill>
                  <a:schemeClr val="tx1"/>
                </a:solidFill>
                <a:latin typeface="Lucida Sans Unicode" charset="0"/>
              </a:rPr>
              <a:t>Resurrections &amp; Judgments</a:t>
            </a:r>
          </a:p>
        </p:txBody>
      </p:sp>
      <p:sp>
        <p:nvSpPr>
          <p:cNvPr id="236562" name="Text Box 21"/>
          <p:cNvSpPr txBox="1">
            <a:spLocks noChangeArrowheads="1"/>
          </p:cNvSpPr>
          <p:nvPr/>
        </p:nvSpPr>
        <p:spPr bwMode="auto">
          <a:xfrm>
            <a:off x="8451850" y="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rPr>
              <a:t>160</a:t>
            </a:r>
            <a:endParaRPr kumimoji="0" lang="en-US" sz="1800" b="0" i="0" u="none" strike="noStrike" kern="1200" cap="none" spc="0" normalizeH="0" baseline="0" noProof="0">
              <a:ln>
                <a:noFill/>
              </a:ln>
              <a:solidFill>
                <a:srgbClr val="000000"/>
              </a:solidFill>
              <a:effectLst/>
              <a:uLnTx/>
              <a:uFillTx/>
              <a:latin typeface="Arial" charset="0"/>
            </a:endParaRPr>
          </a:p>
        </p:txBody>
      </p:sp>
      <p:sp>
        <p:nvSpPr>
          <p:cNvPr id="236563" name="Text Box 24"/>
          <p:cNvSpPr txBox="1">
            <a:spLocks noChangeArrowheads="1"/>
          </p:cNvSpPr>
          <p:nvPr/>
        </p:nvSpPr>
        <p:spPr bwMode="auto">
          <a:xfrm>
            <a:off x="4572000" y="914400"/>
            <a:ext cx="4427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333399"/>
                </a:solidFill>
                <a:effectLst/>
                <a:uLnTx/>
                <a:uFillTx/>
                <a:latin typeface="Arial" charset="0"/>
              </a:rPr>
              <a:t>R = 4 Resurrected Groups</a:t>
            </a:r>
          </a:p>
        </p:txBody>
      </p:sp>
      <p:sp>
        <p:nvSpPr>
          <p:cNvPr id="236564" name="Text Box 25"/>
          <p:cNvSpPr txBox="1">
            <a:spLocks noChangeArrowheads="1"/>
          </p:cNvSpPr>
          <p:nvPr/>
        </p:nvSpPr>
        <p:spPr bwMode="auto">
          <a:xfrm>
            <a:off x="4572000" y="1295400"/>
            <a:ext cx="3802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rPr>
              <a:t>J</a:t>
            </a:r>
            <a:r>
              <a:rPr kumimoji="0" lang="en-US" sz="1800" b="1" i="0" u="none" strike="noStrike" kern="1200" cap="none" spc="0" normalizeH="0" baseline="0" noProof="0">
                <a:ln>
                  <a:noFill/>
                </a:ln>
                <a:solidFill>
                  <a:srgbClr val="000000"/>
                </a:solidFill>
                <a:effectLst/>
                <a:uLnTx/>
                <a:uFillTx/>
                <a:latin typeface="Arial" charset="0"/>
              </a:rPr>
              <a:t>  </a:t>
            </a:r>
            <a:r>
              <a:rPr kumimoji="0" lang="en-US" sz="2400" b="1" i="0" u="none" strike="noStrike" kern="1200" cap="none" spc="0" normalizeH="0" baseline="0" noProof="0">
                <a:ln>
                  <a:noFill/>
                </a:ln>
                <a:solidFill>
                  <a:srgbClr val="000000"/>
                </a:solidFill>
                <a:effectLst/>
                <a:uLnTx/>
                <a:uFillTx/>
                <a:latin typeface="Arial" charset="0"/>
              </a:rPr>
              <a:t>= 7 Judged Groups</a:t>
            </a:r>
          </a:p>
        </p:txBody>
      </p:sp>
      <p:sp>
        <p:nvSpPr>
          <p:cNvPr id="236565" name="Text Box 26"/>
          <p:cNvSpPr txBox="1">
            <a:spLocks noChangeArrowheads="1"/>
          </p:cNvSpPr>
          <p:nvPr/>
        </p:nvSpPr>
        <p:spPr bwMode="auto">
          <a:xfrm>
            <a:off x="3124200" y="2971800"/>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rPr>
              <a:t>J</a:t>
            </a:r>
          </a:p>
        </p:txBody>
      </p:sp>
      <p:sp>
        <p:nvSpPr>
          <p:cNvPr id="236566" name="Text Box 27"/>
          <p:cNvSpPr txBox="1">
            <a:spLocks noChangeArrowheads="1"/>
          </p:cNvSpPr>
          <p:nvPr/>
        </p:nvSpPr>
        <p:spPr bwMode="auto">
          <a:xfrm>
            <a:off x="4572000" y="29718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rPr>
              <a:t>4J</a:t>
            </a:r>
          </a:p>
        </p:txBody>
      </p:sp>
      <p:sp>
        <p:nvSpPr>
          <p:cNvPr id="236567" name="Text Box 29"/>
          <p:cNvSpPr txBox="1">
            <a:spLocks noChangeArrowheads="1"/>
          </p:cNvSpPr>
          <p:nvPr/>
        </p:nvSpPr>
        <p:spPr bwMode="auto">
          <a:xfrm>
            <a:off x="6934200" y="29718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rPr>
              <a:t>2J</a:t>
            </a:r>
          </a:p>
        </p:txBody>
      </p:sp>
      <p:sp>
        <p:nvSpPr>
          <p:cNvPr id="236568" name="Text Box 30"/>
          <p:cNvSpPr txBox="1">
            <a:spLocks noChangeArrowheads="1"/>
          </p:cNvSpPr>
          <p:nvPr/>
        </p:nvSpPr>
        <p:spPr bwMode="auto">
          <a:xfrm>
            <a:off x="2895600" y="2667000"/>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333399"/>
                </a:solidFill>
                <a:effectLst/>
                <a:uLnTx/>
                <a:uFillTx/>
                <a:latin typeface="Arial" charset="0"/>
              </a:rPr>
              <a:t>R</a:t>
            </a:r>
          </a:p>
        </p:txBody>
      </p:sp>
      <p:sp>
        <p:nvSpPr>
          <p:cNvPr id="236569" name="Text Box 31"/>
          <p:cNvSpPr txBox="1">
            <a:spLocks noChangeArrowheads="1"/>
          </p:cNvSpPr>
          <p:nvPr/>
        </p:nvSpPr>
        <p:spPr bwMode="auto">
          <a:xfrm>
            <a:off x="4572000" y="26670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333399"/>
                </a:solidFill>
                <a:effectLst/>
                <a:uLnTx/>
                <a:uFillTx/>
                <a:latin typeface="Arial" charset="0"/>
              </a:rPr>
              <a:t>2R</a:t>
            </a:r>
          </a:p>
        </p:txBody>
      </p:sp>
      <p:sp>
        <p:nvSpPr>
          <p:cNvPr id="236570" name="Text Box 32"/>
          <p:cNvSpPr txBox="1">
            <a:spLocks noChangeArrowheads="1"/>
          </p:cNvSpPr>
          <p:nvPr/>
        </p:nvSpPr>
        <p:spPr bwMode="auto">
          <a:xfrm>
            <a:off x="7062788" y="2667000"/>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333399"/>
                </a:solidFill>
                <a:effectLst/>
                <a:uLnTx/>
                <a:uFillTx/>
                <a:latin typeface="Arial" charset="0"/>
              </a:rPr>
              <a:t>R</a:t>
            </a:r>
          </a:p>
        </p:txBody>
      </p:sp>
    </p:spTree>
    <p:extLst>
      <p:ext uri="{BB962C8B-B14F-4D97-AF65-F5344CB8AC3E}">
        <p14:creationId xmlns:p14="http://schemas.microsoft.com/office/powerpoint/2010/main" val="4238107620"/>
      </p:ext>
    </p:extLst>
  </p:cSld>
  <p:clrMapOvr>
    <a:masterClrMapping/>
  </p:clrMapOvr>
  <p:transition xmlns:p14="http://schemas.microsoft.com/office/powerpoint/2010/main">
    <p:plus/>
  </p:transition>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8593" name="Rectangle 7"/>
          <p:cNvSpPr>
            <a:spLocks noChangeArrowheads="1"/>
          </p:cNvSpPr>
          <p:nvPr/>
        </p:nvSpPr>
        <p:spPr bwMode="auto">
          <a:xfrm>
            <a:off x="0" y="0"/>
            <a:ext cx="9220200" cy="6858000"/>
          </a:xfrm>
          <a:prstGeom prst="rect">
            <a:avLst/>
          </a:prstGeom>
          <a:solidFill>
            <a:srgbClr val="FFFFFD"/>
          </a:solidFill>
          <a:ln w="9525">
            <a:solidFill>
              <a:schemeClr val="tx1"/>
            </a:solidFill>
            <a:round/>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Osaka" charset="0"/>
              <a:cs typeface="Osaka" charset="0"/>
            </a:endParaRPr>
          </a:p>
        </p:txBody>
      </p:sp>
      <p:pic>
        <p:nvPicPr>
          <p:cNvPr id="238594" name="Picture 2" descr="Jesus second coming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981200"/>
            <a:ext cx="41243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5" name="Rectangle 3"/>
          <p:cNvSpPr>
            <a:spLocks noGrp="1" noChangeArrowheads="1"/>
          </p:cNvSpPr>
          <p:nvPr>
            <p:ph type="title" idx="4294967295"/>
          </p:nvPr>
        </p:nvSpPr>
        <p:spPr/>
        <p:txBody>
          <a:bodyPr/>
          <a:lstStyle/>
          <a:p>
            <a:r>
              <a:rPr lang="en-US">
                <a:latin typeface="Arial" charset="0"/>
                <a:cs typeface="Arial" charset="0"/>
              </a:rPr>
              <a:t>Judgment Seat of Christ</a:t>
            </a:r>
          </a:p>
        </p:txBody>
      </p:sp>
      <p:sp>
        <p:nvSpPr>
          <p:cNvPr id="238596" name="Text Box 4"/>
          <p:cNvSpPr txBox="1">
            <a:spLocks noChangeArrowheads="1"/>
          </p:cNvSpPr>
          <p:nvPr/>
        </p:nvSpPr>
        <p:spPr bwMode="auto">
          <a:xfrm>
            <a:off x="8404225"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rPr>
              <a:t>160</a:t>
            </a:r>
            <a:endParaRPr kumimoji="0" lang="en-US" sz="1800" b="0" i="0" u="none" strike="noStrike" kern="1200" cap="none" spc="0" normalizeH="0" baseline="0" noProof="0">
              <a:ln>
                <a:noFill/>
              </a:ln>
              <a:solidFill>
                <a:srgbClr val="000000"/>
              </a:solidFill>
              <a:effectLst/>
              <a:uLnTx/>
              <a:uFillTx/>
              <a:latin typeface="Arial" charset="0"/>
            </a:endParaRPr>
          </a:p>
        </p:txBody>
      </p:sp>
      <p:sp>
        <p:nvSpPr>
          <p:cNvPr id="238597" name="Rectangle 3"/>
          <p:cNvSpPr txBox="1">
            <a:spLocks noChangeArrowheads="1"/>
          </p:cNvSpPr>
          <p:nvPr/>
        </p:nvSpPr>
        <p:spPr bwMode="auto">
          <a:xfrm>
            <a:off x="3810000" y="2438400"/>
            <a:ext cx="4953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63538" indent="-363538">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363538" marR="0" lvl="0" indent="-363538" algn="l" defTabSz="914400" rtl="0" eaLnBrk="0" fontAlgn="base" latinLnBrk="0" hangingPunct="0">
              <a:lnSpc>
                <a:spcPct val="100000"/>
              </a:lnSpc>
              <a:spcBef>
                <a:spcPct val="0"/>
              </a:spcBef>
              <a:spcAft>
                <a:spcPct val="0"/>
              </a:spcAft>
              <a:buClrTx/>
              <a:buSzTx/>
              <a:buFont typeface="Arial" charset="0"/>
              <a:buChar char="•"/>
              <a:tabLst/>
              <a:defRPr/>
            </a:pPr>
            <a:r>
              <a:rPr kumimoji="0" lang="en-US" sz="2800" b="1" i="0" u="none" strike="noStrike" kern="1200" cap="none" spc="0" normalizeH="0" baseline="0" noProof="0" dirty="0">
                <a:ln>
                  <a:noFill/>
                </a:ln>
                <a:solidFill>
                  <a:srgbClr val="000000"/>
                </a:solidFill>
                <a:effectLst/>
                <a:uLnTx/>
                <a:uFillTx/>
                <a:latin typeface="Arial" charset="0"/>
                <a:cs typeface="Arial" charset="0"/>
              </a:rPr>
              <a:t>Believers Rewarded by Christ (2 Cor. 5:10)</a:t>
            </a:r>
          </a:p>
          <a:p>
            <a:pPr marL="363538" marR="0" lvl="0" indent="-363538" algn="l" defTabSz="914400" rtl="0" eaLnBrk="0" fontAlgn="base" latinLnBrk="0" hangingPunct="0">
              <a:lnSpc>
                <a:spcPct val="100000"/>
              </a:lnSpc>
              <a:spcBef>
                <a:spcPct val="0"/>
              </a:spcBef>
              <a:spcAft>
                <a:spcPct val="0"/>
              </a:spcAft>
              <a:buClrTx/>
              <a:buSzTx/>
              <a:buFont typeface="Arial" charset="0"/>
              <a:buChar char="•"/>
              <a:tabLst/>
              <a:defRPr/>
            </a:pPr>
            <a:endParaRPr kumimoji="0" lang="en-US" sz="2800" b="1" i="0" u="none" strike="noStrike" kern="1200" cap="none" spc="0" normalizeH="0" baseline="0" noProof="0" dirty="0">
              <a:ln>
                <a:noFill/>
              </a:ln>
              <a:solidFill>
                <a:srgbClr val="000000"/>
              </a:solidFill>
              <a:effectLst/>
              <a:uLnTx/>
              <a:uFillTx/>
              <a:latin typeface="Arial" charset="0"/>
              <a:cs typeface="Arial" charset="0"/>
            </a:endParaRPr>
          </a:p>
          <a:p>
            <a:pPr marL="363538" marR="0" lvl="0" indent="-363538" algn="l" defTabSz="914400" rtl="0" eaLnBrk="0" fontAlgn="base" latinLnBrk="0" hangingPunct="0">
              <a:lnSpc>
                <a:spcPct val="100000"/>
              </a:lnSpc>
              <a:spcBef>
                <a:spcPct val="0"/>
              </a:spcBef>
              <a:spcAft>
                <a:spcPct val="0"/>
              </a:spcAft>
              <a:buClrTx/>
              <a:buSzTx/>
              <a:buFont typeface="Arial" charset="0"/>
              <a:buChar char="•"/>
              <a:tabLst/>
              <a:defRPr/>
            </a:pPr>
            <a:r>
              <a:rPr kumimoji="0" lang="en-US" sz="2800" b="1" i="0" u="none" strike="noStrike" kern="1200" cap="none" spc="0" normalizeH="0" baseline="0" noProof="0" dirty="0">
                <a:ln>
                  <a:noFill/>
                </a:ln>
                <a:solidFill>
                  <a:srgbClr val="000000"/>
                </a:solidFill>
                <a:effectLst/>
                <a:uLnTx/>
                <a:uFillTx/>
                <a:latin typeface="Arial" charset="0"/>
                <a:cs typeface="Arial" charset="0"/>
              </a:rPr>
              <a:t>At the Rapture </a:t>
            </a:r>
            <a:br>
              <a:rPr kumimoji="0" lang="en-US" sz="2800" b="1" i="0" u="none" strike="noStrike" kern="1200" cap="none" spc="0" normalizeH="0" baseline="0" noProof="0" dirty="0">
                <a:ln>
                  <a:noFill/>
                </a:ln>
                <a:solidFill>
                  <a:srgbClr val="000000"/>
                </a:solidFill>
                <a:effectLst/>
                <a:uLnTx/>
                <a:uFillTx/>
                <a:latin typeface="Arial" charset="0"/>
                <a:cs typeface="Arial" charset="0"/>
              </a:rPr>
            </a:br>
            <a:r>
              <a:rPr kumimoji="0" lang="en-US" sz="2800" b="1" i="0" u="none" strike="noStrike" kern="1200" cap="none" spc="0" normalizeH="0" baseline="0" noProof="0" dirty="0">
                <a:ln>
                  <a:noFill/>
                </a:ln>
                <a:solidFill>
                  <a:srgbClr val="000000"/>
                </a:solidFill>
                <a:effectLst/>
                <a:uLnTx/>
                <a:uFillTx/>
                <a:latin typeface="Arial" charset="0"/>
                <a:cs typeface="Arial" charset="0"/>
              </a:rPr>
              <a:t>(1 Thess. 4:17)</a:t>
            </a:r>
          </a:p>
          <a:p>
            <a:pPr marL="363538" marR="0" lvl="0" indent="-363538" algn="l" defTabSz="914400" rtl="0" eaLnBrk="0" fontAlgn="base" latinLnBrk="0" hangingPunct="0">
              <a:lnSpc>
                <a:spcPct val="100000"/>
              </a:lnSpc>
              <a:spcBef>
                <a:spcPct val="0"/>
              </a:spcBef>
              <a:spcAft>
                <a:spcPct val="0"/>
              </a:spcAft>
              <a:buClrTx/>
              <a:buSzTx/>
              <a:buFont typeface="Arial" charset="0"/>
              <a:buChar char="•"/>
              <a:tabLst/>
              <a:defRPr/>
            </a:pPr>
            <a:endParaRPr kumimoji="0" lang="en-US" sz="2800" b="1" i="0" u="none" strike="noStrike" kern="1200" cap="none" spc="0" normalizeH="0" baseline="0" noProof="0" dirty="0">
              <a:ln>
                <a:noFill/>
              </a:ln>
              <a:solidFill>
                <a:srgbClr val="000000"/>
              </a:solidFill>
              <a:effectLst/>
              <a:uLnTx/>
              <a:uFillTx/>
              <a:latin typeface="Arial" charset="0"/>
              <a:cs typeface="Arial" charset="0"/>
            </a:endParaRPr>
          </a:p>
          <a:p>
            <a:pPr marL="363538" marR="0" lvl="0" indent="-363538" algn="l" defTabSz="914400" rtl="0" eaLnBrk="0" fontAlgn="base" latinLnBrk="0" hangingPunct="0">
              <a:lnSpc>
                <a:spcPct val="100000"/>
              </a:lnSpc>
              <a:spcBef>
                <a:spcPct val="0"/>
              </a:spcBef>
              <a:spcAft>
                <a:spcPct val="0"/>
              </a:spcAft>
              <a:buClrTx/>
              <a:buSzTx/>
              <a:buFont typeface="Arial" charset="0"/>
              <a:buChar char="•"/>
              <a:tabLst/>
              <a:defRPr/>
            </a:pPr>
            <a:r>
              <a:rPr kumimoji="0" lang="en-US" sz="2800" b="1" i="0" u="none" strike="noStrike" kern="1200" cap="none" spc="0" normalizeH="0" baseline="0" noProof="0" dirty="0">
                <a:ln>
                  <a:noFill/>
                </a:ln>
                <a:solidFill>
                  <a:srgbClr val="000000"/>
                </a:solidFill>
                <a:effectLst/>
                <a:uLnTx/>
                <a:uFillTx/>
                <a:latin typeface="Arial" charset="0"/>
                <a:cs typeface="Arial" charset="0"/>
              </a:rPr>
              <a:t>Reward or loss of rewards (not salvation)</a:t>
            </a:r>
          </a:p>
        </p:txBody>
      </p:sp>
    </p:spTree>
    <p:extLst>
      <p:ext uri="{BB962C8B-B14F-4D97-AF65-F5344CB8AC3E}">
        <p14:creationId xmlns:p14="http://schemas.microsoft.com/office/powerpoint/2010/main" val="30343233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00066" name="Picture 2" descr="angel_trumpe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6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0067" name="Rectangle 3"/>
          <p:cNvSpPr>
            <a:spLocks noGrp="1" noChangeArrowheads="1"/>
          </p:cNvSpPr>
          <p:nvPr>
            <p:ph type="title" idx="4294967295"/>
          </p:nvPr>
        </p:nvSpPr>
        <p:spPr>
          <a:xfrm>
            <a:off x="-36512" y="260648"/>
            <a:ext cx="9142784" cy="1143000"/>
          </a:xfrm>
        </p:spPr>
        <p:txBody>
          <a:bodyPr/>
          <a:lstStyle/>
          <a:p>
            <a:pPr eaLnBrk="1" hangingPunct="1"/>
            <a:r>
              <a:rPr lang="en-US" sz="3600" b="1" dirty="0">
                <a:latin typeface="Arial" charset="0"/>
                <a:ea typeface="ヒラギノ角ゴ Pro W3" charset="0"/>
                <a:cs typeface="ヒラギノ角ゴ Pro W3" charset="0"/>
              </a:rPr>
              <a:t>We will join him in the clouds </a:t>
            </a:r>
            <a:br>
              <a:rPr lang="en-US" sz="3600" b="1" dirty="0">
                <a:latin typeface="Arial" charset="0"/>
                <a:ea typeface="ヒラギノ角ゴ Pro W3" charset="0"/>
                <a:cs typeface="ヒラギノ角ゴ Pro W3" charset="0"/>
              </a:rPr>
            </a:br>
            <a:r>
              <a:rPr lang="en-US" sz="3600" b="1" dirty="0">
                <a:latin typeface="Arial" charset="0"/>
                <a:ea typeface="ヒラギノ角ゴ Pro W3" charset="0"/>
                <a:cs typeface="ヒラギノ角ゴ Pro W3" charset="0"/>
              </a:rPr>
              <a:t>(1 Thess. 4:17)</a:t>
            </a:r>
          </a:p>
        </p:txBody>
      </p:sp>
    </p:spTree>
    <p:extLst>
      <p:ext uri="{BB962C8B-B14F-4D97-AF65-F5344CB8AC3E}">
        <p14:creationId xmlns:p14="http://schemas.microsoft.com/office/powerpoint/2010/main" val="28825331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Prophecy in 2 Corinthians</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(Lord, Deity)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“For we do not preach ourselves, but Jesus Christ as Lord, and ourselves as your servants for Jesus’ sake.  For God, who said, ‘Let light shine out of darkness,’ made his light shine in our hearts to give us the light of the knowledge of the glory of God in the face of Christ” (4:5-6).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27a</a:t>
            </a:r>
          </a:p>
        </p:txBody>
      </p:sp>
    </p:spTree>
    <p:extLst>
      <p:ext uri="{BB962C8B-B14F-4D97-AF65-F5344CB8AC3E}">
        <p14:creationId xmlns:p14="http://schemas.microsoft.com/office/powerpoint/2010/main" val="19118383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987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4" name="Rectangle 3"/>
          <p:cNvSpPr>
            <a:spLocks noGrp="1" noChangeArrowheads="1"/>
          </p:cNvSpPr>
          <p:nvPr>
            <p:ph type="title" idx="4294967295"/>
          </p:nvPr>
        </p:nvSpPr>
        <p:spPr>
          <a:xfrm>
            <a:off x="4038600" y="0"/>
            <a:ext cx="5105400" cy="1752600"/>
          </a:xfrm>
          <a:solidFill>
            <a:schemeClr val="accent1"/>
          </a:solidFill>
        </p:spPr>
        <p:txBody>
          <a:bodyPr/>
          <a:lstStyle/>
          <a:p>
            <a:pPr eaLnBrk="1" hangingPunct="1"/>
            <a:r>
              <a:rPr lang="en-US" sz="4000" b="1" dirty="0">
                <a:latin typeface="Arial" charset="0"/>
                <a:ea typeface="ＭＳ Ｐゴシック" charset="0"/>
                <a:cs typeface="ＭＳ Ｐゴシック" charset="0"/>
              </a:rPr>
              <a:t>We will put away </a:t>
            </a:r>
            <a:r>
              <a:rPr lang="en-US" altLang="ja-JP" sz="4000" b="1" dirty="0">
                <a:latin typeface="Arial" charset="0"/>
                <a:ea typeface="ＭＳ Ｐゴシック" charset="0"/>
                <a:cs typeface="ＭＳ Ｐゴシック" charset="0"/>
              </a:rPr>
              <a:t>"this present tent" </a:t>
            </a:r>
            <a:br>
              <a:rPr lang="en-US" altLang="ja-JP" sz="4000" b="1" dirty="0">
                <a:latin typeface="Arial" charset="0"/>
                <a:ea typeface="ＭＳ Ｐゴシック" charset="0"/>
                <a:cs typeface="ＭＳ Ｐゴシック" charset="0"/>
              </a:rPr>
            </a:br>
            <a:r>
              <a:rPr lang="en-US" altLang="ja-JP" sz="4000" b="1" dirty="0">
                <a:latin typeface="Arial" charset="0"/>
                <a:ea typeface="ＭＳ Ｐゴシック" charset="0"/>
                <a:cs typeface="ＭＳ Ｐゴシック" charset="0"/>
              </a:rPr>
              <a:t>(2 Cor. 5:1)</a:t>
            </a:r>
            <a:endParaRPr lang="en-US" b="1"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9413614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21" name="Picture 2" descr="img35[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2" name="Rectangle 3"/>
          <p:cNvSpPr>
            <a:spLocks noGrp="1" noChangeArrowheads="1"/>
          </p:cNvSpPr>
          <p:nvPr>
            <p:ph type="title" idx="4294967295"/>
          </p:nvPr>
        </p:nvSpPr>
        <p:spPr>
          <a:xfrm>
            <a:off x="152400" y="381000"/>
            <a:ext cx="7772400" cy="1143000"/>
          </a:xfrm>
        </p:spPr>
        <p:txBody>
          <a:bodyPr/>
          <a:lstStyle/>
          <a:p>
            <a:pPr algn="l" eaLnBrk="1" hangingPunct="1"/>
            <a:r>
              <a:rPr lang="en-US" b="1">
                <a:latin typeface="Arial" charset="0"/>
                <a:ea typeface="ＭＳ Ｐゴシック" charset="0"/>
                <a:cs typeface="ＭＳ Ｐゴシック" charset="0"/>
              </a:rPr>
              <a:t>New bodies</a:t>
            </a:r>
          </a:p>
        </p:txBody>
      </p:sp>
    </p:spTree>
    <p:extLst>
      <p:ext uri="{BB962C8B-B14F-4D97-AF65-F5344CB8AC3E}">
        <p14:creationId xmlns:p14="http://schemas.microsoft.com/office/powerpoint/2010/main" val="35079724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6" name="Rectangle 2"/>
          <p:cNvSpPr>
            <a:spLocks noGrp="1" noChangeArrowheads="1"/>
          </p:cNvSpPr>
          <p:nvPr>
            <p:ph type="ctrTitle"/>
          </p:nvPr>
        </p:nvSpPr>
        <p:spPr>
          <a:xfrm>
            <a:off x="2286000" y="304800"/>
            <a:ext cx="6172200" cy="3124200"/>
          </a:xfrm>
          <a:effectLst>
            <a:outerShdw blurRad="63500" algn="ctr" rotWithShape="0">
              <a:srgbClr val="000000">
                <a:alpha val="75000"/>
              </a:srgbClr>
            </a:outerShdw>
          </a:effectLst>
        </p:spPr>
        <p:txBody>
          <a:bodyPr/>
          <a:lstStyle/>
          <a:p>
            <a:pPr eaLnBrk="1" hangingPunct="1">
              <a:defRPr/>
            </a:pPr>
            <a:r>
              <a:rPr lang="en-US" sz="5400" b="1">
                <a:solidFill>
                  <a:schemeClr val="accent2"/>
                </a:solidFill>
                <a:latin typeface="Copperplate Gothic Light" charset="0"/>
                <a:ea typeface="ヒラギノ角ゴ Pro W3" charset="0"/>
                <a:cs typeface="ヒラギノ角ゴ Pro W3" charset="0"/>
              </a:rPr>
              <a:t>The Judgment Seat of Christ</a:t>
            </a:r>
            <a:endParaRPr lang="en-US" b="1">
              <a:solidFill>
                <a:schemeClr val="accent2"/>
              </a:solidFill>
              <a:latin typeface="Copperplate Gothic Light" charset="0"/>
              <a:ea typeface="ヒラギノ角ゴ Pro W3" charset="0"/>
              <a:cs typeface="ヒラギノ角ゴ Pro W3" charset="0"/>
            </a:endParaRPr>
          </a:p>
        </p:txBody>
      </p:sp>
      <p:sp>
        <p:nvSpPr>
          <p:cNvPr id="52227" name="Rectangle 3"/>
          <p:cNvSpPr>
            <a:spLocks noChangeArrowheads="1"/>
          </p:cNvSpPr>
          <p:nvPr/>
        </p:nvSpPr>
        <p:spPr bwMode="auto">
          <a:xfrm>
            <a:off x="1905000" y="4343400"/>
            <a:ext cx="5562600" cy="2438400"/>
          </a:xfrm>
          <a:prstGeom prst="rect">
            <a:avLst/>
          </a:prstGeom>
          <a:noFill/>
          <a:ln w="9525">
            <a:noFill/>
            <a:miter lim="800000"/>
            <a:headEnd/>
            <a:tailEnd/>
          </a:ln>
          <a:effectLst>
            <a:outerShdw blurRad="63500" dist="35921" dir="2700000" algn="ctr" rotWithShape="0">
              <a:srgbClr val="FFFFFF">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Tx/>
              <a:buSzTx/>
              <a:buFont typeface="Wingdings" charset="0"/>
              <a:buNone/>
              <a:tabLst/>
              <a:defRPr/>
            </a:pPr>
            <a:r>
              <a:rPr kumimoji="0" lang="en-US" sz="3200" b="1" i="1" u="none" strike="noStrike" kern="1200" cap="none" spc="0" normalizeH="0" baseline="0" noProof="0">
                <a:ln>
                  <a:noFill/>
                </a:ln>
                <a:solidFill>
                  <a:srgbClr val="000000"/>
                </a:solidFill>
                <a:effectLst/>
                <a:uLnTx/>
                <a:uFillTx/>
                <a:latin typeface="Arial" charset="0"/>
                <a:ea typeface="ヒラギノ角ゴ Pro W3" charset="0"/>
                <a:cs typeface="ヒラギノ角ゴ Pro W3" charset="0"/>
              </a:rPr>
              <a:t>Is this a judgment to determine </a:t>
            </a:r>
            <a:r>
              <a:rPr kumimoji="0" lang="en-US" sz="3200" b="1" i="1" u="sng" strike="noStrike" kern="1200" cap="none" spc="0" normalizeH="0" baseline="0" noProof="0">
                <a:ln>
                  <a:noFill/>
                </a:ln>
                <a:solidFill>
                  <a:srgbClr val="000000"/>
                </a:solidFill>
                <a:effectLst/>
                <a:uLnTx/>
                <a:uFillTx/>
                <a:latin typeface="Arial" charset="0"/>
                <a:ea typeface="ヒラギノ角ゴ Pro W3" charset="0"/>
                <a:cs typeface="ヒラギノ角ゴ Pro W3" charset="0"/>
              </a:rPr>
              <a:t>salvation</a:t>
            </a:r>
            <a:r>
              <a:rPr kumimoji="0" lang="en-US" sz="3200" b="1" i="1" u="none" strike="noStrike" kern="1200" cap="none" spc="0" normalizeH="0" baseline="0" noProof="0">
                <a:ln>
                  <a:noFill/>
                </a:ln>
                <a:solidFill>
                  <a:srgbClr val="000000"/>
                </a:solidFill>
                <a:effectLst/>
                <a:uLnTx/>
                <a:uFillTx/>
                <a:latin typeface="Arial" charset="0"/>
                <a:ea typeface="ヒラギノ角ゴ Pro W3" charset="0"/>
                <a:cs typeface="ヒラギノ角ゴ Pro W3" charset="0"/>
              </a:rPr>
              <a:t>?</a:t>
            </a:r>
          </a:p>
          <a:p>
            <a:pPr marL="0" marR="0" lvl="0" indent="0" algn="l" defTabSz="914400" rtl="0" eaLnBrk="1" fontAlgn="base" latinLnBrk="0" hangingPunct="1">
              <a:lnSpc>
                <a:spcPct val="100000"/>
              </a:lnSpc>
              <a:spcBef>
                <a:spcPct val="20000"/>
              </a:spcBef>
              <a:spcAft>
                <a:spcPct val="0"/>
              </a:spcAft>
              <a:buClrTx/>
              <a:buSzTx/>
              <a:buFont typeface="Wingdings" charset="0"/>
              <a:buNone/>
              <a:tabLst/>
              <a:defRPr/>
            </a:pPr>
            <a:endParaRPr kumimoji="0" lang="en-US" sz="3200" b="1" i="1" u="none" strike="noStrike" kern="1200" cap="none" spc="0" normalizeH="0" baseline="0" noProof="0">
              <a:ln>
                <a:noFill/>
              </a:ln>
              <a:solidFill>
                <a:srgbClr val="000000"/>
              </a:solidFill>
              <a:effectLst/>
              <a:uLnTx/>
              <a:uFillTx/>
              <a:latin typeface="Arial" charset="0"/>
              <a:ea typeface="ヒラギノ角ゴ Pro W3" charset="0"/>
              <a:cs typeface="ヒラギノ角ゴ Pro W3" charset="0"/>
            </a:endParaRPr>
          </a:p>
          <a:p>
            <a:pPr marL="0" marR="0" lvl="0" indent="0" algn="l" defTabSz="914400" rtl="0" eaLnBrk="1" fontAlgn="base" latinLnBrk="0" hangingPunct="1">
              <a:lnSpc>
                <a:spcPct val="100000"/>
              </a:lnSpc>
              <a:spcBef>
                <a:spcPct val="20000"/>
              </a:spcBef>
              <a:spcAft>
                <a:spcPct val="0"/>
              </a:spcAft>
              <a:buClrTx/>
              <a:buSzTx/>
              <a:buFont typeface="Wingdings" charset="0"/>
              <a:buNone/>
              <a:tabLst/>
              <a:defRPr/>
            </a:pPr>
            <a:r>
              <a:rPr kumimoji="0" lang="en-US" sz="3200" b="1" i="1" u="none" strike="noStrike" kern="1200" cap="none" spc="0" normalizeH="0" baseline="0" noProof="0">
                <a:ln>
                  <a:noFill/>
                </a:ln>
                <a:solidFill>
                  <a:srgbClr val="000000"/>
                </a:solidFill>
                <a:effectLst/>
                <a:uLnTx/>
                <a:uFillTx/>
                <a:latin typeface="Arial" charset="0"/>
                <a:ea typeface="ヒラギノ角ゴ Pro W3" charset="0"/>
                <a:cs typeface="ヒラギノ角ゴ Pro W3" charset="0"/>
              </a:rPr>
              <a:t>Or is it to </a:t>
            </a:r>
            <a:r>
              <a:rPr kumimoji="0" lang="en-US" sz="3200" b="1" i="1" u="sng" strike="noStrike" kern="1200" cap="none" spc="0" normalizeH="0" baseline="0" noProof="0">
                <a:ln>
                  <a:noFill/>
                </a:ln>
                <a:solidFill>
                  <a:srgbClr val="000000"/>
                </a:solidFill>
                <a:effectLst/>
                <a:uLnTx/>
                <a:uFillTx/>
                <a:latin typeface="Arial" charset="0"/>
                <a:ea typeface="ヒラギノ角ゴ Pro W3" charset="0"/>
                <a:cs typeface="ヒラギノ角ゴ Pro W3" charset="0"/>
              </a:rPr>
              <a:t>reward</a:t>
            </a:r>
            <a:r>
              <a:rPr kumimoji="0" lang="en-US" sz="3200" b="1" i="1" u="none" strike="noStrike" kern="1200" cap="none" spc="0" normalizeH="0" baseline="0" noProof="0">
                <a:ln>
                  <a:noFill/>
                </a:ln>
                <a:solidFill>
                  <a:srgbClr val="000000"/>
                </a:solidFill>
                <a:effectLst/>
                <a:uLnTx/>
                <a:uFillTx/>
                <a:latin typeface="Arial" charset="0"/>
                <a:ea typeface="ヒラギノ角ゴ Pro W3" charset="0"/>
                <a:cs typeface="ヒラギノ角ゴ Pro W3" charset="0"/>
              </a:rPr>
              <a:t> believers?</a:t>
            </a:r>
          </a:p>
        </p:txBody>
      </p:sp>
    </p:spTree>
    <p:extLst>
      <p:ext uri="{BB962C8B-B14F-4D97-AF65-F5344CB8AC3E}">
        <p14:creationId xmlns:p14="http://schemas.microsoft.com/office/powerpoint/2010/main" val="3993973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86018" name="Picture 2" descr="corinth8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7848600" cy="696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0"/>
            <a:ext cx="9144000" cy="838200"/>
          </a:xfrm>
          <a:effectLst>
            <a:outerShdw blurRad="63500" dist="35921" dir="2700000" algn="ctr" rotWithShape="0">
              <a:srgbClr val="000000"/>
            </a:outerShdw>
          </a:effectLst>
        </p:spPr>
        <p:txBody>
          <a:bodyPr/>
          <a:lstStyle/>
          <a:p>
            <a:pPr algn="l" eaLnBrk="1" hangingPunct="1">
              <a:defRPr/>
            </a:pPr>
            <a:r>
              <a:rPr lang="en-US" sz="3600">
                <a:solidFill>
                  <a:schemeClr val="tx1"/>
                </a:solidFill>
                <a:latin typeface="Arial" charset="0"/>
                <a:ea typeface="ＭＳ Ｐゴシック" charset="0"/>
                <a:cs typeface="ＭＳ Ｐゴシック" charset="0"/>
              </a:rPr>
              <a:t>The Bema Still Exists</a:t>
            </a:r>
          </a:p>
        </p:txBody>
      </p:sp>
    </p:spTree>
    <p:extLst>
      <p:ext uri="{BB962C8B-B14F-4D97-AF65-F5344CB8AC3E}">
        <p14:creationId xmlns:p14="http://schemas.microsoft.com/office/powerpoint/2010/main" val="14403790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8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88066" name="Picture 2" descr="Corinth_bema_and_Acrocorinth_tb_n0116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6019800"/>
            <a:ext cx="9144000" cy="838200"/>
          </a:xfrm>
          <a:solidFill>
            <a:schemeClr val="tx1"/>
          </a:solidFill>
          <a:effectLst>
            <a:outerShdw blurRad="63500" dist="35921" dir="2700000" algn="ctr" rotWithShape="0">
              <a:srgbClr val="000000"/>
            </a:outerShdw>
          </a:effectLst>
        </p:spPr>
        <p:txBody>
          <a:bodyPr/>
          <a:lstStyle/>
          <a:p>
            <a:pPr eaLnBrk="1" hangingPunct="1">
              <a:defRPr/>
            </a:pPr>
            <a:r>
              <a:rPr lang="en-US" sz="4000">
                <a:solidFill>
                  <a:schemeClr val="bg1"/>
                </a:solidFill>
                <a:latin typeface="Arial" charset="0"/>
                <a:ea typeface="ＭＳ Ｐゴシック" charset="0"/>
                <a:cs typeface="ＭＳ Ｐゴシック" charset="0"/>
              </a:rPr>
              <a:t>Bema with Acrocorinth in Distance</a:t>
            </a:r>
          </a:p>
        </p:txBody>
      </p:sp>
    </p:spTree>
    <p:extLst>
      <p:ext uri="{BB962C8B-B14F-4D97-AF65-F5344CB8AC3E}">
        <p14:creationId xmlns:p14="http://schemas.microsoft.com/office/powerpoint/2010/main" val="24990917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8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90114" name="Picture 2" descr="Acrocorinth_Temple_of_Aphrodite2,_tb0508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304800"/>
            <a:ext cx="9144000" cy="1143000"/>
          </a:xfrm>
          <a:effectLst>
            <a:outerShdw blurRad="63500" dist="35921" dir="2700000" algn="ctr" rotWithShape="0">
              <a:srgbClr val="000000"/>
            </a:outerShdw>
          </a:effectLst>
        </p:spPr>
        <p:txBody>
          <a:bodyPr/>
          <a:lstStyle/>
          <a:p>
            <a:pPr eaLnBrk="1" hangingPunct="1">
              <a:defRPr/>
            </a:pPr>
            <a:r>
              <a:rPr lang="en-US">
                <a:solidFill>
                  <a:schemeClr val="bg1"/>
                </a:solidFill>
                <a:latin typeface="Arial" charset="0"/>
                <a:ea typeface="ＭＳ Ｐゴシック" charset="0"/>
                <a:cs typeface="ＭＳ Ｐゴシック" charset="0"/>
              </a:rPr>
              <a:t>View from Acrocorinth</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4945224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8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92162" name="Picture 2" descr="Corinth_excavations_from_Acrocorinth3,_tb0508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0"/>
            <a:ext cx="9144000" cy="914400"/>
          </a:xfrm>
          <a:solidFill>
            <a:srgbClr val="000000"/>
          </a:solidFill>
          <a:effectLst>
            <a:outerShdw blurRad="63500" dist="35921" dir="2700000" algn="ctr" rotWithShape="0">
              <a:srgbClr val="000000"/>
            </a:outerShdw>
          </a:effectLst>
        </p:spPr>
        <p:txBody>
          <a:bodyPr/>
          <a:lstStyle/>
          <a:p>
            <a:pPr eaLnBrk="1" hangingPunct="1">
              <a:defRPr/>
            </a:pPr>
            <a:r>
              <a:rPr lang="en-US">
                <a:solidFill>
                  <a:schemeClr val="bg1"/>
                </a:solidFill>
                <a:latin typeface="Arial" charset="0"/>
                <a:ea typeface="ＭＳ Ｐゴシック" charset="0"/>
                <a:cs typeface="ＭＳ Ｐゴシック" charset="0"/>
              </a:rPr>
              <a:t>The Main City Below</a:t>
            </a:r>
          </a:p>
        </p:txBody>
      </p:sp>
    </p:spTree>
    <p:extLst>
      <p:ext uri="{BB962C8B-B14F-4D97-AF65-F5344CB8AC3E}">
        <p14:creationId xmlns:p14="http://schemas.microsoft.com/office/powerpoint/2010/main" val="24281900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4209" name="Picture 2"/>
          <p:cNvPicPr>
            <a:picLocks noChangeAspect="1" noChangeArrowheads="1"/>
          </p:cNvPicPr>
          <p:nvPr/>
        </p:nvPicPr>
        <p:blipFill>
          <a:blip r:embed="rId3"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4294188" y="1790700"/>
            <a:ext cx="4773612" cy="50673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4515" name="Picture 3"/>
          <p:cNvPicPr>
            <a:picLocks noChangeAspect="1" noChangeArrowheads="1"/>
          </p:cNvPicPr>
          <p:nvPr/>
        </p:nvPicPr>
        <p:blipFill>
          <a:blip r:embed="rId4"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0" y="1143000"/>
            <a:ext cx="5943600" cy="4184650"/>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4516" name="Rectangle 4"/>
          <p:cNvSpPr>
            <a:spLocks noChangeArrowheads="1"/>
          </p:cNvSpPr>
          <p:nvPr/>
        </p:nvSpPr>
        <p:spPr bwMode="auto">
          <a:xfrm rot="-879592">
            <a:off x="1524000" y="3733800"/>
            <a:ext cx="1524000" cy="91440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4517" name="Rectangle 5"/>
          <p:cNvSpPr>
            <a:spLocks noChangeArrowheads="1"/>
          </p:cNvSpPr>
          <p:nvPr/>
        </p:nvSpPr>
        <p:spPr bwMode="auto">
          <a:xfrm rot="-1164261">
            <a:off x="3125788" y="2601913"/>
            <a:ext cx="609600" cy="30480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4518" name="Rectangle 6"/>
          <p:cNvSpPr>
            <a:spLocks noChangeArrowheads="1"/>
          </p:cNvSpPr>
          <p:nvPr/>
        </p:nvSpPr>
        <p:spPr bwMode="auto">
          <a:xfrm rot="-851032">
            <a:off x="2438400" y="3124200"/>
            <a:ext cx="457200" cy="377825"/>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4519" name="Rectangle 7"/>
          <p:cNvSpPr>
            <a:spLocks noChangeArrowheads="1"/>
          </p:cNvSpPr>
          <p:nvPr/>
        </p:nvSpPr>
        <p:spPr bwMode="auto">
          <a:xfrm rot="-1253622">
            <a:off x="2971800" y="1844675"/>
            <a:ext cx="533400" cy="441325"/>
          </a:xfrm>
          <a:prstGeom prst="rect">
            <a:avLst/>
          </a:prstGeom>
          <a:noFill/>
          <a:ln w="76200">
            <a:solidFill>
              <a:srgbClr val="00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4520" name="Rectangle 8"/>
          <p:cNvSpPr>
            <a:spLocks noChangeArrowheads="1"/>
          </p:cNvSpPr>
          <p:nvPr/>
        </p:nvSpPr>
        <p:spPr bwMode="auto">
          <a:xfrm rot="-1056036">
            <a:off x="2971800" y="3124200"/>
            <a:ext cx="1219200" cy="228600"/>
          </a:xfrm>
          <a:prstGeom prst="rect">
            <a:avLst/>
          </a:prstGeom>
          <a:solidFill>
            <a:srgbClr val="0066CC"/>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4521" name="Rectangle 9"/>
          <p:cNvSpPr>
            <a:spLocks noChangeArrowheads="1"/>
          </p:cNvSpPr>
          <p:nvPr/>
        </p:nvSpPr>
        <p:spPr bwMode="auto">
          <a:xfrm rot="-1341590">
            <a:off x="3633788" y="4137025"/>
            <a:ext cx="1981200" cy="228600"/>
          </a:xfrm>
          <a:prstGeom prst="rect">
            <a:avLst/>
          </a:prstGeom>
          <a:solidFill>
            <a:srgbClr val="0066CC"/>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4522" name="Rectangle 10"/>
          <p:cNvSpPr>
            <a:spLocks noChangeArrowheads="1"/>
          </p:cNvSpPr>
          <p:nvPr/>
        </p:nvSpPr>
        <p:spPr bwMode="auto">
          <a:xfrm rot="-1341590">
            <a:off x="3551238" y="3814763"/>
            <a:ext cx="1981200" cy="76200"/>
          </a:xfrm>
          <a:prstGeom prst="rect">
            <a:avLst/>
          </a:prstGeom>
          <a:solidFill>
            <a:srgbClr val="0066CC"/>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4218" name="Text Box 11"/>
          <p:cNvSpPr txBox="1">
            <a:spLocks noChangeArrowheads="1"/>
          </p:cNvSpPr>
          <p:nvPr/>
        </p:nvSpPr>
        <p:spPr bwMode="auto">
          <a:xfrm>
            <a:off x="685800" y="6338888"/>
            <a:ext cx="3178175" cy="3667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1" u="none" strike="noStrike" kern="1200" cap="none" spc="0" normalizeH="0" baseline="0" noProof="0">
                <a:ln>
                  <a:noFill/>
                </a:ln>
                <a:solidFill>
                  <a:srgbClr val="FFFFFF"/>
                </a:solidFill>
                <a:effectLst/>
                <a:uLnTx/>
                <a:uFillTx/>
                <a:latin typeface="Arial Narrow" charset="0"/>
                <a:ea typeface="ＭＳ Ｐゴシック" charset="0"/>
              </a:rPr>
              <a:t>Bible Visual Resource Book, </a:t>
            </a:r>
            <a:r>
              <a:rPr kumimoji="0" lang="en-US" altLang="zh-CN" sz="1800" b="1" i="0" u="none" strike="noStrike" kern="1200" cap="none" spc="0" normalizeH="0" baseline="0" noProof="0">
                <a:ln>
                  <a:noFill/>
                </a:ln>
                <a:solidFill>
                  <a:srgbClr val="FFFFFF"/>
                </a:solidFill>
                <a:effectLst/>
                <a:uLnTx/>
                <a:uFillTx/>
                <a:latin typeface="Arial Narrow" charset="0"/>
                <a:ea typeface="ＭＳ Ｐゴシック" charset="0"/>
              </a:rPr>
              <a:t>235</a:t>
            </a:r>
            <a:r>
              <a:rPr kumimoji="0" lang="en-US" altLang="zh-CN" sz="2800" b="1" i="0" u="none" strike="noStrike" kern="1200" cap="none" spc="0" normalizeH="0" baseline="0" noProof="0">
                <a:ln>
                  <a:noFill/>
                </a:ln>
                <a:solidFill>
                  <a:srgbClr val="FFFFFF"/>
                </a:solidFill>
                <a:effectLst/>
                <a:uLnTx/>
                <a:uFillTx/>
                <a:latin typeface="Arial Narrow" charset="0"/>
                <a:ea typeface="ＭＳ Ｐゴシック" charset="0"/>
              </a:rPr>
              <a:t> </a:t>
            </a:r>
          </a:p>
        </p:txBody>
      </p:sp>
      <p:sp>
        <p:nvSpPr>
          <p:cNvPr id="64524" name="Line 12"/>
          <p:cNvSpPr>
            <a:spLocks noChangeShapeType="1"/>
          </p:cNvSpPr>
          <p:nvPr/>
        </p:nvSpPr>
        <p:spPr bwMode="auto">
          <a:xfrm flipH="1" flipV="1">
            <a:off x="5791200" y="1295400"/>
            <a:ext cx="1066800" cy="2057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4525" name="Line 13"/>
          <p:cNvSpPr>
            <a:spLocks noChangeShapeType="1"/>
          </p:cNvSpPr>
          <p:nvPr/>
        </p:nvSpPr>
        <p:spPr bwMode="auto">
          <a:xfrm flipH="1">
            <a:off x="5791200" y="3810000"/>
            <a:ext cx="1066800" cy="1371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4221" name="Rectangle 14"/>
          <p:cNvSpPr>
            <a:spLocks noGrp="1" noChangeArrowheads="1"/>
          </p:cNvSpPr>
          <p:nvPr>
            <p:ph type="title" idx="4294967295"/>
          </p:nvPr>
        </p:nvSpPr>
        <p:spPr>
          <a:xfrm>
            <a:off x="44450" y="53975"/>
            <a:ext cx="6180138" cy="641350"/>
          </a:xfrm>
          <a:solidFill>
            <a:srgbClr val="000000"/>
          </a:solidFill>
        </p:spPr>
        <p:txBody>
          <a:bodyPr wrap="none" anchor="t">
            <a:spAutoFit/>
          </a:bodyPr>
          <a:lstStyle/>
          <a:p>
            <a:pPr algn="ctr" eaLnBrk="1" hangingPunct="1"/>
            <a:r>
              <a:rPr lang="en-US" sz="3600" b="1">
                <a:solidFill>
                  <a:srgbClr val="FFFFFF"/>
                </a:solidFill>
                <a:latin typeface="Arial" charset="0"/>
              </a:rPr>
              <a:t>The Corinthian Marketplace</a:t>
            </a:r>
          </a:p>
        </p:txBody>
      </p:sp>
    </p:spTree>
    <p:extLst>
      <p:ext uri="{BB962C8B-B14F-4D97-AF65-F5344CB8AC3E}">
        <p14:creationId xmlns:p14="http://schemas.microsoft.com/office/powerpoint/2010/main" val="35145734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4525"/>
                                        </p:tgtEl>
                                        <p:attrNameLst>
                                          <p:attrName>style.visibility</p:attrName>
                                        </p:attrNameLst>
                                      </p:cBhvr>
                                      <p:to>
                                        <p:strVal val="visible"/>
                                      </p:to>
                                    </p:set>
                                    <p:animEffect transition="in" filter="wipe(right)">
                                      <p:cBhvr>
                                        <p:cTn id="7" dur="500"/>
                                        <p:tgtEl>
                                          <p:spTgt spid="64525"/>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4524"/>
                                        </p:tgtEl>
                                        <p:attrNameLst>
                                          <p:attrName>style.visibility</p:attrName>
                                        </p:attrNameLst>
                                      </p:cBhvr>
                                      <p:to>
                                        <p:strVal val="visible"/>
                                      </p:to>
                                    </p:set>
                                    <p:animEffect transition="in" filter="wipe(right)">
                                      <p:cBhvr>
                                        <p:cTn id="10" dur="500"/>
                                        <p:tgtEl>
                                          <p:spTgt spid="64524"/>
                                        </p:tgtEl>
                                      </p:cBhvr>
                                    </p:animEffect>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64515"/>
                                        </p:tgtEl>
                                        <p:attrNameLst>
                                          <p:attrName>style.visibility</p:attrName>
                                        </p:attrNameLst>
                                      </p:cBhvr>
                                      <p:to>
                                        <p:strVal val="visible"/>
                                      </p:to>
                                    </p:set>
                                    <p:animEffect transition="in" filter="dissolve">
                                      <p:cBhvr>
                                        <p:cTn id="14" dur="500"/>
                                        <p:tgtEl>
                                          <p:spTgt spid="6451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64521"/>
                                        </p:tgtEl>
                                        <p:attrNameLst>
                                          <p:attrName>style.visibility</p:attrName>
                                        </p:attrNameLst>
                                      </p:cBhvr>
                                      <p:to>
                                        <p:strVal val="visible"/>
                                      </p:to>
                                    </p:set>
                                    <p:animEffect transition="in" filter="dissolve">
                                      <p:cBhvr>
                                        <p:cTn id="19" dur="500"/>
                                        <p:tgtEl>
                                          <p:spTgt spid="6452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64522"/>
                                        </p:tgtEl>
                                        <p:attrNameLst>
                                          <p:attrName>style.visibility</p:attrName>
                                        </p:attrNameLst>
                                      </p:cBhvr>
                                      <p:to>
                                        <p:strVal val="visible"/>
                                      </p:to>
                                    </p:set>
                                    <p:animEffect transition="in" filter="dissolve">
                                      <p:cBhvr>
                                        <p:cTn id="22" dur="500"/>
                                        <p:tgtEl>
                                          <p:spTgt spid="64522"/>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64520"/>
                                        </p:tgtEl>
                                        <p:attrNameLst>
                                          <p:attrName>style.visibility</p:attrName>
                                        </p:attrNameLst>
                                      </p:cBhvr>
                                      <p:to>
                                        <p:strVal val="visible"/>
                                      </p:to>
                                    </p:set>
                                    <p:animEffect transition="in" filter="dissolve">
                                      <p:cBhvr>
                                        <p:cTn id="25" dur="500"/>
                                        <p:tgtEl>
                                          <p:spTgt spid="64520"/>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64519"/>
                                        </p:tgtEl>
                                        <p:attrNameLst>
                                          <p:attrName>style.visibility</p:attrName>
                                        </p:attrNameLst>
                                      </p:cBhvr>
                                      <p:to>
                                        <p:strVal val="visible"/>
                                      </p:to>
                                    </p:set>
                                    <p:animEffect transition="in" filter="dissolve">
                                      <p:cBhvr>
                                        <p:cTn id="28" dur="500"/>
                                        <p:tgtEl>
                                          <p:spTgt spid="6451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64516"/>
                                        </p:tgtEl>
                                        <p:attrNameLst>
                                          <p:attrName>style.visibility</p:attrName>
                                        </p:attrNameLst>
                                      </p:cBhvr>
                                      <p:to>
                                        <p:strVal val="visible"/>
                                      </p:to>
                                    </p:set>
                                    <p:animEffect transition="in" filter="dissolve">
                                      <p:cBhvr>
                                        <p:cTn id="33" dur="500"/>
                                        <p:tgtEl>
                                          <p:spTgt spid="64516"/>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64518"/>
                                        </p:tgtEl>
                                        <p:attrNameLst>
                                          <p:attrName>style.visibility</p:attrName>
                                        </p:attrNameLst>
                                      </p:cBhvr>
                                      <p:to>
                                        <p:strVal val="visible"/>
                                      </p:to>
                                    </p:set>
                                    <p:animEffect transition="in" filter="dissolve">
                                      <p:cBhvr>
                                        <p:cTn id="36" dur="500"/>
                                        <p:tgtEl>
                                          <p:spTgt spid="64518"/>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64517"/>
                                        </p:tgtEl>
                                        <p:attrNameLst>
                                          <p:attrName>style.visibility</p:attrName>
                                        </p:attrNameLst>
                                      </p:cBhvr>
                                      <p:to>
                                        <p:strVal val="visible"/>
                                      </p:to>
                                    </p:set>
                                    <p:animEffect transition="in" filter="dissolve">
                                      <p:cBhvr>
                                        <p:cTn id="39" dur="500"/>
                                        <p:tgtEl>
                                          <p:spTgt spid="64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6" grpId="0" animBg="1"/>
      <p:bldP spid="64517" grpId="0" animBg="1"/>
      <p:bldP spid="64518" grpId="0" animBg="1"/>
      <p:bldP spid="64519" grpId="0" animBg="1"/>
      <p:bldP spid="64520" grpId="0" animBg="1"/>
      <p:bldP spid="64521" grpId="0" animBg="1"/>
      <p:bldP spid="64522" grpId="0" animBg="1"/>
      <p:bldP spid="64524" grpId="0" animBg="1"/>
      <p:bldP spid="64525" grpId="0" animBg="1"/>
    </p:bld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6257" name="Rectangle 2"/>
          <p:cNvSpPr>
            <a:spLocks noChangeArrowheads="1"/>
          </p:cNvSpPr>
          <p:nvPr/>
        </p:nvSpPr>
        <p:spPr bwMode="auto">
          <a:xfrm>
            <a:off x="0" y="5410200"/>
            <a:ext cx="9372600" cy="14478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96258"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l="1031" t="644" r="1289" b="816"/>
          <a:stretch>
            <a:fillRect/>
          </a:stretch>
        </p:blipFill>
        <p:spPr bwMode="auto">
          <a:xfrm>
            <a:off x="0" y="0"/>
            <a:ext cx="9372600" cy="597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Text Box 4"/>
          <p:cNvSpPr txBox="1">
            <a:spLocks noChangeArrowheads="1"/>
          </p:cNvSpPr>
          <p:nvPr/>
        </p:nvSpPr>
        <p:spPr bwMode="auto">
          <a:xfrm>
            <a:off x="228600" y="3429000"/>
            <a:ext cx="2362200" cy="1190625"/>
          </a:xfrm>
          <a:prstGeom prst="rect">
            <a:avLst/>
          </a:prstGeom>
          <a:solidFill>
            <a:schemeClr val="bg1"/>
          </a:solidFill>
          <a:ln w="9525">
            <a:noFill/>
            <a:miter lim="800000"/>
            <a:headEnd/>
            <a:tailEnd/>
          </a:ln>
          <a:effectLst>
            <a:outerShdw blurRad="63500" dist="29783" dir="1514402"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3333FF"/>
                </a:solidFill>
                <a:effectLst/>
                <a:uLnTx/>
                <a:uFillTx/>
                <a:latin typeface="Times New Roman" charset="0"/>
                <a:ea typeface="ＭＳ Ｐゴシック" charset="0"/>
              </a:rPr>
              <a:t>Lawsuits </a:t>
            </a:r>
            <a:br>
              <a:rPr kumimoji="0" lang="en-US" sz="3600" b="1" i="0" u="none" strike="noStrike" kern="1200" cap="none" spc="0" normalizeH="0" baseline="0" noProof="0">
                <a:ln>
                  <a:noFill/>
                </a:ln>
                <a:solidFill>
                  <a:srgbClr val="3333FF"/>
                </a:solidFill>
                <a:effectLst/>
                <a:uLnTx/>
                <a:uFillTx/>
                <a:latin typeface="Times New Roman" charset="0"/>
                <a:ea typeface="ＭＳ Ｐゴシック" charset="0"/>
              </a:rPr>
            </a:br>
            <a:r>
              <a:rPr kumimoji="0" lang="en-US" sz="3600" b="1" i="0" u="none" strike="noStrike" kern="1200" cap="none" spc="0" normalizeH="0" baseline="0" noProof="0">
                <a:ln>
                  <a:noFill/>
                </a:ln>
                <a:solidFill>
                  <a:srgbClr val="3333FF"/>
                </a:solidFill>
                <a:effectLst/>
                <a:uLnTx/>
                <a:uFillTx/>
                <a:latin typeface="Times New Roman" charset="0"/>
                <a:ea typeface="ＭＳ Ｐゴシック" charset="0"/>
              </a:rPr>
              <a:t>1 Cor. 6</a:t>
            </a:r>
          </a:p>
        </p:txBody>
      </p:sp>
      <p:sp>
        <p:nvSpPr>
          <p:cNvPr id="66565" name="Text Box 5"/>
          <p:cNvSpPr txBox="1">
            <a:spLocks noChangeArrowheads="1"/>
          </p:cNvSpPr>
          <p:nvPr/>
        </p:nvSpPr>
        <p:spPr bwMode="auto">
          <a:xfrm>
            <a:off x="2667000" y="4495800"/>
            <a:ext cx="3810000" cy="1570038"/>
          </a:xfrm>
          <a:prstGeom prst="rect">
            <a:avLst/>
          </a:prstGeom>
          <a:solidFill>
            <a:schemeClr val="bg1"/>
          </a:solidFill>
          <a:ln w="9525">
            <a:noFill/>
            <a:miter lim="800000"/>
            <a:headEnd/>
            <a:tailEnd/>
          </a:ln>
          <a:effectLst>
            <a:outerShdw blurRad="63500" dist="29783" dir="1514402"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3333FF"/>
                </a:solidFill>
                <a:effectLst/>
                <a:uLnTx/>
                <a:uFillTx/>
                <a:latin typeface="Times New Roman" charset="0"/>
                <a:ea typeface="ＭＳ Ｐゴシック" charset="0"/>
              </a:rPr>
              <a:t>Paul brought before judgment seat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3333FF"/>
                </a:solidFill>
                <a:effectLst/>
                <a:uLnTx/>
                <a:uFillTx/>
                <a:latin typeface="Times New Roman" charset="0"/>
                <a:ea typeface="ＭＳ Ｐゴシック" charset="0"/>
              </a:rPr>
              <a:t>Acts 18:12</a:t>
            </a:r>
          </a:p>
        </p:txBody>
      </p:sp>
      <p:sp>
        <p:nvSpPr>
          <p:cNvPr id="66566" name="Text Box 6"/>
          <p:cNvSpPr txBox="1">
            <a:spLocks noChangeArrowheads="1"/>
          </p:cNvSpPr>
          <p:nvPr/>
        </p:nvSpPr>
        <p:spPr bwMode="auto">
          <a:xfrm>
            <a:off x="6781800" y="3962400"/>
            <a:ext cx="1905000" cy="641350"/>
          </a:xfrm>
          <a:prstGeom prst="rect">
            <a:avLst/>
          </a:prstGeom>
          <a:noFill/>
          <a:ln w="9525">
            <a:noFill/>
            <a:miter lim="800000"/>
            <a:headEnd/>
            <a:tailEnd/>
          </a:ln>
          <a:effectLst>
            <a:outerShdw blurRad="63500" dist="29783" dir="1514402" algn="ctr" rotWithShape="0">
              <a:schemeClr val="bg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0805"/>
                </a:solidFill>
                <a:effectLst/>
                <a:uLnTx/>
                <a:uFillTx/>
                <a:latin typeface="Times New Roman" charset="0"/>
                <a:ea typeface="ＭＳ Ｐゴシック" charset="0"/>
              </a:rPr>
              <a:t>Bema</a:t>
            </a:r>
          </a:p>
        </p:txBody>
      </p:sp>
      <p:sp>
        <p:nvSpPr>
          <p:cNvPr id="96262" name="Rectangle 7"/>
          <p:cNvSpPr>
            <a:spLocks noGrp="1" noChangeArrowheads="1"/>
          </p:cNvSpPr>
          <p:nvPr>
            <p:ph type="title" idx="4294967295"/>
          </p:nvPr>
        </p:nvSpPr>
        <p:spPr>
          <a:xfrm>
            <a:off x="76200" y="6248400"/>
            <a:ext cx="6096000" cy="533400"/>
          </a:xfrm>
        </p:spPr>
        <p:txBody>
          <a:bodyPr/>
          <a:lstStyle/>
          <a:p>
            <a:pPr algn="l" eaLnBrk="1" hangingPunct="1"/>
            <a:r>
              <a:rPr lang="en-US" sz="3600" b="1">
                <a:latin typeface="Times New Roman" charset="0"/>
              </a:rPr>
              <a:t>The Bema at Corinth</a:t>
            </a:r>
            <a:endParaRPr lang="en-US" sz="3600">
              <a:latin typeface="Times New Roman" charset="0"/>
            </a:endParaRPr>
          </a:p>
        </p:txBody>
      </p:sp>
      <p:sp>
        <p:nvSpPr>
          <p:cNvPr id="96263" name="Rectangle 8"/>
          <p:cNvSpPr>
            <a:spLocks noChangeArrowheads="1"/>
          </p:cNvSpPr>
          <p:nvPr/>
        </p:nvSpPr>
        <p:spPr bwMode="auto">
          <a:xfrm rot="-1260481">
            <a:off x="6553200" y="4267200"/>
            <a:ext cx="381000" cy="152400"/>
          </a:xfrm>
          <a:prstGeom prst="rect">
            <a:avLst/>
          </a:pr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64" name="TextBox 10"/>
          <p:cNvSpPr txBox="1">
            <a:spLocks noChangeArrowheads="1"/>
          </p:cNvSpPr>
          <p:nvPr/>
        </p:nvSpPr>
        <p:spPr bwMode="auto">
          <a:xfrm>
            <a:off x="0" y="0"/>
            <a:ext cx="9372600" cy="13843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2550" indent="-825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82550" marR="0" lvl="0" indent="-82550" algn="ctr" defTabSz="914400" rtl="0" eaLnBrk="0" fontAlgn="base" latinLnBrk="0" hangingPunct="0">
              <a:lnSpc>
                <a:spcPct val="100000"/>
              </a:lnSpc>
              <a:spcBef>
                <a:spcPct val="0"/>
              </a:spcBef>
              <a:spcAft>
                <a:spcPct val="0"/>
              </a:spcAft>
              <a:buClrTx/>
              <a:buSzTx/>
              <a:buFontTx/>
              <a:buNone/>
              <a:tabLst/>
              <a:defRPr/>
            </a:pPr>
            <a:r>
              <a:rPr kumimoji="0" lang="en-US" altLang="ja-JP" sz="2800" b="0" i="0" u="none" strike="noStrike" kern="1200" cap="none" spc="0" normalizeH="0" baseline="0" noProof="0" dirty="0">
                <a:ln>
                  <a:noFill/>
                </a:ln>
                <a:solidFill>
                  <a:srgbClr val="FFFFFF"/>
                </a:solidFill>
                <a:effectLst/>
                <a:uLnTx/>
                <a:uFillTx/>
                <a:latin typeface="Arial" charset="0"/>
                <a:ea typeface="ＭＳ Ｐゴシック" charset="0"/>
              </a:rPr>
              <a:t>"But while </a:t>
            </a:r>
            <a:r>
              <a:rPr kumimoji="0" lang="en-US" altLang="ja-JP" sz="2800" b="0" i="0" u="none" strike="noStrike" kern="1200" cap="none" spc="0" normalizeH="0" baseline="0" noProof="0" dirty="0" err="1">
                <a:ln>
                  <a:noFill/>
                </a:ln>
                <a:solidFill>
                  <a:srgbClr val="FFFFFF"/>
                </a:solidFill>
                <a:effectLst/>
                <a:uLnTx/>
                <a:uFillTx/>
                <a:latin typeface="Arial" charset="0"/>
                <a:ea typeface="ＭＳ Ｐゴシック" charset="0"/>
              </a:rPr>
              <a:t>Gallio</a:t>
            </a:r>
            <a:r>
              <a:rPr kumimoji="0" lang="en-US" altLang="ja-JP" sz="2800" b="0" i="0" u="none" strike="noStrike" kern="1200" cap="none" spc="0" normalizeH="0" baseline="0" noProof="0" dirty="0">
                <a:ln>
                  <a:noFill/>
                </a:ln>
                <a:solidFill>
                  <a:srgbClr val="FFFFFF"/>
                </a:solidFill>
                <a:effectLst/>
                <a:uLnTx/>
                <a:uFillTx/>
                <a:latin typeface="Arial" charset="0"/>
                <a:ea typeface="ＭＳ Ｐゴシック" charset="0"/>
              </a:rPr>
              <a:t> was proconsul of Achaia, the Jews with one accord rose up against Paul and brought him before the judgment seat [bema]" (Acts 18:12)</a:t>
            </a:r>
            <a:endParaRPr kumimoji="0" lang="en-US" sz="28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3234964016"/>
      </p:ext>
    </p:extLst>
  </p:cSld>
  <p:clrMapOvr>
    <a:masterClrMapping/>
  </p:clrMapOvr>
  <p:transition xmlns:p14="http://schemas.microsoft.com/office/powerpoint/2010/main" spd="med">
    <p:randomBar dir="vert"/>
  </p:transition>
</p:sld>
</file>

<file path=ppt/slides/slide8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98306" name="Picture 2" descr="Bema closeup"/>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8165" t="-24" r="2946" b="3929"/>
          <a:stretch/>
        </p:blipFill>
        <p:spPr bwMode="auto">
          <a:xfrm flipH="1">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304800" y="304800"/>
            <a:ext cx="8534400" cy="990600"/>
          </a:xfrm>
          <a:effectLst/>
        </p:spPr>
        <p:txBody>
          <a:bodyPr/>
          <a:lstStyle/>
          <a:p>
            <a:pPr algn="l" eaLnBrk="1" hangingPunct="1">
              <a:defRPr/>
            </a:pPr>
            <a:r>
              <a:rPr lang="en-US" dirty="0">
                <a:solidFill>
                  <a:schemeClr val="bg1"/>
                </a:solidFill>
                <a:latin typeface="Arial" charset="0"/>
                <a:ea typeface="ＭＳ Ｐゴシック" charset="0"/>
                <a:cs typeface="ＭＳ Ｐゴシック" charset="0"/>
              </a:rPr>
              <a:t>Bema Close-up</a:t>
            </a:r>
            <a:endParaRPr lang="en-US" dirty="0">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44016" y="5229200"/>
            <a:ext cx="8964488" cy="1296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“So we make it our goal to please him, whether we are at home in the body or away from it.  </a:t>
            </a:r>
            <a:r>
              <a:rPr kumimoji="0" lang="en-US" sz="2000" b="1" i="0" u="none" strike="noStrike" kern="1200" cap="none" spc="0" normalizeH="0" baseline="30000" noProof="0" dirty="0">
                <a:ln>
                  <a:noFill/>
                </a:ln>
                <a:solidFill>
                  <a:srgbClr val="FFFFFF"/>
                </a:solidFill>
                <a:effectLst/>
                <a:uLnTx/>
                <a:uFillTx/>
                <a:latin typeface="Arial" charset="0"/>
                <a:ea typeface="ＭＳ Ｐゴシック" charset="0"/>
                <a:cs typeface="ＭＳ Ｐゴシック" charset="0"/>
              </a:rPr>
              <a:t>10</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For </a:t>
            </a:r>
            <a:r>
              <a:rPr kumimoji="0" lang="en-US" sz="2000" b="1"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rPr>
              <a:t>we must all appear before the judgment seat [bema] of Christ</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 that each one may receive what is due him for the things done while in the body, whether good or bad” (2 Cor. 5:9-10 NIV).</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1232036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5"/>
          <p:cNvSpPr>
            <a:spLocks noGrp="1" noChangeArrowheads="1"/>
          </p:cNvSpPr>
          <p:nvPr>
            <p:ph type="title" idx="4294967295"/>
          </p:nvPr>
        </p:nvSpPr>
        <p:spPr>
          <a:xfrm>
            <a:off x="250825" y="-423863"/>
            <a:ext cx="3744913" cy="396875"/>
          </a:xfrm>
        </p:spPr>
        <p:txBody>
          <a:bodyPr/>
          <a:lstStyle/>
          <a:p>
            <a:pPr eaLnBrk="1" hangingPunct="1"/>
            <a:r>
              <a:rPr lang="en-US" sz="2000">
                <a:latin typeface="Times New Roman" charset="0"/>
                <a:ea typeface="ＭＳ Ｐゴシック" charset="0"/>
              </a:rPr>
              <a:t>2 Corinthians Book Chart</a:t>
            </a:r>
          </a:p>
        </p:txBody>
      </p:sp>
      <p:graphicFrame>
        <p:nvGraphicFramePr>
          <p:cNvPr id="25" name="Table 24"/>
          <p:cNvGraphicFramePr>
            <a:graphicFrameLocks noGrp="1"/>
          </p:cNvGraphicFramePr>
          <p:nvPr/>
        </p:nvGraphicFramePr>
        <p:xfrm>
          <a:off x="-2" y="0"/>
          <a:ext cx="9180514" cy="7027143"/>
        </p:xfrm>
        <a:graphic>
          <a:graphicData uri="http://schemas.openxmlformats.org/drawingml/2006/table">
            <a:tbl>
              <a:tblPr/>
              <a:tblGrid>
                <a:gridCol w="765043">
                  <a:extLst>
                    <a:ext uri="{9D8B030D-6E8A-4147-A177-3AD203B41FA5}">
                      <a16:colId xmlns:a16="http://schemas.microsoft.com/office/drawing/2014/main" xmlns="" val="20000"/>
                    </a:ext>
                  </a:extLst>
                </a:gridCol>
                <a:gridCol w="765043">
                  <a:extLst>
                    <a:ext uri="{9D8B030D-6E8A-4147-A177-3AD203B41FA5}">
                      <a16:colId xmlns:a16="http://schemas.microsoft.com/office/drawing/2014/main" xmlns="" val="20001"/>
                    </a:ext>
                  </a:extLst>
                </a:gridCol>
                <a:gridCol w="765043">
                  <a:extLst>
                    <a:ext uri="{9D8B030D-6E8A-4147-A177-3AD203B41FA5}">
                      <a16:colId xmlns:a16="http://schemas.microsoft.com/office/drawing/2014/main" xmlns="" val="20002"/>
                    </a:ext>
                  </a:extLst>
                </a:gridCol>
                <a:gridCol w="849218">
                  <a:extLst>
                    <a:ext uri="{9D8B030D-6E8A-4147-A177-3AD203B41FA5}">
                      <a16:colId xmlns:a16="http://schemas.microsoft.com/office/drawing/2014/main" xmlns="" val="20003"/>
                    </a:ext>
                  </a:extLst>
                </a:gridCol>
                <a:gridCol w="686297">
                  <a:extLst>
                    <a:ext uri="{9D8B030D-6E8A-4147-A177-3AD203B41FA5}">
                      <a16:colId xmlns:a16="http://schemas.microsoft.com/office/drawing/2014/main" xmlns="" val="20004"/>
                    </a:ext>
                  </a:extLst>
                </a:gridCol>
                <a:gridCol w="650660">
                  <a:extLst>
                    <a:ext uri="{9D8B030D-6E8A-4147-A177-3AD203B41FA5}">
                      <a16:colId xmlns:a16="http://schemas.microsoft.com/office/drawing/2014/main" xmlns="" val="20005"/>
                    </a:ext>
                  </a:extLst>
                </a:gridCol>
                <a:gridCol w="867546">
                  <a:extLst>
                    <a:ext uri="{9D8B030D-6E8A-4147-A177-3AD203B41FA5}">
                      <a16:colId xmlns:a16="http://schemas.microsoft.com/office/drawing/2014/main" xmlns="" val="20006"/>
                    </a:ext>
                  </a:extLst>
                </a:gridCol>
                <a:gridCol w="722955">
                  <a:extLst>
                    <a:ext uri="{9D8B030D-6E8A-4147-A177-3AD203B41FA5}">
                      <a16:colId xmlns:a16="http://schemas.microsoft.com/office/drawing/2014/main" xmlns="" val="20007"/>
                    </a:ext>
                  </a:extLst>
                </a:gridCol>
                <a:gridCol w="650660">
                  <a:extLst>
                    <a:ext uri="{9D8B030D-6E8A-4147-A177-3AD203B41FA5}">
                      <a16:colId xmlns:a16="http://schemas.microsoft.com/office/drawing/2014/main" xmlns="" val="20008"/>
                    </a:ext>
                  </a:extLst>
                </a:gridCol>
                <a:gridCol w="795251">
                  <a:extLst>
                    <a:ext uri="{9D8B030D-6E8A-4147-A177-3AD203B41FA5}">
                      <a16:colId xmlns:a16="http://schemas.microsoft.com/office/drawing/2014/main" xmlns="" val="20009"/>
                    </a:ext>
                  </a:extLst>
                </a:gridCol>
                <a:gridCol w="897755">
                  <a:extLst>
                    <a:ext uri="{9D8B030D-6E8A-4147-A177-3AD203B41FA5}">
                      <a16:colId xmlns:a16="http://schemas.microsoft.com/office/drawing/2014/main" xmlns="" val="20010"/>
                    </a:ext>
                  </a:extLst>
                </a:gridCol>
                <a:gridCol w="765043">
                  <a:extLst>
                    <a:ext uri="{9D8B030D-6E8A-4147-A177-3AD203B41FA5}">
                      <a16:colId xmlns:a16="http://schemas.microsoft.com/office/drawing/2014/main" xmlns="" val="20011"/>
                    </a:ext>
                  </a:extLst>
                </a:gridCol>
              </a:tblGrid>
              <a:tr h="638484">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a:ln>
                            <a:noFill/>
                          </a:ln>
                          <a:solidFill>
                            <a:srgbClr val="F8F8F8"/>
                          </a:solidFill>
                          <a:effectLst/>
                          <a:latin typeface="Arial" charset="0"/>
                          <a:ea typeface="ＭＳ Ｐゴシック" charset="0"/>
                          <a:cs typeface="Arial" charset="0"/>
                        </a:rPr>
                        <a:t>2 Korintus: Pembelaan akan kerasulan Paulus</a:t>
                      </a:r>
                      <a:endParaRPr kumimoji="1" lang="en-US" altLang="ja-JP" sz="2400" b="1" i="0" u="none" strike="noStrike" cap="none" normalizeH="0" baseline="0" dirty="0">
                        <a:ln>
                          <a:noFill/>
                        </a:ln>
                        <a:solidFill>
                          <a:srgbClr val="F8F8F8"/>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3333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610463">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90"/>
                          </a:solidFill>
                          <a:effectLst/>
                          <a:latin typeface="Arial"/>
                          <a:ea typeface="ＭＳ Ｐゴシック" charset="0"/>
                          <a:cs typeface="Arial"/>
                        </a:rPr>
                        <a:t> Ketulusan dalam pelayanan</a:t>
                      </a:r>
                      <a:endParaRPr kumimoji="0" lang="en-US" sz="20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000" b="1" i="0" u="none" strike="noStrike" cap="none" normalizeH="0" baseline="0">
                          <a:ln>
                            <a:noFill/>
                          </a:ln>
                          <a:solidFill>
                            <a:srgbClr val="000090"/>
                          </a:solidFill>
                          <a:effectLst/>
                          <a:latin typeface="Arial"/>
                          <a:ea typeface="ＭＳ Ｐゴシック" charset="0"/>
                          <a:cs typeface="Arial"/>
                        </a:rPr>
                        <a:t> Memberi</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000" b="1" i="0" u="none" strike="noStrike" cap="none" normalizeH="0" baseline="0">
                          <a:ln>
                            <a:noFill/>
                          </a:ln>
                          <a:solidFill>
                            <a:srgbClr val="000090"/>
                          </a:solidFill>
                          <a:effectLst/>
                          <a:latin typeface="Arial"/>
                          <a:ea typeface="ＭＳ Ｐゴシック" charset="0"/>
                          <a:cs typeface="Arial"/>
                        </a:rPr>
                        <a:t> Otoritas Pelayanan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1"/>
                  </a:ext>
                </a:extLst>
              </a:tr>
              <a:tr h="576437">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000" b="1" i="0" u="none" strike="noStrike" cap="none" normalizeH="0" baseline="0">
                          <a:ln>
                            <a:noFill/>
                          </a:ln>
                          <a:solidFill>
                            <a:srgbClr val="000090"/>
                          </a:solidFill>
                          <a:effectLst/>
                          <a:latin typeface="Arial"/>
                          <a:ea typeface="ＭＳ Ｐゴシック" charset="0"/>
                          <a:cs typeface="Arial"/>
                        </a:rPr>
                        <a:t>Pasal 1–7</a:t>
                      </a:r>
                      <a:endParaRPr kumimoji="0" lang="en-US" sz="2000" b="1" i="0" u="none" strike="noStrike" cap="none" normalizeH="0" baseline="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90"/>
                          </a:solidFill>
                          <a:effectLst/>
                          <a:latin typeface="Arial"/>
                          <a:ea typeface="ＭＳ Ｐゴシック" charset="0"/>
                          <a:cs typeface="Arial"/>
                        </a:rPr>
                        <a:t>Pasal </a:t>
                      </a:r>
                      <a:r>
                        <a:rPr kumimoji="0" lang="en-US" sz="2000" b="1" i="0" u="none" strike="noStrike" cap="none" normalizeH="0" baseline="0" dirty="0">
                          <a:ln>
                            <a:noFill/>
                          </a:ln>
                          <a:solidFill>
                            <a:srgbClr val="000090"/>
                          </a:solidFill>
                          <a:effectLst/>
                          <a:latin typeface="Arial"/>
                          <a:ea typeface="ＭＳ Ｐゴシック" charset="0"/>
                          <a:cs typeface="Arial"/>
                        </a:rPr>
                        <a:t>8–9</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000" b="1" i="0" u="none" strike="noStrike" cap="none" normalizeH="0" baseline="0">
                          <a:ln>
                            <a:noFill/>
                          </a:ln>
                          <a:solidFill>
                            <a:srgbClr val="000090"/>
                          </a:solidFill>
                          <a:effectLst/>
                          <a:latin typeface="Arial"/>
                          <a:ea typeface="ＭＳ Ｐゴシック" charset="0"/>
                          <a:cs typeface="Arial"/>
                        </a:rPr>
                        <a:t>Pasal 10–13</a:t>
                      </a:r>
                      <a:endParaRPr kumimoji="0" lang="en-US" sz="2000" b="1" i="0" u="none" strike="noStrike" cap="none" normalizeH="0" baseline="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2"/>
                  </a:ext>
                </a:extLst>
              </a:tr>
              <a:tr h="807011">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000" b="1" i="0" u="none" strike="noStrike" cap="none" normalizeH="0" baseline="0">
                          <a:ln>
                            <a:noFill/>
                          </a:ln>
                          <a:solidFill>
                            <a:srgbClr val="000090"/>
                          </a:solidFill>
                          <a:effectLst/>
                          <a:latin typeface="Arial"/>
                          <a:ea typeface="ＭＳ Ｐゴシック" charset="0"/>
                          <a:cs typeface="Arial"/>
                        </a:rPr>
                        <a:t> Pembelaan akan motivasi Paulus</a:t>
                      </a:r>
                      <a:endParaRPr kumimoji="1" lang="en-US" sz="20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90"/>
                          </a:solidFill>
                          <a:effectLst/>
                          <a:latin typeface="Arial"/>
                          <a:ea typeface="ＭＳ Ｐゴシック" charset="0"/>
                          <a:cs typeface="Arial"/>
                        </a:rPr>
                        <a:t> Pembelaan akan hal yang berharga</a:t>
                      </a:r>
                      <a:endParaRPr kumimoji="0" lang="en-US" sz="20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000" b="1" i="0" u="none" strike="noStrike" cap="none" normalizeH="0" baseline="0">
                          <a:ln>
                            <a:noFill/>
                          </a:ln>
                          <a:solidFill>
                            <a:srgbClr val="000090"/>
                          </a:solidFill>
                          <a:effectLst/>
                          <a:latin typeface="Arial"/>
                          <a:ea typeface="ＭＳ Ｐゴシック" charset="0"/>
                          <a:cs typeface="Arial"/>
                        </a:rPr>
                        <a:t> Pembelaan akan karakter Paulus</a:t>
                      </a:r>
                      <a:endParaRPr kumimoji="1" lang="en-US" sz="20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3"/>
                  </a:ext>
                </a:extLst>
              </a:tr>
              <a:tr h="622472">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000" b="1" i="0" u="none" strike="noStrike" cap="none" normalizeH="0" baseline="0">
                          <a:ln>
                            <a:noFill/>
                          </a:ln>
                          <a:solidFill>
                            <a:srgbClr val="000090"/>
                          </a:solidFill>
                          <a:effectLst/>
                          <a:latin typeface="Arial"/>
                          <a:ea typeface="ＭＳ Ｐゴシック" charset="0"/>
                          <a:cs typeface="Arial"/>
                        </a:rPr>
                        <a:t> Karakter Paulus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90"/>
                          </a:solidFill>
                          <a:effectLst/>
                          <a:latin typeface="Arial"/>
                          <a:ea typeface="ＭＳ Ｐゴシック" charset="0"/>
                          <a:cs typeface="Arial"/>
                        </a:rPr>
                        <a:t> Persembahan dari orang kudus</a:t>
                      </a:r>
                      <a:endParaRPr kumimoji="0" lang="en-US" sz="20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000" b="1" i="0" u="none" strike="noStrike" cap="none" normalizeH="0" baseline="0">
                          <a:ln>
                            <a:noFill/>
                          </a:ln>
                          <a:solidFill>
                            <a:srgbClr val="000090"/>
                          </a:solidFill>
                          <a:effectLst/>
                          <a:latin typeface="Arial"/>
                          <a:ea typeface="ＭＳ Ｐゴシック" charset="0"/>
                          <a:cs typeface="Arial"/>
                        </a:rPr>
                        <a:t> Pengakuan Paulus</a:t>
                      </a:r>
                      <a:endParaRPr kumimoji="1" lang="en-GB" sz="20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4"/>
                  </a:ext>
                </a:extLst>
              </a:tr>
              <a:tr h="195988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0"/>
                          </a:solidFill>
                          <a:effectLst/>
                          <a:latin typeface="Arial"/>
                          <a:ea typeface="ＭＳ Ｐゴシック" charset="0"/>
                          <a:cs typeface="Arial"/>
                        </a:rPr>
                        <a:t>Salam</a:t>
                      </a:r>
                      <a:endParaRPr kumimoji="0" lang="en-US" sz="1600" b="1" i="0" u="none" strike="noStrike" cap="none" normalizeH="0" baseline="0" dirty="0">
                        <a:ln>
                          <a:noFill/>
                        </a:ln>
                        <a:solidFill>
                          <a:srgbClr val="000090"/>
                        </a:solidFill>
                        <a:effectLst/>
                        <a:latin typeface="Arial"/>
                        <a:ea typeface="ＭＳ Ｐゴシック" charset="0"/>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cap="none" normalizeH="0" baseline="0">
                          <a:ln>
                            <a:noFill/>
                          </a:ln>
                          <a:solidFill>
                            <a:srgbClr val="000090"/>
                          </a:solidFill>
                          <a:effectLst/>
                          <a:latin typeface="Arial"/>
                          <a:ea typeface="ＭＳ Ｐゴシック" charset="0"/>
                          <a:cs typeface="Arial"/>
                        </a:rPr>
                        <a:t> Tindakan pembelaan</a:t>
                      </a:r>
                      <a:endParaRPr kumimoji="0" lang="en-US" sz="1600" b="1" i="0" u="none" strike="noStrike" cap="none" normalizeH="0" baseline="0" dirty="0">
                        <a:ln>
                          <a:noFill/>
                        </a:ln>
                        <a:solidFill>
                          <a:srgbClr val="000090"/>
                        </a:solidFill>
                        <a:effectLst/>
                        <a:latin typeface="Arial"/>
                        <a:ea typeface="ＭＳ Ｐゴシック" charset="0"/>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0"/>
                          </a:solidFill>
                          <a:effectLst/>
                          <a:latin typeface="Arial"/>
                          <a:ea typeface="ＭＳ Ｐゴシック" charset="0"/>
                          <a:cs typeface="Arial"/>
                        </a:rPr>
                        <a:t>Pembelaan akan Pelayaan</a:t>
                      </a:r>
                      <a:endParaRPr kumimoji="0" lang="en-US" sz="1600" b="1" i="0" u="none" strike="noStrike" cap="none" normalizeH="0" baseline="0" dirty="0">
                        <a:ln>
                          <a:noFill/>
                        </a:ln>
                        <a:solidFill>
                          <a:srgbClr val="000090"/>
                        </a:solidFill>
                        <a:effectLst/>
                        <a:latin typeface="Arial"/>
                        <a:ea typeface="ＭＳ Ｐゴシック" charset="0"/>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0"/>
                          </a:solidFill>
                          <a:effectLst/>
                          <a:latin typeface="Arial"/>
                          <a:ea typeface="ＭＳ Ｐゴシック" charset="0"/>
                          <a:cs typeface="Arial"/>
                        </a:rPr>
                        <a:t>Pemulihan-keyakinan</a:t>
                      </a:r>
                      <a:endParaRPr kumimoji="0" lang="en-US" sz="1600" b="1" i="0" u="none" strike="noStrike" cap="none" normalizeH="0" baseline="0" dirty="0">
                        <a:ln>
                          <a:noFill/>
                        </a:ln>
                        <a:solidFill>
                          <a:srgbClr val="000090"/>
                        </a:solidFill>
                        <a:effectLst/>
                        <a:latin typeface="Arial"/>
                        <a:ea typeface="ＭＳ Ｐゴシック" charset="0"/>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1600" b="1">
                          <a:solidFill>
                            <a:srgbClr val="000090"/>
                          </a:solidFill>
                          <a:latin typeface="Arial"/>
                          <a:cs typeface="Arial"/>
                        </a:rPr>
                        <a:t>Contoh</a:t>
                      </a:r>
                      <a:endParaRPr lang="en-US" sz="1600" b="1" dirty="0">
                        <a:solidFill>
                          <a:srgbClr val="000090"/>
                        </a:solidFill>
                        <a:latin typeface="Arial"/>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1600" b="1">
                          <a:solidFill>
                            <a:srgbClr val="000090"/>
                          </a:solidFill>
                          <a:latin typeface="Arial"/>
                          <a:cs typeface="Arial"/>
                        </a:rPr>
                        <a:t>Tujuan</a:t>
                      </a:r>
                      <a:endParaRPr lang="en-US" sz="1600" b="1" dirty="0">
                        <a:solidFill>
                          <a:srgbClr val="000090"/>
                        </a:solidFill>
                        <a:latin typeface="Arial"/>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1600" b="1">
                          <a:solidFill>
                            <a:srgbClr val="000090"/>
                          </a:solidFill>
                          <a:latin typeface="Arial"/>
                          <a:cs typeface="Arial"/>
                        </a:rPr>
                        <a:t> Pengaturan</a:t>
                      </a:r>
                      <a:endParaRPr lang="en-US" sz="1600" b="1" dirty="0">
                        <a:solidFill>
                          <a:srgbClr val="000090"/>
                        </a:solidFill>
                        <a:latin typeface="Arial"/>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1600" b="1">
                          <a:solidFill>
                            <a:srgbClr val="000090"/>
                          </a:solidFill>
                          <a:latin typeface="Arial"/>
                          <a:cs typeface="Arial"/>
                        </a:rPr>
                        <a:t>Keuntungan</a:t>
                      </a:r>
                      <a:endParaRPr lang="en-US" sz="1600" b="1" dirty="0">
                        <a:solidFill>
                          <a:srgbClr val="000090"/>
                        </a:solidFill>
                        <a:latin typeface="Arial"/>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1600" b="1">
                          <a:solidFill>
                            <a:srgbClr val="000090"/>
                          </a:solidFill>
                          <a:latin typeface="Arial"/>
                          <a:cs typeface="Arial"/>
                        </a:rPr>
                        <a:t>Pembelaan</a:t>
                      </a:r>
                      <a:endParaRPr lang="en-US" sz="1600" b="1" dirty="0">
                        <a:solidFill>
                          <a:srgbClr val="000090"/>
                        </a:solidFill>
                        <a:latin typeface="Arial"/>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1600" b="1">
                          <a:solidFill>
                            <a:srgbClr val="000090"/>
                          </a:solidFill>
                          <a:latin typeface="Arial"/>
                          <a:cs typeface="Arial"/>
                        </a:rPr>
                        <a:t>Penyerangan</a:t>
                      </a:r>
                      <a:endParaRPr lang="en-US" sz="1600" b="1" dirty="0">
                        <a:solidFill>
                          <a:srgbClr val="000090"/>
                        </a:solidFill>
                        <a:latin typeface="Arial"/>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1600" b="1">
                          <a:solidFill>
                            <a:srgbClr val="000090"/>
                          </a:solidFill>
                          <a:latin typeface="Arial"/>
                          <a:cs typeface="Arial"/>
                        </a:rPr>
                        <a:t>Peringatan</a:t>
                      </a:r>
                      <a:endParaRPr lang="en-US" sz="1600" b="1" dirty="0">
                        <a:solidFill>
                          <a:srgbClr val="000090"/>
                        </a:solidFill>
                        <a:latin typeface="Arial"/>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1600" b="1">
                          <a:solidFill>
                            <a:srgbClr val="000090"/>
                          </a:solidFill>
                          <a:latin typeface="Arial"/>
                          <a:cs typeface="Arial"/>
                        </a:rPr>
                        <a:t>Penutup</a:t>
                      </a:r>
                      <a:endParaRPr lang="en-US" sz="1600" b="1" dirty="0">
                        <a:solidFill>
                          <a:srgbClr val="000090"/>
                        </a:solidFill>
                        <a:latin typeface="Arial"/>
                        <a:cs typeface="Arial"/>
                      </a:endParaRP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extLst>
                  <a:ext uri="{0D108BD9-81ED-4DB2-BD59-A6C34878D82A}">
                    <a16:rowId xmlns:a16="http://schemas.microsoft.com/office/drawing/2014/main" xmlns="" val="10005"/>
                  </a:ext>
                </a:extLst>
              </a:tr>
              <a:tr h="62247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1:1-11</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1:12–2:16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3:1–6:10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6:11–7:16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8:1-9</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8:10-16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8:16–9:5</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9:6-</a:t>
                      </a:r>
                      <a:br>
                        <a:rPr kumimoji="0" lang="en-US" sz="1600" b="1" i="0" u="none" strike="noStrike" cap="none" normalizeH="0" baseline="0" dirty="0">
                          <a:ln>
                            <a:noFill/>
                          </a:ln>
                          <a:solidFill>
                            <a:srgbClr val="000090"/>
                          </a:solidFill>
                          <a:effectLst/>
                          <a:latin typeface="Arial"/>
                          <a:ea typeface="ＭＳ Ｐゴシック" charset="0"/>
                          <a:cs typeface="Arial"/>
                        </a:rPr>
                      </a:br>
                      <a:r>
                        <a:rPr kumimoji="0" lang="en-US" sz="1600" b="1" i="0" u="none" strike="noStrike" cap="none" normalizeH="0" baseline="0" dirty="0">
                          <a:ln>
                            <a:noFill/>
                          </a:ln>
                          <a:solidFill>
                            <a:srgbClr val="000090"/>
                          </a:solidFill>
                          <a:effectLst/>
                          <a:latin typeface="Arial"/>
                          <a:ea typeface="ＭＳ Ｐゴシック" charset="0"/>
                          <a:cs typeface="Arial"/>
                        </a:rPr>
                        <a:t>15</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11:1–12:18</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12:19–13:10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13:11-14</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xmlns="" val="10006"/>
                  </a:ext>
                </a:extLst>
              </a:tr>
              <a:tr h="510387">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0"/>
                          </a:solidFill>
                          <a:effectLst/>
                          <a:latin typeface="Arial"/>
                          <a:ea typeface="ＭＳ Ｐゴシック" charset="0"/>
                          <a:cs typeface="Arial"/>
                        </a:rPr>
                        <a:t> Makedonia</a:t>
                      </a:r>
                      <a:endParaRPr kumimoji="0" lang="en-US" sz="16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7"/>
                  </a:ext>
                </a:extLst>
              </a:tr>
              <a:tr h="510387">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0"/>
                          </a:solidFill>
                          <a:effectLst/>
                          <a:latin typeface="Arial"/>
                          <a:ea typeface="ＭＳ Ｐゴシック" charset="0"/>
                          <a:cs typeface="Arial"/>
                        </a:rPr>
                        <a:t> Semi 56 M</a:t>
                      </a:r>
                      <a:endParaRPr kumimoji="0" lang="en-US" sz="16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8"/>
                  </a:ext>
                </a:extLst>
              </a:tr>
            </a:tbl>
          </a:graphicData>
        </a:graphic>
      </p:graphicFrame>
      <p:sp>
        <p:nvSpPr>
          <p:cNvPr id="161795"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162</a:t>
            </a:r>
          </a:p>
        </p:txBody>
      </p:sp>
    </p:spTree>
    <p:extLst>
      <p:ext uri="{BB962C8B-B14F-4D97-AF65-F5344CB8AC3E}">
        <p14:creationId xmlns:p14="http://schemas.microsoft.com/office/powerpoint/2010/main" val="10434117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100354" name="Picture 2" descr="Bema, place of judgme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152400"/>
            <a:ext cx="9144000" cy="1143000"/>
          </a:xfrm>
          <a:effectLst>
            <a:outerShdw blurRad="63500" dist="35921" dir="2700000" algn="ctr" rotWithShape="0">
              <a:srgbClr val="000000"/>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The Speaker or Judge Above</a:t>
            </a:r>
            <a:endParaRPr lang="en-US" b="1">
              <a:latin typeface="Arial" charset="0"/>
              <a:ea typeface="ＭＳ Ｐゴシック" charset="0"/>
              <a:cs typeface="ＭＳ Ｐゴシック" charset="0"/>
            </a:endParaRPr>
          </a:p>
        </p:txBody>
      </p:sp>
      <p:sp>
        <p:nvSpPr>
          <p:cNvPr id="2" name="Rectangle 2"/>
          <p:cNvSpPr>
            <a:spLocks noChangeArrowheads="1"/>
          </p:cNvSpPr>
          <p:nvPr/>
        </p:nvSpPr>
        <p:spPr bwMode="auto">
          <a:xfrm>
            <a:off x="0" y="-152400"/>
            <a:ext cx="9144000" cy="1143000"/>
          </a:xfrm>
          <a:prstGeom prst="rect">
            <a:avLst/>
          </a:prstGeom>
          <a:noFill/>
          <a:ln w="9525">
            <a:noFill/>
            <a:miter lim="800000"/>
            <a:headEnd/>
            <a:tailEnd/>
          </a:ln>
          <a:effectLst>
            <a:outerShdw blurRad="63500" dist="35921" dir="2700000" algn="ctr" rotWithShape="0">
              <a:srgbClr val="FFFFFF"/>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000000"/>
                </a:solidFill>
                <a:effectLst/>
                <a:uLnTx/>
                <a:uFillTx/>
                <a:latin typeface="Arial" charset="0"/>
                <a:ea typeface="ＭＳ Ｐゴシック" charset="0"/>
              </a:rPr>
              <a:t>The Speaker or Judge Above</a:t>
            </a:r>
          </a:p>
        </p:txBody>
      </p:sp>
    </p:spTree>
    <p:extLst>
      <p:ext uri="{BB962C8B-B14F-4D97-AF65-F5344CB8AC3E}">
        <p14:creationId xmlns:p14="http://schemas.microsoft.com/office/powerpoint/2010/main" val="26350388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9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102402" name="Picture 2" descr="Before the judgment sea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76200"/>
            <a:ext cx="9144000" cy="1143000"/>
          </a:xfrm>
          <a:effectLst/>
        </p:spPr>
        <p:txBody>
          <a:bodyPr/>
          <a:lstStyle/>
          <a:p>
            <a:pPr eaLnBrk="1" hangingPunct="1">
              <a:defRPr/>
            </a:pPr>
            <a:r>
              <a:rPr lang="en-US" b="1" dirty="0">
                <a:solidFill>
                  <a:schemeClr val="bg1"/>
                </a:solidFill>
                <a:effectLst>
                  <a:glow rad="228600">
                    <a:schemeClr val="tx1"/>
                  </a:glow>
                </a:effectLst>
                <a:latin typeface="Arial" charset="0"/>
                <a:ea typeface="ＭＳ Ｐゴシック" charset="0"/>
                <a:cs typeface="ＭＳ Ｐゴシック" charset="0"/>
              </a:rPr>
              <a:t>The One Being Judged or Rewarded Stood Below</a:t>
            </a:r>
            <a:endParaRPr lang="en-US" dirty="0">
              <a:effectLst>
                <a:glow rad="2286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913846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9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4450" name="Rectangle 1026"/>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8482" name="Rectangle 2"/>
          <p:cNvSpPr>
            <a:spLocks noGrp="1" noChangeArrowheads="1"/>
          </p:cNvSpPr>
          <p:nvPr>
            <p:ph type="title" idx="4294967295"/>
          </p:nvPr>
        </p:nvSpPr>
        <p:spPr>
          <a:xfrm>
            <a:off x="304800" y="304800"/>
            <a:ext cx="8299648" cy="990600"/>
          </a:xfrm>
          <a:solidFill>
            <a:schemeClr val="accent2"/>
          </a:solidFill>
          <a:effectLst>
            <a:outerShdw blurRad="63500" dist="35921" dir="2700000" algn="ctr" rotWithShape="0">
              <a:srgbClr val="000000"/>
            </a:outerShdw>
          </a:effectLst>
        </p:spPr>
        <p:txBody>
          <a:bodyPr/>
          <a:lstStyle/>
          <a:p>
            <a:pPr algn="r" eaLnBrk="1" hangingPunct="1">
              <a:defRPr/>
            </a:pPr>
            <a:r>
              <a:rPr lang="en-US" b="1" dirty="0">
                <a:solidFill>
                  <a:schemeClr val="bg1"/>
                </a:solidFill>
                <a:effectLst>
                  <a:outerShdw blurRad="38100" dist="38100" dir="2700000" algn="tl">
                    <a:srgbClr val="000000"/>
                  </a:outerShdw>
                </a:effectLst>
                <a:latin typeface="Arial"/>
                <a:ea typeface="ＭＳ Ｐゴシック" charset="0"/>
                <a:cs typeface="Arial"/>
              </a:rPr>
              <a:t>Bema for Rewards</a:t>
            </a:r>
            <a:endParaRPr lang="en-US" b="1" dirty="0">
              <a:latin typeface="Arial"/>
              <a:ea typeface="ＭＳ Ｐゴシック" charset="0"/>
              <a:cs typeface="Arial"/>
            </a:endParaRPr>
          </a:p>
        </p:txBody>
      </p:sp>
      <p:sp>
        <p:nvSpPr>
          <p:cNvPr id="104452" name="Text Box 1028"/>
          <p:cNvSpPr txBox="1">
            <a:spLocks noChangeArrowheads="1"/>
          </p:cNvSpPr>
          <p:nvPr/>
        </p:nvSpPr>
        <p:spPr bwMode="auto">
          <a:xfrm>
            <a:off x="228600" y="1447800"/>
            <a:ext cx="89154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"In Grecian games in Athens, the old arena contained a raised platform on which the president or umpire of the arena sat.  From here he rewarded all the contestants; and here he rewarded all winners.  It was called the </a:t>
            </a:r>
            <a:r>
              <a:rPr kumimoji="0" lang="fr-FR" altLang="ja-JP" sz="3200" b="1" i="1"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altLang="ja-JP" sz="3200" b="1" i="1" u="none" strike="noStrike" kern="1200" cap="none" spc="0" normalizeH="0" baseline="0" noProof="0" dirty="0">
                <a:ln>
                  <a:noFill/>
                </a:ln>
                <a:solidFill>
                  <a:srgbClr val="FFFFFF"/>
                </a:solidFill>
                <a:effectLst/>
                <a:uLnTx/>
                <a:uFillTx/>
                <a:latin typeface="Arial"/>
                <a:ea typeface="ＭＳ Ｐゴシック" charset="0"/>
                <a:cs typeface="Arial"/>
              </a:rPr>
              <a:t>bema</a:t>
            </a:r>
            <a:r>
              <a:rPr kumimoji="0" lang="fr-FR" altLang="ja-JP" sz="3200" b="1" i="1"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altLang="ja-JP" sz="3200" b="1" i="1"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en-US"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or </a:t>
            </a:r>
            <a:r>
              <a:rPr kumimoji="0" lang="fr-FR" altLang="ja-JP" sz="3200" b="1" i="1"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altLang="ja-JP" sz="3200" b="1" i="1" u="none" strike="noStrike" kern="1200" cap="none" spc="0" normalizeH="0" baseline="0" noProof="0" dirty="0">
                <a:ln>
                  <a:noFill/>
                </a:ln>
                <a:solidFill>
                  <a:srgbClr val="FFFFFF"/>
                </a:solidFill>
                <a:effectLst/>
                <a:uLnTx/>
                <a:uFillTx/>
                <a:latin typeface="Arial"/>
                <a:ea typeface="ＭＳ Ｐゴシック" charset="0"/>
                <a:cs typeface="Arial"/>
              </a:rPr>
              <a:t>reward seat.</a:t>
            </a:r>
            <a:r>
              <a:rPr kumimoji="0" lang="fr-FR" altLang="ja-JP" sz="3200" b="1" i="1"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  It was never used of a judicial bench." </a:t>
            </a:r>
            <a:br>
              <a:rPr kumimoji="0" lang="en-US"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br>
            <a:endParaRPr kumimoji="0" lang="en-US" altLang="ja-JP" sz="32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L. Sale-Harrison, </a:t>
            </a:r>
            <a:r>
              <a:rPr kumimoji="0" lang="en-US" sz="2400" b="1" i="1" u="none" strike="noStrike" kern="1200" cap="none" spc="0" normalizeH="0" baseline="0" noProof="0" dirty="0">
                <a:ln>
                  <a:noFill/>
                </a:ln>
                <a:solidFill>
                  <a:srgbClr val="FFFFFF"/>
                </a:solidFill>
                <a:effectLst/>
                <a:uLnTx/>
                <a:uFillTx/>
                <a:latin typeface="Arial"/>
                <a:ea typeface="ＭＳ Ｐゴシック" charset="0"/>
                <a:cs typeface="Arial"/>
              </a:rPr>
              <a:t>Judgment Seat of Christ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8</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cited by Pentecost, </a:t>
            </a:r>
            <a:r>
              <a:rPr kumimoji="0" lang="en-US" sz="2400" b="1" i="1" u="none" strike="noStrike" kern="1200" cap="none" spc="0" normalizeH="0" baseline="0" noProof="0" dirty="0">
                <a:ln>
                  <a:noFill/>
                </a:ln>
                <a:solidFill>
                  <a:srgbClr val="FFFFFF"/>
                </a:solidFill>
                <a:effectLst/>
                <a:uLnTx/>
                <a:uFillTx/>
                <a:latin typeface="Arial"/>
                <a:ea typeface="ＭＳ Ｐゴシック" charset="0"/>
                <a:cs typeface="Arial"/>
              </a:rPr>
              <a:t>Things to Come</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220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pic>
        <p:nvPicPr>
          <p:cNvPr id="104453" name="Picture 1029" descr="Bema closeu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286000"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6390" name="WordArt 1030"/>
          <p:cNvSpPr>
            <a:spLocks noChangeArrowheads="1" noChangeShapeType="1" noTextEdit="1"/>
          </p:cNvSpPr>
          <p:nvPr/>
        </p:nvSpPr>
        <p:spPr bwMode="auto">
          <a:xfrm>
            <a:off x="6477000" y="4509120"/>
            <a:ext cx="2362200" cy="1568450"/>
          </a:xfrm>
          <a:prstGeom prst="rect">
            <a:avLst/>
          </a:prstGeom>
        </p:spPr>
        <p:txBody>
          <a:bodyPr wrap="none" fromWordArt="1">
            <a:prstTxWarp prst="textCascadeUp">
              <a:avLst>
                <a:gd name="adj" fmla="val 44444"/>
              </a:avLst>
            </a:prstTxWarp>
            <a:scene3d>
              <a:camera prst="legacyPerspectiveFront">
                <a:rot lat="20519994"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Really?</a:t>
            </a:r>
          </a:p>
        </p:txBody>
      </p:sp>
      <p:sp>
        <p:nvSpPr>
          <p:cNvPr id="104455" name="Text Box 7"/>
          <p:cNvSpPr txBox="1">
            <a:spLocks noChangeArrowheads="1"/>
          </p:cNvSpPr>
          <p:nvPr/>
        </p:nvSpPr>
        <p:spPr bwMode="auto">
          <a:xfrm>
            <a:off x="8578850" y="76200"/>
            <a:ext cx="5270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75</a:t>
            </a:r>
            <a:endParaRPr kumimoji="0" lang="en-US" sz="24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0825624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499"/>
                                          </p:stCondLst>
                                        </p:cTn>
                                        <p:tgtEl>
                                          <p:spTgt spid="6563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6390" grpId="0" animBg="1"/>
    </p:bld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6497" name="Picture 4" descr="eccehom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8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8" name="Rectangle 2"/>
          <p:cNvSpPr>
            <a:spLocks noGrp="1" noChangeArrowheads="1"/>
          </p:cNvSpPr>
          <p:nvPr>
            <p:ph type="ctrTitle" idx="4294967295"/>
          </p:nvPr>
        </p:nvSpPr>
        <p:spPr>
          <a:xfrm>
            <a:off x="2743200" y="457200"/>
            <a:ext cx="4038600" cy="1752600"/>
          </a:xfrm>
        </p:spPr>
        <p:txBody>
          <a:bodyPr/>
          <a:lstStyle/>
          <a:p>
            <a:pPr algn="ctr" eaLnBrk="1" hangingPunct="1"/>
            <a:r>
              <a:rPr lang="en-US" sz="4000" b="1" dirty="0">
                <a:solidFill>
                  <a:schemeClr val="bg2"/>
                </a:solidFill>
                <a:latin typeface="Arial"/>
                <a:cs typeface="Arial"/>
              </a:rPr>
              <a:t>Bema is Used of Jesus Before Pilate</a:t>
            </a:r>
          </a:p>
        </p:txBody>
      </p:sp>
    </p:spTree>
    <p:extLst>
      <p:ext uri="{BB962C8B-B14F-4D97-AF65-F5344CB8AC3E}">
        <p14:creationId xmlns:p14="http://schemas.microsoft.com/office/powerpoint/2010/main" val="41735015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8545" name="Rectangle 2"/>
          <p:cNvSpPr>
            <a:spLocks noGrp="1" noChangeArrowheads="1"/>
          </p:cNvSpPr>
          <p:nvPr>
            <p:ph type="ctrTitle" idx="4294967295"/>
          </p:nvPr>
        </p:nvSpPr>
        <p:spPr>
          <a:xfrm>
            <a:off x="685800" y="3886200"/>
            <a:ext cx="7772400" cy="1143000"/>
          </a:xfrm>
        </p:spPr>
        <p:txBody>
          <a:bodyPr/>
          <a:lstStyle/>
          <a:p>
            <a:pPr algn="ctr" eaLnBrk="1" hangingPunct="1"/>
            <a:r>
              <a:rPr lang="en-US">
                <a:latin typeface="Times New Roman" charset="0"/>
              </a:rPr>
              <a:t>Jesus Before Pilate</a:t>
            </a:r>
          </a:p>
        </p:txBody>
      </p:sp>
      <p:sp>
        <p:nvSpPr>
          <p:cNvPr id="108546" name="Rectangle 3"/>
          <p:cNvSpPr>
            <a:spLocks noGrp="1" noChangeArrowheads="1"/>
          </p:cNvSpPr>
          <p:nvPr>
            <p:ph type="subTitle" idx="4294967295"/>
          </p:nvPr>
        </p:nvSpPr>
        <p:spPr>
          <a:xfrm>
            <a:off x="1371600" y="5410200"/>
            <a:ext cx="6400800" cy="1295400"/>
          </a:xfrm>
        </p:spPr>
        <p:txBody>
          <a:bodyPr/>
          <a:lstStyle/>
          <a:p>
            <a:pPr marL="0" indent="0" algn="ctr" eaLnBrk="1" hangingPunct="1">
              <a:buFont typeface="Wingdings" charset="0"/>
              <a:buNone/>
            </a:pPr>
            <a:endParaRPr lang="en-US">
              <a:latin typeface="Times New Roman" charset="0"/>
            </a:endParaRPr>
          </a:p>
        </p:txBody>
      </p:sp>
      <p:pic>
        <p:nvPicPr>
          <p:cNvPr id="108547" name="Picture 4" descr="16gal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46543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0593" name="Picture 2" descr="WelcomeHom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4" name="Rectangle 3"/>
          <p:cNvSpPr>
            <a:spLocks noGrp="1" noChangeArrowheads="1"/>
          </p:cNvSpPr>
          <p:nvPr>
            <p:ph type="title" idx="4294967295"/>
          </p:nvPr>
        </p:nvSpPr>
        <p:spPr>
          <a:xfrm>
            <a:off x="457200" y="431230"/>
            <a:ext cx="8229600" cy="693514"/>
          </a:xfrm>
          <a:noFill/>
          <a:ln>
            <a:noFill/>
          </a:ln>
          <a:effectLst/>
        </p:spPr>
        <p:txBody>
          <a:bodyPr vert="horz" wrap="square" lIns="91440" tIns="45720" rIns="91440" bIns="45720" numCol="1" anchor="ctr" anchorCtr="0" compatLnSpc="1">
            <a:prstTxWarp prst="textNoShape">
              <a:avLst/>
            </a:prstTxWarp>
          </a:bodyPr>
          <a:lstStyle/>
          <a:p>
            <a:pPr eaLnBrk="1" hangingPunct="1"/>
            <a:r>
              <a:rPr lang="en-US" b="1" dirty="0">
                <a:solidFill>
                  <a:schemeClr val="bg1"/>
                </a:solidFill>
                <a:effectLst>
                  <a:glow rad="228600">
                    <a:schemeClr val="tx1"/>
                  </a:glow>
                </a:effectLst>
                <a:latin typeface="Arial" charset="0"/>
              </a:rPr>
              <a:t>The Bema is a Reward Seat</a:t>
            </a:r>
          </a:p>
        </p:txBody>
      </p:sp>
      <p:sp>
        <p:nvSpPr>
          <p:cNvPr id="110595" name="Text Box 4"/>
          <p:cNvSpPr txBox="1">
            <a:spLocks noChangeArrowheads="1"/>
          </p:cNvSpPr>
          <p:nvPr/>
        </p:nvSpPr>
        <p:spPr bwMode="auto">
          <a:xfrm>
            <a:off x="8578850" y="44624"/>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charset="0"/>
                <a:ea typeface="ＭＳ Ｐゴシック" charset="0"/>
              </a:rPr>
              <a:t>76</a:t>
            </a: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720531022"/>
      </p:ext>
    </p:extLst>
  </p:cSld>
  <p:clrMapOvr>
    <a:masterClrMapping/>
  </p:clrMapOvr>
  <p:transition xmlns:p14="http://schemas.microsoft.com/office/powerpoint/2010/main" spd="med">
    <p:randomBar dir="vert"/>
  </p:transition>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1617" name="Picture 3" descr="FireStubble"/>
          <p:cNvPicPr>
            <a:picLocks noChangeAspect="1" noChangeArrowheads="1"/>
          </p:cNvPicPr>
          <p:nvPr/>
        </p:nvPicPr>
        <p:blipFill>
          <a:blip r:embed="rId3" cstate="screen">
            <a:lum bright="20000"/>
            <a:extLst>
              <a:ext uri="{28A0092B-C50C-407E-A947-70E740481C1C}">
                <a14:useLocalDpi xmlns:a14="http://schemas.microsoft.com/office/drawing/2010/main"/>
              </a:ext>
            </a:extLst>
          </a:blip>
          <a:srcRect/>
          <a:stretch>
            <a:fillRect/>
          </a:stretch>
        </p:blipFill>
        <p:spPr bwMode="auto">
          <a:xfrm>
            <a:off x="76200" y="50800"/>
            <a:ext cx="8077200" cy="673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Rectangle 4"/>
          <p:cNvSpPr>
            <a:spLocks noGrp="1" noChangeArrowheads="1"/>
          </p:cNvSpPr>
          <p:nvPr>
            <p:ph type="title" idx="4294967295"/>
          </p:nvPr>
        </p:nvSpPr>
        <p:spPr>
          <a:xfrm>
            <a:off x="3505200" y="609600"/>
            <a:ext cx="5562600" cy="3276600"/>
          </a:xfrm>
        </p:spPr>
        <p:txBody>
          <a:bodyPr/>
          <a:lstStyle/>
          <a:p>
            <a:pPr algn="r" eaLnBrk="1" hangingPunct="1"/>
            <a:r>
              <a:rPr lang="en-US" altLang="ja-JP" sz="4000" b="1" i="1" dirty="0">
                <a:latin typeface="Arial" charset="0"/>
                <a:ea typeface="ＭＳ Ｐゴシック" charset="0"/>
                <a:cs typeface="ＭＳ Ｐゴシック" charset="0"/>
              </a:rPr>
              <a:t>"… the </a:t>
            </a:r>
            <a:r>
              <a:rPr lang="en-US" altLang="ja-JP" sz="4000" b="1" i="1" dirty="0">
                <a:solidFill>
                  <a:srgbClr val="FF0805"/>
                </a:solidFill>
                <a:latin typeface="Arial" charset="0"/>
                <a:ea typeface="ＭＳ Ｐゴシック" charset="0"/>
                <a:cs typeface="ＭＳ Ｐゴシック" charset="0"/>
              </a:rPr>
              <a:t>fire</a:t>
            </a:r>
            <a:r>
              <a:rPr lang="en-US" altLang="ja-JP" sz="4000" b="1" i="1" dirty="0">
                <a:latin typeface="Arial" charset="0"/>
                <a:ea typeface="ＭＳ Ｐゴシック" charset="0"/>
                <a:cs typeface="ＭＳ Ｐゴシック" charset="0"/>
              </a:rPr>
              <a:t> will test the quality of each man</a:t>
            </a:r>
            <a:r>
              <a:rPr lang="fr-FR" altLang="ja-JP" sz="4000" b="1" i="1" dirty="0">
                <a:latin typeface="Arial" charset="0"/>
                <a:ea typeface="ＭＳ Ｐゴシック" charset="0"/>
                <a:cs typeface="ＭＳ Ｐゴシック" charset="0"/>
              </a:rPr>
              <a:t>'</a:t>
            </a:r>
            <a:r>
              <a:rPr lang="en-US" altLang="ja-JP" sz="4000" b="1" i="1" dirty="0">
                <a:latin typeface="Arial" charset="0"/>
                <a:ea typeface="ＭＳ Ｐゴシック" charset="0"/>
                <a:cs typeface="ＭＳ Ｐゴシック" charset="0"/>
              </a:rPr>
              <a:t>s work" </a:t>
            </a:r>
            <a:br>
              <a:rPr lang="en-US" altLang="ja-JP" sz="4000" b="1" i="1" dirty="0">
                <a:latin typeface="Arial" charset="0"/>
                <a:ea typeface="ＭＳ Ｐゴシック" charset="0"/>
                <a:cs typeface="ＭＳ Ｐゴシック" charset="0"/>
              </a:rPr>
            </a:br>
            <a:r>
              <a:rPr lang="en-US" altLang="ja-JP" sz="4000" b="1" i="1" dirty="0">
                <a:latin typeface="Arial" charset="0"/>
                <a:ea typeface="ＭＳ Ｐゴシック" charset="0"/>
                <a:cs typeface="ＭＳ Ｐゴシック" charset="0"/>
              </a:rPr>
              <a:t>(1 Cor. 3:13)</a:t>
            </a:r>
            <a:endParaRPr lang="en-US" dirty="0">
              <a:latin typeface="Arial" charset="0"/>
              <a:ea typeface="ＭＳ Ｐゴシック" charset="0"/>
              <a:cs typeface="ＭＳ Ｐゴシック" charset="0"/>
            </a:endParaRPr>
          </a:p>
        </p:txBody>
      </p:sp>
      <p:sp>
        <p:nvSpPr>
          <p:cNvPr id="111619" name="Text Box 4"/>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rPr>
              <a:t>76</a:t>
            </a: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1410670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r>
              <a:rPr lang="en-US"/>
              <a:t>Outline</a:t>
            </a:r>
          </a:p>
        </p:txBody>
      </p:sp>
      <p:pic>
        <p:nvPicPr>
          <p:cNvPr id="86019" name="Picture 3" descr="bv30107"/>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27838"/>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86020" name="WordArt 4"/>
          <p:cNvSpPr>
            <a:spLocks noChangeArrowheads="1" noChangeShapeType="1" noTextEdit="1"/>
          </p:cNvSpPr>
          <p:nvPr/>
        </p:nvSpPr>
        <p:spPr bwMode="auto">
          <a:xfrm>
            <a:off x="685800" y="533400"/>
            <a:ext cx="4495800" cy="990600"/>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FF0000"/>
                </a:solidFill>
                <a:effectLst>
                  <a:outerShdw blurRad="63500" dist="125724" dir="18900000" algn="ctr" rotWithShape="0">
                    <a:srgbClr val="000099">
                      <a:alpha val="74998"/>
                    </a:srgbClr>
                  </a:outerShdw>
                </a:effectLst>
                <a:latin typeface="Impact"/>
                <a:ea typeface="Impact"/>
                <a:cs typeface="Impact"/>
              </a:rPr>
              <a:t>GARIS BESAR</a:t>
            </a:r>
          </a:p>
        </p:txBody>
      </p:sp>
      <p:sp>
        <p:nvSpPr>
          <p:cNvPr id="86021" name="Rectangle 5"/>
          <p:cNvSpPr>
            <a:spLocks noChangeArrowheads="1"/>
          </p:cNvSpPr>
          <p:nvPr/>
        </p:nvSpPr>
        <p:spPr bwMode="auto">
          <a:xfrm>
            <a:off x="609600" y="1773238"/>
            <a:ext cx="5821363" cy="8223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b="1">
                <a:latin typeface="Arial" charset="0"/>
                <a:cs typeface="Arial" charset="0"/>
              </a:rPr>
              <a:t>II. Pengumpulan persembahan bagi </a:t>
            </a:r>
          </a:p>
          <a:p>
            <a:r>
              <a:rPr lang="en-US" b="1">
                <a:latin typeface="Arial" charset="0"/>
                <a:cs typeface="Arial" charset="0"/>
              </a:rPr>
              <a:t>    orang Kudus di Yerusalem(8:1-9:15) </a:t>
            </a:r>
          </a:p>
        </p:txBody>
      </p:sp>
      <p:sp>
        <p:nvSpPr>
          <p:cNvPr id="86022" name="Rectangle 6"/>
          <p:cNvSpPr>
            <a:spLocks noChangeArrowheads="1"/>
          </p:cNvSpPr>
          <p:nvPr/>
        </p:nvSpPr>
        <p:spPr bwMode="auto">
          <a:xfrm>
            <a:off x="730250" y="2667000"/>
            <a:ext cx="5180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b="1" i="1">
                <a:solidFill>
                  <a:srgbClr val="000066"/>
                </a:solidFill>
                <a:latin typeface="Arial" charset="0"/>
                <a:cs typeface="Arial" charset="0"/>
              </a:rPr>
              <a:t>A. Pentingnya kemurahan (8:1-15)</a:t>
            </a:r>
            <a:r>
              <a:rPr lang="en-US" b="1">
                <a:solidFill>
                  <a:srgbClr val="000066"/>
                </a:solidFill>
                <a:latin typeface="Arial" charset="0"/>
                <a:cs typeface="Arial" charset="0"/>
              </a:rPr>
              <a:t> </a:t>
            </a:r>
          </a:p>
        </p:txBody>
      </p:sp>
      <p:sp>
        <p:nvSpPr>
          <p:cNvPr id="86023" name="Rectangle 7"/>
          <p:cNvSpPr>
            <a:spLocks noChangeArrowheads="1"/>
          </p:cNvSpPr>
          <p:nvPr/>
        </p:nvSpPr>
        <p:spPr bwMode="auto">
          <a:xfrm>
            <a:off x="685800" y="3327400"/>
            <a:ext cx="43862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b="1" i="1">
                <a:solidFill>
                  <a:srgbClr val="000066"/>
                </a:solidFill>
                <a:latin typeface="Arial" charset="0"/>
                <a:cs typeface="Arial" charset="0"/>
              </a:rPr>
              <a:t>B. Misi Perjalanan Titus dan </a:t>
            </a:r>
          </a:p>
          <a:p>
            <a:r>
              <a:rPr lang="en-US" b="1" i="1">
                <a:solidFill>
                  <a:srgbClr val="000066"/>
                </a:solidFill>
                <a:latin typeface="Arial" charset="0"/>
                <a:cs typeface="Arial" charset="0"/>
              </a:rPr>
              <a:t>    teman-temannya (8:16-9:5)</a:t>
            </a:r>
          </a:p>
        </p:txBody>
      </p:sp>
      <p:sp>
        <p:nvSpPr>
          <p:cNvPr id="86024" name="Rectangle 8"/>
          <p:cNvSpPr>
            <a:spLocks noChangeArrowheads="1"/>
          </p:cNvSpPr>
          <p:nvPr/>
        </p:nvSpPr>
        <p:spPr bwMode="auto">
          <a:xfrm>
            <a:off x="685800" y="4411663"/>
            <a:ext cx="502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b="1" i="1">
                <a:solidFill>
                  <a:srgbClr val="000066"/>
                </a:solidFill>
                <a:latin typeface="Arial" charset="0"/>
                <a:cs typeface="Arial" charset="0"/>
              </a:rPr>
              <a:t>C. Akibat dari kemurahan (9:6-15)</a:t>
            </a:r>
          </a:p>
        </p:txBody>
      </p:sp>
      <p:pic>
        <p:nvPicPr>
          <p:cNvPr id="86025" name="Picture 9" descr="j022201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02388" y="4419600"/>
            <a:ext cx="2006600" cy="20161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6020"/>
                                        </p:tgtEl>
                                        <p:attrNameLst>
                                          <p:attrName>style.visibility</p:attrName>
                                        </p:attrNameLst>
                                      </p:cBhvr>
                                      <p:to>
                                        <p:strVal val="visible"/>
                                      </p:to>
                                    </p:set>
                                    <p:animEffect transition="in" filter="fade">
                                      <p:cBhvr>
                                        <p:cTn id="7" dur="1000"/>
                                        <p:tgtEl>
                                          <p:spTgt spid="86020"/>
                                        </p:tgtEl>
                                      </p:cBhvr>
                                    </p:animEffect>
                                    <p:anim calcmode="lin" valueType="num">
                                      <p:cBhvr>
                                        <p:cTn id="8" dur="1000" fill="hold"/>
                                        <p:tgtEl>
                                          <p:spTgt spid="86020"/>
                                        </p:tgtEl>
                                        <p:attrNameLst>
                                          <p:attrName>ppt_x</p:attrName>
                                        </p:attrNameLst>
                                      </p:cBhvr>
                                      <p:tavLst>
                                        <p:tav tm="0">
                                          <p:val>
                                            <p:strVal val="#ppt_x"/>
                                          </p:val>
                                        </p:tav>
                                        <p:tav tm="100000">
                                          <p:val>
                                            <p:strVal val="#ppt_x"/>
                                          </p:val>
                                        </p:tav>
                                      </p:tavLst>
                                    </p:anim>
                                    <p:anim calcmode="lin" valueType="num">
                                      <p:cBhvr>
                                        <p:cTn id="9" dur="1000" fill="hold"/>
                                        <p:tgtEl>
                                          <p:spTgt spid="86020"/>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3" presetClass="entr" presetSubtype="16" fill="hold" grpId="0" nodeType="afterEffect">
                                  <p:stCondLst>
                                    <p:cond delay="0"/>
                                  </p:stCondLst>
                                  <p:childTnLst>
                                    <p:set>
                                      <p:cBhvr>
                                        <p:cTn id="12" dur="1" fill="hold">
                                          <p:stCondLst>
                                            <p:cond delay="0"/>
                                          </p:stCondLst>
                                        </p:cTn>
                                        <p:tgtEl>
                                          <p:spTgt spid="86021"/>
                                        </p:tgtEl>
                                        <p:attrNameLst>
                                          <p:attrName>style.visibility</p:attrName>
                                        </p:attrNameLst>
                                      </p:cBhvr>
                                      <p:to>
                                        <p:strVal val="visible"/>
                                      </p:to>
                                    </p:set>
                                    <p:anim calcmode="lin" valueType="num">
                                      <p:cBhvr>
                                        <p:cTn id="13" dur="1000" fill="hold"/>
                                        <p:tgtEl>
                                          <p:spTgt spid="86021"/>
                                        </p:tgtEl>
                                        <p:attrNameLst>
                                          <p:attrName>ppt_w</p:attrName>
                                        </p:attrNameLst>
                                      </p:cBhvr>
                                      <p:tavLst>
                                        <p:tav tm="0">
                                          <p:val>
                                            <p:fltVal val="0"/>
                                          </p:val>
                                        </p:tav>
                                        <p:tav tm="100000">
                                          <p:val>
                                            <p:strVal val="#ppt_w"/>
                                          </p:val>
                                        </p:tav>
                                      </p:tavLst>
                                    </p:anim>
                                    <p:anim calcmode="lin" valueType="num">
                                      <p:cBhvr>
                                        <p:cTn id="14" dur="1000" fill="hold"/>
                                        <p:tgtEl>
                                          <p:spTgt spid="86021"/>
                                        </p:tgtEl>
                                        <p:attrNameLst>
                                          <p:attrName>ppt_h</p:attrName>
                                        </p:attrNameLst>
                                      </p:cBhvr>
                                      <p:tavLst>
                                        <p:tav tm="0">
                                          <p:val>
                                            <p:fltVal val="0"/>
                                          </p:val>
                                        </p:tav>
                                        <p:tav tm="100000">
                                          <p:val>
                                            <p:strVal val="#ppt_h"/>
                                          </p:val>
                                        </p:tav>
                                      </p:tavLst>
                                    </p:anim>
                                  </p:childTnLst>
                                </p:cTn>
                              </p:par>
                            </p:childTnLst>
                          </p:cTn>
                        </p:par>
                        <p:par>
                          <p:cTn id="15" fill="hold" nodeType="afterGroup">
                            <p:stCondLst>
                              <p:cond delay="2000"/>
                            </p:stCondLst>
                            <p:childTnLst>
                              <p:par>
                                <p:cTn id="16" presetID="54" presetClass="entr" presetSubtype="0" accel="100000" fill="hold" grpId="0" nodeType="afterEffect">
                                  <p:stCondLst>
                                    <p:cond delay="0"/>
                                  </p:stCondLst>
                                  <p:childTnLst>
                                    <p:set>
                                      <p:cBhvr>
                                        <p:cTn id="17" dur="1" fill="hold">
                                          <p:stCondLst>
                                            <p:cond delay="0"/>
                                          </p:stCondLst>
                                        </p:cTn>
                                        <p:tgtEl>
                                          <p:spTgt spid="86022"/>
                                        </p:tgtEl>
                                        <p:attrNameLst>
                                          <p:attrName>style.visibility</p:attrName>
                                        </p:attrNameLst>
                                      </p:cBhvr>
                                      <p:to>
                                        <p:strVal val="visible"/>
                                      </p:to>
                                    </p:set>
                                    <p:anim calcmode="lin" valueType="num">
                                      <p:cBhvr>
                                        <p:cTn id="18" dur="1000" fill="hold"/>
                                        <p:tgtEl>
                                          <p:spTgt spid="86022"/>
                                        </p:tgtEl>
                                        <p:attrNameLst>
                                          <p:attrName>ppt_w</p:attrName>
                                        </p:attrNameLst>
                                      </p:cBhvr>
                                      <p:tavLst>
                                        <p:tav tm="0">
                                          <p:val>
                                            <p:strVal val="#ppt_w*0.05"/>
                                          </p:val>
                                        </p:tav>
                                        <p:tav tm="100000">
                                          <p:val>
                                            <p:strVal val="#ppt_w"/>
                                          </p:val>
                                        </p:tav>
                                      </p:tavLst>
                                    </p:anim>
                                    <p:anim calcmode="lin" valueType="num">
                                      <p:cBhvr>
                                        <p:cTn id="19" dur="1000" fill="hold"/>
                                        <p:tgtEl>
                                          <p:spTgt spid="86022"/>
                                        </p:tgtEl>
                                        <p:attrNameLst>
                                          <p:attrName>ppt_h</p:attrName>
                                        </p:attrNameLst>
                                      </p:cBhvr>
                                      <p:tavLst>
                                        <p:tav tm="0">
                                          <p:val>
                                            <p:strVal val="#ppt_h"/>
                                          </p:val>
                                        </p:tav>
                                        <p:tav tm="100000">
                                          <p:val>
                                            <p:strVal val="#ppt_h"/>
                                          </p:val>
                                        </p:tav>
                                      </p:tavLst>
                                    </p:anim>
                                    <p:anim calcmode="lin" valueType="num">
                                      <p:cBhvr>
                                        <p:cTn id="20" dur="1000" fill="hold"/>
                                        <p:tgtEl>
                                          <p:spTgt spid="86022"/>
                                        </p:tgtEl>
                                        <p:attrNameLst>
                                          <p:attrName>ppt_x</p:attrName>
                                        </p:attrNameLst>
                                      </p:cBhvr>
                                      <p:tavLst>
                                        <p:tav tm="0">
                                          <p:val>
                                            <p:strVal val="#ppt_x-.2"/>
                                          </p:val>
                                        </p:tav>
                                        <p:tav tm="100000">
                                          <p:val>
                                            <p:strVal val="#ppt_x"/>
                                          </p:val>
                                        </p:tav>
                                      </p:tavLst>
                                    </p:anim>
                                    <p:anim calcmode="lin" valueType="num">
                                      <p:cBhvr>
                                        <p:cTn id="21" dur="1000" fill="hold"/>
                                        <p:tgtEl>
                                          <p:spTgt spid="86022"/>
                                        </p:tgtEl>
                                        <p:attrNameLst>
                                          <p:attrName>ppt_y</p:attrName>
                                        </p:attrNameLst>
                                      </p:cBhvr>
                                      <p:tavLst>
                                        <p:tav tm="0">
                                          <p:val>
                                            <p:strVal val="#ppt_y"/>
                                          </p:val>
                                        </p:tav>
                                        <p:tav tm="100000">
                                          <p:val>
                                            <p:strVal val="#ppt_y"/>
                                          </p:val>
                                        </p:tav>
                                      </p:tavLst>
                                    </p:anim>
                                    <p:animEffect transition="in" filter="fade">
                                      <p:cBhvr>
                                        <p:cTn id="22" dur="1000"/>
                                        <p:tgtEl>
                                          <p:spTgt spid="86022"/>
                                        </p:tgtEl>
                                      </p:cBhvr>
                                    </p:animEffect>
                                  </p:childTnLst>
                                </p:cTn>
                              </p:par>
                            </p:childTnLst>
                          </p:cTn>
                        </p:par>
                        <p:par>
                          <p:cTn id="23" fill="hold" nodeType="afterGroup">
                            <p:stCondLst>
                              <p:cond delay="3000"/>
                            </p:stCondLst>
                            <p:childTnLst>
                              <p:par>
                                <p:cTn id="24" presetID="54" presetClass="entr" presetSubtype="0" accel="100000" fill="hold" grpId="0" nodeType="afterEffect">
                                  <p:stCondLst>
                                    <p:cond delay="0"/>
                                  </p:stCondLst>
                                  <p:childTnLst>
                                    <p:set>
                                      <p:cBhvr>
                                        <p:cTn id="25" dur="1" fill="hold">
                                          <p:stCondLst>
                                            <p:cond delay="0"/>
                                          </p:stCondLst>
                                        </p:cTn>
                                        <p:tgtEl>
                                          <p:spTgt spid="86023"/>
                                        </p:tgtEl>
                                        <p:attrNameLst>
                                          <p:attrName>style.visibility</p:attrName>
                                        </p:attrNameLst>
                                      </p:cBhvr>
                                      <p:to>
                                        <p:strVal val="visible"/>
                                      </p:to>
                                    </p:set>
                                    <p:anim calcmode="lin" valueType="num">
                                      <p:cBhvr>
                                        <p:cTn id="26" dur="1000" fill="hold"/>
                                        <p:tgtEl>
                                          <p:spTgt spid="86023"/>
                                        </p:tgtEl>
                                        <p:attrNameLst>
                                          <p:attrName>ppt_w</p:attrName>
                                        </p:attrNameLst>
                                      </p:cBhvr>
                                      <p:tavLst>
                                        <p:tav tm="0">
                                          <p:val>
                                            <p:strVal val="#ppt_w*0.05"/>
                                          </p:val>
                                        </p:tav>
                                        <p:tav tm="100000">
                                          <p:val>
                                            <p:strVal val="#ppt_w"/>
                                          </p:val>
                                        </p:tav>
                                      </p:tavLst>
                                    </p:anim>
                                    <p:anim calcmode="lin" valueType="num">
                                      <p:cBhvr>
                                        <p:cTn id="27" dur="1000" fill="hold"/>
                                        <p:tgtEl>
                                          <p:spTgt spid="86023"/>
                                        </p:tgtEl>
                                        <p:attrNameLst>
                                          <p:attrName>ppt_h</p:attrName>
                                        </p:attrNameLst>
                                      </p:cBhvr>
                                      <p:tavLst>
                                        <p:tav tm="0">
                                          <p:val>
                                            <p:strVal val="#ppt_h"/>
                                          </p:val>
                                        </p:tav>
                                        <p:tav tm="100000">
                                          <p:val>
                                            <p:strVal val="#ppt_h"/>
                                          </p:val>
                                        </p:tav>
                                      </p:tavLst>
                                    </p:anim>
                                    <p:anim calcmode="lin" valueType="num">
                                      <p:cBhvr>
                                        <p:cTn id="28" dur="1000" fill="hold"/>
                                        <p:tgtEl>
                                          <p:spTgt spid="86023"/>
                                        </p:tgtEl>
                                        <p:attrNameLst>
                                          <p:attrName>ppt_x</p:attrName>
                                        </p:attrNameLst>
                                      </p:cBhvr>
                                      <p:tavLst>
                                        <p:tav tm="0">
                                          <p:val>
                                            <p:strVal val="#ppt_x-.2"/>
                                          </p:val>
                                        </p:tav>
                                        <p:tav tm="100000">
                                          <p:val>
                                            <p:strVal val="#ppt_x"/>
                                          </p:val>
                                        </p:tav>
                                      </p:tavLst>
                                    </p:anim>
                                    <p:anim calcmode="lin" valueType="num">
                                      <p:cBhvr>
                                        <p:cTn id="29" dur="1000" fill="hold"/>
                                        <p:tgtEl>
                                          <p:spTgt spid="86023"/>
                                        </p:tgtEl>
                                        <p:attrNameLst>
                                          <p:attrName>ppt_y</p:attrName>
                                        </p:attrNameLst>
                                      </p:cBhvr>
                                      <p:tavLst>
                                        <p:tav tm="0">
                                          <p:val>
                                            <p:strVal val="#ppt_y"/>
                                          </p:val>
                                        </p:tav>
                                        <p:tav tm="100000">
                                          <p:val>
                                            <p:strVal val="#ppt_y"/>
                                          </p:val>
                                        </p:tav>
                                      </p:tavLst>
                                    </p:anim>
                                    <p:animEffect transition="in" filter="fade">
                                      <p:cBhvr>
                                        <p:cTn id="30" dur="1000"/>
                                        <p:tgtEl>
                                          <p:spTgt spid="86023"/>
                                        </p:tgtEl>
                                      </p:cBhvr>
                                    </p:animEffect>
                                  </p:childTnLst>
                                </p:cTn>
                              </p:par>
                            </p:childTnLst>
                          </p:cTn>
                        </p:par>
                        <p:par>
                          <p:cTn id="31" fill="hold" nodeType="afterGroup">
                            <p:stCondLst>
                              <p:cond delay="4000"/>
                            </p:stCondLst>
                            <p:childTnLst>
                              <p:par>
                                <p:cTn id="32" presetID="54" presetClass="entr" presetSubtype="0" accel="100000" fill="hold" grpId="0" nodeType="afterEffect">
                                  <p:stCondLst>
                                    <p:cond delay="0"/>
                                  </p:stCondLst>
                                  <p:childTnLst>
                                    <p:set>
                                      <p:cBhvr>
                                        <p:cTn id="33" dur="1" fill="hold">
                                          <p:stCondLst>
                                            <p:cond delay="0"/>
                                          </p:stCondLst>
                                        </p:cTn>
                                        <p:tgtEl>
                                          <p:spTgt spid="86024"/>
                                        </p:tgtEl>
                                        <p:attrNameLst>
                                          <p:attrName>style.visibility</p:attrName>
                                        </p:attrNameLst>
                                      </p:cBhvr>
                                      <p:to>
                                        <p:strVal val="visible"/>
                                      </p:to>
                                    </p:set>
                                    <p:anim calcmode="lin" valueType="num">
                                      <p:cBhvr>
                                        <p:cTn id="34" dur="1000" fill="hold"/>
                                        <p:tgtEl>
                                          <p:spTgt spid="86024"/>
                                        </p:tgtEl>
                                        <p:attrNameLst>
                                          <p:attrName>ppt_w</p:attrName>
                                        </p:attrNameLst>
                                      </p:cBhvr>
                                      <p:tavLst>
                                        <p:tav tm="0">
                                          <p:val>
                                            <p:strVal val="#ppt_w*0.05"/>
                                          </p:val>
                                        </p:tav>
                                        <p:tav tm="100000">
                                          <p:val>
                                            <p:strVal val="#ppt_w"/>
                                          </p:val>
                                        </p:tav>
                                      </p:tavLst>
                                    </p:anim>
                                    <p:anim calcmode="lin" valueType="num">
                                      <p:cBhvr>
                                        <p:cTn id="35" dur="1000" fill="hold"/>
                                        <p:tgtEl>
                                          <p:spTgt spid="86024"/>
                                        </p:tgtEl>
                                        <p:attrNameLst>
                                          <p:attrName>ppt_h</p:attrName>
                                        </p:attrNameLst>
                                      </p:cBhvr>
                                      <p:tavLst>
                                        <p:tav tm="0">
                                          <p:val>
                                            <p:strVal val="#ppt_h"/>
                                          </p:val>
                                        </p:tav>
                                        <p:tav tm="100000">
                                          <p:val>
                                            <p:strVal val="#ppt_h"/>
                                          </p:val>
                                        </p:tav>
                                      </p:tavLst>
                                    </p:anim>
                                    <p:anim calcmode="lin" valueType="num">
                                      <p:cBhvr>
                                        <p:cTn id="36" dur="1000" fill="hold"/>
                                        <p:tgtEl>
                                          <p:spTgt spid="86024"/>
                                        </p:tgtEl>
                                        <p:attrNameLst>
                                          <p:attrName>ppt_x</p:attrName>
                                        </p:attrNameLst>
                                      </p:cBhvr>
                                      <p:tavLst>
                                        <p:tav tm="0">
                                          <p:val>
                                            <p:strVal val="#ppt_x-.2"/>
                                          </p:val>
                                        </p:tav>
                                        <p:tav tm="100000">
                                          <p:val>
                                            <p:strVal val="#ppt_x"/>
                                          </p:val>
                                        </p:tav>
                                      </p:tavLst>
                                    </p:anim>
                                    <p:anim calcmode="lin" valueType="num">
                                      <p:cBhvr>
                                        <p:cTn id="37" dur="1000" fill="hold"/>
                                        <p:tgtEl>
                                          <p:spTgt spid="86024"/>
                                        </p:tgtEl>
                                        <p:attrNameLst>
                                          <p:attrName>ppt_y</p:attrName>
                                        </p:attrNameLst>
                                      </p:cBhvr>
                                      <p:tavLst>
                                        <p:tav tm="0">
                                          <p:val>
                                            <p:strVal val="#ppt_y"/>
                                          </p:val>
                                        </p:tav>
                                        <p:tav tm="100000">
                                          <p:val>
                                            <p:strVal val="#ppt_y"/>
                                          </p:val>
                                        </p:tav>
                                      </p:tavLst>
                                    </p:anim>
                                    <p:animEffect transition="in" filter="fade">
                                      <p:cBhvr>
                                        <p:cTn id="38" dur="1000"/>
                                        <p:tgtEl>
                                          <p:spTgt spid="860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0" grpId="0" animBg="1"/>
      <p:bldP spid="86021" grpId="0" animBg="1"/>
      <p:bldP spid="86022" grpId="0"/>
      <p:bldP spid="86023" grpId="0"/>
      <p:bldP spid="86024"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r>
              <a:rPr lang="en-US" sz="8800">
                <a:solidFill>
                  <a:schemeClr val="tx1"/>
                </a:solidFill>
                <a:latin typeface="Arial" charset="0"/>
                <a:ea typeface="Osaka" charset="0"/>
                <a:cs typeface="Arial" charset="0"/>
              </a:rPr>
              <a:t/>
            </a:r>
            <a:br>
              <a:rPr lang="en-US" sz="8800">
                <a:solidFill>
                  <a:schemeClr val="tx1"/>
                </a:solidFill>
                <a:latin typeface="Arial" charset="0"/>
                <a:ea typeface="Osaka" charset="0"/>
                <a:cs typeface="Arial" charset="0"/>
              </a:rPr>
            </a:br>
            <a:r>
              <a:rPr lang="en-GB" altLang="zh-CN" sz="8800">
                <a:solidFill>
                  <a:schemeClr val="bg1"/>
                </a:solidFill>
                <a:latin typeface="Arial" charset="0"/>
                <a:ea typeface="Osaka" charset="0"/>
                <a:cs typeface="Arial" charset="0"/>
              </a:rPr>
              <a:t>2 Korintus</a:t>
            </a:r>
            <a:r>
              <a:rPr lang="en-US" sz="8800">
                <a:solidFill>
                  <a:schemeClr val="bg1"/>
                </a:solidFill>
                <a:latin typeface="Arial" charset="0"/>
                <a:ea typeface="Osaka" charset="0"/>
                <a:cs typeface="Arial" charset="0"/>
              </a:rPr>
              <a:t> </a:t>
            </a:r>
            <a:r>
              <a:rPr lang="en-US" sz="8800" dirty="0">
                <a:solidFill>
                  <a:schemeClr val="bg1"/>
                </a:solidFill>
                <a:latin typeface="Arial" charset="0"/>
                <a:ea typeface="Osaka" charset="0"/>
                <a:cs typeface="Arial" charset="0"/>
              </a:rPr>
              <a:t>6</a:t>
            </a:r>
          </a:p>
        </p:txBody>
      </p:sp>
    </p:spTree>
    <p:extLst>
      <p:ext uri="{BB962C8B-B14F-4D97-AF65-F5344CB8AC3E}">
        <p14:creationId xmlns:p14="http://schemas.microsoft.com/office/powerpoint/2010/main" val="275783455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endParaRPr lang="en-US"/>
          </a:p>
        </p:txBody>
      </p:sp>
      <p:pic>
        <p:nvPicPr>
          <p:cNvPr id="74755" name="Picture 3" descr="blue_sails_d016_text"/>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74756" name="Rectangle 4"/>
          <p:cNvSpPr>
            <a:spLocks noChangeArrowheads="1"/>
          </p:cNvSpPr>
          <p:nvPr/>
        </p:nvSpPr>
        <p:spPr bwMode="auto">
          <a:xfrm>
            <a:off x="152400" y="118101"/>
            <a:ext cx="8686800" cy="144655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r>
              <a:rPr lang="en-GB" sz="4400" b="1">
                <a:latin typeface="Comic Sans MS" charset="0"/>
                <a:cs typeface="Times New Roman" charset="0"/>
              </a:rPr>
              <a:t>Kebersamaan dengan mereka yang belum percaya</a:t>
            </a:r>
            <a:endParaRPr lang="en-GB" sz="3600">
              <a:latin typeface="Comic Sans MS" charset="0"/>
              <a:cs typeface="Arial" charset="0"/>
            </a:endParaRPr>
          </a:p>
        </p:txBody>
      </p:sp>
      <p:sp>
        <p:nvSpPr>
          <p:cNvPr id="74757" name="Rectangle 5"/>
          <p:cNvSpPr>
            <a:spLocks noChangeArrowheads="1"/>
          </p:cNvSpPr>
          <p:nvPr/>
        </p:nvSpPr>
        <p:spPr bwMode="auto">
          <a:xfrm>
            <a:off x="6019800" y="6096000"/>
            <a:ext cx="29575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3200" b="1">
                <a:latin typeface="Arial" charset="0"/>
                <a:cs typeface="Arial" charset="0"/>
              </a:rPr>
              <a:t>2 Kor 6 : 14-18</a:t>
            </a:r>
            <a:endParaRPr lang="en-US" sz="3200" b="1">
              <a:latin typeface="Arial" charset="0"/>
              <a:cs typeface="Arial" charset="0"/>
            </a:endParaRPr>
          </a:p>
        </p:txBody>
      </p:sp>
      <p:pic>
        <p:nvPicPr>
          <p:cNvPr id="74758" name="Picture 6" descr="PMDFO01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3116" y="1847850"/>
            <a:ext cx="4648200" cy="3789362"/>
          </a:xfrm>
          <a:prstGeom prst="rect">
            <a:avLst/>
          </a:prstGeom>
          <a:noFill/>
          <a:extLst>
            <a:ext uri="{909E8E84-426E-40dd-AFC4-6F175D3DCCD1}">
              <a14:hiddenFill xmlns:a14="http://schemas.microsoft.com/office/drawing/2010/main">
                <a:solidFill>
                  <a:srgbClr val="FFFFFF"/>
                </a:solidFill>
              </a14:hiddenFill>
            </a:ext>
          </a:extLst>
        </p:spPr>
      </p:pic>
      <p:pic>
        <p:nvPicPr>
          <p:cNvPr id="74759" name="Picture 7" descr="alpha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19600" y="2667000"/>
            <a:ext cx="4495800" cy="3371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74756"/>
                                        </p:tgtEl>
                                        <p:attrNameLst>
                                          <p:attrName>style.visibility</p:attrName>
                                        </p:attrNameLst>
                                      </p:cBhvr>
                                      <p:to>
                                        <p:strVal val="visible"/>
                                      </p:to>
                                    </p:set>
                                    <p:animEffect transition="in" filter="fade">
                                      <p:cBhvr>
                                        <p:cTn id="7" dur="500"/>
                                        <p:tgtEl>
                                          <p:spTgt spid="74756"/>
                                        </p:tgtEl>
                                      </p:cBhvr>
                                    </p:animEffect>
                                    <p:anim calcmode="lin" valueType="num">
                                      <p:cBhvr>
                                        <p:cTn id="8" dur="500" fill="hold"/>
                                        <p:tgtEl>
                                          <p:spTgt spid="74756"/>
                                        </p:tgtEl>
                                        <p:attrNameLst>
                                          <p:attrName>ppt_w</p:attrName>
                                        </p:attrNameLst>
                                      </p:cBhvr>
                                      <p:tavLst>
                                        <p:tav tm="0" fmla="#ppt_w*sin(2.5*pi*$)">
                                          <p:val>
                                            <p:fltVal val="0"/>
                                          </p:val>
                                        </p:tav>
                                        <p:tav tm="100000">
                                          <p:val>
                                            <p:fltVal val="1"/>
                                          </p:val>
                                        </p:tav>
                                      </p:tavLst>
                                    </p:anim>
                                    <p:anim calcmode="lin" valueType="num">
                                      <p:cBhvr>
                                        <p:cTn id="9" dur="500" fill="hold"/>
                                        <p:tgtEl>
                                          <p:spTgt spid="74756"/>
                                        </p:tgtEl>
                                        <p:attrNameLst>
                                          <p:attrName>ppt_h</p:attrName>
                                        </p:attrNameLst>
                                      </p:cBhvr>
                                      <p:tavLst>
                                        <p:tav tm="0">
                                          <p:val>
                                            <p:strVal val="#ppt_h"/>
                                          </p:val>
                                        </p:tav>
                                        <p:tav tm="100000">
                                          <p:val>
                                            <p:strVal val="#ppt_h"/>
                                          </p:val>
                                        </p:tav>
                                      </p:tavLst>
                                    </p:anim>
                                  </p:childTnLst>
                                </p:cTn>
                              </p:par>
                            </p:childTnLst>
                          </p:cTn>
                        </p:par>
                        <p:par>
                          <p:cTn id="10" fill="hold" nodeType="afterGroup">
                            <p:stCondLst>
                              <p:cond delay="2400"/>
                            </p:stCondLst>
                            <p:childTnLst>
                              <p:par>
                                <p:cTn id="11" presetID="20" presetClass="entr" presetSubtype="0" fill="hold" nodeType="afterEffect">
                                  <p:stCondLst>
                                    <p:cond delay="0"/>
                                  </p:stCondLst>
                                  <p:childTnLst>
                                    <p:set>
                                      <p:cBhvr>
                                        <p:cTn id="12" dur="1" fill="hold">
                                          <p:stCondLst>
                                            <p:cond delay="0"/>
                                          </p:stCondLst>
                                        </p:cTn>
                                        <p:tgtEl>
                                          <p:spTgt spid="74758"/>
                                        </p:tgtEl>
                                        <p:attrNameLst>
                                          <p:attrName>style.visibility</p:attrName>
                                        </p:attrNameLst>
                                      </p:cBhvr>
                                      <p:to>
                                        <p:strVal val="visible"/>
                                      </p:to>
                                    </p:set>
                                    <p:animEffect transition="in" filter="wedge">
                                      <p:cBhvr>
                                        <p:cTn id="13" dur="1000"/>
                                        <p:tgtEl>
                                          <p:spTgt spid="74758"/>
                                        </p:tgtEl>
                                      </p:cBhvr>
                                    </p:animEffect>
                                  </p:childTnLst>
                                </p:cTn>
                              </p:par>
                            </p:childTnLst>
                          </p:cTn>
                        </p:par>
                        <p:par>
                          <p:cTn id="14" fill="hold" nodeType="afterGroup">
                            <p:stCondLst>
                              <p:cond delay="3400"/>
                            </p:stCondLst>
                            <p:childTnLst>
                              <p:par>
                                <p:cTn id="15" presetID="10" presetClass="entr" presetSubtype="0" fill="hold" nodeType="afterEffect">
                                  <p:stCondLst>
                                    <p:cond delay="0"/>
                                  </p:stCondLst>
                                  <p:childTnLst>
                                    <p:set>
                                      <p:cBhvr>
                                        <p:cTn id="16" dur="1" fill="hold">
                                          <p:stCondLst>
                                            <p:cond delay="0"/>
                                          </p:stCondLst>
                                        </p:cTn>
                                        <p:tgtEl>
                                          <p:spTgt spid="74759"/>
                                        </p:tgtEl>
                                        <p:attrNameLst>
                                          <p:attrName>style.visibility</p:attrName>
                                        </p:attrNameLst>
                                      </p:cBhvr>
                                      <p:to>
                                        <p:strVal val="visible"/>
                                      </p:to>
                                    </p:set>
                                    <p:animEffect transition="in" filter="fade">
                                      <p:cBhvr>
                                        <p:cTn id="17" dur="2000"/>
                                        <p:tgtEl>
                                          <p:spTgt spid="74759"/>
                                        </p:tgtEl>
                                      </p:cBhvr>
                                    </p:animEffect>
                                  </p:childTnLst>
                                </p:cTn>
                              </p:par>
                            </p:childTnLst>
                          </p:cTn>
                        </p:par>
                        <p:par>
                          <p:cTn id="18" fill="hold" nodeType="afterGroup">
                            <p:stCondLst>
                              <p:cond delay="5400"/>
                            </p:stCondLst>
                            <p:childTnLst>
                              <p:par>
                                <p:cTn id="19" presetID="40" presetClass="entr" presetSubtype="0" fill="hold" grpId="0" nodeType="afterEffect">
                                  <p:stCondLst>
                                    <p:cond delay="0"/>
                                  </p:stCondLst>
                                  <p:iterate type="lt">
                                    <p:tmPct val="10000"/>
                                  </p:iterate>
                                  <p:childTnLst>
                                    <p:set>
                                      <p:cBhvr>
                                        <p:cTn id="20" dur="1" fill="hold">
                                          <p:stCondLst>
                                            <p:cond delay="0"/>
                                          </p:stCondLst>
                                        </p:cTn>
                                        <p:tgtEl>
                                          <p:spTgt spid="74757"/>
                                        </p:tgtEl>
                                        <p:attrNameLst>
                                          <p:attrName>style.visibility</p:attrName>
                                        </p:attrNameLst>
                                      </p:cBhvr>
                                      <p:to>
                                        <p:strVal val="visible"/>
                                      </p:to>
                                    </p:set>
                                    <p:animEffect transition="in" filter="fade">
                                      <p:cBhvr>
                                        <p:cTn id="21" dur="1000"/>
                                        <p:tgtEl>
                                          <p:spTgt spid="74757"/>
                                        </p:tgtEl>
                                      </p:cBhvr>
                                    </p:animEffect>
                                    <p:anim calcmode="lin" valueType="num">
                                      <p:cBhvr>
                                        <p:cTn id="22" dur="1000" fill="hold"/>
                                        <p:tgtEl>
                                          <p:spTgt spid="74757"/>
                                        </p:tgtEl>
                                        <p:attrNameLst>
                                          <p:attrName>ppt_x</p:attrName>
                                        </p:attrNameLst>
                                      </p:cBhvr>
                                      <p:tavLst>
                                        <p:tav tm="0">
                                          <p:val>
                                            <p:strVal val="#ppt_x-.1"/>
                                          </p:val>
                                        </p:tav>
                                        <p:tav tm="100000">
                                          <p:val>
                                            <p:strVal val="#ppt_x"/>
                                          </p:val>
                                        </p:tav>
                                      </p:tavLst>
                                    </p:anim>
                                    <p:anim calcmode="lin" valueType="num">
                                      <p:cBhvr>
                                        <p:cTn id="23" dur="1000" fill="hold"/>
                                        <p:tgtEl>
                                          <p:spTgt spid="747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6" grpId="0" animBg="1"/>
      <p:bldP spid="74757" grpId="0"/>
    </p:bldLst>
  </p:timing>
</p:sld>
</file>

<file path=ppt/theme/theme1.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Justice">
  <a:themeElements>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fontScheme name="Justice">
      <a:majorFont>
        <a:latin typeface="Copperplate Gothic Light"/>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Justice 1">
        <a:dk1>
          <a:srgbClr val="000000"/>
        </a:dk1>
        <a:lt1>
          <a:srgbClr val="959380"/>
        </a:lt1>
        <a:dk2>
          <a:srgbClr val="000000"/>
        </a:dk2>
        <a:lt2>
          <a:srgbClr val="808080"/>
        </a:lt2>
        <a:accent1>
          <a:srgbClr val="BBE0E3"/>
        </a:accent1>
        <a:accent2>
          <a:srgbClr val="333399"/>
        </a:accent2>
        <a:accent3>
          <a:srgbClr val="C8C8C0"/>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ustice 2">
        <a:dk1>
          <a:srgbClr val="000000"/>
        </a:dk1>
        <a:lt1>
          <a:srgbClr val="959380"/>
        </a:lt1>
        <a:dk2>
          <a:srgbClr val="000000"/>
        </a:dk2>
        <a:lt2>
          <a:srgbClr val="969696"/>
        </a:lt2>
        <a:accent1>
          <a:srgbClr val="FBDF53"/>
        </a:accent1>
        <a:accent2>
          <a:srgbClr val="FF9966"/>
        </a:accent2>
        <a:accent3>
          <a:srgbClr val="C8C8C0"/>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ustice 4">
        <a:dk1>
          <a:srgbClr val="000000"/>
        </a:dk1>
        <a:lt1>
          <a:srgbClr val="959380"/>
        </a:lt1>
        <a:dk2>
          <a:srgbClr val="000000"/>
        </a:dk2>
        <a:lt2>
          <a:srgbClr val="333333"/>
        </a:lt2>
        <a:accent1>
          <a:srgbClr val="8C7B70"/>
        </a:accent1>
        <a:accent2>
          <a:srgbClr val="8F5F2F"/>
        </a:accent2>
        <a:accent3>
          <a:srgbClr val="C8C8C0"/>
        </a:accent3>
        <a:accent4>
          <a:srgbClr val="00000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Business Plan">
  <a:themeElements>
    <a:clrScheme name="1_Business Plan 1">
      <a:dk1>
        <a:srgbClr val="000000"/>
      </a:dk1>
      <a:lt1>
        <a:srgbClr val="EAEAEA"/>
      </a:lt1>
      <a:dk2>
        <a:srgbClr val="00763B"/>
      </a:dk2>
      <a:lt2>
        <a:srgbClr val="FFFFCC"/>
      </a:lt2>
      <a:accent1>
        <a:srgbClr val="CC6600"/>
      </a:accent1>
      <a:accent2>
        <a:srgbClr val="FF9900"/>
      </a:accent2>
      <a:accent3>
        <a:srgbClr val="AABDAF"/>
      </a:accent3>
      <a:accent4>
        <a:srgbClr val="C8C8C8"/>
      </a:accent4>
      <a:accent5>
        <a:srgbClr val="E2B8AA"/>
      </a:accent5>
      <a:accent6>
        <a:srgbClr val="E78A00"/>
      </a:accent6>
      <a:hlink>
        <a:srgbClr val="CC3300"/>
      </a:hlink>
      <a:folHlink>
        <a:srgbClr val="71BB96"/>
      </a:folHlink>
    </a:clrScheme>
    <a:fontScheme name="1_Business Pl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1_Business Plan 1">
        <a:dk1>
          <a:srgbClr val="000000"/>
        </a:dk1>
        <a:lt1>
          <a:srgbClr val="EAEAEA"/>
        </a:lt1>
        <a:dk2>
          <a:srgbClr val="00763B"/>
        </a:dk2>
        <a:lt2>
          <a:srgbClr val="FFFFCC"/>
        </a:lt2>
        <a:accent1>
          <a:srgbClr val="CC6600"/>
        </a:accent1>
        <a:accent2>
          <a:srgbClr val="FF9900"/>
        </a:accent2>
        <a:accent3>
          <a:srgbClr val="AABDAF"/>
        </a:accent3>
        <a:accent4>
          <a:srgbClr val="C8C8C8"/>
        </a:accent4>
        <a:accent5>
          <a:srgbClr val="E2B8AA"/>
        </a:accent5>
        <a:accent6>
          <a:srgbClr val="E78A00"/>
        </a:accent6>
        <a:hlink>
          <a:srgbClr val="CC3300"/>
        </a:hlink>
        <a:folHlink>
          <a:srgbClr val="71BB96"/>
        </a:folHlink>
      </a:clrScheme>
      <a:clrMap bg1="dk2" tx1="lt1" bg2="dk1" tx2="lt2" accent1="accent1" accent2="accent2" accent3="accent3" accent4="accent4" accent5="accent5" accent6="accent6" hlink="hlink" folHlink="folHlink"/>
    </a:extraClrScheme>
    <a:extraClrScheme>
      <a:clrScheme name="1_Business Plan 2">
        <a:dk1>
          <a:srgbClr val="000000"/>
        </a:dk1>
        <a:lt1>
          <a:srgbClr val="FFFFFF"/>
        </a:lt1>
        <a:dk2>
          <a:srgbClr val="006633"/>
        </a:dk2>
        <a:lt2>
          <a:srgbClr val="FFFFFF"/>
        </a:lt2>
        <a:accent1>
          <a:srgbClr val="009999"/>
        </a:accent1>
        <a:accent2>
          <a:srgbClr val="8263A2"/>
        </a:accent2>
        <a:accent3>
          <a:srgbClr val="FFFFFF"/>
        </a:accent3>
        <a:accent4>
          <a:srgbClr val="000000"/>
        </a:accent4>
        <a:accent5>
          <a:srgbClr val="AACACA"/>
        </a:accent5>
        <a:accent6>
          <a:srgbClr val="755992"/>
        </a:accent6>
        <a:hlink>
          <a:srgbClr val="0665C6"/>
        </a:hlink>
        <a:folHlink>
          <a:srgbClr val="71BB96"/>
        </a:folHlink>
      </a:clrScheme>
      <a:clrMap bg1="lt1" tx1="dk1" bg2="lt2" tx2="dk2" accent1="accent1" accent2="accent2" accent3="accent3" accent4="accent4" accent5="accent5" accent6="accent6" hlink="hlink" folHlink="folHlink"/>
    </a:extraClrScheme>
    <a:extraClrScheme>
      <a:clrScheme name="1_Business Plan 3">
        <a:dk1>
          <a:srgbClr val="000000"/>
        </a:dk1>
        <a:lt1>
          <a:srgbClr val="FFFFFF"/>
        </a:lt1>
        <a:dk2>
          <a:srgbClr val="000000"/>
        </a:dk2>
        <a:lt2>
          <a:srgbClr val="FFFFFF"/>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usiness Plan 4">
        <a:dk1>
          <a:srgbClr val="271A0D"/>
        </a:dk1>
        <a:lt1>
          <a:srgbClr val="EAEAEA"/>
        </a:lt1>
        <a:dk2>
          <a:srgbClr val="996633"/>
        </a:dk2>
        <a:lt2>
          <a:srgbClr val="FFFFCC"/>
        </a:lt2>
        <a:accent1>
          <a:srgbClr val="CC6600"/>
        </a:accent1>
        <a:accent2>
          <a:srgbClr val="FF9900"/>
        </a:accent2>
        <a:accent3>
          <a:srgbClr val="CAB8AD"/>
        </a:accent3>
        <a:accent4>
          <a:srgbClr val="C8C8C8"/>
        </a:accent4>
        <a:accent5>
          <a:srgbClr val="E2B8AA"/>
        </a:accent5>
        <a:accent6>
          <a:srgbClr val="E78A00"/>
        </a:accent6>
        <a:hlink>
          <a:srgbClr val="CC3300"/>
        </a:hlink>
        <a:folHlink>
          <a:srgbClr val="CA9561"/>
        </a:folHlink>
      </a:clrScheme>
      <a:clrMap bg1="dk2" tx1="lt1" bg2="dk1" tx2="lt2" accent1="accent1" accent2="accent2" accent3="accent3" accent4="accent4" accent5="accent5" accent6="accent6" hlink="hlink" folHlink="folHlink"/>
    </a:extraClrScheme>
    <a:extraClrScheme>
      <a:clrScheme name="1_Business Plan 5">
        <a:dk1>
          <a:srgbClr val="001428"/>
        </a:dk1>
        <a:lt1>
          <a:srgbClr val="DDDDDD"/>
        </a:lt1>
        <a:dk2>
          <a:srgbClr val="336699"/>
        </a:dk2>
        <a:lt2>
          <a:srgbClr val="CCFFCC"/>
        </a:lt2>
        <a:accent1>
          <a:srgbClr val="009999"/>
        </a:accent1>
        <a:accent2>
          <a:srgbClr val="8263A2"/>
        </a:accent2>
        <a:accent3>
          <a:srgbClr val="ADB8CA"/>
        </a:accent3>
        <a:accent4>
          <a:srgbClr val="BDBDBD"/>
        </a:accent4>
        <a:accent5>
          <a:srgbClr val="AACACA"/>
        </a:accent5>
        <a:accent6>
          <a:srgbClr val="755992"/>
        </a:accent6>
        <a:hlink>
          <a:srgbClr val="0665C6"/>
        </a:hlink>
        <a:folHlink>
          <a:srgbClr val="699BCD"/>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5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Designs\Notebook.pot</Template>
  <TotalTime>756</TotalTime>
  <Words>8169</Words>
  <Application>Microsoft Macintosh PowerPoint</Application>
  <PresentationFormat>On-screen Show (4:3)</PresentationFormat>
  <Paragraphs>1147</Paragraphs>
  <Slides>210</Slides>
  <Notes>79</Notes>
  <HiddenSlides>148</HiddenSlides>
  <MMClips>0</MMClips>
  <ScaleCrop>false</ScaleCrop>
  <HeadingPairs>
    <vt:vector size="6" baseType="variant">
      <vt:variant>
        <vt:lpstr>Theme</vt:lpstr>
      </vt:variant>
      <vt:variant>
        <vt:i4>35</vt:i4>
      </vt:variant>
      <vt:variant>
        <vt:lpstr>Embedded OLE Servers</vt:lpstr>
      </vt:variant>
      <vt:variant>
        <vt:i4>4</vt:i4>
      </vt:variant>
      <vt:variant>
        <vt:lpstr>Slide Titles</vt:lpstr>
      </vt:variant>
      <vt:variant>
        <vt:i4>210</vt:i4>
      </vt:variant>
    </vt:vector>
  </HeadingPairs>
  <TitlesOfParts>
    <vt:vector size="249" baseType="lpstr">
      <vt:lpstr>Notebook</vt:lpstr>
      <vt:lpstr>Default Design</vt:lpstr>
      <vt:lpstr>Orbit</vt:lpstr>
      <vt:lpstr>1_Orbit</vt:lpstr>
      <vt:lpstr>Office Theme</vt:lpstr>
      <vt:lpstr>49_Blank Presentation</vt:lpstr>
      <vt:lpstr>2_Notebook</vt:lpstr>
      <vt:lpstr>1_Office Theme</vt:lpstr>
      <vt:lpstr>1_Default Design</vt:lpstr>
      <vt:lpstr>3_Default Design</vt:lpstr>
      <vt:lpstr>Blank Presentation</vt:lpstr>
      <vt:lpstr>1_Notebook</vt:lpstr>
      <vt:lpstr>2_Slit</vt:lpstr>
      <vt:lpstr>4_Default Design</vt:lpstr>
      <vt:lpstr>1_Blank Presentation</vt:lpstr>
      <vt:lpstr>Pulse</vt:lpstr>
      <vt:lpstr>Gleam</vt:lpstr>
      <vt:lpstr>Earth</vt:lpstr>
      <vt:lpstr>Schmooze</vt:lpstr>
      <vt:lpstr>8_Blank Presentation</vt:lpstr>
      <vt:lpstr>9_Default Design</vt:lpstr>
      <vt:lpstr>2_Blank Presentation</vt:lpstr>
      <vt:lpstr>10_Blank Presentation</vt:lpstr>
      <vt:lpstr>3_Blank Presentation</vt:lpstr>
      <vt:lpstr>Justice</vt:lpstr>
      <vt:lpstr>Expedition</vt:lpstr>
      <vt:lpstr>8_Default Design</vt:lpstr>
      <vt:lpstr>1_Business Plan</vt:lpstr>
      <vt:lpstr>5_Default Design</vt:lpstr>
      <vt:lpstr>6_Default Design</vt:lpstr>
      <vt:lpstr>1_White on Black Background</vt:lpstr>
      <vt:lpstr>4_Blank Presentation</vt:lpstr>
      <vt:lpstr>White on Black Background</vt:lpstr>
      <vt:lpstr>3_Notebook</vt:lpstr>
      <vt:lpstr>7_Default Design</vt:lpstr>
      <vt:lpstr>Slide</vt:lpstr>
      <vt:lpstr>Chart</vt:lpstr>
      <vt:lpstr>Photo Editor Photo</vt:lpstr>
      <vt:lpstr>Bitmap Image</vt:lpstr>
      <vt:lpstr>2 Corinthians</vt:lpstr>
      <vt:lpstr>Kata Kunci</vt:lpstr>
      <vt:lpstr>Ayat Kunci</vt:lpstr>
      <vt:lpstr>PowerPoint Presentation</vt:lpstr>
      <vt:lpstr>2 Corinthians Kingdom Statement</vt:lpstr>
      <vt:lpstr>Covenant in 2 Corinthians</vt:lpstr>
      <vt:lpstr>Redemption in 2 Corinthians</vt:lpstr>
      <vt:lpstr>Prophecy in 2 Corinthians (Lord, Deity) </vt:lpstr>
      <vt:lpstr>2 Corinthians Book Chart</vt:lpstr>
      <vt:lpstr>Huddleston Outline of  2 Corinthians</vt:lpstr>
      <vt:lpstr>Ikhtisar PB (Kata Kunci Misionari)</vt:lpstr>
      <vt:lpstr>THE  EPISTLES</vt:lpstr>
      <vt:lpstr>QUESTIONS TO PONDER</vt:lpstr>
      <vt:lpstr>Geography</vt:lpstr>
      <vt:lpstr>Penulis:</vt:lpstr>
      <vt:lpstr>PowerPoint Presentation</vt:lpstr>
      <vt:lpstr>THEME</vt:lpstr>
      <vt:lpstr>PowerPoint Presentation</vt:lpstr>
      <vt:lpstr>PowerPoint Presentation</vt:lpstr>
      <vt:lpstr>PowerPoint Presentation</vt:lpstr>
      <vt:lpstr>PowerPoint Presentation</vt:lpstr>
      <vt:lpstr>2 Corinthians Book 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Jumlah Kunjungan dan Surat</vt:lpstr>
      <vt:lpstr>PowerPoint Presentation</vt:lpstr>
      <vt:lpstr>PowerPoint Presentation</vt:lpstr>
      <vt:lpstr>PowerPoint Presentation</vt:lpstr>
      <vt:lpstr>Outline of 1:1–7:16</vt:lpstr>
      <vt:lpstr>Slides on  2 Korintus 1</vt:lpstr>
      <vt:lpstr>PowerPoint Presentation</vt:lpstr>
      <vt:lpstr>Slides on  2 Korintus 2</vt:lpstr>
      <vt:lpstr>PowerPoint Presentation</vt:lpstr>
      <vt:lpstr>Slides on  2 Korintus 3</vt:lpstr>
      <vt:lpstr>Perbedaan Perjanjian yang Lama dan Yang Baru 2 Korintus 3–4 </vt:lpstr>
      <vt:lpstr>Views on New Covenant Fulfillment</vt:lpstr>
      <vt:lpstr>Views on New Covenant Fulfillment</vt:lpstr>
      <vt:lpstr>= My View on New Covenant Fulfillment</vt:lpstr>
      <vt:lpstr>PowerPoint Presentation</vt:lpstr>
      <vt:lpstr>"This cup is the new covenant in my blood" (Luke 22:20)</vt:lpstr>
      <vt:lpstr>Slides on  2 Korintus 4</vt:lpstr>
      <vt:lpstr>How to Beat the Blues</vt:lpstr>
      <vt:lpstr>Are you discouraged today?</vt:lpstr>
      <vt:lpstr>How can you beat the blues?</vt:lpstr>
      <vt:lpstr>Was Paul discouraged?</vt:lpstr>
      <vt:lpstr>Paul's Sacrifices…</vt:lpstr>
      <vt:lpstr>Paul's Sacrifices…</vt:lpstr>
      <vt:lpstr>"Therefore we do not lose heart. Though outwardly we are wasting away, yet inwardly we are being renewed day by day" (2 Cor. 4:16)</vt:lpstr>
      <vt:lpstr>Let's see Paul's two ways to beat the blues…</vt:lpstr>
      <vt:lpstr>I. View your troubles as trivial compared to your rewards (4:17)</vt:lpstr>
      <vt:lpstr>"For our light and momentary troubles are achieving for us an eternal glory that far outweighs them all" (4:17)</vt:lpstr>
      <vt:lpstr>Paul's light &amp; momentary troubles…</vt:lpstr>
      <vt:lpstr>The City-State of Singapore</vt:lpstr>
      <vt:lpstr>Singapore's Strategic Location</vt:lpstr>
      <vt:lpstr>II.  Focus on invisible, eternal realities (4:18)</vt:lpstr>
      <vt:lpstr>See the invisible!</vt:lpstr>
      <vt:lpstr>Focus on things of real value</vt:lpstr>
      <vt:lpstr>What is eternal?</vt:lpstr>
      <vt:lpstr>The One Book</vt:lpstr>
      <vt:lpstr>Premarital Counseling</vt:lpstr>
      <vt:lpstr>Ministry Up North</vt:lpstr>
      <vt:lpstr>Get Involved!</vt:lpstr>
      <vt:lpstr>You can defeat discouragement by following God's priorities  (Main Idea)</vt:lpstr>
      <vt:lpstr>Eternal Priorities</vt:lpstr>
      <vt:lpstr>My two brothers</vt:lpstr>
      <vt:lpstr>Five More Homes</vt:lpstr>
      <vt:lpstr>Emptiness</vt:lpstr>
      <vt:lpstr>Two Key Questions</vt:lpstr>
      <vt:lpstr>Slides on  2 Korintus 5</vt:lpstr>
      <vt:lpstr>The Resurrected Body</vt:lpstr>
      <vt:lpstr>Resurrections &amp; Judgments</vt:lpstr>
      <vt:lpstr>Judgment Seat of Christ</vt:lpstr>
      <vt:lpstr>We will join him in the clouds  (1 Thess. 4:17)</vt:lpstr>
      <vt:lpstr>We will put away "this present tent"  (2 Cor. 5:1)</vt:lpstr>
      <vt:lpstr>New bodies</vt:lpstr>
      <vt:lpstr>The Judgment Seat of Christ</vt:lpstr>
      <vt:lpstr>The Bema Still Exists</vt:lpstr>
      <vt:lpstr>Bema with Acrocorinth in Distance</vt:lpstr>
      <vt:lpstr>View from Acrocorinth</vt:lpstr>
      <vt:lpstr>The Main City Below</vt:lpstr>
      <vt:lpstr>The Corinthian Marketplace</vt:lpstr>
      <vt:lpstr>The Bema at Corinth</vt:lpstr>
      <vt:lpstr>Bema Close-up</vt:lpstr>
      <vt:lpstr>The Speaker or Judge Above</vt:lpstr>
      <vt:lpstr>The One Being Judged or Rewarded Stood Below</vt:lpstr>
      <vt:lpstr>Bema for Rewards</vt:lpstr>
      <vt:lpstr>Bema is Used of Jesus Before Pilate</vt:lpstr>
      <vt:lpstr>Jesus Before Pilate</vt:lpstr>
      <vt:lpstr>The Bema is a Reward Seat</vt:lpstr>
      <vt:lpstr>"… the fire will test the quality of each man's work"  (1 Cor. 3:13)</vt:lpstr>
      <vt:lpstr>Outline</vt:lpstr>
      <vt:lpstr>Slides on  2 Korintus 6</vt:lpstr>
      <vt:lpstr>PowerPoint Presentation</vt:lpstr>
      <vt:lpstr>Reasons for Separation</vt:lpstr>
      <vt:lpstr>What does 2 Cor. 6:14-7:1 mean?</vt:lpstr>
      <vt:lpstr>What does 2 Cor. 6:14-7:1 mean?</vt:lpstr>
      <vt:lpstr>What does 2 Cor. 6:14-7:1 mean?</vt:lpstr>
      <vt:lpstr>PowerPoint Presentation</vt:lpstr>
      <vt:lpstr>Separation Texts</vt:lpstr>
      <vt:lpstr>Separation Texts</vt:lpstr>
      <vt:lpstr>Perbedaan antara orang percaya dan belum percaya </vt:lpstr>
      <vt:lpstr>What does 2 Cor. 6:14-7:1 mean?</vt:lpstr>
      <vt:lpstr>PowerPoint Presentation</vt:lpstr>
      <vt:lpstr>Slides on  2 Korintus 7</vt:lpstr>
      <vt:lpstr>Slides on  2 Korintus 8</vt:lpstr>
      <vt:lpstr>How to Get Rich</vt:lpstr>
      <vt:lpstr>A Revealing Checkbook...</vt:lpstr>
      <vt:lpstr>Ron Blue on faking...</vt:lpstr>
      <vt:lpstr>Get Rich</vt:lpstr>
      <vt:lpstr>"Vision 2030: S'poreans to be as Rich as Americans" </vt:lpstr>
      <vt:lpstr>How we can really be rich</vt:lpstr>
      <vt:lpstr>I. We become rich by following the examples of those who are really rich.</vt:lpstr>
      <vt:lpstr>Napoleon Hill</vt:lpstr>
      <vt:lpstr>A.  Paul gives two examples of becoming rich through generous giving (2 Cor. 8:1-9).</vt:lpstr>
      <vt:lpstr>1. The Rich Macedonians</vt:lpstr>
      <vt:lpstr>How to Get Rich</vt:lpstr>
      <vt:lpstr>"Rich" in 2 Corinthians 8-9</vt:lpstr>
      <vt:lpstr>The Macedonians gave way beyond what their means could support (8:1-3a) </vt:lpstr>
      <vt:lpstr>Macedonia off the sea lanes</vt:lpstr>
      <vt:lpstr>Singapore's Strategic Location</vt:lpstr>
      <vt:lpstr>Macedonia off the sea lanes</vt:lpstr>
      <vt:lpstr>Two Mites</vt:lpstr>
      <vt:lpstr>The Macedonians gave of their own initiative (8:3b-4) </vt:lpstr>
      <vt:lpstr>They went beyond money by giving themselves to God and to meet Paul's companions' needs (8:5) </vt:lpstr>
      <vt:lpstr>The Corinthians should also give money generously just as they had fully given themselves in other areas (8:6-7)</vt:lpstr>
      <vt:lpstr>Christ also gave sacrificially by laying aside His rights as God to become human (8:8-9). </vt:lpstr>
      <vt:lpstr>The Kenosis (Emptying)</vt:lpstr>
      <vt:lpstr>Modern Examples of Generosity...</vt:lpstr>
      <vt:lpstr>Mission Activity Among Asian Nations</vt:lpstr>
      <vt:lpstr>What examples of generosity do you know?</vt:lpstr>
      <vt:lpstr>I. We become rich by following the examples of those who are really rich.</vt:lpstr>
      <vt:lpstr>II. Generosity replaces procrastination with proportional and purposeful giving (8:10-15).</vt:lpstr>
      <vt:lpstr>A. Like the Corinthians, we need follow-through—not procrastination!</vt:lpstr>
      <vt:lpstr>The church at Corinth had promised a gift a year earlier and needed to stop procrastinating on its promise  (8:10-11). </vt:lpstr>
      <vt:lpstr>God holds us accountable for promises we've made too.</vt:lpstr>
      <vt:lpstr>You Can Give Online Now!</vt:lpstr>
      <vt:lpstr>B. Like the Corinthians, we need proportionally generous giving (8:12) </vt:lpstr>
      <vt:lpstr>Generosity is Relative</vt:lpstr>
      <vt:lpstr>C. Like the Corinthians we need to purposely invest in the less fortunate (8:13-15). </vt:lpstr>
      <vt:lpstr>Equality?  Really?</vt:lpstr>
      <vt:lpstr>How to Get Rich</vt:lpstr>
      <vt:lpstr>Main Idea of 2 Cor. 8:1-15</vt:lpstr>
      <vt:lpstr>How we can really be rich</vt:lpstr>
      <vt:lpstr>The Three Principles</vt:lpstr>
      <vt:lpstr>What if Jesus saw your chequebook?</vt:lpstr>
      <vt:lpstr>If I knew the exact amount God wanted me to give, would I give it? </vt:lpstr>
      <vt:lpstr>Slides on  2 Korintus 9</vt:lpstr>
      <vt:lpstr>Slides on  2 Korintus 10</vt:lpstr>
      <vt:lpstr>Slides on  2 Korintus 11</vt:lpstr>
      <vt:lpstr>PowerPoint Presentation</vt:lpstr>
      <vt:lpstr>Sowing Lessons</vt:lpstr>
      <vt:lpstr>Name what comes to mind when I say...</vt:lpstr>
      <vt:lpstr>John Wayne, The Duke</vt:lpstr>
      <vt:lpstr>The Rich Man &amp; Lazarus </vt:lpstr>
      <vt:lpstr>The Dentist</vt:lpstr>
      <vt:lpstr>Money &amp; Titles</vt:lpstr>
      <vt:lpstr>How to Get Rich</vt:lpstr>
      <vt:lpstr>How we can really be rich</vt:lpstr>
      <vt:lpstr>Main Idea of 2 Cor. 8:1-15</vt:lpstr>
      <vt:lpstr>Two questions on giving:</vt:lpstr>
      <vt:lpstr>I. Principle: You decide how much you want to get blessed (9:6-7a).</vt:lpstr>
      <vt:lpstr>A.  God blesses you according to how much you give (9:6). </vt:lpstr>
      <vt:lpstr>Plant little, harvest little Plant much, harvest much</vt:lpstr>
      <vt:lpstr>Title</vt:lpstr>
      <vt:lpstr>No one can take away your investments sent up to heaven ahead of you.</vt:lpstr>
      <vt:lpstr>B. How much you give is a personal decision (9:7a). </vt:lpstr>
      <vt:lpstr>The OT Tithe</vt:lpstr>
      <vt:lpstr>Malachi 3:10</vt:lpstr>
      <vt:lpstr>Is tithing for today?</vt:lpstr>
      <vt:lpstr>Many Tithe Today...</vt:lpstr>
      <vt:lpstr>Waitresses Get 15%</vt:lpstr>
      <vt:lpstr>CIC Financials Oct 2009 to Jul 2010</vt:lpstr>
      <vt:lpstr>The Math...</vt:lpstr>
      <vt:lpstr>Potential Pastors Considered</vt:lpstr>
      <vt:lpstr>But isn't that pledging?</vt:lpstr>
      <vt:lpstr>"GIVE IT ALL!"</vt:lpstr>
      <vt:lpstr>I. Principle: You decide how much you want to get blessed (9:6-7a).</vt:lpstr>
      <vt:lpstr>II. Benefits: Generous giving yields generous returns for you, God, and others (9:7b-15). </vt:lpstr>
      <vt:lpstr>II. Benefits of Generosity...</vt:lpstr>
      <vt:lpstr>II. Benefits of Generosity...</vt:lpstr>
      <vt:lpstr>II. Benefits of Generosity...</vt:lpstr>
      <vt:lpstr>II. Benefits of Generosity...</vt:lpstr>
      <vt:lpstr>II. Benefits of Generosity...</vt:lpstr>
      <vt:lpstr>II. Benefits of Generosity...</vt:lpstr>
      <vt:lpstr>II. Benefits of Generosity...</vt:lpstr>
      <vt:lpstr>II. Benefits of Generosity...</vt:lpstr>
      <vt:lpstr>The Best Example...</vt:lpstr>
      <vt:lpstr>The Main Idea of 9:6-15</vt:lpstr>
      <vt:lpstr>"Tithe?  You're kidding!   On what I make?"</vt:lpstr>
      <vt:lpstr>"'Test me now,' says the Lord."  See if you can tithe  and still be in need!</vt:lpstr>
      <vt:lpstr>"Risk" tithing</vt:lpstr>
      <vt:lpstr>PowerPoint Presentation</vt:lpstr>
      <vt:lpstr>PowerPoint Presentation</vt:lpstr>
      <vt:lpstr>Slides on  2 Korintus 12</vt:lpstr>
      <vt:lpstr>PowerPoint Presentation</vt:lpstr>
      <vt:lpstr>PowerPoint Presentation</vt:lpstr>
      <vt:lpstr>PowerPoint Presentation</vt:lpstr>
      <vt:lpstr>Slides on  2 Korintus 13</vt:lpstr>
      <vt:lpstr>PowerPoint Presentation</vt:lpstr>
      <vt:lpstr>PowerPoint Presentation</vt:lpstr>
      <vt:lpstr>PowerPoint Presentation</vt:lpstr>
      <vt:lpstr>Black</vt:lpstr>
      <vt:lpstr>Link survey PB di BibleStudyDownloads.org</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41</cp:revision>
  <dcterms:created xsi:type="dcterms:W3CDTF">2003-02-12T14:00:03Z</dcterms:created>
  <dcterms:modified xsi:type="dcterms:W3CDTF">2017-09-15T11:01:24Z</dcterms:modified>
</cp:coreProperties>
</file>