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9.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5.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7.xml" ContentType="application/vnd.openxmlformats-officedocument.theme+xml"/>
  <Override PartName="/ppt/slideLayouts/slideLayout32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1" r:id="rId3"/>
    <p:sldMasterId id="2147483725" r:id="rId4"/>
    <p:sldMasterId id="2147483737" r:id="rId5"/>
    <p:sldMasterId id="2147483749" r:id="rId6"/>
    <p:sldMasterId id="2147483774" r:id="rId7"/>
    <p:sldMasterId id="2147483787" r:id="rId8"/>
    <p:sldMasterId id="2147483799" r:id="rId9"/>
    <p:sldMasterId id="2147483811" r:id="rId10"/>
    <p:sldMasterId id="2147483825" r:id="rId11"/>
    <p:sldMasterId id="2147483837" r:id="rId12"/>
    <p:sldMasterId id="2147483849" r:id="rId13"/>
    <p:sldMasterId id="2147483862" r:id="rId14"/>
    <p:sldMasterId id="2147483874" r:id="rId15"/>
    <p:sldMasterId id="2147483897" r:id="rId16"/>
    <p:sldMasterId id="2147483909" r:id="rId17"/>
    <p:sldMasterId id="2147483921" r:id="rId18"/>
    <p:sldMasterId id="2147483935" r:id="rId19"/>
    <p:sldMasterId id="2147483948" r:id="rId20"/>
    <p:sldMasterId id="2147483960" r:id="rId21"/>
    <p:sldMasterId id="2147483972" r:id="rId22"/>
    <p:sldMasterId id="2147483985" r:id="rId23"/>
    <p:sldMasterId id="2147483998" r:id="rId24"/>
    <p:sldMasterId id="2147484014" r:id="rId25"/>
    <p:sldMasterId id="2147484026" r:id="rId26"/>
    <p:sldMasterId id="2147484038" r:id="rId27"/>
    <p:sldMasterId id="2147484050" r:id="rId28"/>
  </p:sldMasterIdLst>
  <p:notesMasterIdLst>
    <p:notesMasterId r:id="rId316"/>
  </p:notesMasterIdLst>
  <p:sldIdLst>
    <p:sldId id="338" r:id="rId29"/>
    <p:sldId id="339" r:id="rId30"/>
    <p:sldId id="340" r:id="rId31"/>
    <p:sldId id="341" r:id="rId32"/>
    <p:sldId id="256" r:id="rId33"/>
    <p:sldId id="257" r:id="rId34"/>
    <p:sldId id="258" r:id="rId35"/>
    <p:sldId id="259" r:id="rId36"/>
    <p:sldId id="260" r:id="rId37"/>
    <p:sldId id="261" r:id="rId38"/>
    <p:sldId id="262" r:id="rId39"/>
    <p:sldId id="263" r:id="rId40"/>
    <p:sldId id="264" r:id="rId41"/>
    <p:sldId id="265" r:id="rId42"/>
    <p:sldId id="266" r:id="rId43"/>
    <p:sldId id="267" r:id="rId44"/>
    <p:sldId id="268" r:id="rId45"/>
    <p:sldId id="269" r:id="rId46"/>
    <p:sldId id="270" r:id="rId47"/>
    <p:sldId id="271" r:id="rId48"/>
    <p:sldId id="272" r:id="rId49"/>
    <p:sldId id="342" r:id="rId50"/>
    <p:sldId id="276" r:id="rId51"/>
    <p:sldId id="277" r:id="rId52"/>
    <p:sldId id="278" r:id="rId53"/>
    <p:sldId id="279" r:id="rId54"/>
    <p:sldId id="280" r:id="rId55"/>
    <p:sldId id="281" r:id="rId56"/>
    <p:sldId id="282" r:id="rId57"/>
    <p:sldId id="283" r:id="rId58"/>
    <p:sldId id="284" r:id="rId59"/>
    <p:sldId id="285" r:id="rId60"/>
    <p:sldId id="286" r:id="rId61"/>
    <p:sldId id="287" r:id="rId62"/>
    <p:sldId id="288" r:id="rId63"/>
    <p:sldId id="289" r:id="rId64"/>
    <p:sldId id="290" r:id="rId65"/>
    <p:sldId id="291" r:id="rId66"/>
    <p:sldId id="292" r:id="rId67"/>
    <p:sldId id="293" r:id="rId68"/>
    <p:sldId id="294" r:id="rId69"/>
    <p:sldId id="295" r:id="rId70"/>
    <p:sldId id="296" r:id="rId71"/>
    <p:sldId id="297" r:id="rId72"/>
    <p:sldId id="298" r:id="rId73"/>
    <p:sldId id="299" r:id="rId74"/>
    <p:sldId id="300" r:id="rId75"/>
    <p:sldId id="301" r:id="rId76"/>
    <p:sldId id="302" r:id="rId77"/>
    <p:sldId id="303" r:id="rId78"/>
    <p:sldId id="304" r:id="rId79"/>
    <p:sldId id="305" r:id="rId80"/>
    <p:sldId id="306" r:id="rId81"/>
    <p:sldId id="307"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0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90" r:id="rId120"/>
    <p:sldId id="380" r:id="rId121"/>
    <p:sldId id="381" r:id="rId122"/>
    <p:sldId id="382" r:id="rId123"/>
    <p:sldId id="383" r:id="rId124"/>
    <p:sldId id="384" r:id="rId125"/>
    <p:sldId id="385" r:id="rId126"/>
    <p:sldId id="386" r:id="rId127"/>
    <p:sldId id="387" r:id="rId128"/>
    <p:sldId id="388" r:id="rId129"/>
    <p:sldId id="389" r:id="rId130"/>
    <p:sldId id="309" r:id="rId131"/>
    <p:sldId id="310" r:id="rId132"/>
    <p:sldId id="311" r:id="rId133"/>
    <p:sldId id="312" r:id="rId134"/>
    <p:sldId id="313" r:id="rId135"/>
    <p:sldId id="391" r:id="rId136"/>
    <p:sldId id="392" r:id="rId137"/>
    <p:sldId id="393" r:id="rId138"/>
    <p:sldId id="314"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5" r:id="rId159"/>
    <p:sldId id="414" r:id="rId160"/>
    <p:sldId id="416" r:id="rId161"/>
    <p:sldId id="417" r:id="rId162"/>
    <p:sldId id="315" r:id="rId163"/>
    <p:sldId id="316" r:id="rId164"/>
    <p:sldId id="3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88" r:id="rId183"/>
    <p:sldId id="436" r:id="rId184"/>
    <p:sldId id="575" r:id="rId185"/>
    <p:sldId id="574"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89" r:id="rId210"/>
    <p:sldId id="463" r:id="rId211"/>
    <p:sldId id="464" r:id="rId212"/>
    <p:sldId id="465" r:id="rId213"/>
    <p:sldId id="466" r:id="rId214"/>
    <p:sldId id="467" r:id="rId215"/>
    <p:sldId id="468" r:id="rId216"/>
    <p:sldId id="469" r:id="rId217"/>
    <p:sldId id="470" r:id="rId218"/>
    <p:sldId id="471" r:id="rId219"/>
    <p:sldId id="472" r:id="rId220"/>
    <p:sldId id="473" r:id="rId221"/>
    <p:sldId id="474" r:id="rId222"/>
    <p:sldId id="490" r:id="rId223"/>
    <p:sldId id="491" r:id="rId224"/>
    <p:sldId id="477" r:id="rId225"/>
    <p:sldId id="478" r:id="rId226"/>
    <p:sldId id="479" r:id="rId227"/>
    <p:sldId id="480" r:id="rId228"/>
    <p:sldId id="481" r:id="rId229"/>
    <p:sldId id="482" r:id="rId230"/>
    <p:sldId id="483" r:id="rId231"/>
    <p:sldId id="484" r:id="rId232"/>
    <p:sldId id="485" r:id="rId233"/>
    <p:sldId id="493" r:id="rId234"/>
    <p:sldId id="487" r:id="rId235"/>
    <p:sldId id="494" r:id="rId236"/>
    <p:sldId id="495" r:id="rId237"/>
    <p:sldId id="496" r:id="rId238"/>
    <p:sldId id="497" r:id="rId239"/>
    <p:sldId id="498" r:id="rId240"/>
    <p:sldId id="499" r:id="rId241"/>
    <p:sldId id="500" r:id="rId242"/>
    <p:sldId id="501" r:id="rId243"/>
    <p:sldId id="502" r:id="rId244"/>
    <p:sldId id="503" r:id="rId245"/>
    <p:sldId id="504" r:id="rId246"/>
    <p:sldId id="505" r:id="rId247"/>
    <p:sldId id="506" r:id="rId248"/>
    <p:sldId id="507" r:id="rId249"/>
    <p:sldId id="508" r:id="rId250"/>
    <p:sldId id="509" r:id="rId251"/>
    <p:sldId id="510" r:id="rId252"/>
    <p:sldId id="511" r:id="rId253"/>
    <p:sldId id="512" r:id="rId254"/>
    <p:sldId id="536" r:id="rId255"/>
    <p:sldId id="514" r:id="rId256"/>
    <p:sldId id="515" r:id="rId257"/>
    <p:sldId id="516" r:id="rId258"/>
    <p:sldId id="517" r:id="rId259"/>
    <p:sldId id="518" r:id="rId260"/>
    <p:sldId id="519" r:id="rId261"/>
    <p:sldId id="520" r:id="rId262"/>
    <p:sldId id="521" r:id="rId263"/>
    <p:sldId id="522" r:id="rId264"/>
    <p:sldId id="523" r:id="rId265"/>
    <p:sldId id="524" r:id="rId266"/>
    <p:sldId id="525" r:id="rId267"/>
    <p:sldId id="526" r:id="rId268"/>
    <p:sldId id="527" r:id="rId269"/>
    <p:sldId id="528" r:id="rId270"/>
    <p:sldId id="529" r:id="rId271"/>
    <p:sldId id="530" r:id="rId272"/>
    <p:sldId id="531" r:id="rId273"/>
    <p:sldId id="532" r:id="rId274"/>
    <p:sldId id="533" r:id="rId275"/>
    <p:sldId id="537" r:id="rId276"/>
    <p:sldId id="535" r:id="rId277"/>
    <p:sldId id="538" r:id="rId278"/>
    <p:sldId id="539" r:id="rId279"/>
    <p:sldId id="540" r:id="rId280"/>
    <p:sldId id="541" r:id="rId281"/>
    <p:sldId id="542" r:id="rId282"/>
    <p:sldId id="543" r:id="rId283"/>
    <p:sldId id="544" r:id="rId284"/>
    <p:sldId id="545" r:id="rId285"/>
    <p:sldId id="546" r:id="rId286"/>
    <p:sldId id="547" r:id="rId287"/>
    <p:sldId id="548" r:id="rId288"/>
    <p:sldId id="549" r:id="rId289"/>
    <p:sldId id="550" r:id="rId290"/>
    <p:sldId id="551" r:id="rId291"/>
    <p:sldId id="552" r:id="rId292"/>
    <p:sldId id="553" r:id="rId293"/>
    <p:sldId id="554" r:id="rId294"/>
    <p:sldId id="555" r:id="rId295"/>
    <p:sldId id="556" r:id="rId296"/>
    <p:sldId id="557" r:id="rId297"/>
    <p:sldId id="560" r:id="rId298"/>
    <p:sldId id="559" r:id="rId299"/>
    <p:sldId id="561" r:id="rId300"/>
    <p:sldId id="562" r:id="rId301"/>
    <p:sldId id="563" r:id="rId302"/>
    <p:sldId id="564" r:id="rId303"/>
    <p:sldId id="565" r:id="rId304"/>
    <p:sldId id="566" r:id="rId305"/>
    <p:sldId id="567" r:id="rId306"/>
    <p:sldId id="568" r:id="rId307"/>
    <p:sldId id="569" r:id="rId308"/>
    <p:sldId id="570" r:id="rId309"/>
    <p:sldId id="573" r:id="rId310"/>
    <p:sldId id="572" r:id="rId311"/>
    <p:sldId id="335" r:id="rId312"/>
    <p:sldId id="321" r:id="rId313"/>
    <p:sldId id="336" r:id="rId314"/>
    <p:sldId id="337" r:id="rId3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70" autoAdjust="0"/>
    <p:restoredTop sz="94660"/>
  </p:normalViewPr>
  <p:slideViewPr>
    <p:cSldViewPr snapToGrid="0">
      <p:cViewPr varScale="1">
        <p:scale>
          <a:sx n="84" d="100"/>
          <a:sy n="84" d="100"/>
        </p:scale>
        <p:origin x="-120" y="-12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78.xml"/><Relationship Id="rId107" Type="http://schemas.openxmlformats.org/officeDocument/2006/relationships/slide" Target="slides/slide79.xml"/><Relationship Id="rId108" Type="http://schemas.openxmlformats.org/officeDocument/2006/relationships/slide" Target="slides/slide80.xml"/><Relationship Id="rId109" Type="http://schemas.openxmlformats.org/officeDocument/2006/relationships/slide" Target="slides/slide81.xml"/><Relationship Id="rId70" Type="http://schemas.openxmlformats.org/officeDocument/2006/relationships/slide" Target="slides/slide42.xml"/><Relationship Id="rId71" Type="http://schemas.openxmlformats.org/officeDocument/2006/relationships/slide" Target="slides/slide43.xml"/><Relationship Id="rId72" Type="http://schemas.openxmlformats.org/officeDocument/2006/relationships/slide" Target="slides/slide44.xml"/><Relationship Id="rId73" Type="http://schemas.openxmlformats.org/officeDocument/2006/relationships/slide" Target="slides/slide45.xml"/><Relationship Id="rId74" Type="http://schemas.openxmlformats.org/officeDocument/2006/relationships/slide" Target="slides/slide46.xml"/><Relationship Id="rId75" Type="http://schemas.openxmlformats.org/officeDocument/2006/relationships/slide" Target="slides/slide47.xml"/><Relationship Id="rId76" Type="http://schemas.openxmlformats.org/officeDocument/2006/relationships/slide" Target="slides/slide48.xml"/><Relationship Id="rId77" Type="http://schemas.openxmlformats.org/officeDocument/2006/relationships/slide" Target="slides/slide49.xml"/><Relationship Id="rId78" Type="http://schemas.openxmlformats.org/officeDocument/2006/relationships/slide" Target="slides/slide50.xml"/><Relationship Id="rId79" Type="http://schemas.openxmlformats.org/officeDocument/2006/relationships/slide" Target="slides/slide51.xml"/><Relationship Id="rId170" Type="http://schemas.openxmlformats.org/officeDocument/2006/relationships/slide" Target="slides/slide142.xml"/><Relationship Id="rId171" Type="http://schemas.openxmlformats.org/officeDocument/2006/relationships/slide" Target="slides/slide143.xml"/><Relationship Id="rId172" Type="http://schemas.openxmlformats.org/officeDocument/2006/relationships/slide" Target="slides/slide144.xml"/><Relationship Id="rId173" Type="http://schemas.openxmlformats.org/officeDocument/2006/relationships/slide" Target="slides/slide145.xml"/><Relationship Id="rId174" Type="http://schemas.openxmlformats.org/officeDocument/2006/relationships/slide" Target="slides/slide146.xml"/><Relationship Id="rId175" Type="http://schemas.openxmlformats.org/officeDocument/2006/relationships/slide" Target="slides/slide147.xml"/><Relationship Id="rId176" Type="http://schemas.openxmlformats.org/officeDocument/2006/relationships/slide" Target="slides/slide148.xml"/><Relationship Id="rId177" Type="http://schemas.openxmlformats.org/officeDocument/2006/relationships/slide" Target="slides/slide149.xml"/><Relationship Id="rId178" Type="http://schemas.openxmlformats.org/officeDocument/2006/relationships/slide" Target="slides/slide150.xml"/><Relationship Id="rId179" Type="http://schemas.openxmlformats.org/officeDocument/2006/relationships/slide" Target="slides/slide151.xml"/><Relationship Id="rId260" Type="http://schemas.openxmlformats.org/officeDocument/2006/relationships/slide" Target="slides/slide23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233.xml"/><Relationship Id="rId262" Type="http://schemas.openxmlformats.org/officeDocument/2006/relationships/slide" Target="slides/slide234.xml"/><Relationship Id="rId263" Type="http://schemas.openxmlformats.org/officeDocument/2006/relationships/slide" Target="slides/slide235.xml"/><Relationship Id="rId264" Type="http://schemas.openxmlformats.org/officeDocument/2006/relationships/slide" Target="slides/slide236.xml"/><Relationship Id="rId110" Type="http://schemas.openxmlformats.org/officeDocument/2006/relationships/slide" Target="slides/slide82.xml"/><Relationship Id="rId111" Type="http://schemas.openxmlformats.org/officeDocument/2006/relationships/slide" Target="slides/slide83.xml"/><Relationship Id="rId112" Type="http://schemas.openxmlformats.org/officeDocument/2006/relationships/slide" Target="slides/slide84.xml"/><Relationship Id="rId113" Type="http://schemas.openxmlformats.org/officeDocument/2006/relationships/slide" Target="slides/slide85.xml"/><Relationship Id="rId114" Type="http://schemas.openxmlformats.org/officeDocument/2006/relationships/slide" Target="slides/slide86.xml"/><Relationship Id="rId115" Type="http://schemas.openxmlformats.org/officeDocument/2006/relationships/slide" Target="slides/slide87.xml"/><Relationship Id="rId116" Type="http://schemas.openxmlformats.org/officeDocument/2006/relationships/slide" Target="slides/slide88.xml"/><Relationship Id="rId117" Type="http://schemas.openxmlformats.org/officeDocument/2006/relationships/slide" Target="slides/slide89.xml"/><Relationship Id="rId118" Type="http://schemas.openxmlformats.org/officeDocument/2006/relationships/slide" Target="slides/slide90.xml"/><Relationship Id="rId119" Type="http://schemas.openxmlformats.org/officeDocument/2006/relationships/slide" Target="slides/slide91.xml"/><Relationship Id="rId200" Type="http://schemas.openxmlformats.org/officeDocument/2006/relationships/slide" Target="slides/slide172.xml"/><Relationship Id="rId201" Type="http://schemas.openxmlformats.org/officeDocument/2006/relationships/slide" Target="slides/slide173.xml"/><Relationship Id="rId202" Type="http://schemas.openxmlformats.org/officeDocument/2006/relationships/slide" Target="slides/slide174.xml"/><Relationship Id="rId203" Type="http://schemas.openxmlformats.org/officeDocument/2006/relationships/slide" Target="slides/slide175.xml"/><Relationship Id="rId204" Type="http://schemas.openxmlformats.org/officeDocument/2006/relationships/slide" Target="slides/slide176.xml"/><Relationship Id="rId205" Type="http://schemas.openxmlformats.org/officeDocument/2006/relationships/slide" Target="slides/slide177.xml"/><Relationship Id="rId206" Type="http://schemas.openxmlformats.org/officeDocument/2006/relationships/slide" Target="slides/slide178.xml"/><Relationship Id="rId207" Type="http://schemas.openxmlformats.org/officeDocument/2006/relationships/slide" Target="slides/slide179.xml"/><Relationship Id="rId208" Type="http://schemas.openxmlformats.org/officeDocument/2006/relationships/slide" Target="slides/slide180.xml"/><Relationship Id="rId209" Type="http://schemas.openxmlformats.org/officeDocument/2006/relationships/slide" Target="slides/slide181.xml"/><Relationship Id="rId265" Type="http://schemas.openxmlformats.org/officeDocument/2006/relationships/slide" Target="slides/slide237.xml"/><Relationship Id="rId266" Type="http://schemas.openxmlformats.org/officeDocument/2006/relationships/slide" Target="slides/slide238.xml"/><Relationship Id="rId267" Type="http://schemas.openxmlformats.org/officeDocument/2006/relationships/slide" Target="slides/slide239.xml"/><Relationship Id="rId268" Type="http://schemas.openxmlformats.org/officeDocument/2006/relationships/slide" Target="slides/slide240.xml"/><Relationship Id="rId269" Type="http://schemas.openxmlformats.org/officeDocument/2006/relationships/slide" Target="slides/slide2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52.xml"/><Relationship Id="rId81" Type="http://schemas.openxmlformats.org/officeDocument/2006/relationships/slide" Target="slides/slide53.xml"/><Relationship Id="rId82" Type="http://schemas.openxmlformats.org/officeDocument/2006/relationships/slide" Target="slides/slide54.xml"/><Relationship Id="rId83" Type="http://schemas.openxmlformats.org/officeDocument/2006/relationships/slide" Target="slides/slide55.xml"/><Relationship Id="rId84" Type="http://schemas.openxmlformats.org/officeDocument/2006/relationships/slide" Target="slides/slide56.xml"/><Relationship Id="rId85" Type="http://schemas.openxmlformats.org/officeDocument/2006/relationships/slide" Target="slides/slide57.xml"/><Relationship Id="rId86" Type="http://schemas.openxmlformats.org/officeDocument/2006/relationships/slide" Target="slides/slide58.xml"/><Relationship Id="rId87" Type="http://schemas.openxmlformats.org/officeDocument/2006/relationships/slide" Target="slides/slide59.xml"/><Relationship Id="rId88" Type="http://schemas.openxmlformats.org/officeDocument/2006/relationships/slide" Target="slides/slide60.xml"/><Relationship Id="rId89" Type="http://schemas.openxmlformats.org/officeDocument/2006/relationships/slide" Target="slides/slide61.xml"/><Relationship Id="rId180" Type="http://schemas.openxmlformats.org/officeDocument/2006/relationships/slide" Target="slides/slide152.xml"/><Relationship Id="rId181" Type="http://schemas.openxmlformats.org/officeDocument/2006/relationships/slide" Target="slides/slide153.xml"/><Relationship Id="rId182" Type="http://schemas.openxmlformats.org/officeDocument/2006/relationships/slide" Target="slides/slide154.xml"/><Relationship Id="rId183" Type="http://schemas.openxmlformats.org/officeDocument/2006/relationships/slide" Target="slides/slide155.xml"/><Relationship Id="rId184" Type="http://schemas.openxmlformats.org/officeDocument/2006/relationships/slide" Target="slides/slide156.xml"/><Relationship Id="rId185" Type="http://schemas.openxmlformats.org/officeDocument/2006/relationships/slide" Target="slides/slide157.xml"/><Relationship Id="rId186" Type="http://schemas.openxmlformats.org/officeDocument/2006/relationships/slide" Target="slides/slide158.xml"/><Relationship Id="rId187" Type="http://schemas.openxmlformats.org/officeDocument/2006/relationships/slide" Target="slides/slide159.xml"/><Relationship Id="rId188" Type="http://schemas.openxmlformats.org/officeDocument/2006/relationships/slide" Target="slides/slide160.xml"/><Relationship Id="rId189" Type="http://schemas.openxmlformats.org/officeDocument/2006/relationships/slide" Target="slides/slide161.xml"/><Relationship Id="rId270" Type="http://schemas.openxmlformats.org/officeDocument/2006/relationships/slide" Target="slides/slide24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 Target="slides/slide1.xml"/><Relationship Id="rId271" Type="http://schemas.openxmlformats.org/officeDocument/2006/relationships/slide" Target="slides/slide243.xml"/><Relationship Id="rId272" Type="http://schemas.openxmlformats.org/officeDocument/2006/relationships/slide" Target="slides/slide244.xml"/><Relationship Id="rId273" Type="http://schemas.openxmlformats.org/officeDocument/2006/relationships/slide" Target="slides/slide245.xml"/><Relationship Id="rId274" Type="http://schemas.openxmlformats.org/officeDocument/2006/relationships/slide" Target="slides/slide246.xml"/><Relationship Id="rId120" Type="http://schemas.openxmlformats.org/officeDocument/2006/relationships/slide" Target="slides/slide92.xml"/><Relationship Id="rId121" Type="http://schemas.openxmlformats.org/officeDocument/2006/relationships/slide" Target="slides/slide93.xml"/><Relationship Id="rId122" Type="http://schemas.openxmlformats.org/officeDocument/2006/relationships/slide" Target="slides/slide94.xml"/><Relationship Id="rId123" Type="http://schemas.openxmlformats.org/officeDocument/2006/relationships/slide" Target="slides/slide95.xml"/><Relationship Id="rId124" Type="http://schemas.openxmlformats.org/officeDocument/2006/relationships/slide" Target="slides/slide96.xml"/><Relationship Id="rId125" Type="http://schemas.openxmlformats.org/officeDocument/2006/relationships/slide" Target="slides/slide97.xml"/><Relationship Id="rId126" Type="http://schemas.openxmlformats.org/officeDocument/2006/relationships/slide" Target="slides/slide98.xml"/><Relationship Id="rId127" Type="http://schemas.openxmlformats.org/officeDocument/2006/relationships/slide" Target="slides/slide99.xml"/><Relationship Id="rId128" Type="http://schemas.openxmlformats.org/officeDocument/2006/relationships/slide" Target="slides/slide100.xml"/><Relationship Id="rId129" Type="http://schemas.openxmlformats.org/officeDocument/2006/relationships/slide" Target="slides/slide101.xml"/><Relationship Id="rId210" Type="http://schemas.openxmlformats.org/officeDocument/2006/relationships/slide" Target="slides/slide182.xml"/><Relationship Id="rId211" Type="http://schemas.openxmlformats.org/officeDocument/2006/relationships/slide" Target="slides/slide183.xml"/><Relationship Id="rId212" Type="http://schemas.openxmlformats.org/officeDocument/2006/relationships/slide" Target="slides/slide184.xml"/><Relationship Id="rId213" Type="http://schemas.openxmlformats.org/officeDocument/2006/relationships/slide" Target="slides/slide185.xml"/><Relationship Id="rId214" Type="http://schemas.openxmlformats.org/officeDocument/2006/relationships/slide" Target="slides/slide186.xml"/><Relationship Id="rId215" Type="http://schemas.openxmlformats.org/officeDocument/2006/relationships/slide" Target="slides/slide187.xml"/><Relationship Id="rId216" Type="http://schemas.openxmlformats.org/officeDocument/2006/relationships/slide" Target="slides/slide188.xml"/><Relationship Id="rId217" Type="http://schemas.openxmlformats.org/officeDocument/2006/relationships/slide" Target="slides/slide189.xml"/><Relationship Id="rId218" Type="http://schemas.openxmlformats.org/officeDocument/2006/relationships/slide" Target="slides/slide190.xml"/><Relationship Id="rId219" Type="http://schemas.openxmlformats.org/officeDocument/2006/relationships/slide" Target="slides/slide191.xml"/><Relationship Id="rId275" Type="http://schemas.openxmlformats.org/officeDocument/2006/relationships/slide" Target="slides/slide247.xml"/><Relationship Id="rId276" Type="http://schemas.openxmlformats.org/officeDocument/2006/relationships/slide" Target="slides/slide248.xml"/><Relationship Id="rId277" Type="http://schemas.openxmlformats.org/officeDocument/2006/relationships/slide" Target="slides/slide249.xml"/><Relationship Id="rId278" Type="http://schemas.openxmlformats.org/officeDocument/2006/relationships/slide" Target="slides/slide250.xml"/><Relationship Id="rId279" Type="http://schemas.openxmlformats.org/officeDocument/2006/relationships/slide" Target="slides/slide251.xml"/><Relationship Id="rId300" Type="http://schemas.openxmlformats.org/officeDocument/2006/relationships/slide" Target="slides/slide272.xml"/><Relationship Id="rId301" Type="http://schemas.openxmlformats.org/officeDocument/2006/relationships/slide" Target="slides/slide273.xml"/><Relationship Id="rId302" Type="http://schemas.openxmlformats.org/officeDocument/2006/relationships/slide" Target="slides/slide274.xml"/><Relationship Id="rId303" Type="http://schemas.openxmlformats.org/officeDocument/2006/relationships/slide" Target="slides/slide275.xml"/><Relationship Id="rId304" Type="http://schemas.openxmlformats.org/officeDocument/2006/relationships/slide" Target="slides/slide276.xml"/><Relationship Id="rId305" Type="http://schemas.openxmlformats.org/officeDocument/2006/relationships/slide" Target="slides/slide277.xml"/><Relationship Id="rId306" Type="http://schemas.openxmlformats.org/officeDocument/2006/relationships/slide" Target="slides/slide278.xml"/><Relationship Id="rId307" Type="http://schemas.openxmlformats.org/officeDocument/2006/relationships/slide" Target="slides/slide279.xml"/><Relationship Id="rId308" Type="http://schemas.openxmlformats.org/officeDocument/2006/relationships/slide" Target="slides/slide280.xml"/><Relationship Id="rId309" Type="http://schemas.openxmlformats.org/officeDocument/2006/relationships/slide" Target="slides/slide281.xml"/><Relationship Id="rId90" Type="http://schemas.openxmlformats.org/officeDocument/2006/relationships/slide" Target="slides/slide62.xml"/><Relationship Id="rId91" Type="http://schemas.openxmlformats.org/officeDocument/2006/relationships/slide" Target="slides/slide63.xml"/><Relationship Id="rId92" Type="http://schemas.openxmlformats.org/officeDocument/2006/relationships/slide" Target="slides/slide64.xml"/><Relationship Id="rId93" Type="http://schemas.openxmlformats.org/officeDocument/2006/relationships/slide" Target="slides/slide65.xml"/><Relationship Id="rId94" Type="http://schemas.openxmlformats.org/officeDocument/2006/relationships/slide" Target="slides/slide66.xml"/><Relationship Id="rId95" Type="http://schemas.openxmlformats.org/officeDocument/2006/relationships/slide" Target="slides/slide67.xml"/><Relationship Id="rId96" Type="http://schemas.openxmlformats.org/officeDocument/2006/relationships/slide" Target="slides/slide68.xml"/><Relationship Id="rId97" Type="http://schemas.openxmlformats.org/officeDocument/2006/relationships/slide" Target="slides/slide69.xml"/><Relationship Id="rId98" Type="http://schemas.openxmlformats.org/officeDocument/2006/relationships/slide" Target="slides/slide70.xml"/><Relationship Id="rId99" Type="http://schemas.openxmlformats.org/officeDocument/2006/relationships/slide" Target="slides/slide71.xml"/><Relationship Id="rId190" Type="http://schemas.openxmlformats.org/officeDocument/2006/relationships/slide" Target="slides/slide162.xml"/><Relationship Id="rId191" Type="http://schemas.openxmlformats.org/officeDocument/2006/relationships/slide" Target="slides/slide163.xml"/><Relationship Id="rId192" Type="http://schemas.openxmlformats.org/officeDocument/2006/relationships/slide" Target="slides/slide164.xml"/><Relationship Id="rId193" Type="http://schemas.openxmlformats.org/officeDocument/2006/relationships/slide" Target="slides/slide165.xml"/><Relationship Id="rId194" Type="http://schemas.openxmlformats.org/officeDocument/2006/relationships/slide" Target="slides/slide166.xml"/><Relationship Id="rId195" Type="http://schemas.openxmlformats.org/officeDocument/2006/relationships/slide" Target="slides/slide167.xml"/><Relationship Id="rId196" Type="http://schemas.openxmlformats.org/officeDocument/2006/relationships/slide" Target="slides/slide168.xml"/><Relationship Id="rId197" Type="http://schemas.openxmlformats.org/officeDocument/2006/relationships/slide" Target="slides/slide169.xml"/><Relationship Id="rId198" Type="http://schemas.openxmlformats.org/officeDocument/2006/relationships/slide" Target="slides/slide170.xml"/><Relationship Id="rId199" Type="http://schemas.openxmlformats.org/officeDocument/2006/relationships/slide" Target="slides/slide171.xml"/><Relationship Id="rId280" Type="http://schemas.openxmlformats.org/officeDocument/2006/relationships/slide" Target="slides/slide252.xml"/><Relationship Id="rId30" Type="http://schemas.openxmlformats.org/officeDocument/2006/relationships/slide" Target="slides/slide2.xml"/><Relationship Id="rId31" Type="http://schemas.openxmlformats.org/officeDocument/2006/relationships/slide" Target="slides/slide3.xml"/><Relationship Id="rId32" Type="http://schemas.openxmlformats.org/officeDocument/2006/relationships/slide" Target="slides/slide4.xml"/><Relationship Id="rId33" Type="http://schemas.openxmlformats.org/officeDocument/2006/relationships/slide" Target="slides/slide5.xml"/><Relationship Id="rId34" Type="http://schemas.openxmlformats.org/officeDocument/2006/relationships/slide" Target="slides/slide6.xml"/><Relationship Id="rId35" Type="http://schemas.openxmlformats.org/officeDocument/2006/relationships/slide" Target="slides/slide7.xml"/><Relationship Id="rId36" Type="http://schemas.openxmlformats.org/officeDocument/2006/relationships/slide" Target="slides/slide8.xml"/><Relationship Id="rId37" Type="http://schemas.openxmlformats.org/officeDocument/2006/relationships/slide" Target="slides/slide9.xml"/><Relationship Id="rId38" Type="http://schemas.openxmlformats.org/officeDocument/2006/relationships/slide" Target="slides/slide10.xml"/><Relationship Id="rId39" Type="http://schemas.openxmlformats.org/officeDocument/2006/relationships/slide" Target="slides/slide11.xml"/><Relationship Id="rId281" Type="http://schemas.openxmlformats.org/officeDocument/2006/relationships/slide" Target="slides/slide253.xml"/><Relationship Id="rId282" Type="http://schemas.openxmlformats.org/officeDocument/2006/relationships/slide" Target="slides/slide254.xml"/><Relationship Id="rId283" Type="http://schemas.openxmlformats.org/officeDocument/2006/relationships/slide" Target="slides/slide255.xml"/><Relationship Id="rId284" Type="http://schemas.openxmlformats.org/officeDocument/2006/relationships/slide" Target="slides/slide256.xml"/><Relationship Id="rId130" Type="http://schemas.openxmlformats.org/officeDocument/2006/relationships/slide" Target="slides/slide102.xml"/><Relationship Id="rId131" Type="http://schemas.openxmlformats.org/officeDocument/2006/relationships/slide" Target="slides/slide103.xml"/><Relationship Id="rId132" Type="http://schemas.openxmlformats.org/officeDocument/2006/relationships/slide" Target="slides/slide104.xml"/><Relationship Id="rId133" Type="http://schemas.openxmlformats.org/officeDocument/2006/relationships/slide" Target="slides/slide105.xml"/><Relationship Id="rId220" Type="http://schemas.openxmlformats.org/officeDocument/2006/relationships/slide" Target="slides/slide192.xml"/><Relationship Id="rId221" Type="http://schemas.openxmlformats.org/officeDocument/2006/relationships/slide" Target="slides/slide193.xml"/><Relationship Id="rId222" Type="http://schemas.openxmlformats.org/officeDocument/2006/relationships/slide" Target="slides/slide194.xml"/><Relationship Id="rId223" Type="http://schemas.openxmlformats.org/officeDocument/2006/relationships/slide" Target="slides/slide195.xml"/><Relationship Id="rId224" Type="http://schemas.openxmlformats.org/officeDocument/2006/relationships/slide" Target="slides/slide196.xml"/><Relationship Id="rId225" Type="http://schemas.openxmlformats.org/officeDocument/2006/relationships/slide" Target="slides/slide197.xml"/><Relationship Id="rId226" Type="http://schemas.openxmlformats.org/officeDocument/2006/relationships/slide" Target="slides/slide198.xml"/><Relationship Id="rId227" Type="http://schemas.openxmlformats.org/officeDocument/2006/relationships/slide" Target="slides/slide199.xml"/><Relationship Id="rId228" Type="http://schemas.openxmlformats.org/officeDocument/2006/relationships/slide" Target="slides/slide200.xml"/><Relationship Id="rId229" Type="http://schemas.openxmlformats.org/officeDocument/2006/relationships/slide" Target="slides/slide201.xml"/><Relationship Id="rId134" Type="http://schemas.openxmlformats.org/officeDocument/2006/relationships/slide" Target="slides/slide106.xml"/><Relationship Id="rId135" Type="http://schemas.openxmlformats.org/officeDocument/2006/relationships/slide" Target="slides/slide107.xml"/><Relationship Id="rId136" Type="http://schemas.openxmlformats.org/officeDocument/2006/relationships/slide" Target="slides/slide108.xml"/><Relationship Id="rId137" Type="http://schemas.openxmlformats.org/officeDocument/2006/relationships/slide" Target="slides/slide109.xml"/><Relationship Id="rId138" Type="http://schemas.openxmlformats.org/officeDocument/2006/relationships/slide" Target="slides/slide110.xml"/><Relationship Id="rId139" Type="http://schemas.openxmlformats.org/officeDocument/2006/relationships/slide" Target="slides/slide111.xml"/><Relationship Id="rId285" Type="http://schemas.openxmlformats.org/officeDocument/2006/relationships/slide" Target="slides/slide257.xml"/><Relationship Id="rId286" Type="http://schemas.openxmlformats.org/officeDocument/2006/relationships/slide" Target="slides/slide258.xml"/><Relationship Id="rId287" Type="http://schemas.openxmlformats.org/officeDocument/2006/relationships/slide" Target="slides/slide259.xml"/><Relationship Id="rId288" Type="http://schemas.openxmlformats.org/officeDocument/2006/relationships/slide" Target="slides/slide260.xml"/><Relationship Id="rId289" Type="http://schemas.openxmlformats.org/officeDocument/2006/relationships/slide" Target="slides/slide261.xml"/><Relationship Id="rId310" Type="http://schemas.openxmlformats.org/officeDocument/2006/relationships/slide" Target="slides/slide282.xml"/><Relationship Id="rId311" Type="http://schemas.openxmlformats.org/officeDocument/2006/relationships/slide" Target="slides/slide283.xml"/><Relationship Id="rId312" Type="http://schemas.openxmlformats.org/officeDocument/2006/relationships/slide" Target="slides/slide284.xml"/><Relationship Id="rId313" Type="http://schemas.openxmlformats.org/officeDocument/2006/relationships/slide" Target="slides/slide285.xml"/><Relationship Id="rId314" Type="http://schemas.openxmlformats.org/officeDocument/2006/relationships/slide" Target="slides/slide286.xml"/><Relationship Id="rId315" Type="http://schemas.openxmlformats.org/officeDocument/2006/relationships/slide" Target="slides/slide287.xml"/><Relationship Id="rId316" Type="http://schemas.openxmlformats.org/officeDocument/2006/relationships/notesMaster" Target="notesMasters/notesMaster1.xml"/><Relationship Id="rId317" Type="http://schemas.openxmlformats.org/officeDocument/2006/relationships/printerSettings" Target="printerSettings/printerSettings1.bin"/><Relationship Id="rId318" Type="http://schemas.openxmlformats.org/officeDocument/2006/relationships/presProps" Target="presProps.xml"/><Relationship Id="rId319" Type="http://schemas.openxmlformats.org/officeDocument/2006/relationships/viewProps" Target="viewProps.xml"/><Relationship Id="rId290" Type="http://schemas.openxmlformats.org/officeDocument/2006/relationships/slide" Target="slides/slide262.xml"/><Relationship Id="rId291" Type="http://schemas.openxmlformats.org/officeDocument/2006/relationships/slide" Target="slides/slide263.xml"/><Relationship Id="rId292" Type="http://schemas.openxmlformats.org/officeDocument/2006/relationships/slide" Target="slides/slide264.xml"/><Relationship Id="rId293" Type="http://schemas.openxmlformats.org/officeDocument/2006/relationships/slide" Target="slides/slide265.xml"/><Relationship Id="rId294" Type="http://schemas.openxmlformats.org/officeDocument/2006/relationships/slide" Target="slides/slide266.xml"/><Relationship Id="rId295" Type="http://schemas.openxmlformats.org/officeDocument/2006/relationships/slide" Target="slides/slide267.xml"/><Relationship Id="rId296" Type="http://schemas.openxmlformats.org/officeDocument/2006/relationships/slide" Target="slides/slide268.xml"/><Relationship Id="rId40" Type="http://schemas.openxmlformats.org/officeDocument/2006/relationships/slide" Target="slides/slide12.xml"/><Relationship Id="rId41" Type="http://schemas.openxmlformats.org/officeDocument/2006/relationships/slide" Target="slides/slide13.xml"/><Relationship Id="rId42" Type="http://schemas.openxmlformats.org/officeDocument/2006/relationships/slide" Target="slides/slide14.xml"/><Relationship Id="rId43" Type="http://schemas.openxmlformats.org/officeDocument/2006/relationships/slide" Target="slides/slide15.xml"/><Relationship Id="rId44" Type="http://schemas.openxmlformats.org/officeDocument/2006/relationships/slide" Target="slides/slide16.xml"/><Relationship Id="rId45" Type="http://schemas.openxmlformats.org/officeDocument/2006/relationships/slide" Target="slides/slide17.xml"/><Relationship Id="rId46" Type="http://schemas.openxmlformats.org/officeDocument/2006/relationships/slide" Target="slides/slide18.xml"/><Relationship Id="rId47" Type="http://schemas.openxmlformats.org/officeDocument/2006/relationships/slide" Target="slides/slide19.xml"/><Relationship Id="rId48" Type="http://schemas.openxmlformats.org/officeDocument/2006/relationships/slide" Target="slides/slide20.xml"/><Relationship Id="rId49" Type="http://schemas.openxmlformats.org/officeDocument/2006/relationships/slide" Target="slides/slide21.xml"/><Relationship Id="rId297" Type="http://schemas.openxmlformats.org/officeDocument/2006/relationships/slide" Target="slides/slide269.xml"/><Relationship Id="rId298" Type="http://schemas.openxmlformats.org/officeDocument/2006/relationships/slide" Target="slides/slide270.xml"/><Relationship Id="rId299" Type="http://schemas.openxmlformats.org/officeDocument/2006/relationships/slide" Target="slides/slide271.xml"/><Relationship Id="rId140" Type="http://schemas.openxmlformats.org/officeDocument/2006/relationships/slide" Target="slides/slide112.xml"/><Relationship Id="rId141" Type="http://schemas.openxmlformats.org/officeDocument/2006/relationships/slide" Target="slides/slide113.xml"/><Relationship Id="rId142" Type="http://schemas.openxmlformats.org/officeDocument/2006/relationships/slide" Target="slides/slide114.xml"/><Relationship Id="rId143" Type="http://schemas.openxmlformats.org/officeDocument/2006/relationships/slide" Target="slides/slide115.xml"/><Relationship Id="rId144" Type="http://schemas.openxmlformats.org/officeDocument/2006/relationships/slide" Target="slides/slide116.xml"/><Relationship Id="rId145" Type="http://schemas.openxmlformats.org/officeDocument/2006/relationships/slide" Target="slides/slide117.xml"/><Relationship Id="rId146" Type="http://schemas.openxmlformats.org/officeDocument/2006/relationships/slide" Target="slides/slide118.xml"/><Relationship Id="rId147" Type="http://schemas.openxmlformats.org/officeDocument/2006/relationships/slide" Target="slides/slide119.xml"/><Relationship Id="rId148" Type="http://schemas.openxmlformats.org/officeDocument/2006/relationships/slide" Target="slides/slide120.xml"/><Relationship Id="rId149" Type="http://schemas.openxmlformats.org/officeDocument/2006/relationships/slide" Target="slides/slide121.xml"/><Relationship Id="rId230" Type="http://schemas.openxmlformats.org/officeDocument/2006/relationships/slide" Target="slides/slide202.xml"/><Relationship Id="rId231" Type="http://schemas.openxmlformats.org/officeDocument/2006/relationships/slide" Target="slides/slide203.xml"/><Relationship Id="rId232" Type="http://schemas.openxmlformats.org/officeDocument/2006/relationships/slide" Target="slides/slide204.xml"/><Relationship Id="rId233" Type="http://schemas.openxmlformats.org/officeDocument/2006/relationships/slide" Target="slides/slide205.xml"/><Relationship Id="rId234" Type="http://schemas.openxmlformats.org/officeDocument/2006/relationships/slide" Target="slides/slide206.xml"/><Relationship Id="rId235" Type="http://schemas.openxmlformats.org/officeDocument/2006/relationships/slide" Target="slides/slide207.xml"/><Relationship Id="rId236" Type="http://schemas.openxmlformats.org/officeDocument/2006/relationships/slide" Target="slides/slide208.xml"/><Relationship Id="rId237" Type="http://schemas.openxmlformats.org/officeDocument/2006/relationships/slide" Target="slides/slide209.xml"/><Relationship Id="rId238" Type="http://schemas.openxmlformats.org/officeDocument/2006/relationships/slide" Target="slides/slide210.xml"/><Relationship Id="rId239" Type="http://schemas.openxmlformats.org/officeDocument/2006/relationships/slide" Target="slides/slide211.xml"/><Relationship Id="rId320" Type="http://schemas.openxmlformats.org/officeDocument/2006/relationships/theme" Target="theme/theme1.xml"/><Relationship Id="rId321" Type="http://schemas.openxmlformats.org/officeDocument/2006/relationships/tableStyles" Target="tableStyles.xml"/><Relationship Id="rId50" Type="http://schemas.openxmlformats.org/officeDocument/2006/relationships/slide" Target="slides/slide22.xml"/><Relationship Id="rId51" Type="http://schemas.openxmlformats.org/officeDocument/2006/relationships/slide" Target="slides/slide23.xml"/><Relationship Id="rId52" Type="http://schemas.openxmlformats.org/officeDocument/2006/relationships/slide" Target="slides/slide24.xml"/><Relationship Id="rId53" Type="http://schemas.openxmlformats.org/officeDocument/2006/relationships/slide" Target="slides/slide25.xml"/><Relationship Id="rId54" Type="http://schemas.openxmlformats.org/officeDocument/2006/relationships/slide" Target="slides/slide26.xml"/><Relationship Id="rId55" Type="http://schemas.openxmlformats.org/officeDocument/2006/relationships/slide" Target="slides/slide27.xml"/><Relationship Id="rId56" Type="http://schemas.openxmlformats.org/officeDocument/2006/relationships/slide" Target="slides/slide28.xml"/><Relationship Id="rId57" Type="http://schemas.openxmlformats.org/officeDocument/2006/relationships/slide" Target="slides/slide29.xml"/><Relationship Id="rId58" Type="http://schemas.openxmlformats.org/officeDocument/2006/relationships/slide" Target="slides/slide30.xml"/><Relationship Id="rId59" Type="http://schemas.openxmlformats.org/officeDocument/2006/relationships/slide" Target="slides/slide31.xml"/><Relationship Id="rId150" Type="http://schemas.openxmlformats.org/officeDocument/2006/relationships/slide" Target="slides/slide122.xml"/><Relationship Id="rId151" Type="http://schemas.openxmlformats.org/officeDocument/2006/relationships/slide" Target="slides/slide123.xml"/><Relationship Id="rId152" Type="http://schemas.openxmlformats.org/officeDocument/2006/relationships/slide" Target="slides/slide124.xml"/><Relationship Id="rId153" Type="http://schemas.openxmlformats.org/officeDocument/2006/relationships/slide" Target="slides/slide125.xml"/><Relationship Id="rId154" Type="http://schemas.openxmlformats.org/officeDocument/2006/relationships/slide" Target="slides/slide126.xml"/><Relationship Id="rId155" Type="http://schemas.openxmlformats.org/officeDocument/2006/relationships/slide" Target="slides/slide127.xml"/><Relationship Id="rId156" Type="http://schemas.openxmlformats.org/officeDocument/2006/relationships/slide" Target="slides/slide128.xml"/><Relationship Id="rId157" Type="http://schemas.openxmlformats.org/officeDocument/2006/relationships/slide" Target="slides/slide129.xml"/><Relationship Id="rId158" Type="http://schemas.openxmlformats.org/officeDocument/2006/relationships/slide" Target="slides/slide130.xml"/><Relationship Id="rId159" Type="http://schemas.openxmlformats.org/officeDocument/2006/relationships/slide" Target="slides/slide131.xml"/><Relationship Id="rId240" Type="http://schemas.openxmlformats.org/officeDocument/2006/relationships/slide" Target="slides/slide212.xml"/><Relationship Id="rId241" Type="http://schemas.openxmlformats.org/officeDocument/2006/relationships/slide" Target="slides/slide213.xml"/><Relationship Id="rId242" Type="http://schemas.openxmlformats.org/officeDocument/2006/relationships/slide" Target="slides/slide214.xml"/><Relationship Id="rId243" Type="http://schemas.openxmlformats.org/officeDocument/2006/relationships/slide" Target="slides/slide215.xml"/><Relationship Id="rId244" Type="http://schemas.openxmlformats.org/officeDocument/2006/relationships/slide" Target="slides/slide216.xml"/><Relationship Id="rId245" Type="http://schemas.openxmlformats.org/officeDocument/2006/relationships/slide" Target="slides/slide217.xml"/><Relationship Id="rId246" Type="http://schemas.openxmlformats.org/officeDocument/2006/relationships/slide" Target="slides/slide218.xml"/><Relationship Id="rId247" Type="http://schemas.openxmlformats.org/officeDocument/2006/relationships/slide" Target="slides/slide219.xml"/><Relationship Id="rId248" Type="http://schemas.openxmlformats.org/officeDocument/2006/relationships/slide" Target="slides/slide220.xml"/><Relationship Id="rId249" Type="http://schemas.openxmlformats.org/officeDocument/2006/relationships/slide" Target="slides/slide221.xml"/><Relationship Id="rId60" Type="http://schemas.openxmlformats.org/officeDocument/2006/relationships/slide" Target="slides/slide32.xml"/><Relationship Id="rId61" Type="http://schemas.openxmlformats.org/officeDocument/2006/relationships/slide" Target="slides/slide33.xml"/><Relationship Id="rId62" Type="http://schemas.openxmlformats.org/officeDocument/2006/relationships/slide" Target="slides/slide34.xml"/><Relationship Id="rId63" Type="http://schemas.openxmlformats.org/officeDocument/2006/relationships/slide" Target="slides/slide35.xml"/><Relationship Id="rId64" Type="http://schemas.openxmlformats.org/officeDocument/2006/relationships/slide" Target="slides/slide36.xml"/><Relationship Id="rId65" Type="http://schemas.openxmlformats.org/officeDocument/2006/relationships/slide" Target="slides/slide37.xml"/><Relationship Id="rId66" Type="http://schemas.openxmlformats.org/officeDocument/2006/relationships/slide" Target="slides/slide38.xml"/><Relationship Id="rId67" Type="http://schemas.openxmlformats.org/officeDocument/2006/relationships/slide" Target="slides/slide39.xml"/><Relationship Id="rId68" Type="http://schemas.openxmlformats.org/officeDocument/2006/relationships/slide" Target="slides/slide40.xml"/><Relationship Id="rId69" Type="http://schemas.openxmlformats.org/officeDocument/2006/relationships/slide" Target="slides/slide41.xml"/><Relationship Id="rId160" Type="http://schemas.openxmlformats.org/officeDocument/2006/relationships/slide" Target="slides/slide132.xml"/><Relationship Id="rId161" Type="http://schemas.openxmlformats.org/officeDocument/2006/relationships/slide" Target="slides/slide133.xml"/><Relationship Id="rId162" Type="http://schemas.openxmlformats.org/officeDocument/2006/relationships/slide" Target="slides/slide134.xml"/><Relationship Id="rId163" Type="http://schemas.openxmlformats.org/officeDocument/2006/relationships/slide" Target="slides/slide135.xml"/><Relationship Id="rId164" Type="http://schemas.openxmlformats.org/officeDocument/2006/relationships/slide" Target="slides/slide136.xml"/><Relationship Id="rId165" Type="http://schemas.openxmlformats.org/officeDocument/2006/relationships/slide" Target="slides/slide137.xml"/><Relationship Id="rId166" Type="http://schemas.openxmlformats.org/officeDocument/2006/relationships/slide" Target="slides/slide138.xml"/><Relationship Id="rId167" Type="http://schemas.openxmlformats.org/officeDocument/2006/relationships/slide" Target="slides/slide139.xml"/><Relationship Id="rId168" Type="http://schemas.openxmlformats.org/officeDocument/2006/relationships/slide" Target="slides/slide140.xml"/><Relationship Id="rId169" Type="http://schemas.openxmlformats.org/officeDocument/2006/relationships/slide" Target="slides/slide141.xml"/><Relationship Id="rId250" Type="http://schemas.openxmlformats.org/officeDocument/2006/relationships/slide" Target="slides/slide222.xml"/><Relationship Id="rId251" Type="http://schemas.openxmlformats.org/officeDocument/2006/relationships/slide" Target="slides/slide223.xml"/><Relationship Id="rId252" Type="http://schemas.openxmlformats.org/officeDocument/2006/relationships/slide" Target="slides/slide224.xml"/><Relationship Id="rId253" Type="http://schemas.openxmlformats.org/officeDocument/2006/relationships/slide" Target="slides/slide225.xml"/><Relationship Id="rId254" Type="http://schemas.openxmlformats.org/officeDocument/2006/relationships/slide" Target="slides/slide226.xml"/><Relationship Id="rId255" Type="http://schemas.openxmlformats.org/officeDocument/2006/relationships/slide" Target="slides/slide227.xml"/><Relationship Id="rId256" Type="http://schemas.openxmlformats.org/officeDocument/2006/relationships/slide" Target="slides/slide228.xml"/><Relationship Id="rId257" Type="http://schemas.openxmlformats.org/officeDocument/2006/relationships/slide" Target="slides/slide229.xml"/><Relationship Id="rId258" Type="http://schemas.openxmlformats.org/officeDocument/2006/relationships/slide" Target="slides/slide230.xml"/><Relationship Id="rId259" Type="http://schemas.openxmlformats.org/officeDocument/2006/relationships/slide" Target="slides/slide231.xml"/><Relationship Id="rId100" Type="http://schemas.openxmlformats.org/officeDocument/2006/relationships/slide" Target="slides/slide72.xml"/><Relationship Id="rId101" Type="http://schemas.openxmlformats.org/officeDocument/2006/relationships/slide" Target="slides/slide73.xml"/><Relationship Id="rId102" Type="http://schemas.openxmlformats.org/officeDocument/2006/relationships/slide" Target="slides/slide74.xml"/><Relationship Id="rId103" Type="http://schemas.openxmlformats.org/officeDocument/2006/relationships/slide" Target="slides/slide75.xml"/><Relationship Id="rId104" Type="http://schemas.openxmlformats.org/officeDocument/2006/relationships/slide" Target="slides/slide76.xml"/><Relationship Id="rId105"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C844C-4415-49E6-A69A-81FFCDF5599B}" type="datetimeFigureOut">
              <a:rPr lang="en-GB" smtClean="0"/>
              <a:t>23/8/17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9D2E8-C8FF-4530-8041-56129C10889C}" type="slidenum">
              <a:rPr lang="en-GB" smtClean="0"/>
              <a:t>‹#›</a:t>
            </a:fld>
            <a:endParaRPr lang="en-GB"/>
          </a:p>
        </p:txBody>
      </p:sp>
    </p:spTree>
    <p:extLst>
      <p:ext uri="{BB962C8B-B14F-4D97-AF65-F5344CB8AC3E}">
        <p14:creationId xmlns:p14="http://schemas.microsoft.com/office/powerpoint/2010/main" val="82713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EC73D6-EC1E-AB4E-BF15-CCF499986A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03823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EB706C-DCA5-B342-A7BD-F1587E9A105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8: Wanita menyalakan lampu dan mencari di rumah. Kebanyakan rumah miskin mempunyai tingkap yang kecil dan sangat gelap.</a:t>
            </a:r>
          </a:p>
        </p:txBody>
      </p:sp>
    </p:spTree>
    <p:extLst>
      <p:ext uri="{BB962C8B-B14F-4D97-AF65-F5344CB8AC3E}">
        <p14:creationId xmlns:p14="http://schemas.microsoft.com/office/powerpoint/2010/main" val="24818498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46618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330489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382570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9532342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564241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611977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065733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440129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19344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45544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92AFB1-FB0B-084B-BF04-A8BC440523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8: Wanita mencari di rumah dengan pelita lampu. </a:t>
            </a:r>
          </a:p>
        </p:txBody>
      </p:sp>
    </p:spTree>
    <p:extLst>
      <p:ext uri="{BB962C8B-B14F-4D97-AF65-F5344CB8AC3E}">
        <p14:creationId xmlns:p14="http://schemas.microsoft.com/office/powerpoint/2010/main" val="24140923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44309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69782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896368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642794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078052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034245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047804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048224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142846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935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E37F0-F4F5-3444-9A33-3E27A358F8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8: Wanita terus mencari.</a:t>
            </a:r>
          </a:p>
        </p:txBody>
      </p:sp>
    </p:spTree>
    <p:extLst>
      <p:ext uri="{BB962C8B-B14F-4D97-AF65-F5344CB8AC3E}">
        <p14:creationId xmlns:p14="http://schemas.microsoft.com/office/powerpoint/2010/main" val="15835594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024709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649029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10772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266541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835232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689653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485216-85FF-4EC0-B8A9-45A3A2C74FA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59448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E847E-1FD7-8C4F-8875-2B03F1CA11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5986" name="Rectangle 1026"/>
          <p:cNvSpPr>
            <a:spLocks noGrp="1" noRot="1" noChangeAspect="1" noChangeArrowheads="1" noTextEdit="1"/>
          </p:cNvSpPr>
          <p:nvPr>
            <p:ph type="sldImg"/>
          </p:nvPr>
        </p:nvSpPr>
        <p:spPr>
          <a:ln/>
        </p:spPr>
      </p:sp>
      <p:sp>
        <p:nvSpPr>
          <p:cNvPr id="4259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607597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90931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2166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3796D3-E171-4145-A12B-F3636F5413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9: Wanita berjaya mencari mata wang peraknya.</a:t>
            </a:r>
          </a:p>
        </p:txBody>
      </p:sp>
    </p:spTree>
    <p:extLst>
      <p:ext uri="{BB962C8B-B14F-4D97-AF65-F5344CB8AC3E}">
        <p14:creationId xmlns:p14="http://schemas.microsoft.com/office/powerpoint/2010/main" val="25577248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2695496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156670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980619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05049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039582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0645883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834458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3273280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484999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37713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250470-8802-A347-8148-4E1E514FAE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9: Wanita penuh dengan kegembiraan apabila dapat mencari mata wang.</a:t>
            </a:r>
          </a:p>
        </p:txBody>
      </p:sp>
    </p:spTree>
    <p:extLst>
      <p:ext uri="{BB962C8B-B14F-4D97-AF65-F5344CB8AC3E}">
        <p14:creationId xmlns:p14="http://schemas.microsoft.com/office/powerpoint/2010/main" val="22269194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753764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254522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152680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4681492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878227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521046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01334614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434611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676464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80268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7C2517-28A9-8844-AD0C-4D9F8F2319C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9: Wanita berkongsi berita gembira dengan jiran dan kawannya. </a:t>
            </a:r>
          </a:p>
        </p:txBody>
      </p:sp>
    </p:spTree>
    <p:extLst>
      <p:ext uri="{BB962C8B-B14F-4D97-AF65-F5344CB8AC3E}">
        <p14:creationId xmlns:p14="http://schemas.microsoft.com/office/powerpoint/2010/main" val="42659030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6547103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7534137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0615418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164016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800027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609829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3673126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4008617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14242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47115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80352A-1020-E74B-9136-C3F717FDD87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9: Wanita meraikan berita baik ini dengan jiran dan kawannya. ‘Bergembiralah bersama saya. Saya telah mencari semula mata wang saya yang hilang.</a:t>
            </a:r>
          </a:p>
        </p:txBody>
      </p:sp>
    </p:spTree>
    <p:extLst>
      <p:ext uri="{BB962C8B-B14F-4D97-AF65-F5344CB8AC3E}">
        <p14:creationId xmlns:p14="http://schemas.microsoft.com/office/powerpoint/2010/main" val="371715628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8705449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3108217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3174885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9208720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21973115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9105599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959738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8155224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3585549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75650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A8F570-EAD6-EE40-BCF1-3C38A08D23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Sekiranya kamu mendapati imej-imej ini adalah berguna dalam pengajaran kamu tentang cerita ini, sila melayari www.freebibleimages.org dan memberi maklumbalas anda. Kamu mungkin ingin melakukan sumbangan supaya ia dapat membantu kami memberi penggunaan cara ini kepada semua orang, pada setiap masa secara percuma. </a:t>
            </a:r>
          </a:p>
        </p:txBody>
      </p:sp>
    </p:spTree>
    <p:extLst>
      <p:ext uri="{BB962C8B-B14F-4D97-AF65-F5344CB8AC3E}">
        <p14:creationId xmlns:p14="http://schemas.microsoft.com/office/powerpoint/2010/main" val="66121956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0660490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4228574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6336516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3411373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0602788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3284110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9807452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043667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0530108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60047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D720BC-A2F5-A04C-A2AE-48B26DC0EA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Sekiranya kamu mendapati imej-imej ini adalah berguna dalam pengajaran kamu tentang cerita ini, sila melayari www.freebibleimages.org dan memberi maklumbalas anda. Kamu mungkin ingin melakukan sumbangan supaya ia dapat membantu kami memberi penggunaan cara ini kepada semua orang, pada setiap masa secara percuma. </a:t>
            </a:r>
          </a:p>
        </p:txBody>
      </p:sp>
    </p:spTree>
    <p:extLst>
      <p:ext uri="{BB962C8B-B14F-4D97-AF65-F5344CB8AC3E}">
        <p14:creationId xmlns:p14="http://schemas.microsoft.com/office/powerpoint/2010/main" val="328221295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53AA25-1213-F142-B62E-065AB7762C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0322" name="Rectangle 2"/>
          <p:cNvSpPr>
            <a:spLocks noGrp="1" noRot="1" noChangeAspect="1" noChangeArrowheads="1" noTextEdit="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1259930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F68563-4F84-BF4B-885F-1CA6866940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983869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ea typeface="MS PGothic" charset="0"/>
              </a:rPr>
              <a:t>New Testament Survey PPT in Bahasa Indonesia</a:t>
            </a:r>
          </a:p>
        </p:txBody>
      </p:sp>
    </p:spTree>
    <p:extLst>
      <p:ext uri="{BB962C8B-B14F-4D97-AF65-F5344CB8AC3E}">
        <p14:creationId xmlns:p14="http://schemas.microsoft.com/office/powerpoint/2010/main" val="3933626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351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3E5DD-D8B1-3240-ABA9-66FFF4E50D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 15 ayat 8: Wanita tertanya-tanya mungkin dia telah menghilangkannya.</a:t>
            </a:r>
          </a:p>
        </p:txBody>
      </p:sp>
    </p:spTree>
    <p:extLst>
      <p:ext uri="{BB962C8B-B14F-4D97-AF65-F5344CB8AC3E}">
        <p14:creationId xmlns:p14="http://schemas.microsoft.com/office/powerpoint/2010/main" val="3112645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755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72931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56745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49102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741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71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398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0757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19974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91E4AB-B7BD-7D4F-A3D3-61AEBF7812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4" name="Rectangle 2"/>
          <p:cNvSpPr>
            <a:spLocks noGrp="1" noRot="1" noChangeAspect="1" noChangeArrowheads="1" noTextEdit="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8203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2AF5D5-927B-864C-AF90-12EE2DDF24A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with 10 silver coins.</a:t>
            </a:r>
          </a:p>
          <a:p>
            <a:r>
              <a:rPr lang="en-US">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ja-JP" altLang="en-US">
                <a:ea typeface="ＭＳ Ｐゴシック" charset="0"/>
                <a:cs typeface="ＭＳ Ｐゴシック" charset="0"/>
              </a:rPr>
              <a:t>’</a:t>
            </a:r>
            <a:r>
              <a:rPr lang="en-US" altLang="ja-JP">
                <a:ea typeface="ＭＳ Ｐゴシック" charset="0"/>
                <a:cs typeface="ＭＳ Ｐゴシック" charset="0"/>
              </a:rPr>
              <a:t>s dowry as a drachma was a day's salary for a peasant working for someone else (Matthew 2 v 1-16). In the culture of the time, loss of a coin from a dowry could represent unfaithfulness and this would bring real shame and disgrace to her family and husband.</a:t>
            </a:r>
            <a:endParaRPr lang="en-US">
              <a:ea typeface="ＭＳ Ｐゴシック" charset="0"/>
              <a:cs typeface="ＭＳ Ｐゴシック" charset="0"/>
            </a:endParaRPr>
          </a:p>
        </p:txBody>
      </p:sp>
    </p:spTree>
    <p:extLst>
      <p:ext uri="{BB962C8B-B14F-4D97-AF65-F5344CB8AC3E}">
        <p14:creationId xmlns:p14="http://schemas.microsoft.com/office/powerpoint/2010/main" val="786401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44309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504023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1457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355002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14019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5003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211272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88672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95149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57054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1FA19-917B-A945-BA21-A3739E16BB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8: Gambar wanita yang menunjukkan mata wangnya hilang.</a:t>
            </a:r>
          </a:p>
        </p:txBody>
      </p:sp>
    </p:spTree>
    <p:extLst>
      <p:ext uri="{BB962C8B-B14F-4D97-AF65-F5344CB8AC3E}">
        <p14:creationId xmlns:p14="http://schemas.microsoft.com/office/powerpoint/2010/main" val="4258046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24908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55858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20164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27029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35523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59760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330141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632166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14989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Palm Sunday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an interesting name for the day,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275171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5D00A4-A57A-7547-84A0-C20544FD85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8: Wanita mendapati mata wang peraknya hilang.</a:t>
            </a:r>
          </a:p>
        </p:txBody>
      </p:sp>
    </p:spTree>
    <p:extLst>
      <p:ext uri="{BB962C8B-B14F-4D97-AF65-F5344CB8AC3E}">
        <p14:creationId xmlns:p14="http://schemas.microsoft.com/office/powerpoint/2010/main" val="36929911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DFD0D-7E45-3B40-BB26-E6844740DDC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04505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7566604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8742109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29510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"Hosanna to the Song of David!"  "Blessed is he who comes in the name of the Lord!"  "Hosanna in the highest!"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061357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8411394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"good"?</a:t>
            </a:r>
            <a:r>
              <a:rPr lang="en-SG" dirty="0">
                <a:effectLst/>
              </a:rPr>
              <a:t> </a:t>
            </a:r>
          </a:p>
          <a:p>
            <a:r>
              <a:rPr lang="en-SG" dirty="0"/>
              <a:t>Our leader died on that day, so it seems strange to call the day "good."  No other religion refers to the death of their leader as "good."</a:t>
            </a:r>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3889365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0ED19F-F67D-7941-8780-807812F2E76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9362" name="Rectangle 1026"/>
          <p:cNvSpPr>
            <a:spLocks noGrp="1" noRot="1" noChangeAspect="1" noChangeArrowheads="1" noTextEdit="1"/>
          </p:cNvSpPr>
          <p:nvPr>
            <p:ph type="sldImg"/>
          </p:nvPr>
        </p:nvSpPr>
        <p:spPr>
          <a:ln/>
        </p:spPr>
      </p:sp>
      <p:sp>
        <p:nvSpPr>
          <p:cNvPr id="3993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462585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57B55A-AFE0-F349-AC4C-2115C82376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1410" name="Rectangle 2"/>
          <p:cNvSpPr>
            <a:spLocks noGrp="1" noRot="1" noChangeAspect="1" noChangeArrowheads="1" noTextEdit="1"/>
          </p:cNvSpPr>
          <p:nvPr>
            <p:ph type="sldImg"/>
          </p:nvPr>
        </p:nvSpPr>
        <p:spPr>
          <a:solidFill>
            <a:srgbClr val="FFFFFF"/>
          </a:solidFill>
          <a:ln/>
        </p:spPr>
      </p:sp>
      <p:sp>
        <p:nvSpPr>
          <p:cNvPr id="401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625570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15593A-9F5E-D442-BD37-0BEDBCC6679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3458" name="Rectangle 2"/>
          <p:cNvSpPr>
            <a:spLocks noGrp="1" noRot="1" noChangeAspect="1" noChangeArrowheads="1" noTextEdit="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464267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21C02-AE0D-634B-B2FD-1CF6AF3EBC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8: Wanita tertanya-tanya mungkin dia telah menghilangkannya.</a:t>
            </a:r>
          </a:p>
        </p:txBody>
      </p:sp>
    </p:spTree>
    <p:extLst>
      <p:ext uri="{BB962C8B-B14F-4D97-AF65-F5344CB8AC3E}">
        <p14:creationId xmlns:p14="http://schemas.microsoft.com/office/powerpoint/2010/main" val="2086508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2C329D-C050-8E47-88DB-E63141EE3D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5506" name="Rectangle 2"/>
          <p:cNvSpPr>
            <a:spLocks noGrp="1" noRot="1" noChangeAspect="1" noChangeArrowheads="1" noTextEdit="1"/>
          </p:cNvSpPr>
          <p:nvPr>
            <p:ph type="sldImg"/>
          </p:nvPr>
        </p:nvSpPr>
        <p:spPr>
          <a:solidFill>
            <a:srgbClr val="FFFFFF"/>
          </a:solidFill>
          <a:ln/>
        </p:spPr>
      </p:sp>
      <p:sp>
        <p:nvSpPr>
          <p:cNvPr id="405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0472177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E29C97-FE7A-C34F-888D-F4C891C48B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7554" name="Rectangle 2"/>
          <p:cNvSpPr>
            <a:spLocks noGrp="1" noRot="1" noChangeAspect="1" noChangeArrowheads="1" noTextEdit="1"/>
          </p:cNvSpPr>
          <p:nvPr>
            <p:ph type="sldImg"/>
          </p:nvPr>
        </p:nvSpPr>
        <p:spPr>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637271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AAC0A3-986A-654F-8A8E-2582583769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602" name="Rectangle 2"/>
          <p:cNvSpPr>
            <a:spLocks noGrp="1" noRot="1" noChangeAspect="1" noChangeArrowheads="1" noTextEdit="1"/>
          </p:cNvSpPr>
          <p:nvPr>
            <p:ph type="sldImg"/>
          </p:nvPr>
        </p:nvSpPr>
        <p:spPr>
          <a:solidFill>
            <a:srgbClr val="FFFFFF"/>
          </a:solidFill>
          <a:ln/>
        </p:spPr>
      </p:sp>
      <p:sp>
        <p:nvSpPr>
          <p:cNvPr id="409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621603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518313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159957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375324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425205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875854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880511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4231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4E036B-B1AF-9E4E-9C6C-EACED9F471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8: Wanita mencari dengan menggunakan penyapu.</a:t>
            </a:r>
          </a:p>
        </p:txBody>
      </p:sp>
    </p:spTree>
    <p:extLst>
      <p:ext uri="{BB962C8B-B14F-4D97-AF65-F5344CB8AC3E}">
        <p14:creationId xmlns:p14="http://schemas.microsoft.com/office/powerpoint/2010/main" val="20988345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25439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355873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22497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831804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001772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1381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571651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834622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97889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2DE4AE-25A5-9347-AA99-C8CBDB6A48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1650" name="Rectangle 2"/>
          <p:cNvSpPr>
            <a:spLocks noGrp="1" noRot="1" noChangeAspect="1" noChangeArrowheads="1"/>
          </p:cNvSpPr>
          <p:nvPr>
            <p:ph type="sldImg"/>
          </p:nvPr>
        </p:nvSpPr>
        <p:spPr>
          <a:solidFill>
            <a:srgbClr val="FFFFFF"/>
          </a:solidFill>
          <a:ln/>
        </p:spPr>
      </p:sp>
      <p:sp>
        <p:nvSpPr>
          <p:cNvPr id="411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9620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A33245-420C-4C43-9FC5-EEE97A6CD1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8: Wanita mencari di halaman.</a:t>
            </a:r>
          </a:p>
        </p:txBody>
      </p:sp>
    </p:spTree>
    <p:extLst>
      <p:ext uri="{BB962C8B-B14F-4D97-AF65-F5344CB8AC3E}">
        <p14:creationId xmlns:p14="http://schemas.microsoft.com/office/powerpoint/2010/main" val="11757651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D2E82A-474A-6B49-982A-03E2C658E1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563508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76A000-E6DB-2A46-BCD7-0AF5511CD0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5746" name="Rectangle 2"/>
          <p:cNvSpPr>
            <a:spLocks noGrp="1" noRot="1" noChangeAspect="1" noChangeArrowheads="1" noTextEdit="1"/>
          </p:cNvSpPr>
          <p:nvPr>
            <p:ph type="sldImg"/>
          </p:nvPr>
        </p:nvSpPr>
        <p:spPr>
          <a:solidFill>
            <a:srgbClr val="FFFFFF"/>
          </a:solidFill>
          <a:ln/>
        </p:spPr>
      </p:sp>
      <p:sp>
        <p:nvSpPr>
          <p:cNvPr id="415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257679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367194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92570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007900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703388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892151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630207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374594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5990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5291CF-C044-114A-BD5D-A5D06E4309C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ayat 8: Wanita mencari di lantai.</a:t>
            </a:r>
          </a:p>
        </p:txBody>
      </p:sp>
    </p:spTree>
    <p:extLst>
      <p:ext uri="{BB962C8B-B14F-4D97-AF65-F5344CB8AC3E}">
        <p14:creationId xmlns:p14="http://schemas.microsoft.com/office/powerpoint/2010/main" val="21319765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207005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303256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322621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32700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342815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792324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768073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fld id="{8B2A7A50-9A98-A949-8A80-A2D858907BDC}" type="slidenum">
              <a:rPr lang="en-US" sz="1200">
                <a:solidFill>
                  <a:prstClr val="black"/>
                </a:solidFill>
                <a:latin typeface="Arial" charset="0"/>
              </a:rPr>
              <a:pPr/>
              <a:t>158</a:t>
            </a:fld>
            <a:endParaRPr lang="en-US" sz="1200">
              <a:solidFill>
                <a:prstClr val="black"/>
              </a:solidFill>
              <a:latin typeface="Arial"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150117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59461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5.wmf"/><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60519C-C476-4B43-BF0F-EC711FB6973B}" type="datetimeFigureOut">
              <a:rPr lang="en-GB" smtClean="0"/>
              <a:t>23/8/17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574613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60519C-C476-4B43-BF0F-EC711FB6973B}" type="datetimeFigureOut">
              <a:rPr lang="en-GB" smtClean="0"/>
              <a:t>23/8/17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3818383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94463705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407656535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2461075309"/>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6356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72488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662445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65646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716726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44937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39148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60519C-C476-4B43-BF0F-EC711FB6973B}" type="datetimeFigureOut">
              <a:rPr lang="en-GB" smtClean="0"/>
              <a:t>23/8/17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24646790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397286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08310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797557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426356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43478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69483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0894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1648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01380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9993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6560889F-6BD5-3B40-8463-28D47141D0EE}" type="slidenum">
              <a:rPr lang="en-US"/>
              <a:pPr>
                <a:defRPr/>
              </a:pPr>
              <a:t>‹#›</a:t>
            </a:fld>
            <a:endParaRPr lang="en-US"/>
          </a:p>
        </p:txBody>
      </p:sp>
    </p:spTree>
    <p:extLst>
      <p:ext uri="{BB962C8B-B14F-4D97-AF65-F5344CB8AC3E}">
        <p14:creationId xmlns:p14="http://schemas.microsoft.com/office/powerpoint/2010/main" val="6933781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6642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58754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83711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11277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81451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0345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19899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60024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14807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1749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1353BBD-84DB-B540-A7BF-35BF9CC448F1}" type="slidenum">
              <a:rPr lang="en-US"/>
              <a:pPr>
                <a:defRPr/>
              </a:pPr>
              <a:t>‹#›</a:t>
            </a:fld>
            <a:endParaRPr lang="en-US"/>
          </a:p>
        </p:txBody>
      </p:sp>
    </p:spTree>
    <p:extLst>
      <p:ext uri="{BB962C8B-B14F-4D97-AF65-F5344CB8AC3E}">
        <p14:creationId xmlns:p14="http://schemas.microsoft.com/office/powerpoint/2010/main" val="25739448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08149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1174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30206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74634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19721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06783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7990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7797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327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78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D45D3B1-304D-944D-9344-AC6EE7FB3503}" type="slidenum">
              <a:rPr lang="en-US"/>
              <a:pPr>
                <a:defRPr/>
              </a:pPr>
              <a:t>‹#›</a:t>
            </a:fld>
            <a:endParaRPr lang="en-US"/>
          </a:p>
        </p:txBody>
      </p:sp>
    </p:spTree>
    <p:extLst>
      <p:ext uri="{BB962C8B-B14F-4D97-AF65-F5344CB8AC3E}">
        <p14:creationId xmlns:p14="http://schemas.microsoft.com/office/powerpoint/2010/main" val="37165670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4894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7793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2389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8884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8848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03251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5045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0638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1586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2661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F6A55D75-5AB6-6548-8729-C86881FF5DDD}" type="slidenum">
              <a:rPr lang="en-US"/>
              <a:pPr>
                <a:defRPr/>
              </a:pPr>
              <a:t>‹#›</a:t>
            </a:fld>
            <a:endParaRPr lang="en-US"/>
          </a:p>
        </p:txBody>
      </p:sp>
    </p:spTree>
    <p:extLst>
      <p:ext uri="{BB962C8B-B14F-4D97-AF65-F5344CB8AC3E}">
        <p14:creationId xmlns:p14="http://schemas.microsoft.com/office/powerpoint/2010/main" val="31016962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21673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07442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27313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21764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85596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21605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22612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39174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87265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2931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750E1CF-8781-E346-9E7B-55B62F479F9F}" type="slidenum">
              <a:rPr lang="en-US"/>
              <a:pPr>
                <a:defRPr/>
              </a:pPr>
              <a:t>‹#›</a:t>
            </a:fld>
            <a:endParaRPr lang="en-US"/>
          </a:p>
        </p:txBody>
      </p:sp>
    </p:spTree>
    <p:extLst>
      <p:ext uri="{BB962C8B-B14F-4D97-AF65-F5344CB8AC3E}">
        <p14:creationId xmlns:p14="http://schemas.microsoft.com/office/powerpoint/2010/main" val="20948323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92466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03332466"/>
      </p:ext>
    </p:extLst>
  </p:cSld>
  <p:clrMapOvr>
    <a:masterClrMapping/>
  </p:clrMapOvr>
  <p:transition xmlns:p14="http://schemas.microsoft.com/office/powerpoint/2010/mai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78648647"/>
      </p:ext>
    </p:extLst>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45416100"/>
      </p:ext>
    </p:extLst>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20024633"/>
      </p:ext>
    </p:extLst>
  </p:cSld>
  <p:clrMapOvr>
    <a:masterClrMapping/>
  </p:clrMapOvr>
  <p:transition xmlns:p14="http://schemas.microsoft.com/office/powerpoint/2010/mai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6134441"/>
      </p:ext>
    </p:extLst>
  </p:cSld>
  <p:clrMapOvr>
    <a:masterClrMapping/>
  </p:clrMapOvr>
  <p:transition xmlns:p14="http://schemas.microsoft.com/office/powerpoint/2010/mai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01499719"/>
      </p:ext>
    </p:extLst>
  </p:cSld>
  <p:clrMapOvr>
    <a:masterClrMapping/>
  </p:clrMapOvr>
  <p:transition xmlns:p14="http://schemas.microsoft.com/office/powerpoint/2010/mai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58700835"/>
      </p:ext>
    </p:extLst>
  </p:cSld>
  <p:clrMapOvr>
    <a:masterClrMapping/>
  </p:clrMapOvr>
  <p:transition xmlns:p14="http://schemas.microsoft.com/office/powerpoint/2010/mai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74663799"/>
      </p:ext>
    </p:extLst>
  </p:cSld>
  <p:clrMapOvr>
    <a:masterClrMapping/>
  </p:clrMapOvr>
  <p:transition xmlns:p14="http://schemas.microsoft.com/office/powerpoint/2010/mai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65644642"/>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AB46AF55-6C2F-7E4C-8952-8D681802920D}" type="slidenum">
              <a:rPr lang="en-US"/>
              <a:pPr>
                <a:defRPr/>
              </a:pPr>
              <a:t>‹#›</a:t>
            </a:fld>
            <a:endParaRPr lang="en-US"/>
          </a:p>
        </p:txBody>
      </p:sp>
    </p:spTree>
    <p:extLst>
      <p:ext uri="{BB962C8B-B14F-4D97-AF65-F5344CB8AC3E}">
        <p14:creationId xmlns:p14="http://schemas.microsoft.com/office/powerpoint/2010/main" val="28723350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70932431"/>
      </p:ext>
    </p:extLst>
  </p:cSld>
  <p:clrMapOvr>
    <a:masterClrMapping/>
  </p:clrMapOvr>
  <p:transition xmlns:p14="http://schemas.microsoft.com/office/powerpoint/2010/mai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0712632"/>
      </p:ext>
    </p:extLst>
  </p:cSld>
  <p:clrMapOvr>
    <a:masterClrMapping/>
  </p:clrMapOvr>
  <p:transition xmlns:p14="http://schemas.microsoft.com/office/powerpoint/2010/mai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2481783"/>
      </p:ext>
    </p:extLst>
  </p:cSld>
  <p:clrMapOvr>
    <a:masterClrMapping/>
  </p:clrMapOvr>
  <p:transition xmlns:p14="http://schemas.microsoft.com/office/powerpoint/2010/mai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55870537"/>
      </p:ext>
    </p:extLst>
  </p:cSld>
  <p:clrMapOvr>
    <a:masterClrMapping/>
  </p:clrMapOvr>
  <p:transition xmlns:p14="http://schemas.microsoft.com/office/powerpoint/2010/mai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45656362"/>
      </p:ext>
    </p:extLst>
  </p:cSld>
  <p:clrMapOvr>
    <a:masterClrMapping/>
  </p:clrMapOvr>
  <p:transition xmlns:p14="http://schemas.microsoft.com/office/powerpoint/2010/mai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807157"/>
      </p:ext>
    </p:extLst>
  </p:cSld>
  <p:clrMapOvr>
    <a:masterClrMapping/>
  </p:clrMapOvr>
  <p:transition xmlns:p14="http://schemas.microsoft.com/office/powerpoint/2010/mai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17194341"/>
      </p:ext>
    </p:extLst>
  </p:cSld>
  <p:clrMapOvr>
    <a:masterClrMapping/>
  </p:clrMapOvr>
  <p:transition xmlns:p14="http://schemas.microsoft.com/office/powerpoint/2010/mai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21190158"/>
      </p:ext>
    </p:extLst>
  </p:cSld>
  <p:clrMapOvr>
    <a:masterClrMapping/>
  </p:clrMapOvr>
  <p:transition xmlns:p14="http://schemas.microsoft.com/office/powerpoint/2010/mai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95653358"/>
      </p:ext>
    </p:extLst>
  </p:cSld>
  <p:clrMapOvr>
    <a:masterClrMapping/>
  </p:clrMapOvr>
  <p:transition xmlns:p14="http://schemas.microsoft.com/office/powerpoint/2010/mai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9291703"/>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902AF79B-EDD0-4940-B66C-CD622F046D66}" type="slidenum">
              <a:rPr lang="en-US"/>
              <a:pPr>
                <a:defRPr/>
              </a:pPr>
              <a:t>‹#›</a:t>
            </a:fld>
            <a:endParaRPr lang="en-US"/>
          </a:p>
        </p:txBody>
      </p:sp>
    </p:spTree>
    <p:extLst>
      <p:ext uri="{BB962C8B-B14F-4D97-AF65-F5344CB8AC3E}">
        <p14:creationId xmlns:p14="http://schemas.microsoft.com/office/powerpoint/2010/main" val="7957275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1673585"/>
      </p:ext>
    </p:extLst>
  </p:cSld>
  <p:clrMapOvr>
    <a:masterClrMapping/>
  </p:clrMapOvr>
  <p:transition xmlns:p14="http://schemas.microsoft.com/office/powerpoint/2010/mai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57001969"/>
      </p:ext>
    </p:extLst>
  </p:cSld>
  <p:clrMapOvr>
    <a:masterClrMapping/>
  </p:clrMapOvr>
  <p:transition xmlns:p14="http://schemas.microsoft.com/office/powerpoint/2010/mai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96231923"/>
      </p:ext>
    </p:extLst>
  </p:cSld>
  <p:clrMapOvr>
    <a:masterClrMapping/>
  </p:clrMapOvr>
  <p:transition xmlns:p14="http://schemas.microsoft.com/office/powerpoint/2010/mai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9523514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5534542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435205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2852929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6731534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4432628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776603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F1F938A7-C472-E94B-87E6-5E664E8F19EB}" type="slidenum">
              <a:rPr lang="en-US"/>
              <a:pPr>
                <a:defRPr/>
              </a:pPr>
              <a:t>‹#›</a:t>
            </a:fld>
            <a:endParaRPr lang="en-US"/>
          </a:p>
        </p:txBody>
      </p:sp>
    </p:spTree>
    <p:extLst>
      <p:ext uri="{BB962C8B-B14F-4D97-AF65-F5344CB8AC3E}">
        <p14:creationId xmlns:p14="http://schemas.microsoft.com/office/powerpoint/2010/main" val="40840038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5998622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6131439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33588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0842066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875075794"/>
      </p:ext>
    </p:extLst>
  </p:cSld>
  <p:clrMapOvr>
    <a:masterClrMapping/>
  </p:clrMapOvr>
  <p:transition xmlns:p14="http://schemas.microsoft.com/office/powerpoint/2010/mai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1635418674"/>
      </p:ext>
    </p:extLst>
  </p:cSld>
  <p:clrMapOvr>
    <a:masterClrMapping/>
  </p:clrMapOvr>
  <p:transition xmlns:p14="http://schemas.microsoft.com/office/powerpoint/2010/mai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2260737707"/>
      </p:ext>
    </p:extLst>
  </p:cSld>
  <p:clrMapOvr>
    <a:masterClrMapping/>
  </p:clrMapOvr>
  <p:transition xmlns:p14="http://schemas.microsoft.com/office/powerpoint/2010/mai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23/8/17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977967585"/>
      </p:ext>
    </p:extLst>
  </p:cSld>
  <p:clrMapOvr>
    <a:masterClrMapping/>
  </p:clrMapOvr>
  <p:transition xmlns:p14="http://schemas.microsoft.com/office/powerpoint/2010/mai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23/8/17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762341493"/>
      </p:ext>
    </p:extLst>
  </p:cSld>
  <p:clrMapOvr>
    <a:masterClrMapping/>
  </p:clrMapOvr>
  <p:transition xmlns:p14="http://schemas.microsoft.com/office/powerpoint/2010/mai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23/8/17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175433383"/>
      </p:ext>
    </p:extLst>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60519C-C476-4B43-BF0F-EC711FB6973B}" type="datetimeFigureOut">
              <a:rPr lang="en-GB" smtClean="0"/>
              <a:t>23/8/17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1714920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6C094BE4-5EB0-B94F-BBD6-53D9D4E10F0E}" type="slidenum">
              <a:rPr lang="en-US"/>
              <a:pPr>
                <a:defRPr/>
              </a:pPr>
              <a:t>‹#›</a:t>
            </a:fld>
            <a:endParaRPr lang="en-US"/>
          </a:p>
        </p:txBody>
      </p:sp>
    </p:spTree>
    <p:extLst>
      <p:ext uri="{BB962C8B-B14F-4D97-AF65-F5344CB8AC3E}">
        <p14:creationId xmlns:p14="http://schemas.microsoft.com/office/powerpoint/2010/main" val="372565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23/8/17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125361669"/>
      </p:ext>
    </p:extLst>
  </p:cSld>
  <p:clrMapOvr>
    <a:masterClrMapping/>
  </p:clrMapOvr>
  <p:transition xmlns:p14="http://schemas.microsoft.com/office/powerpoint/2010/mai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23/8/17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2158614836"/>
      </p:ext>
    </p:extLst>
  </p:cSld>
  <p:clrMapOvr>
    <a:masterClrMapping/>
  </p:clrMapOvr>
  <p:transition xmlns:p14="http://schemas.microsoft.com/office/powerpoint/2010/mai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23/8/17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2893092700"/>
      </p:ext>
    </p:extLst>
  </p:cSld>
  <p:clrMapOvr>
    <a:masterClrMapping/>
  </p:clrMapOvr>
  <p:transition xmlns:p14="http://schemas.microsoft.com/office/powerpoint/2010/mai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341950419"/>
      </p:ext>
    </p:extLst>
  </p:cSld>
  <p:clrMapOvr>
    <a:masterClrMapping/>
  </p:clrMapOvr>
  <p:transition xmlns:p14="http://schemas.microsoft.com/office/powerpoint/2010/mai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23/8/17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99327890"/>
      </p:ext>
    </p:extLst>
  </p:cSld>
  <p:clrMapOvr>
    <a:masterClrMapping/>
  </p:clrMapOvr>
  <p:transition xmlns:p14="http://schemas.microsoft.com/office/powerpoint/2010/mai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030264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1627408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6573883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2558996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27102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5B2767E-724E-6245-86E7-EABB62FE36B3}" type="slidenum">
              <a:rPr lang="en-US"/>
              <a:pPr>
                <a:defRPr/>
              </a:pPr>
              <a:t>‹#›</a:t>
            </a:fld>
            <a:endParaRPr lang="en-US"/>
          </a:p>
        </p:txBody>
      </p:sp>
    </p:spTree>
    <p:extLst>
      <p:ext uri="{BB962C8B-B14F-4D97-AF65-F5344CB8AC3E}">
        <p14:creationId xmlns:p14="http://schemas.microsoft.com/office/powerpoint/2010/main" val="32730413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2454187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7986400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5635810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38423708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4880812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4118612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7320033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2576792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08" tIns="45704" rIns="91408" bIns="45704"/>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517053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88521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B77450B-C5BD-4D4D-AF83-D37A4B876FFD}" type="slidenum">
              <a:rPr lang="en-US"/>
              <a:pPr>
                <a:defRPr/>
              </a:pPr>
              <a:t>‹#›</a:t>
            </a:fld>
            <a:endParaRPr lang="en-US"/>
          </a:p>
        </p:txBody>
      </p:sp>
    </p:spTree>
    <p:extLst>
      <p:ext uri="{BB962C8B-B14F-4D97-AF65-F5344CB8AC3E}">
        <p14:creationId xmlns:p14="http://schemas.microsoft.com/office/powerpoint/2010/main" val="511045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08" tIns="45704" rIns="91408" bIns="45704"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746126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630167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175482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168563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785881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a:prstGeom prst="rect">
            <a:avLst/>
          </a:prstGeom>
        </p:spPr>
        <p:txBody>
          <a:bodyPr lIns="91408" tIns="45704" rIns="91408" bIns="4570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446969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08" tIns="45704" rIns="91408" bIns="45704"/>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344644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44293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23/8/17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898119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44"/>
            <a:ext cx="8229600" cy="5851525"/>
          </a:xfrm>
          <a:prstGeom prst="rect">
            <a:avLst/>
          </a:prstGeom>
          <a:noFill/>
          <a:ln>
            <a:noFill/>
          </a:ln>
        </p:spPr>
        <p:txBody>
          <a:bodyPr lIns="91391" tIns="91391" rIns="91391" bIns="91391" anchor="t" anchorCtr="0"/>
          <a:lstStyle>
            <a:lvl1pPr marL="342781" indent="-88868"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691" indent="-31738"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2602"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9645"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6686"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3726" indent="-10156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0770" indent="-10156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7810" indent="-10156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4852" indent="-10156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31227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B68CD90E-0F56-EA42-8C2D-F9DDD7B927F5}" type="slidenum">
              <a:rPr lang="en-US"/>
              <a:pPr>
                <a:defRPr/>
              </a:pPr>
              <a:t>‹#›</a:t>
            </a:fld>
            <a:endParaRPr lang="en-US"/>
          </a:p>
        </p:txBody>
      </p:sp>
    </p:spTree>
    <p:extLst>
      <p:ext uri="{BB962C8B-B14F-4D97-AF65-F5344CB8AC3E}">
        <p14:creationId xmlns:p14="http://schemas.microsoft.com/office/powerpoint/2010/main" val="28865665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32E31B62-A53F-AE4A-A524-36ECB75CDD6E}"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9822C9B0-E52B-C744-B650-D02177BAC1BE}" type="slidenum">
              <a:rPr lang="en-US"/>
              <a:pPr>
                <a:defRPr/>
              </a:pPr>
              <a:t>‹#›</a:t>
            </a:fld>
            <a:endParaRPr lang="en-US"/>
          </a:p>
        </p:txBody>
      </p:sp>
    </p:spTree>
    <p:extLst>
      <p:ext uri="{BB962C8B-B14F-4D97-AF65-F5344CB8AC3E}">
        <p14:creationId xmlns:p14="http://schemas.microsoft.com/office/powerpoint/2010/main" val="30938066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B5BC3B6E-2CE4-AD40-9F1A-50283B2CD402}"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69E9D980-02F7-5F41-8594-F3ADC754F6D8}" type="slidenum">
              <a:rPr lang="en-US"/>
              <a:pPr>
                <a:defRPr/>
              </a:pPr>
              <a:t>‹#›</a:t>
            </a:fld>
            <a:endParaRPr lang="en-US"/>
          </a:p>
        </p:txBody>
      </p:sp>
    </p:spTree>
    <p:extLst>
      <p:ext uri="{BB962C8B-B14F-4D97-AF65-F5344CB8AC3E}">
        <p14:creationId xmlns:p14="http://schemas.microsoft.com/office/powerpoint/2010/main" val="34614339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cs typeface="MS PGothic" charset="0"/>
              </a:defRPr>
            </a:lvl1pPr>
          </a:lstStyle>
          <a:p>
            <a:pPr>
              <a:defRPr/>
            </a:pPr>
            <a:fld id="{1A13FF00-B003-3A48-9397-DA8471215690}"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E17131B6-CBF9-DE49-BF9D-660DF89BADDC}" type="slidenum">
              <a:rPr lang="en-US"/>
              <a:pPr>
                <a:defRPr/>
              </a:pPr>
              <a:t>‹#›</a:t>
            </a:fld>
            <a:endParaRPr lang="en-US"/>
          </a:p>
        </p:txBody>
      </p:sp>
    </p:spTree>
    <p:extLst>
      <p:ext uri="{BB962C8B-B14F-4D97-AF65-F5344CB8AC3E}">
        <p14:creationId xmlns:p14="http://schemas.microsoft.com/office/powerpoint/2010/main" val="24861817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cs typeface="MS PGothic" charset="0"/>
              </a:defRPr>
            </a:lvl1pPr>
          </a:lstStyle>
          <a:p>
            <a:pPr>
              <a:defRPr/>
            </a:pPr>
            <a:fld id="{D922208B-1EA7-B04C-B4B7-AE5A6D67E5A1}"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35629FFA-1A95-404C-ACE9-C8564674BAFB}" type="slidenum">
              <a:rPr lang="en-US"/>
              <a:pPr>
                <a:defRPr/>
              </a:pPr>
              <a:t>‹#›</a:t>
            </a:fld>
            <a:endParaRPr lang="en-US"/>
          </a:p>
        </p:txBody>
      </p:sp>
    </p:spTree>
    <p:extLst>
      <p:ext uri="{BB962C8B-B14F-4D97-AF65-F5344CB8AC3E}">
        <p14:creationId xmlns:p14="http://schemas.microsoft.com/office/powerpoint/2010/main" val="19254493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cs typeface="MS PGothic" charset="0"/>
              </a:defRPr>
            </a:lvl1pPr>
          </a:lstStyle>
          <a:p>
            <a:pPr>
              <a:defRPr/>
            </a:pPr>
            <a:fld id="{802FE186-046F-5947-A952-5430F16DC316}" type="datetimeFigureOut">
              <a:rPr lang="en-US"/>
              <a:pPr>
                <a:defRPr/>
              </a:pPr>
              <a:t>23/8/17</a:t>
            </a:fld>
            <a:endParaRPr lang="en-US"/>
          </a:p>
        </p:txBody>
      </p:sp>
      <p:sp>
        <p:nvSpPr>
          <p:cNvPr id="8"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MS PGothic" charset="0"/>
              </a:defRPr>
            </a:lvl1pPr>
          </a:lstStyle>
          <a:p>
            <a:pPr>
              <a:defRPr/>
            </a:pPr>
            <a:fld id="{57DF36EF-0DDD-0E49-835E-CBCC44B939AF}" type="slidenum">
              <a:rPr lang="en-US"/>
              <a:pPr>
                <a:defRPr/>
              </a:pPr>
              <a:t>‹#›</a:t>
            </a:fld>
            <a:endParaRPr lang="en-US"/>
          </a:p>
        </p:txBody>
      </p:sp>
    </p:spTree>
    <p:extLst>
      <p:ext uri="{BB962C8B-B14F-4D97-AF65-F5344CB8AC3E}">
        <p14:creationId xmlns:p14="http://schemas.microsoft.com/office/powerpoint/2010/main" val="32052115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cs typeface="MS PGothic" charset="0"/>
              </a:defRPr>
            </a:lvl1pPr>
          </a:lstStyle>
          <a:p>
            <a:pPr>
              <a:defRPr/>
            </a:pPr>
            <a:fld id="{43D2EBFC-EF2B-9D4B-B39B-B27A34A9A44B}" type="datetimeFigureOut">
              <a:rPr lang="en-US"/>
              <a:pPr>
                <a:defRPr/>
              </a:pPr>
              <a:t>23/8/17</a:t>
            </a:fld>
            <a:endParaRPr lang="en-US"/>
          </a:p>
        </p:txBody>
      </p:sp>
      <p:sp>
        <p:nvSpPr>
          <p:cNvPr id="4"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MS PGothic" charset="0"/>
              </a:defRPr>
            </a:lvl1pPr>
          </a:lstStyle>
          <a:p>
            <a:pPr>
              <a:defRPr/>
            </a:pPr>
            <a:fld id="{D5C3BA0D-E119-2446-80C3-A2AC6D6B36B3}" type="slidenum">
              <a:rPr lang="en-US"/>
              <a:pPr>
                <a:defRPr/>
              </a:pPr>
              <a:t>‹#›</a:t>
            </a:fld>
            <a:endParaRPr lang="en-US"/>
          </a:p>
        </p:txBody>
      </p:sp>
    </p:spTree>
    <p:extLst>
      <p:ext uri="{BB962C8B-B14F-4D97-AF65-F5344CB8AC3E}">
        <p14:creationId xmlns:p14="http://schemas.microsoft.com/office/powerpoint/2010/main" val="19856797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MS PGothic" charset="0"/>
              </a:defRPr>
            </a:lvl1pPr>
          </a:lstStyle>
          <a:p>
            <a:pPr>
              <a:defRPr/>
            </a:pPr>
            <a:fld id="{EA3F1E17-1A42-4444-BF46-A5004081D7C4}" type="datetimeFigureOut">
              <a:rPr lang="en-US"/>
              <a:pPr>
                <a:defRPr/>
              </a:pPr>
              <a:t>23/8/17</a:t>
            </a:fld>
            <a:endParaRPr lang="en-US"/>
          </a:p>
        </p:txBody>
      </p:sp>
      <p:sp>
        <p:nvSpPr>
          <p:cNvPr id="3"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MS PGothic" charset="0"/>
              </a:defRPr>
            </a:lvl1pPr>
          </a:lstStyle>
          <a:p>
            <a:pPr>
              <a:defRPr/>
            </a:pPr>
            <a:fld id="{5ADAD606-B18B-D546-9EED-FFC8C55D5818}" type="slidenum">
              <a:rPr lang="en-US"/>
              <a:pPr>
                <a:defRPr/>
              </a:pPr>
              <a:t>‹#›</a:t>
            </a:fld>
            <a:endParaRPr lang="en-US"/>
          </a:p>
        </p:txBody>
      </p:sp>
    </p:spTree>
    <p:extLst>
      <p:ext uri="{BB962C8B-B14F-4D97-AF65-F5344CB8AC3E}">
        <p14:creationId xmlns:p14="http://schemas.microsoft.com/office/powerpoint/2010/main" val="16528933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cs typeface="MS PGothic" charset="0"/>
              </a:defRPr>
            </a:lvl1pPr>
          </a:lstStyle>
          <a:p>
            <a:pPr>
              <a:defRPr/>
            </a:pPr>
            <a:fld id="{C997BF97-AFE9-E243-A9A4-402D6B4C8D36}"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7C498521-CD97-174E-B504-06976DFCDE18}" type="slidenum">
              <a:rPr lang="en-US"/>
              <a:pPr>
                <a:defRPr/>
              </a:pPr>
              <a:t>‹#›</a:t>
            </a:fld>
            <a:endParaRPr lang="en-US"/>
          </a:p>
        </p:txBody>
      </p:sp>
    </p:spTree>
    <p:extLst>
      <p:ext uri="{BB962C8B-B14F-4D97-AF65-F5344CB8AC3E}">
        <p14:creationId xmlns:p14="http://schemas.microsoft.com/office/powerpoint/2010/main" val="37782988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3"/>
          <p:cNvSpPr>
            <a:spLocks noGrp="1"/>
          </p:cNvSpPr>
          <p:nvPr>
            <p:ph type="dt" sz="half" idx="10"/>
          </p:nvPr>
        </p:nvSpPr>
        <p:spPr/>
        <p:txBody>
          <a:bodyPr/>
          <a:lstStyle>
            <a:lvl1pPr>
              <a:defRPr>
                <a:cs typeface="MS PGothic" charset="0"/>
              </a:defRPr>
            </a:lvl1pPr>
          </a:lstStyle>
          <a:p>
            <a:pPr>
              <a:defRPr/>
            </a:pPr>
            <a:fld id="{1C2D53F3-2C91-CF43-8E8C-3046A5D5BB1D}" type="datetimeFigureOut">
              <a:rPr lang="en-US"/>
              <a:pPr>
                <a:defRPr/>
              </a:pPr>
              <a:t>23/8/17</a:t>
            </a:fld>
            <a:endParaRPr lang="en-US"/>
          </a:p>
        </p:txBody>
      </p:sp>
      <p:sp>
        <p:nvSpPr>
          <p:cNvPr id="6"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S PGothic" charset="0"/>
              </a:defRPr>
            </a:lvl1pPr>
          </a:lstStyle>
          <a:p>
            <a:pPr>
              <a:defRPr/>
            </a:pPr>
            <a:fld id="{21736EB0-D800-5342-A6CC-9265A1631E4B}" type="slidenum">
              <a:rPr lang="en-US"/>
              <a:pPr>
                <a:defRPr/>
              </a:pPr>
              <a:t>‹#›</a:t>
            </a:fld>
            <a:endParaRPr lang="en-US"/>
          </a:p>
        </p:txBody>
      </p:sp>
    </p:spTree>
    <p:extLst>
      <p:ext uri="{BB962C8B-B14F-4D97-AF65-F5344CB8AC3E}">
        <p14:creationId xmlns:p14="http://schemas.microsoft.com/office/powerpoint/2010/main" val="18018373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63671B43-D36C-6A4D-81E4-43B176EF501E}"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54B7FD1C-4A70-9B4D-9A68-2700BA465D5B}" type="slidenum">
              <a:rPr lang="en-US"/>
              <a:pPr>
                <a:defRPr/>
              </a:pPr>
              <a:t>‹#›</a:t>
            </a:fld>
            <a:endParaRPr lang="en-US"/>
          </a:p>
        </p:txBody>
      </p:sp>
    </p:spTree>
    <p:extLst>
      <p:ext uri="{BB962C8B-B14F-4D97-AF65-F5344CB8AC3E}">
        <p14:creationId xmlns:p14="http://schemas.microsoft.com/office/powerpoint/2010/main" val="2977261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EF36C47-DD93-2E44-98A0-066A09DAA8C3}" type="slidenum">
              <a:rPr lang="en-US"/>
              <a:pPr>
                <a:defRPr/>
              </a:pPr>
              <a:t>‹#›</a:t>
            </a:fld>
            <a:endParaRPr lang="en-US"/>
          </a:p>
        </p:txBody>
      </p:sp>
    </p:spTree>
    <p:extLst>
      <p:ext uri="{BB962C8B-B14F-4D97-AF65-F5344CB8AC3E}">
        <p14:creationId xmlns:p14="http://schemas.microsoft.com/office/powerpoint/2010/main" val="6767888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cs typeface="MS PGothic" charset="0"/>
              </a:defRPr>
            </a:lvl1pPr>
          </a:lstStyle>
          <a:p>
            <a:pPr>
              <a:defRPr/>
            </a:pPr>
            <a:fld id="{84797B70-D115-1F47-96BE-4B17169B9C99}" type="datetimeFigureOut">
              <a:rPr lang="en-US"/>
              <a:pPr>
                <a:defRPr/>
              </a:pPr>
              <a:t>23/8/17</a:t>
            </a:fld>
            <a:endParaRPr lang="en-US"/>
          </a:p>
        </p:txBody>
      </p:sp>
      <p:sp>
        <p:nvSpPr>
          <p:cNvPr id="5" name="Footer Placeholder 4"/>
          <p:cNvSpPr>
            <a:spLocks noGrp="1"/>
          </p:cNvSpPr>
          <p:nvPr>
            <p:ph type="ftr" sz="quarter" idx="11"/>
          </p:nvPr>
        </p:nvSpPr>
        <p:spPr/>
        <p:txBody>
          <a:bodyPr rtlCol="0"/>
          <a:lstStyle>
            <a:lvl1pPr defTabSz="6858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S PGothic" charset="0"/>
              </a:defRPr>
            </a:lvl1pPr>
          </a:lstStyle>
          <a:p>
            <a:pPr>
              <a:defRPr/>
            </a:pPr>
            <a:fld id="{A41846FB-3F2E-224C-8235-BE088FE5EB11}" type="slidenum">
              <a:rPr lang="en-US"/>
              <a:pPr>
                <a:defRPr/>
              </a:pPr>
              <a:t>‹#›</a:t>
            </a:fld>
            <a:endParaRPr lang="en-US"/>
          </a:p>
        </p:txBody>
      </p:sp>
    </p:spTree>
    <p:extLst>
      <p:ext uri="{BB962C8B-B14F-4D97-AF65-F5344CB8AC3E}">
        <p14:creationId xmlns:p14="http://schemas.microsoft.com/office/powerpoint/2010/main" val="7936138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5A2BCD-8A84-9D47-8357-7ED0671641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4649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2065B8-E624-424A-9C72-EA6D87A88A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90323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A975CE-1AED-494A-9660-A54EB02041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1838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15B21-2541-F549-A0F3-A530A004B7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86333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73BF2F-2BFE-924D-91A1-9D28F9503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13887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597C24-3D1F-8D4A-9E79-5D0CED7ED6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3147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81D3973-4C2E-1B4B-950C-CD30F2BE8B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447657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D4D053-4814-BF47-8D44-376F92369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3263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C338CE-700B-7042-8A6B-A3A5CC8ED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2673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8C5BCE6-493B-6B4F-9C0A-84170D530FA1}" type="slidenum">
              <a:rPr lang="en-US"/>
              <a:pPr>
                <a:defRPr/>
              </a:pPr>
              <a:t>‹#›</a:t>
            </a:fld>
            <a:endParaRPr lang="en-US"/>
          </a:p>
        </p:txBody>
      </p:sp>
    </p:spTree>
    <p:extLst>
      <p:ext uri="{BB962C8B-B14F-4D97-AF65-F5344CB8AC3E}">
        <p14:creationId xmlns:p14="http://schemas.microsoft.com/office/powerpoint/2010/main" val="15860812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B89F18-A253-1B45-A220-528E48CDBC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77168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F3D949-72A9-BA40-919A-49B461DD9F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2262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829071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701186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708577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951294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289838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37686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935503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42123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A56B0C5-7E10-B74F-8940-2F75E5803BD1}" type="slidenum">
              <a:rPr lang="en-US"/>
              <a:pPr>
                <a:defRPr/>
              </a:pPr>
              <a:t>‹#›</a:t>
            </a:fld>
            <a:endParaRPr lang="en-US"/>
          </a:p>
        </p:txBody>
      </p:sp>
    </p:spTree>
    <p:extLst>
      <p:ext uri="{BB962C8B-B14F-4D97-AF65-F5344CB8AC3E}">
        <p14:creationId xmlns:p14="http://schemas.microsoft.com/office/powerpoint/2010/main" val="5453023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646422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176268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10288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61097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0694795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55613019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23242941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163239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421459020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4165738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39442160-7D99-5147-9E8E-CEB0BCBA6200}" type="slidenum">
              <a:rPr lang="en-US"/>
              <a:pPr>
                <a:defRPr/>
              </a:pPr>
              <a:t>‹#›</a:t>
            </a:fld>
            <a:endParaRPr lang="en-US"/>
          </a:p>
        </p:txBody>
      </p:sp>
    </p:spTree>
    <p:extLst>
      <p:ext uri="{BB962C8B-B14F-4D97-AF65-F5344CB8AC3E}">
        <p14:creationId xmlns:p14="http://schemas.microsoft.com/office/powerpoint/2010/main" val="40444564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58062570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5227380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432479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7901545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5326814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608093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38736218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64441472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289853413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2558703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1968E2B-72BB-8948-A84E-CB27BA0CF037}" type="slidenum">
              <a:rPr lang="en-US"/>
              <a:pPr>
                <a:defRPr/>
              </a:pPr>
              <a:t>‹#›</a:t>
            </a:fld>
            <a:endParaRPr lang="en-US"/>
          </a:p>
        </p:txBody>
      </p:sp>
    </p:spTree>
    <p:extLst>
      <p:ext uri="{BB962C8B-B14F-4D97-AF65-F5344CB8AC3E}">
        <p14:creationId xmlns:p14="http://schemas.microsoft.com/office/powerpoint/2010/main" val="27907444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339527868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334604274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63132304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39162503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16159976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38780274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0339983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83296440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5337103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836897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2F3F9FC0-09A1-D54A-90D5-65FD71C1BD00}" type="slidenum">
              <a:rPr lang="en-US"/>
              <a:pPr>
                <a:defRPr/>
              </a:pPr>
              <a:t>‹#›</a:t>
            </a:fld>
            <a:endParaRPr lang="en-US"/>
          </a:p>
        </p:txBody>
      </p:sp>
    </p:spTree>
    <p:extLst>
      <p:ext uri="{BB962C8B-B14F-4D97-AF65-F5344CB8AC3E}">
        <p14:creationId xmlns:p14="http://schemas.microsoft.com/office/powerpoint/2010/main" val="296797632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34464668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27102461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5490342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42407461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86755579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554243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20074739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28436358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3493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6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60519C-C476-4B43-BF0F-EC711FB6973B}" type="datetimeFigureOut">
              <a:rPr lang="en-GB" smtClean="0"/>
              <a:t>23/8/17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2896664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7C6397F-97E6-224A-89C9-EE6E9037C504}" type="slidenum">
              <a:rPr lang="en-US"/>
              <a:pPr>
                <a:defRPr/>
              </a:pPr>
              <a:t>‹#›</a:t>
            </a:fld>
            <a:endParaRPr lang="en-US"/>
          </a:p>
        </p:txBody>
      </p:sp>
    </p:spTree>
    <p:extLst>
      <p:ext uri="{BB962C8B-B14F-4D97-AF65-F5344CB8AC3E}">
        <p14:creationId xmlns:p14="http://schemas.microsoft.com/office/powerpoint/2010/main" val="17559518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76697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2093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387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0652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6209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90137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33972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0621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8064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grpSp>
          <p:nvGrpSpPr>
            <p:cNvPr id="8" name="Group 1030"/>
            <p:cNvGrpSpPr>
              <a:grpSpLocks/>
            </p:cNvGrpSpPr>
            <p:nvPr/>
          </p:nvGrpSpPr>
          <p:grpSpPr bwMode="auto">
            <a:xfrm>
              <a:off x="4944" y="-8"/>
              <a:ext cx="816" cy="3983"/>
              <a:chOff x="4944" y="-8"/>
              <a:chExt cx="816" cy="3983"/>
            </a:xfrm>
          </p:grpSpPr>
          <p:grpSp>
            <p:nvGrpSpPr>
              <p:cNvPr id="20" name="Group 1031"/>
              <p:cNvGrpSpPr>
                <a:grpSpLocks/>
              </p:cNvGrpSpPr>
              <p:nvPr userDrawn="1"/>
            </p:nvGrpSpPr>
            <p:grpSpPr bwMode="auto">
              <a:xfrm>
                <a:off x="5280" y="-8"/>
                <a:ext cx="480" cy="1439"/>
                <a:chOff x="5280" y="-8"/>
                <a:chExt cx="480" cy="1439"/>
              </a:xfrm>
            </p:grpSpPr>
            <p:grpSp>
              <p:nvGrpSpPr>
                <p:cNvPr id="41" name="Group 1032"/>
                <p:cNvGrpSpPr>
                  <a:grpSpLocks/>
                </p:cNvGrpSpPr>
                <p:nvPr userDrawn="1"/>
              </p:nvGrpSpPr>
              <p:grpSpPr bwMode="auto">
                <a:xfrm rot="-5400000">
                  <a:off x="5491" y="-8"/>
                  <a:ext cx="175" cy="176"/>
                  <a:chOff x="1727" y="323"/>
                  <a:chExt cx="1700" cy="2560"/>
                </a:xfrm>
              </p:grpSpPr>
              <p:grpSp>
                <p:nvGrpSpPr>
                  <p:cNvPr id="50" name="Group 1033"/>
                  <p:cNvGrpSpPr>
                    <a:grpSpLocks/>
                  </p:cNvGrpSpPr>
                  <p:nvPr/>
                </p:nvGrpSpPr>
                <p:grpSpPr bwMode="auto">
                  <a:xfrm>
                    <a:off x="1727" y="323"/>
                    <a:ext cx="1700" cy="2560"/>
                    <a:chOff x="1727" y="323"/>
                    <a:chExt cx="1700" cy="2560"/>
                  </a:xfrm>
                </p:grpSpPr>
                <p:sp>
                  <p:nvSpPr>
                    <p:cNvPr id="57" name="Freeform 1034"/>
                    <p:cNvSpPr>
                      <a:spLocks/>
                    </p:cNvSpPr>
                    <p:nvPr/>
                  </p:nvSpPr>
                  <p:spPr bwMode="auto">
                    <a:xfrm>
                      <a:off x="2208" y="330"/>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8" name="Freeform 1035"/>
                    <p:cNvSpPr>
                      <a:spLocks/>
                    </p:cNvSpPr>
                    <p:nvPr/>
                  </p:nvSpPr>
                  <p:spPr bwMode="auto">
                    <a:xfrm>
                      <a:off x="1732" y="359"/>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grpSp>
              <p:sp>
                <p:nvSpPr>
                  <p:cNvPr id="51" name="Oval 1036"/>
                  <p:cNvSpPr>
                    <a:spLocks noChangeArrowheads="1"/>
                  </p:cNvSpPr>
                  <p:nvPr/>
                </p:nvSpPr>
                <p:spPr bwMode="auto">
                  <a:xfrm>
                    <a:off x="2392" y="1407"/>
                    <a:ext cx="175" cy="247"/>
                  </a:xfrm>
                  <a:prstGeom prst="ellipse">
                    <a:avLst/>
                  </a:prstGeom>
                  <a:solidFill>
                    <a:srgbClr val="E7D6B7"/>
                  </a:solidFill>
                  <a:ln w="9525">
                    <a:noFill/>
                    <a:round/>
                    <a:headEnd/>
                    <a:tailEn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2" name="Freeform 1037"/>
                  <p:cNvSpPr>
                    <a:spLocks/>
                  </p:cNvSpPr>
                  <p:nvPr/>
                </p:nvSpPr>
                <p:spPr bwMode="auto">
                  <a:xfrm>
                    <a:off x="2694" y="723"/>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3" name="Freeform 1038"/>
                  <p:cNvSpPr>
                    <a:spLocks/>
                  </p:cNvSpPr>
                  <p:nvPr/>
                </p:nvSpPr>
                <p:spPr bwMode="auto">
                  <a:xfrm>
                    <a:off x="2762" y="1596"/>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4" name="Freeform 1039"/>
                  <p:cNvSpPr>
                    <a:spLocks/>
                  </p:cNvSpPr>
                  <p:nvPr/>
                </p:nvSpPr>
                <p:spPr bwMode="auto">
                  <a:xfrm>
                    <a:off x="2490" y="1930"/>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5" name="Freeform 1040"/>
                  <p:cNvSpPr>
                    <a:spLocks/>
                  </p:cNvSpPr>
                  <p:nvPr/>
                </p:nvSpPr>
                <p:spPr bwMode="auto">
                  <a:xfrm>
                    <a:off x="1907" y="1596"/>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56" name="Freeform 1041"/>
                  <p:cNvSpPr>
                    <a:spLocks/>
                  </p:cNvSpPr>
                  <p:nvPr/>
                </p:nvSpPr>
                <p:spPr bwMode="auto">
                  <a:xfrm>
                    <a:off x="2091" y="912"/>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w="9525">
              <a:noFill/>
              <a:round/>
              <a:headEnd/>
              <a:tailEnd/>
            </a:ln>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w="9525">
              <a:noFill/>
              <a:round/>
              <a:headEnd/>
              <a:tailEnd/>
            </a:ln>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 name="Freeform 1075"/>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5" name="Freeform 1076"/>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9" name="AutoShape 1080"/>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grpSp>
      <p:sp>
        <p:nvSpPr>
          <p:cNvPr id="14956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4956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fld id="{F88752EE-BF0C-2848-A86B-2F66418E2FA7}"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601257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816F41A-6AE5-9A45-99DA-1248A65C968C}" type="slidenum">
              <a:rPr lang="en-US"/>
              <a:pPr>
                <a:defRPr/>
              </a:pPr>
              <a:t>‹#›</a:t>
            </a:fld>
            <a:endParaRPr lang="en-US"/>
          </a:p>
        </p:txBody>
      </p:sp>
    </p:spTree>
    <p:extLst>
      <p:ext uri="{BB962C8B-B14F-4D97-AF65-F5344CB8AC3E}">
        <p14:creationId xmlns:p14="http://schemas.microsoft.com/office/powerpoint/2010/main" val="24640887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5"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6" name="Rectangle 1085"/>
          <p:cNvSpPr>
            <a:spLocks noGrp="1" noChangeArrowheads="1"/>
          </p:cNvSpPr>
          <p:nvPr>
            <p:ph type="sldNum" sz="quarter" idx="12"/>
          </p:nvPr>
        </p:nvSpPr>
        <p:spPr>
          <a:ln/>
        </p:spPr>
        <p:txBody>
          <a:bodyPr/>
          <a:lstStyle>
            <a:lvl1pPr>
              <a:defRPr/>
            </a:lvl1pPr>
          </a:lstStyle>
          <a:p>
            <a:fld id="{68EDB270-75A6-9242-88D9-D38F6D818185}"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8749644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5"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6" name="Rectangle 1085"/>
          <p:cNvSpPr>
            <a:spLocks noGrp="1" noChangeArrowheads="1"/>
          </p:cNvSpPr>
          <p:nvPr>
            <p:ph type="sldNum" sz="quarter" idx="12"/>
          </p:nvPr>
        </p:nvSpPr>
        <p:spPr>
          <a:ln/>
        </p:spPr>
        <p:txBody>
          <a:bodyPr/>
          <a:lstStyle>
            <a:lvl1pPr>
              <a:defRPr/>
            </a:lvl1pPr>
          </a:lstStyle>
          <a:p>
            <a:fld id="{6549A3A2-3219-6B4A-A60F-72C8333BB36C}"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7924107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6"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7" name="Rectangle 1085"/>
          <p:cNvSpPr>
            <a:spLocks noGrp="1" noChangeArrowheads="1"/>
          </p:cNvSpPr>
          <p:nvPr>
            <p:ph type="sldNum" sz="quarter" idx="12"/>
          </p:nvPr>
        </p:nvSpPr>
        <p:spPr>
          <a:ln/>
        </p:spPr>
        <p:txBody>
          <a:bodyPr/>
          <a:lstStyle>
            <a:lvl1pPr>
              <a:defRPr/>
            </a:lvl1pPr>
          </a:lstStyle>
          <a:p>
            <a:fld id="{A2F7C8B9-E425-3344-A69C-B839A8BD0AF6}"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115087891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8"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9" name="Rectangle 1085"/>
          <p:cNvSpPr>
            <a:spLocks noGrp="1" noChangeArrowheads="1"/>
          </p:cNvSpPr>
          <p:nvPr>
            <p:ph type="sldNum" sz="quarter" idx="12"/>
          </p:nvPr>
        </p:nvSpPr>
        <p:spPr>
          <a:ln/>
        </p:spPr>
        <p:txBody>
          <a:bodyPr/>
          <a:lstStyle>
            <a:lvl1pPr>
              <a:defRPr/>
            </a:lvl1pPr>
          </a:lstStyle>
          <a:p>
            <a:fld id="{C07A651B-B8EE-7847-9BBE-6EA9EC633C63}"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84345329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4"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5" name="Rectangle 1085"/>
          <p:cNvSpPr>
            <a:spLocks noGrp="1" noChangeArrowheads="1"/>
          </p:cNvSpPr>
          <p:nvPr>
            <p:ph type="sldNum" sz="quarter" idx="12"/>
          </p:nvPr>
        </p:nvSpPr>
        <p:spPr>
          <a:ln/>
        </p:spPr>
        <p:txBody>
          <a:bodyPr/>
          <a:lstStyle>
            <a:lvl1pPr>
              <a:defRPr/>
            </a:lvl1pPr>
          </a:lstStyle>
          <a:p>
            <a:fld id="{7FFB5508-DADF-6345-931C-B83537461E90}"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747543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3"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4" name="Rectangle 1085"/>
          <p:cNvSpPr>
            <a:spLocks noGrp="1" noChangeArrowheads="1"/>
          </p:cNvSpPr>
          <p:nvPr>
            <p:ph type="sldNum" sz="quarter" idx="12"/>
          </p:nvPr>
        </p:nvSpPr>
        <p:spPr>
          <a:ln/>
        </p:spPr>
        <p:txBody>
          <a:bodyPr/>
          <a:lstStyle>
            <a:lvl1pPr>
              <a:defRPr/>
            </a:lvl1pPr>
          </a:lstStyle>
          <a:p>
            <a:fld id="{D65EEA3C-AD41-954B-A0CA-878CEF426924}"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261146810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6"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7" name="Rectangle 1085"/>
          <p:cNvSpPr>
            <a:spLocks noGrp="1" noChangeArrowheads="1"/>
          </p:cNvSpPr>
          <p:nvPr>
            <p:ph type="sldNum" sz="quarter" idx="12"/>
          </p:nvPr>
        </p:nvSpPr>
        <p:spPr>
          <a:ln/>
        </p:spPr>
        <p:txBody>
          <a:bodyPr/>
          <a:lstStyle>
            <a:lvl1pPr>
              <a:defRPr/>
            </a:lvl1pPr>
          </a:lstStyle>
          <a:p>
            <a:fld id="{D5211007-57C2-8E47-9CBF-41C8F08C47B2}"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108262501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6"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7" name="Rectangle 1085"/>
          <p:cNvSpPr>
            <a:spLocks noGrp="1" noChangeArrowheads="1"/>
          </p:cNvSpPr>
          <p:nvPr>
            <p:ph type="sldNum" sz="quarter" idx="12"/>
          </p:nvPr>
        </p:nvSpPr>
        <p:spPr>
          <a:ln/>
        </p:spPr>
        <p:txBody>
          <a:bodyPr/>
          <a:lstStyle>
            <a:lvl1pPr>
              <a:defRPr/>
            </a:lvl1pPr>
          </a:lstStyle>
          <a:p>
            <a:fld id="{281FA8AC-BF1A-404A-9532-C305C3C07C40}"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77474277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5"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6" name="Rectangle 1085"/>
          <p:cNvSpPr>
            <a:spLocks noGrp="1" noChangeArrowheads="1"/>
          </p:cNvSpPr>
          <p:nvPr>
            <p:ph type="sldNum" sz="quarter" idx="12"/>
          </p:nvPr>
        </p:nvSpPr>
        <p:spPr>
          <a:ln/>
        </p:spPr>
        <p:txBody>
          <a:bodyPr/>
          <a:lstStyle>
            <a:lvl1pPr>
              <a:defRPr/>
            </a:lvl1pPr>
          </a:lstStyle>
          <a:p>
            <a:fld id="{1990FF40-5171-064C-85D7-3890DF1CEFEF}"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5162072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083"/>
          <p:cNvSpPr>
            <a:spLocks noGrp="1" noChangeArrowheads="1"/>
          </p:cNvSpPr>
          <p:nvPr>
            <p:ph type="dt" sz="half" idx="10"/>
          </p:nvPr>
        </p:nvSpPr>
        <p:spPr>
          <a:ln/>
        </p:spPr>
        <p:txBody>
          <a:bodyPr/>
          <a:lstStyle>
            <a:lvl1pPr>
              <a:defRPr/>
            </a:lvl1pPr>
          </a:lstStyle>
          <a:p>
            <a:endParaRPr lang="en-US">
              <a:solidFill>
                <a:srgbClr val="2F1311"/>
              </a:solidFill>
            </a:endParaRPr>
          </a:p>
        </p:txBody>
      </p:sp>
      <p:sp>
        <p:nvSpPr>
          <p:cNvPr id="5" name="Rectangle 1084"/>
          <p:cNvSpPr>
            <a:spLocks noGrp="1" noChangeArrowheads="1"/>
          </p:cNvSpPr>
          <p:nvPr>
            <p:ph type="ftr" sz="quarter" idx="11"/>
          </p:nvPr>
        </p:nvSpPr>
        <p:spPr>
          <a:ln/>
        </p:spPr>
        <p:txBody>
          <a:bodyPr/>
          <a:lstStyle>
            <a:lvl1pPr>
              <a:defRPr/>
            </a:lvl1pPr>
          </a:lstStyle>
          <a:p>
            <a:endParaRPr lang="en-US">
              <a:solidFill>
                <a:srgbClr val="2F1311"/>
              </a:solidFill>
            </a:endParaRPr>
          </a:p>
        </p:txBody>
      </p:sp>
      <p:sp>
        <p:nvSpPr>
          <p:cNvPr id="6" name="Rectangle 1085"/>
          <p:cNvSpPr>
            <a:spLocks noGrp="1" noChangeArrowheads="1"/>
          </p:cNvSpPr>
          <p:nvPr>
            <p:ph type="sldNum" sz="quarter" idx="12"/>
          </p:nvPr>
        </p:nvSpPr>
        <p:spPr>
          <a:ln/>
        </p:spPr>
        <p:txBody>
          <a:bodyPr/>
          <a:lstStyle>
            <a:lvl1pPr>
              <a:defRPr/>
            </a:lvl1pPr>
          </a:lstStyle>
          <a:p>
            <a:fld id="{694AB5E8-A457-9345-BB10-C9DECF52D94F}"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2062465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23C069C-73C0-B74A-8133-3868A45B08A9}" type="slidenum">
              <a:rPr lang="en-US"/>
              <a:pPr>
                <a:defRPr/>
              </a:pPr>
              <a:t>‹#›</a:t>
            </a:fld>
            <a:endParaRPr lang="en-US"/>
          </a:p>
        </p:txBody>
      </p:sp>
    </p:spTree>
    <p:extLst>
      <p:ext uri="{BB962C8B-B14F-4D97-AF65-F5344CB8AC3E}">
        <p14:creationId xmlns:p14="http://schemas.microsoft.com/office/powerpoint/2010/main" val="2782385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2344184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6FC8E96-A155-A642-A9F1-818085AF18C3}" type="slidenum">
              <a:rPr lang="en-US"/>
              <a:pPr>
                <a:defRPr/>
              </a:pPr>
              <a:t>‹#›</a:t>
            </a:fld>
            <a:endParaRPr lang="en-US"/>
          </a:p>
        </p:txBody>
      </p:sp>
    </p:spTree>
    <p:extLst>
      <p:ext uri="{BB962C8B-B14F-4D97-AF65-F5344CB8AC3E}">
        <p14:creationId xmlns:p14="http://schemas.microsoft.com/office/powerpoint/2010/main" val="1439917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12826BC8-EDEC-414B-87D7-D21BECC2DAF4}" type="slidenum">
              <a:rPr lang="en-US"/>
              <a:pPr>
                <a:defRPr/>
              </a:pPr>
              <a:t>‹#›</a:t>
            </a:fld>
            <a:endParaRPr lang="en-US"/>
          </a:p>
        </p:txBody>
      </p:sp>
    </p:spTree>
    <p:extLst>
      <p:ext uri="{BB962C8B-B14F-4D97-AF65-F5344CB8AC3E}">
        <p14:creationId xmlns:p14="http://schemas.microsoft.com/office/powerpoint/2010/main" val="3057773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5349830-1CBE-7042-AB93-575B07D4CCBC}" type="slidenum">
              <a:rPr lang="en-US"/>
              <a:pPr>
                <a:defRPr/>
              </a:pPr>
              <a:t>‹#›</a:t>
            </a:fld>
            <a:endParaRPr lang="en-US"/>
          </a:p>
        </p:txBody>
      </p:sp>
    </p:spTree>
    <p:extLst>
      <p:ext uri="{BB962C8B-B14F-4D97-AF65-F5344CB8AC3E}">
        <p14:creationId xmlns:p14="http://schemas.microsoft.com/office/powerpoint/2010/main" val="1620064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kumimoji="1" lang="en-US" altLang="en-US">
              <a:latin typeface="Times New Roman" pitchFamily="18" charset="0"/>
              <a:cs typeface="+mn-cs"/>
            </a:endParaRPr>
          </a:p>
        </p:txBody>
      </p:sp>
      <p:sp>
        <p:nvSpPr>
          <p:cNvPr id="6" name="Freeform 4"/>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9" name="Freeform 7"/>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 name="Freeform 8"/>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1" name="Freeform 9"/>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a:lvl1pPr>
          </a:lstStyle>
          <a:p>
            <a:pPr>
              <a:defRPr/>
            </a:pPr>
            <a:fld id="{3870E96B-33A1-1843-9EA2-95C285A4E3DF}" type="slidenum">
              <a:rPr lang="en-US"/>
              <a:pPr>
                <a:defRPr/>
              </a:pPr>
              <a:t>‹#›</a:t>
            </a:fld>
            <a:endParaRPr lang="en-US"/>
          </a:p>
        </p:txBody>
      </p:sp>
    </p:spTree>
    <p:extLst>
      <p:ext uri="{BB962C8B-B14F-4D97-AF65-F5344CB8AC3E}">
        <p14:creationId xmlns:p14="http://schemas.microsoft.com/office/powerpoint/2010/main" val="4061460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8968FBF5-A63E-8D43-898F-A5B5091DAA78}" type="slidenum">
              <a:rPr lang="en-US"/>
              <a:pPr>
                <a:defRPr/>
              </a:pPr>
              <a:t>‹#›</a:t>
            </a:fld>
            <a:endParaRPr lang="en-US"/>
          </a:p>
        </p:txBody>
      </p:sp>
    </p:spTree>
    <p:extLst>
      <p:ext uri="{BB962C8B-B14F-4D97-AF65-F5344CB8AC3E}">
        <p14:creationId xmlns:p14="http://schemas.microsoft.com/office/powerpoint/2010/main" val="964400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62313366-CAE4-5041-BD6B-1CB1F3A1270B}" type="slidenum">
              <a:rPr lang="en-US"/>
              <a:pPr>
                <a:defRPr/>
              </a:pPr>
              <a:t>‹#›</a:t>
            </a:fld>
            <a:endParaRPr lang="en-US"/>
          </a:p>
        </p:txBody>
      </p:sp>
    </p:spTree>
    <p:extLst>
      <p:ext uri="{BB962C8B-B14F-4D97-AF65-F5344CB8AC3E}">
        <p14:creationId xmlns:p14="http://schemas.microsoft.com/office/powerpoint/2010/main" val="2844715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868EF9AF-AB4D-4C4C-AC3A-81A68B68AA43}" type="slidenum">
              <a:rPr lang="en-US"/>
              <a:pPr>
                <a:defRPr/>
              </a:pPr>
              <a:t>‹#›</a:t>
            </a:fld>
            <a:endParaRPr lang="en-US"/>
          </a:p>
        </p:txBody>
      </p:sp>
    </p:spTree>
    <p:extLst>
      <p:ext uri="{BB962C8B-B14F-4D97-AF65-F5344CB8AC3E}">
        <p14:creationId xmlns:p14="http://schemas.microsoft.com/office/powerpoint/2010/main" val="2210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60519C-C476-4B43-BF0F-EC711FB6973B}" type="datetimeFigureOut">
              <a:rPr lang="en-GB" smtClean="0"/>
              <a:t>23/8/17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3405740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B1F725EA-36F9-2640-A144-54A8D1938F73}" type="slidenum">
              <a:rPr lang="en-US"/>
              <a:pPr>
                <a:defRPr/>
              </a:pPr>
              <a:t>‹#›</a:t>
            </a:fld>
            <a:endParaRPr lang="en-US"/>
          </a:p>
        </p:txBody>
      </p:sp>
    </p:spTree>
    <p:extLst>
      <p:ext uri="{BB962C8B-B14F-4D97-AF65-F5344CB8AC3E}">
        <p14:creationId xmlns:p14="http://schemas.microsoft.com/office/powerpoint/2010/main" val="3989620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EB30179D-C0A5-BA48-ADA8-C5916A5A718C}" type="slidenum">
              <a:rPr lang="en-US"/>
              <a:pPr>
                <a:defRPr/>
              </a:pPr>
              <a:t>‹#›</a:t>
            </a:fld>
            <a:endParaRPr lang="en-US"/>
          </a:p>
        </p:txBody>
      </p:sp>
    </p:spTree>
    <p:extLst>
      <p:ext uri="{BB962C8B-B14F-4D97-AF65-F5344CB8AC3E}">
        <p14:creationId xmlns:p14="http://schemas.microsoft.com/office/powerpoint/2010/main" val="2754335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B3C31E65-75E1-E544-B18B-057B7B18C2B5}" type="slidenum">
              <a:rPr lang="en-US"/>
              <a:pPr>
                <a:defRPr/>
              </a:pPr>
              <a:t>‹#›</a:t>
            </a:fld>
            <a:endParaRPr lang="en-US"/>
          </a:p>
        </p:txBody>
      </p:sp>
    </p:spTree>
    <p:extLst>
      <p:ext uri="{BB962C8B-B14F-4D97-AF65-F5344CB8AC3E}">
        <p14:creationId xmlns:p14="http://schemas.microsoft.com/office/powerpoint/2010/main" val="2299854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8ACD71BE-1DCA-6449-8107-2B5823CC48FD}" type="slidenum">
              <a:rPr lang="en-US"/>
              <a:pPr>
                <a:defRPr/>
              </a:pPr>
              <a:t>‹#›</a:t>
            </a:fld>
            <a:endParaRPr lang="en-US"/>
          </a:p>
        </p:txBody>
      </p:sp>
    </p:spTree>
    <p:extLst>
      <p:ext uri="{BB962C8B-B14F-4D97-AF65-F5344CB8AC3E}">
        <p14:creationId xmlns:p14="http://schemas.microsoft.com/office/powerpoint/2010/main" val="2525513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8295A4B2-A550-244B-A188-4B993D5F170C}" type="slidenum">
              <a:rPr lang="en-US"/>
              <a:pPr>
                <a:defRPr/>
              </a:pPr>
              <a:t>‹#›</a:t>
            </a:fld>
            <a:endParaRPr lang="en-US"/>
          </a:p>
        </p:txBody>
      </p:sp>
    </p:spTree>
    <p:extLst>
      <p:ext uri="{BB962C8B-B14F-4D97-AF65-F5344CB8AC3E}">
        <p14:creationId xmlns:p14="http://schemas.microsoft.com/office/powerpoint/2010/main" val="423155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49A6A5F4-D7A6-D945-8594-46E89297E562}" type="slidenum">
              <a:rPr lang="en-US"/>
              <a:pPr>
                <a:defRPr/>
              </a:pPr>
              <a:t>‹#›</a:t>
            </a:fld>
            <a:endParaRPr lang="en-US"/>
          </a:p>
        </p:txBody>
      </p:sp>
    </p:spTree>
    <p:extLst>
      <p:ext uri="{BB962C8B-B14F-4D97-AF65-F5344CB8AC3E}">
        <p14:creationId xmlns:p14="http://schemas.microsoft.com/office/powerpoint/2010/main" val="2206076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DB5D8C27-49BF-F745-BAFA-DBC36828250A}" type="slidenum">
              <a:rPr lang="en-US"/>
              <a:pPr>
                <a:defRPr/>
              </a:pPr>
              <a:t>‹#›</a:t>
            </a:fld>
            <a:endParaRPr lang="en-US"/>
          </a:p>
        </p:txBody>
      </p:sp>
    </p:spTree>
    <p:extLst>
      <p:ext uri="{BB962C8B-B14F-4D97-AF65-F5344CB8AC3E}">
        <p14:creationId xmlns:p14="http://schemas.microsoft.com/office/powerpoint/2010/main" val="4030141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1F24412-0C4E-AB42-8BAB-9FA952865562}" type="slidenum">
              <a:rPr lang="en-US"/>
              <a:pPr>
                <a:defRPr/>
              </a:pPr>
              <a:t>‹#›</a:t>
            </a:fld>
            <a:endParaRPr lang="en-US"/>
          </a:p>
        </p:txBody>
      </p:sp>
    </p:spTree>
    <p:extLst>
      <p:ext uri="{BB962C8B-B14F-4D97-AF65-F5344CB8AC3E}">
        <p14:creationId xmlns:p14="http://schemas.microsoft.com/office/powerpoint/2010/main" val="3258349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856C0E7-8E55-AC4D-9BD4-02BDF63E887D}" type="slidenum">
              <a:rPr lang="en-US"/>
              <a:pPr>
                <a:defRPr/>
              </a:pPr>
              <a:t>‹#›</a:t>
            </a:fld>
            <a:endParaRPr lang="en-US"/>
          </a:p>
        </p:txBody>
      </p:sp>
    </p:spTree>
    <p:extLst>
      <p:ext uri="{BB962C8B-B14F-4D97-AF65-F5344CB8AC3E}">
        <p14:creationId xmlns:p14="http://schemas.microsoft.com/office/powerpoint/2010/main" val="1642388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BB079A8-A047-9B49-A480-FD789A0F6C6D}" type="slidenum">
              <a:rPr lang="en-US"/>
              <a:pPr>
                <a:defRPr/>
              </a:pPr>
              <a:t>‹#›</a:t>
            </a:fld>
            <a:endParaRPr lang="en-US"/>
          </a:p>
        </p:txBody>
      </p:sp>
    </p:spTree>
    <p:extLst>
      <p:ext uri="{BB962C8B-B14F-4D97-AF65-F5344CB8AC3E}">
        <p14:creationId xmlns:p14="http://schemas.microsoft.com/office/powerpoint/2010/main" val="1156501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60519C-C476-4B43-BF0F-EC711FB6973B}" type="datetimeFigureOut">
              <a:rPr lang="en-GB" smtClean="0"/>
              <a:t>23/8/17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2238674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090437C-026A-FB4F-BA92-7EF1F31A671F}" type="slidenum">
              <a:rPr lang="en-US"/>
              <a:pPr>
                <a:defRPr/>
              </a:pPr>
              <a:t>‹#›</a:t>
            </a:fld>
            <a:endParaRPr lang="en-US"/>
          </a:p>
        </p:txBody>
      </p:sp>
    </p:spTree>
    <p:extLst>
      <p:ext uri="{BB962C8B-B14F-4D97-AF65-F5344CB8AC3E}">
        <p14:creationId xmlns:p14="http://schemas.microsoft.com/office/powerpoint/2010/main" val="4081101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B5824B3-729D-E545-AAAF-62FD3674761E}" type="slidenum">
              <a:rPr lang="en-US"/>
              <a:pPr>
                <a:defRPr/>
              </a:pPr>
              <a:t>‹#›</a:t>
            </a:fld>
            <a:endParaRPr lang="en-US"/>
          </a:p>
        </p:txBody>
      </p:sp>
    </p:spTree>
    <p:extLst>
      <p:ext uri="{BB962C8B-B14F-4D97-AF65-F5344CB8AC3E}">
        <p14:creationId xmlns:p14="http://schemas.microsoft.com/office/powerpoint/2010/main" val="17381163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4D2F6EE-BBF3-5141-B8AB-C6068337ABFD}" type="slidenum">
              <a:rPr lang="en-US"/>
              <a:pPr>
                <a:defRPr/>
              </a:pPr>
              <a:t>‹#›</a:t>
            </a:fld>
            <a:endParaRPr lang="en-US"/>
          </a:p>
        </p:txBody>
      </p:sp>
    </p:spTree>
    <p:extLst>
      <p:ext uri="{BB962C8B-B14F-4D97-AF65-F5344CB8AC3E}">
        <p14:creationId xmlns:p14="http://schemas.microsoft.com/office/powerpoint/2010/main" val="2384468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316F0A7-8ED8-7B4F-812F-F14E0BA208CE}" type="slidenum">
              <a:rPr lang="en-US"/>
              <a:pPr>
                <a:defRPr/>
              </a:pPr>
              <a:t>‹#›</a:t>
            </a:fld>
            <a:endParaRPr lang="en-US"/>
          </a:p>
        </p:txBody>
      </p:sp>
    </p:spTree>
    <p:extLst>
      <p:ext uri="{BB962C8B-B14F-4D97-AF65-F5344CB8AC3E}">
        <p14:creationId xmlns:p14="http://schemas.microsoft.com/office/powerpoint/2010/main" val="4280992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EC8A942-2F7C-9D45-AD77-A0A0A00263B9}" type="slidenum">
              <a:rPr lang="en-US"/>
              <a:pPr>
                <a:defRPr/>
              </a:pPr>
              <a:t>‹#›</a:t>
            </a:fld>
            <a:endParaRPr lang="en-US"/>
          </a:p>
        </p:txBody>
      </p:sp>
    </p:spTree>
    <p:extLst>
      <p:ext uri="{BB962C8B-B14F-4D97-AF65-F5344CB8AC3E}">
        <p14:creationId xmlns:p14="http://schemas.microsoft.com/office/powerpoint/2010/main" val="2062527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F0C5AB2-4470-BE42-8943-BF32C3458095}" type="slidenum">
              <a:rPr lang="en-US"/>
              <a:pPr>
                <a:defRPr/>
              </a:pPr>
              <a:t>‹#›</a:t>
            </a:fld>
            <a:endParaRPr lang="en-US"/>
          </a:p>
        </p:txBody>
      </p:sp>
    </p:spTree>
    <p:extLst>
      <p:ext uri="{BB962C8B-B14F-4D97-AF65-F5344CB8AC3E}">
        <p14:creationId xmlns:p14="http://schemas.microsoft.com/office/powerpoint/2010/main" val="767160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5AE9378-F72B-684F-98A0-3A30DF282171}" type="slidenum">
              <a:rPr lang="en-US"/>
              <a:pPr>
                <a:defRPr/>
              </a:pPr>
              <a:t>‹#›</a:t>
            </a:fld>
            <a:endParaRPr lang="en-US"/>
          </a:p>
        </p:txBody>
      </p:sp>
    </p:spTree>
    <p:extLst>
      <p:ext uri="{BB962C8B-B14F-4D97-AF65-F5344CB8AC3E}">
        <p14:creationId xmlns:p14="http://schemas.microsoft.com/office/powerpoint/2010/main" val="1870473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A9D713-6819-1D4E-84A6-1BF5E45C69EF}" type="slidenum">
              <a:rPr lang="en-US"/>
              <a:pPr>
                <a:defRPr/>
              </a:pPr>
              <a:t>‹#›</a:t>
            </a:fld>
            <a:endParaRPr lang="en-US"/>
          </a:p>
        </p:txBody>
      </p:sp>
    </p:spTree>
    <p:extLst>
      <p:ext uri="{BB962C8B-B14F-4D97-AF65-F5344CB8AC3E}">
        <p14:creationId xmlns:p14="http://schemas.microsoft.com/office/powerpoint/2010/main" val="2101361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902075"/>
            <a:ext cx="3400425" cy="2949575"/>
            <a:chOff x="0" y="2458"/>
            <a:chExt cx="2142" cy="1858"/>
          </a:xfrm>
        </p:grpSpPr>
        <p:sp>
          <p:nvSpPr>
            <p:cNvPr id="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9"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altLang="en-US">
                <a:cs typeface="+mn-cs"/>
              </a:endParaRPr>
            </a:p>
          </p:txBody>
        </p:sp>
        <p:sp>
          <p:nvSpPr>
            <p:cNvPr id="10"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altLang="en-US">
                <a:cs typeface="+mn-cs"/>
              </a:endParaRPr>
            </a:p>
          </p:txBody>
        </p:sp>
        <p:sp>
          <p:nvSpPr>
            <p:cNvPr id="11"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altLang="en-US">
                <a:cs typeface="+mn-cs"/>
              </a:endParaRPr>
            </a:p>
          </p:txBody>
        </p:sp>
      </p:grpSp>
      <p:sp>
        <p:nvSpPr>
          <p:cNvPr id="79882" name="Rectangle 1034"/>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036"/>
          <p:cNvSpPr>
            <a:spLocks noGrp="1" noChangeArrowheads="1"/>
          </p:cNvSpPr>
          <p:nvPr>
            <p:ph type="dt" sz="quarter" idx="10"/>
          </p:nvPr>
        </p:nvSpPr>
        <p:spPr/>
        <p:txBody>
          <a:bodyPr/>
          <a:lstStyle>
            <a:lvl1pPr>
              <a:defRPr/>
            </a:lvl1pPr>
          </a:lstStyle>
          <a:p>
            <a:pPr>
              <a:defRPr/>
            </a:pPr>
            <a:endParaRPr lang="en-US"/>
          </a:p>
        </p:txBody>
      </p:sp>
      <p:sp>
        <p:nvSpPr>
          <p:cNvPr id="13" name="Rectangle 1037"/>
          <p:cNvSpPr>
            <a:spLocks noGrp="1" noChangeArrowheads="1"/>
          </p:cNvSpPr>
          <p:nvPr>
            <p:ph type="ftr" sz="quarter" idx="11"/>
          </p:nvPr>
        </p:nvSpPr>
        <p:spPr/>
        <p:txBody>
          <a:bodyPr/>
          <a:lstStyle>
            <a:lvl1pPr>
              <a:defRPr/>
            </a:lvl1pPr>
          </a:lstStyle>
          <a:p>
            <a:pPr>
              <a:defRPr/>
            </a:pPr>
            <a:endParaRPr lang="en-US"/>
          </a:p>
        </p:txBody>
      </p:sp>
      <p:sp>
        <p:nvSpPr>
          <p:cNvPr id="14" name="Rectangle 1038"/>
          <p:cNvSpPr>
            <a:spLocks noGrp="1" noChangeArrowheads="1"/>
          </p:cNvSpPr>
          <p:nvPr>
            <p:ph type="sldNum" sz="quarter" idx="12"/>
          </p:nvPr>
        </p:nvSpPr>
        <p:spPr/>
        <p:txBody>
          <a:bodyPr/>
          <a:lstStyle>
            <a:lvl1pPr>
              <a:defRPr/>
            </a:lvl1pPr>
          </a:lstStyle>
          <a:p>
            <a:pPr>
              <a:defRPr/>
            </a:pPr>
            <a:fld id="{289B38B3-DBBB-024D-9D35-0DF05FC53815}" type="slidenum">
              <a:rPr lang="en-US"/>
              <a:pPr>
                <a:defRPr/>
              </a:pPr>
              <a:t>‹#›</a:t>
            </a:fld>
            <a:endParaRPr lang="en-US"/>
          </a:p>
        </p:txBody>
      </p:sp>
    </p:spTree>
    <p:extLst>
      <p:ext uri="{BB962C8B-B14F-4D97-AF65-F5344CB8AC3E}">
        <p14:creationId xmlns:p14="http://schemas.microsoft.com/office/powerpoint/2010/main" val="3482691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E5588C4-152E-7647-842F-906ADC28F67D}" type="slidenum">
              <a:rPr lang="en-US"/>
              <a:pPr>
                <a:defRPr/>
              </a:pPr>
              <a:t>‹#›</a:t>
            </a:fld>
            <a:endParaRPr lang="en-US"/>
          </a:p>
        </p:txBody>
      </p:sp>
    </p:spTree>
    <p:extLst>
      <p:ext uri="{BB962C8B-B14F-4D97-AF65-F5344CB8AC3E}">
        <p14:creationId xmlns:p14="http://schemas.microsoft.com/office/powerpoint/2010/main" val="203590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60519C-C476-4B43-BF0F-EC711FB6973B}" type="datetimeFigureOut">
              <a:rPr lang="en-GB" smtClean="0"/>
              <a:t>23/8/17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1645828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B6F292B-697C-8E40-8508-FC40DC9454DC}" type="slidenum">
              <a:rPr lang="en-US"/>
              <a:pPr>
                <a:defRPr/>
              </a:pPr>
              <a:t>‹#›</a:t>
            </a:fld>
            <a:endParaRPr lang="en-US"/>
          </a:p>
        </p:txBody>
      </p:sp>
    </p:spTree>
    <p:extLst>
      <p:ext uri="{BB962C8B-B14F-4D97-AF65-F5344CB8AC3E}">
        <p14:creationId xmlns:p14="http://schemas.microsoft.com/office/powerpoint/2010/main" val="25384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CC5B8279-A0F3-D34F-9ECB-5C990AE99D45}" type="slidenum">
              <a:rPr lang="en-US"/>
              <a:pPr>
                <a:defRPr/>
              </a:pPr>
              <a:t>‹#›</a:t>
            </a:fld>
            <a:endParaRPr lang="en-US"/>
          </a:p>
        </p:txBody>
      </p:sp>
    </p:spTree>
    <p:extLst>
      <p:ext uri="{BB962C8B-B14F-4D97-AF65-F5344CB8AC3E}">
        <p14:creationId xmlns:p14="http://schemas.microsoft.com/office/powerpoint/2010/main" val="18498249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F84C2838-29A6-6F46-9023-62588CA67D00}" type="slidenum">
              <a:rPr lang="en-US"/>
              <a:pPr>
                <a:defRPr/>
              </a:pPr>
              <a:t>‹#›</a:t>
            </a:fld>
            <a:endParaRPr lang="en-US"/>
          </a:p>
        </p:txBody>
      </p:sp>
    </p:spTree>
    <p:extLst>
      <p:ext uri="{BB962C8B-B14F-4D97-AF65-F5344CB8AC3E}">
        <p14:creationId xmlns:p14="http://schemas.microsoft.com/office/powerpoint/2010/main" val="17004725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05AC1BFA-31B4-1845-9BFF-E1844A0D5412}" type="slidenum">
              <a:rPr lang="en-US"/>
              <a:pPr>
                <a:defRPr/>
              </a:pPr>
              <a:t>‹#›</a:t>
            </a:fld>
            <a:endParaRPr lang="en-US"/>
          </a:p>
        </p:txBody>
      </p:sp>
    </p:spTree>
    <p:extLst>
      <p:ext uri="{BB962C8B-B14F-4D97-AF65-F5344CB8AC3E}">
        <p14:creationId xmlns:p14="http://schemas.microsoft.com/office/powerpoint/2010/main" val="1013161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5A1D06EC-39A2-7F46-8E15-890BD20501AE}" type="slidenum">
              <a:rPr lang="en-US"/>
              <a:pPr>
                <a:defRPr/>
              </a:pPr>
              <a:t>‹#›</a:t>
            </a:fld>
            <a:endParaRPr lang="en-US"/>
          </a:p>
        </p:txBody>
      </p:sp>
    </p:spTree>
    <p:extLst>
      <p:ext uri="{BB962C8B-B14F-4D97-AF65-F5344CB8AC3E}">
        <p14:creationId xmlns:p14="http://schemas.microsoft.com/office/powerpoint/2010/main" val="24741439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4315B797-9352-BB4A-815F-DCBAEC9990E9}" type="slidenum">
              <a:rPr lang="en-US"/>
              <a:pPr>
                <a:defRPr/>
              </a:pPr>
              <a:t>‹#›</a:t>
            </a:fld>
            <a:endParaRPr lang="en-US"/>
          </a:p>
        </p:txBody>
      </p:sp>
    </p:spTree>
    <p:extLst>
      <p:ext uri="{BB962C8B-B14F-4D97-AF65-F5344CB8AC3E}">
        <p14:creationId xmlns:p14="http://schemas.microsoft.com/office/powerpoint/2010/main" val="2505184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218813E-F016-2B49-87F8-2837F1DCBFD3}" type="slidenum">
              <a:rPr lang="en-US"/>
              <a:pPr>
                <a:defRPr/>
              </a:pPr>
              <a:t>‹#›</a:t>
            </a:fld>
            <a:endParaRPr lang="en-US"/>
          </a:p>
        </p:txBody>
      </p:sp>
    </p:spTree>
    <p:extLst>
      <p:ext uri="{BB962C8B-B14F-4D97-AF65-F5344CB8AC3E}">
        <p14:creationId xmlns:p14="http://schemas.microsoft.com/office/powerpoint/2010/main" val="2474565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01C3497-E307-2A47-9A3D-4723C62A5D3F}" type="slidenum">
              <a:rPr lang="en-US"/>
              <a:pPr>
                <a:defRPr/>
              </a:pPr>
              <a:t>‹#›</a:t>
            </a:fld>
            <a:endParaRPr lang="en-US"/>
          </a:p>
        </p:txBody>
      </p:sp>
    </p:spTree>
    <p:extLst>
      <p:ext uri="{BB962C8B-B14F-4D97-AF65-F5344CB8AC3E}">
        <p14:creationId xmlns:p14="http://schemas.microsoft.com/office/powerpoint/2010/main" val="383920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C7A7751-B908-3C47-A104-18B024FD9388}" type="slidenum">
              <a:rPr lang="en-US"/>
              <a:pPr>
                <a:defRPr/>
              </a:pPr>
              <a:t>‹#›</a:t>
            </a:fld>
            <a:endParaRPr lang="en-US"/>
          </a:p>
        </p:txBody>
      </p:sp>
    </p:spTree>
    <p:extLst>
      <p:ext uri="{BB962C8B-B14F-4D97-AF65-F5344CB8AC3E}">
        <p14:creationId xmlns:p14="http://schemas.microsoft.com/office/powerpoint/2010/main" val="3702227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596E2101-5FF2-1A4D-8D21-13CDBA777629}" type="slidenum">
              <a:rPr lang="en-US"/>
              <a:pPr>
                <a:defRPr/>
              </a:pPr>
              <a:t>‹#›</a:t>
            </a:fld>
            <a:endParaRPr lang="en-US"/>
          </a:p>
        </p:txBody>
      </p:sp>
    </p:spTree>
    <p:extLst>
      <p:ext uri="{BB962C8B-B14F-4D97-AF65-F5344CB8AC3E}">
        <p14:creationId xmlns:p14="http://schemas.microsoft.com/office/powerpoint/2010/main" val="43229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0519C-C476-4B43-BF0F-EC711FB6973B}" type="datetimeFigureOut">
              <a:rPr lang="en-GB" smtClean="0"/>
              <a:t>23/8/17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1970620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7C38DDB-AD42-7749-A1F9-F27337B85263}" type="slidenum">
              <a:rPr lang="en-US"/>
              <a:pPr>
                <a:defRPr/>
              </a:pPr>
              <a:t>‹#›</a:t>
            </a:fld>
            <a:endParaRPr lang="en-US"/>
          </a:p>
        </p:txBody>
      </p:sp>
    </p:spTree>
    <p:extLst>
      <p:ext uri="{BB962C8B-B14F-4D97-AF65-F5344CB8AC3E}">
        <p14:creationId xmlns:p14="http://schemas.microsoft.com/office/powerpoint/2010/main" val="788310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D8B33E3-5B3F-4142-8312-43182F51006F}" type="slidenum">
              <a:rPr lang="en-US"/>
              <a:pPr>
                <a:defRPr/>
              </a:pPr>
              <a:t>‹#›</a:t>
            </a:fld>
            <a:endParaRPr lang="en-US"/>
          </a:p>
        </p:txBody>
      </p:sp>
    </p:spTree>
    <p:extLst>
      <p:ext uri="{BB962C8B-B14F-4D97-AF65-F5344CB8AC3E}">
        <p14:creationId xmlns:p14="http://schemas.microsoft.com/office/powerpoint/2010/main" val="303990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55E04088-C264-B94A-99D3-E92650094C9B}" type="slidenum">
              <a:rPr lang="en-US"/>
              <a:pPr>
                <a:defRPr/>
              </a:pPr>
              <a:t>‹#›</a:t>
            </a:fld>
            <a:endParaRPr lang="en-US"/>
          </a:p>
        </p:txBody>
      </p:sp>
    </p:spTree>
    <p:extLst>
      <p:ext uri="{BB962C8B-B14F-4D97-AF65-F5344CB8AC3E}">
        <p14:creationId xmlns:p14="http://schemas.microsoft.com/office/powerpoint/2010/main" val="3113466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C7E18EF-5446-984B-A36D-AF1FC0C71476}" type="slidenum">
              <a:rPr lang="en-US"/>
              <a:pPr>
                <a:defRPr/>
              </a:pPr>
              <a:t>‹#›</a:t>
            </a:fld>
            <a:endParaRPr lang="en-US"/>
          </a:p>
        </p:txBody>
      </p:sp>
    </p:spTree>
    <p:extLst>
      <p:ext uri="{BB962C8B-B14F-4D97-AF65-F5344CB8AC3E}">
        <p14:creationId xmlns:p14="http://schemas.microsoft.com/office/powerpoint/2010/main" val="41640382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024F2D7-6FAE-C148-9979-03D7EB12C250}" type="slidenum">
              <a:rPr lang="en-US"/>
              <a:pPr>
                <a:defRPr/>
              </a:pPr>
              <a:t>‹#›</a:t>
            </a:fld>
            <a:endParaRPr lang="en-US"/>
          </a:p>
        </p:txBody>
      </p:sp>
    </p:spTree>
    <p:extLst>
      <p:ext uri="{BB962C8B-B14F-4D97-AF65-F5344CB8AC3E}">
        <p14:creationId xmlns:p14="http://schemas.microsoft.com/office/powerpoint/2010/main" val="671414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EF8CB562-9AE6-EC44-8ABE-818A23DBDFD7}" type="slidenum">
              <a:rPr lang="en-US"/>
              <a:pPr>
                <a:defRPr/>
              </a:pPr>
              <a:t>‹#›</a:t>
            </a:fld>
            <a:endParaRPr lang="en-US"/>
          </a:p>
        </p:txBody>
      </p:sp>
    </p:spTree>
    <p:extLst>
      <p:ext uri="{BB962C8B-B14F-4D97-AF65-F5344CB8AC3E}">
        <p14:creationId xmlns:p14="http://schemas.microsoft.com/office/powerpoint/2010/main" val="1583437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C2D129B-B5A1-8245-AA8F-2E8E9FFA4621}" type="slidenum">
              <a:rPr lang="en-US"/>
              <a:pPr>
                <a:defRPr/>
              </a:pPr>
              <a:t>‹#›</a:t>
            </a:fld>
            <a:endParaRPr lang="en-US"/>
          </a:p>
        </p:txBody>
      </p:sp>
    </p:spTree>
    <p:extLst>
      <p:ext uri="{BB962C8B-B14F-4D97-AF65-F5344CB8AC3E}">
        <p14:creationId xmlns:p14="http://schemas.microsoft.com/office/powerpoint/2010/main" val="1688738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5C49D13-15E9-BD41-963F-E833D8D040C4}" type="slidenum">
              <a:rPr lang="en-US"/>
              <a:pPr>
                <a:defRPr/>
              </a:pPr>
              <a:t>‹#›</a:t>
            </a:fld>
            <a:endParaRPr lang="en-US"/>
          </a:p>
        </p:txBody>
      </p:sp>
    </p:spTree>
    <p:extLst>
      <p:ext uri="{BB962C8B-B14F-4D97-AF65-F5344CB8AC3E}">
        <p14:creationId xmlns:p14="http://schemas.microsoft.com/office/powerpoint/2010/main" val="30453009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3D75634F-4953-404B-9191-3F25F8700110}" type="slidenum">
              <a:rPr lang="en-US"/>
              <a:pPr>
                <a:defRPr/>
              </a:pPr>
              <a:t>‹#›</a:t>
            </a:fld>
            <a:endParaRPr lang="en-US"/>
          </a:p>
        </p:txBody>
      </p:sp>
    </p:spTree>
    <p:extLst>
      <p:ext uri="{BB962C8B-B14F-4D97-AF65-F5344CB8AC3E}">
        <p14:creationId xmlns:p14="http://schemas.microsoft.com/office/powerpoint/2010/main" val="34218451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121E2CAF-E9BD-CC43-A341-8148859A8FC7}" type="slidenum">
              <a:rPr lang="en-US"/>
              <a:pPr>
                <a:defRPr/>
              </a:pPr>
              <a:t>‹#›</a:t>
            </a:fld>
            <a:endParaRPr lang="en-US"/>
          </a:p>
        </p:txBody>
      </p:sp>
    </p:spTree>
    <p:extLst>
      <p:ext uri="{BB962C8B-B14F-4D97-AF65-F5344CB8AC3E}">
        <p14:creationId xmlns:p14="http://schemas.microsoft.com/office/powerpoint/2010/main" val="105353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60519C-C476-4B43-BF0F-EC711FB6973B}" type="datetimeFigureOut">
              <a:rPr lang="en-GB" smtClean="0"/>
              <a:t>23/8/17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3231099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51AC2639-B279-934A-A567-F51CD96B1710}" type="slidenum">
              <a:rPr lang="en-US"/>
              <a:pPr>
                <a:defRPr/>
              </a:pPr>
              <a:t>‹#›</a:t>
            </a:fld>
            <a:endParaRPr lang="en-US"/>
          </a:p>
        </p:txBody>
      </p:sp>
    </p:spTree>
    <p:extLst>
      <p:ext uri="{BB962C8B-B14F-4D97-AF65-F5344CB8AC3E}">
        <p14:creationId xmlns:p14="http://schemas.microsoft.com/office/powerpoint/2010/main" val="185105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7371353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7193515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71492184"/>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8055353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834596"/>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42947251"/>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78389691"/>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4258597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257159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60519C-C476-4B43-BF0F-EC711FB6973B}" type="datetimeFigureOut">
              <a:rPr lang="en-GB" smtClean="0"/>
              <a:t>23/8/17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DF1918-5BF6-41CB-97C2-871DDE7353AF}" type="slidenum">
              <a:rPr lang="en-GB" smtClean="0"/>
              <a:t>‹#›</a:t>
            </a:fld>
            <a:endParaRPr lang="en-GB"/>
          </a:p>
        </p:txBody>
      </p:sp>
    </p:spTree>
    <p:extLst>
      <p:ext uri="{BB962C8B-B14F-4D97-AF65-F5344CB8AC3E}">
        <p14:creationId xmlns:p14="http://schemas.microsoft.com/office/powerpoint/2010/main" val="16737106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17998459"/>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5382814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3709557921"/>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2248938053"/>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1233540533"/>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3604308592"/>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2938795984"/>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184906398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77516362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36056987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slideLayout" Target="../slideLayouts/slideLayout115.xml"/><Relationship Id="rId14" Type="http://schemas.openxmlformats.org/officeDocument/2006/relationships/theme" Target="../theme/theme10.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1.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2.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slideLayout" Target="../slideLayouts/slideLayout149.xml"/><Relationship Id="rId13" Type="http://schemas.openxmlformats.org/officeDocument/2006/relationships/theme" Target="../theme/theme13.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theme" Target="../theme/theme14.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69.xml"/><Relationship Id="rId20" Type="http://schemas.openxmlformats.org/officeDocument/2006/relationships/slideLayout" Target="../slideLayouts/slideLayout180.xml"/><Relationship Id="rId21" Type="http://schemas.openxmlformats.org/officeDocument/2006/relationships/slideLayout" Target="../slideLayouts/slideLayout181.xml"/><Relationship Id="rId22" Type="http://schemas.openxmlformats.org/officeDocument/2006/relationships/slideLayout" Target="../slideLayouts/slideLayout182.xml"/><Relationship Id="rId23" Type="http://schemas.openxmlformats.org/officeDocument/2006/relationships/theme" Target="../theme/theme15.xml"/><Relationship Id="rId10" Type="http://schemas.openxmlformats.org/officeDocument/2006/relationships/slideLayout" Target="../slideLayouts/slideLayout170.xml"/><Relationship Id="rId11" Type="http://schemas.openxmlformats.org/officeDocument/2006/relationships/slideLayout" Target="../slideLayouts/slideLayout171.xml"/><Relationship Id="rId12" Type="http://schemas.openxmlformats.org/officeDocument/2006/relationships/slideLayout" Target="../slideLayouts/slideLayout172.xml"/><Relationship Id="rId13" Type="http://schemas.openxmlformats.org/officeDocument/2006/relationships/slideLayout" Target="../slideLayouts/slideLayout173.xml"/><Relationship Id="rId14" Type="http://schemas.openxmlformats.org/officeDocument/2006/relationships/slideLayout" Target="../slideLayouts/slideLayout174.xml"/><Relationship Id="rId15" Type="http://schemas.openxmlformats.org/officeDocument/2006/relationships/slideLayout" Target="../slideLayouts/slideLayout175.xml"/><Relationship Id="rId16" Type="http://schemas.openxmlformats.org/officeDocument/2006/relationships/slideLayout" Target="../slideLayouts/slideLayout176.xml"/><Relationship Id="rId17" Type="http://schemas.openxmlformats.org/officeDocument/2006/relationships/slideLayout" Target="../slideLayouts/slideLayout177.xml"/><Relationship Id="rId18" Type="http://schemas.openxmlformats.org/officeDocument/2006/relationships/slideLayout" Target="../slideLayouts/slideLayout178.xml"/><Relationship Id="rId19" Type="http://schemas.openxmlformats.org/officeDocument/2006/relationships/slideLayout" Target="../slideLayouts/slideLayout179.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theme" Target="../theme/theme16.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theme" Target="../theme/theme17.xml"/><Relationship Id="rId13" Type="http://schemas.openxmlformats.org/officeDocument/2006/relationships/image" Target="../media/image2.jpeg"/><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15.xml"/><Relationship Id="rId12" Type="http://schemas.openxmlformats.org/officeDocument/2006/relationships/slideLayout" Target="../slideLayouts/slideLayout216.xml"/><Relationship Id="rId13" Type="http://schemas.openxmlformats.org/officeDocument/2006/relationships/slideLayout" Target="../slideLayouts/slideLayout217.xml"/><Relationship Id="rId14" Type="http://schemas.openxmlformats.org/officeDocument/2006/relationships/theme" Target="../theme/theme18.xml"/><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9" Type="http://schemas.openxmlformats.org/officeDocument/2006/relationships/slideLayout" Target="../slideLayouts/slideLayout213.xml"/><Relationship Id="rId10" Type="http://schemas.openxmlformats.org/officeDocument/2006/relationships/slideLayout" Target="../slideLayouts/slideLayout21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28.xml"/><Relationship Id="rId12" Type="http://schemas.openxmlformats.org/officeDocument/2006/relationships/slideLayout" Target="../slideLayouts/slideLayout229.xml"/><Relationship Id="rId13" Type="http://schemas.openxmlformats.org/officeDocument/2006/relationships/theme" Target="../theme/theme19.xml"/><Relationship Id="rId14" Type="http://schemas.openxmlformats.org/officeDocument/2006/relationships/image" Target="../media/image3.png"/><Relationship Id="rId1" Type="http://schemas.openxmlformats.org/officeDocument/2006/relationships/slideLayout" Target="../slideLayouts/slideLayout218.xml"/><Relationship Id="rId2" Type="http://schemas.openxmlformats.org/officeDocument/2006/relationships/slideLayout" Target="../slideLayouts/slideLayout219.xml"/><Relationship Id="rId3" Type="http://schemas.openxmlformats.org/officeDocument/2006/relationships/slideLayout" Target="../slideLayouts/slideLayout220.xml"/><Relationship Id="rId4" Type="http://schemas.openxmlformats.org/officeDocument/2006/relationships/slideLayout" Target="../slideLayouts/slideLayout221.xml"/><Relationship Id="rId5" Type="http://schemas.openxmlformats.org/officeDocument/2006/relationships/slideLayout" Target="../slideLayouts/slideLayout222.xml"/><Relationship Id="rId6" Type="http://schemas.openxmlformats.org/officeDocument/2006/relationships/slideLayout" Target="../slideLayouts/slideLayout223.xml"/><Relationship Id="rId7" Type="http://schemas.openxmlformats.org/officeDocument/2006/relationships/slideLayout" Target="../slideLayouts/slideLayout224.xml"/><Relationship Id="rId8" Type="http://schemas.openxmlformats.org/officeDocument/2006/relationships/slideLayout" Target="../slideLayouts/slideLayout225.xml"/><Relationship Id="rId9" Type="http://schemas.openxmlformats.org/officeDocument/2006/relationships/slideLayout" Target="../slideLayouts/slideLayout226.xml"/><Relationship Id="rId10"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40.xml"/><Relationship Id="rId12" Type="http://schemas.openxmlformats.org/officeDocument/2006/relationships/theme" Target="../theme/theme20.xml"/><Relationship Id="rId1" Type="http://schemas.openxmlformats.org/officeDocument/2006/relationships/slideLayout" Target="../slideLayouts/slideLayout230.xml"/><Relationship Id="rId2" Type="http://schemas.openxmlformats.org/officeDocument/2006/relationships/slideLayout" Target="../slideLayouts/slideLayout231.xml"/><Relationship Id="rId3" Type="http://schemas.openxmlformats.org/officeDocument/2006/relationships/slideLayout" Target="../slideLayouts/slideLayout232.xml"/><Relationship Id="rId4" Type="http://schemas.openxmlformats.org/officeDocument/2006/relationships/slideLayout" Target="../slideLayouts/slideLayout233.xml"/><Relationship Id="rId5" Type="http://schemas.openxmlformats.org/officeDocument/2006/relationships/slideLayout" Target="../slideLayouts/slideLayout234.xml"/><Relationship Id="rId6" Type="http://schemas.openxmlformats.org/officeDocument/2006/relationships/slideLayout" Target="../slideLayouts/slideLayout235.xml"/><Relationship Id="rId7" Type="http://schemas.openxmlformats.org/officeDocument/2006/relationships/slideLayout" Target="../slideLayouts/slideLayout236.xml"/><Relationship Id="rId8" Type="http://schemas.openxmlformats.org/officeDocument/2006/relationships/slideLayout" Target="../slideLayouts/slideLayout237.xml"/><Relationship Id="rId9" Type="http://schemas.openxmlformats.org/officeDocument/2006/relationships/slideLayout" Target="../slideLayouts/slideLayout238.xml"/><Relationship Id="rId10" Type="http://schemas.openxmlformats.org/officeDocument/2006/relationships/slideLayout" Target="../slideLayouts/slideLayout23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51.xml"/><Relationship Id="rId12" Type="http://schemas.openxmlformats.org/officeDocument/2006/relationships/theme" Target="../theme/theme21.xml"/><Relationship Id="rId1" Type="http://schemas.openxmlformats.org/officeDocument/2006/relationships/slideLayout" Target="../slideLayouts/slideLayout241.xml"/><Relationship Id="rId2" Type="http://schemas.openxmlformats.org/officeDocument/2006/relationships/slideLayout" Target="../slideLayouts/slideLayout242.xml"/><Relationship Id="rId3" Type="http://schemas.openxmlformats.org/officeDocument/2006/relationships/slideLayout" Target="../slideLayouts/slideLayout243.xml"/><Relationship Id="rId4" Type="http://schemas.openxmlformats.org/officeDocument/2006/relationships/slideLayout" Target="../slideLayouts/slideLayout244.xml"/><Relationship Id="rId5" Type="http://schemas.openxmlformats.org/officeDocument/2006/relationships/slideLayout" Target="../slideLayouts/slideLayout245.xml"/><Relationship Id="rId6" Type="http://schemas.openxmlformats.org/officeDocument/2006/relationships/slideLayout" Target="../slideLayouts/slideLayout246.xml"/><Relationship Id="rId7" Type="http://schemas.openxmlformats.org/officeDocument/2006/relationships/slideLayout" Target="../slideLayouts/slideLayout247.xml"/><Relationship Id="rId8" Type="http://schemas.openxmlformats.org/officeDocument/2006/relationships/slideLayout" Target="../slideLayouts/slideLayout248.xml"/><Relationship Id="rId9" Type="http://schemas.openxmlformats.org/officeDocument/2006/relationships/slideLayout" Target="../slideLayouts/slideLayout249.xml"/><Relationship Id="rId10" Type="http://schemas.openxmlformats.org/officeDocument/2006/relationships/slideLayout" Target="../slideLayouts/slideLayout25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62.xml"/><Relationship Id="rId12" Type="http://schemas.openxmlformats.org/officeDocument/2006/relationships/slideLayout" Target="../slideLayouts/slideLayout263.xml"/><Relationship Id="rId13" Type="http://schemas.openxmlformats.org/officeDocument/2006/relationships/theme" Target="../theme/theme22.xml"/><Relationship Id="rId14" Type="http://schemas.openxmlformats.org/officeDocument/2006/relationships/image" Target="../media/image4.jpeg"/><Relationship Id="rId1" Type="http://schemas.openxmlformats.org/officeDocument/2006/relationships/slideLayout" Target="../slideLayouts/slideLayout252.xml"/><Relationship Id="rId2" Type="http://schemas.openxmlformats.org/officeDocument/2006/relationships/slideLayout" Target="../slideLayouts/slideLayout253.xml"/><Relationship Id="rId3" Type="http://schemas.openxmlformats.org/officeDocument/2006/relationships/slideLayout" Target="../slideLayouts/slideLayout254.xml"/><Relationship Id="rId4" Type="http://schemas.openxmlformats.org/officeDocument/2006/relationships/slideLayout" Target="../slideLayouts/slideLayout255.xml"/><Relationship Id="rId5" Type="http://schemas.openxmlformats.org/officeDocument/2006/relationships/slideLayout" Target="../slideLayouts/slideLayout256.xml"/><Relationship Id="rId6" Type="http://schemas.openxmlformats.org/officeDocument/2006/relationships/slideLayout" Target="../slideLayouts/slideLayout257.xml"/><Relationship Id="rId7" Type="http://schemas.openxmlformats.org/officeDocument/2006/relationships/slideLayout" Target="../slideLayouts/slideLayout258.xml"/><Relationship Id="rId8" Type="http://schemas.openxmlformats.org/officeDocument/2006/relationships/slideLayout" Target="../slideLayouts/slideLayout259.xml"/><Relationship Id="rId9" Type="http://schemas.openxmlformats.org/officeDocument/2006/relationships/slideLayout" Target="../slideLayouts/slideLayout260.xml"/><Relationship Id="rId10"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74.xml"/><Relationship Id="rId12" Type="http://schemas.openxmlformats.org/officeDocument/2006/relationships/slideLayout" Target="../slideLayouts/slideLayout275.xml"/><Relationship Id="rId13" Type="http://schemas.openxmlformats.org/officeDocument/2006/relationships/theme" Target="../theme/theme23.xml"/><Relationship Id="rId1" Type="http://schemas.openxmlformats.org/officeDocument/2006/relationships/slideLayout" Target="../slideLayouts/slideLayout264.xml"/><Relationship Id="rId2" Type="http://schemas.openxmlformats.org/officeDocument/2006/relationships/slideLayout" Target="../slideLayouts/slideLayout265.xml"/><Relationship Id="rId3" Type="http://schemas.openxmlformats.org/officeDocument/2006/relationships/slideLayout" Target="../slideLayouts/slideLayout266.xml"/><Relationship Id="rId4" Type="http://schemas.openxmlformats.org/officeDocument/2006/relationships/slideLayout" Target="../slideLayouts/slideLayout267.xml"/><Relationship Id="rId5" Type="http://schemas.openxmlformats.org/officeDocument/2006/relationships/slideLayout" Target="../slideLayouts/slideLayout268.xml"/><Relationship Id="rId6" Type="http://schemas.openxmlformats.org/officeDocument/2006/relationships/slideLayout" Target="../slideLayouts/slideLayout269.xml"/><Relationship Id="rId7" Type="http://schemas.openxmlformats.org/officeDocument/2006/relationships/slideLayout" Target="../slideLayouts/slideLayout270.xml"/><Relationship Id="rId8" Type="http://schemas.openxmlformats.org/officeDocument/2006/relationships/slideLayout" Target="../slideLayouts/slideLayout271.xml"/><Relationship Id="rId9" Type="http://schemas.openxmlformats.org/officeDocument/2006/relationships/slideLayout" Target="../slideLayouts/slideLayout272.xml"/><Relationship Id="rId10" Type="http://schemas.openxmlformats.org/officeDocument/2006/relationships/slideLayout" Target="../slideLayouts/slideLayout27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4.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5.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6.xml"/><Relationship Id="rId13" Type="http://schemas.openxmlformats.org/officeDocument/2006/relationships/image" Target="../media/image1.jpe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7.xml"/><Relationship Id="rId13" Type="http://schemas.openxmlformats.org/officeDocument/2006/relationships/image" Target="../media/image5.wmf"/><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320.xml"/><Relationship Id="rId2" Type="http://schemas.openxmlformats.org/officeDocument/2006/relationships/theme" Target="../theme/theme2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9.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0519C-C476-4B43-BF0F-EC711FB6973B}" type="datetimeFigureOut">
              <a:rPr lang="en-GB" smtClean="0"/>
              <a:t>23/8/17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F1918-5BF6-41CB-97C2-871DDE7353AF}" type="slidenum">
              <a:rPr lang="en-GB" smtClean="0"/>
              <a:t>‹#›</a:t>
            </a:fld>
            <a:endParaRPr lang="en-GB"/>
          </a:p>
        </p:txBody>
      </p:sp>
    </p:spTree>
    <p:extLst>
      <p:ext uri="{BB962C8B-B14F-4D97-AF65-F5344CB8AC3E}">
        <p14:creationId xmlns:p14="http://schemas.microsoft.com/office/powerpoint/2010/main" val="4109109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709070"/>
      </p:ext>
    </p:extLst>
  </p:cSld>
  <p:clrMap bg1="dk2" tx1="lt1" bg2="dk1"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88030246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80258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4624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03822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1172027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9483970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7"/>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08" tIns="45704" rIns="91408" bIns="45704"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23/8/17</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8" tIns="45704" rIns="91408" bIns="45704"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742334429"/>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xmlns:p14="http://schemas.microsoft.com/office/powerpoint/2010/mai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042" algn="ctr" rtl="0" fontAlgn="base">
        <a:spcBef>
          <a:spcPct val="0"/>
        </a:spcBef>
        <a:spcAft>
          <a:spcPct val="0"/>
        </a:spcAft>
        <a:defRPr sz="4400">
          <a:solidFill>
            <a:schemeClr val="tx1"/>
          </a:solidFill>
          <a:latin typeface="Calibri" charset="0"/>
          <a:ea typeface="ＭＳ Ｐゴシック" charset="0"/>
        </a:defRPr>
      </a:lvl6pPr>
      <a:lvl7pPr marL="914085" algn="ctr" rtl="0" fontAlgn="base">
        <a:spcBef>
          <a:spcPct val="0"/>
        </a:spcBef>
        <a:spcAft>
          <a:spcPct val="0"/>
        </a:spcAft>
        <a:defRPr sz="4400">
          <a:solidFill>
            <a:schemeClr val="tx1"/>
          </a:solidFill>
          <a:latin typeface="Calibri" charset="0"/>
          <a:ea typeface="ＭＳ Ｐゴシック" charset="0"/>
        </a:defRPr>
      </a:lvl7pPr>
      <a:lvl8pPr marL="1371124" algn="ctr" rtl="0" fontAlgn="base">
        <a:spcBef>
          <a:spcPct val="0"/>
        </a:spcBef>
        <a:spcAft>
          <a:spcPct val="0"/>
        </a:spcAft>
        <a:defRPr sz="4400">
          <a:solidFill>
            <a:schemeClr val="tx1"/>
          </a:solidFill>
          <a:latin typeface="Calibri" charset="0"/>
          <a:ea typeface="ＭＳ Ｐゴシック" charset="0"/>
        </a:defRPr>
      </a:lvl8pPr>
      <a:lvl9pPr marL="1828170" algn="ctr" rtl="0" fontAlgn="base">
        <a:spcBef>
          <a:spcPct val="0"/>
        </a:spcBef>
        <a:spcAft>
          <a:spcPct val="0"/>
        </a:spcAft>
        <a:defRPr sz="4400">
          <a:solidFill>
            <a:schemeClr val="tx1"/>
          </a:solidFill>
          <a:latin typeface="Calibri" charset="0"/>
          <a:ea typeface="ＭＳ Ｐゴシック" charset="0"/>
        </a:defRPr>
      </a:lvl9pPr>
    </p:titleStyle>
    <p:bodyStyle>
      <a:lvl1pPr marL="342781" indent="-342781"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691" indent="-285652"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3726"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7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1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52"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35585701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42" algn="ctr" rtl="0" eaLnBrk="0" fontAlgn="base" hangingPunct="0">
        <a:spcBef>
          <a:spcPct val="0"/>
        </a:spcBef>
        <a:spcAft>
          <a:spcPct val="0"/>
        </a:spcAft>
        <a:defRPr sz="4400">
          <a:solidFill>
            <a:schemeClr val="tx2"/>
          </a:solidFill>
          <a:latin typeface="Times New Roman" pitchFamily="-112" charset="0"/>
        </a:defRPr>
      </a:lvl6pPr>
      <a:lvl7pPr marL="914085" algn="ctr" rtl="0" eaLnBrk="0" fontAlgn="base" hangingPunct="0">
        <a:spcBef>
          <a:spcPct val="0"/>
        </a:spcBef>
        <a:spcAft>
          <a:spcPct val="0"/>
        </a:spcAft>
        <a:defRPr sz="4400">
          <a:solidFill>
            <a:schemeClr val="tx2"/>
          </a:solidFill>
          <a:latin typeface="Times New Roman" pitchFamily="-112" charset="0"/>
        </a:defRPr>
      </a:lvl7pPr>
      <a:lvl8pPr marL="1371124" algn="ctr" rtl="0" eaLnBrk="0" fontAlgn="base" hangingPunct="0">
        <a:spcBef>
          <a:spcPct val="0"/>
        </a:spcBef>
        <a:spcAft>
          <a:spcPct val="0"/>
        </a:spcAft>
        <a:defRPr sz="4400">
          <a:solidFill>
            <a:schemeClr val="tx2"/>
          </a:solidFill>
          <a:latin typeface="Times New Roman" pitchFamily="-112" charset="0"/>
        </a:defRPr>
      </a:lvl8pPr>
      <a:lvl9pPr marL="1828170" algn="ctr" rtl="0" eaLnBrk="0" fontAlgn="base" hangingPunct="0">
        <a:spcBef>
          <a:spcPct val="0"/>
        </a:spcBef>
        <a:spcAft>
          <a:spcPct val="0"/>
        </a:spcAft>
        <a:defRPr sz="4400">
          <a:solidFill>
            <a:schemeClr val="tx2"/>
          </a:solidFill>
          <a:latin typeface="Times New Roman" pitchFamily="-112" charset="0"/>
        </a:defRPr>
      </a:lvl9pPr>
    </p:titleStyle>
    <p:bodyStyle>
      <a:lvl1pPr marL="342781" indent="-34278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8" tIns="45704" rIns="91408" bIns="45704"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defTabSz="457042" eaLnBrk="1" fontAlgn="auto" hangingPunct="1">
              <a:spcBef>
                <a:spcPts val="0"/>
              </a:spcBef>
              <a:spcAft>
                <a:spcPts val="0"/>
              </a:spcAft>
            </a:pPr>
            <a:fld id="{F0921CE0-09F0-C844-9567-91EE901B4A6D}" type="datetimeFigureOut">
              <a:rPr lang="en-US" smtClean="0">
                <a:solidFill>
                  <a:prstClr val="black">
                    <a:tint val="75000"/>
                  </a:prstClr>
                </a:solidFill>
                <a:latin typeface="Arial"/>
              </a:rPr>
              <a:pPr defTabSz="457042" eaLnBrk="1" fontAlgn="auto" hangingPunct="1">
                <a:spcBef>
                  <a:spcPts val="0"/>
                </a:spcBef>
                <a:spcAft>
                  <a:spcPts val="0"/>
                </a:spcAft>
              </a:pPr>
              <a:t>23/8/17</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defTabSz="457042" eaLnBrk="1" fontAlgn="auto" hangingPunct="1">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defTabSz="457042" eaLnBrk="1" fontAlgn="auto" hangingPunct="1">
              <a:spcBef>
                <a:spcPts val="0"/>
              </a:spcBef>
              <a:spcAft>
                <a:spcPts val="0"/>
              </a:spcAft>
            </a:pPr>
            <a:fld id="{EB521DE6-3A55-8940-8CE2-E7FB3B1EADE7}" type="slidenum">
              <a:rPr lang="en-US" smtClean="0">
                <a:solidFill>
                  <a:prstClr val="black">
                    <a:tint val="75000"/>
                  </a:prstClr>
                </a:solidFill>
                <a:latin typeface="Arial"/>
              </a:rPr>
              <a:pPr defTabSz="457042" eaLnBrk="1" fontAlgn="auto" hangingPunct="1">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8565320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xStyles>
    <p:titleStyle>
      <a:lvl1pPr algn="ctr" defTabSz="457042"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781" indent="-342781" algn="l" defTabSz="457042" rtl="0" eaLnBrk="1" latinLnBrk="0" hangingPunct="1">
        <a:spcBef>
          <a:spcPct val="20000"/>
        </a:spcBef>
        <a:buFont typeface="Arial"/>
        <a:buChar char="•"/>
        <a:defRPr sz="3200" kern="1200">
          <a:solidFill>
            <a:schemeClr val="tx1"/>
          </a:solidFill>
          <a:latin typeface="+mn-lt"/>
          <a:ea typeface="+mn-ea"/>
          <a:cs typeface="+mn-cs"/>
        </a:defRPr>
      </a:lvl1pPr>
      <a:lvl2pPr marL="742691" indent="-285652" algn="l" defTabSz="457042" rtl="0" eaLnBrk="1" latinLnBrk="0" hangingPunct="1">
        <a:spcBef>
          <a:spcPct val="20000"/>
        </a:spcBef>
        <a:buFont typeface="Arial"/>
        <a:buChar char="–"/>
        <a:defRPr sz="2800" kern="1200">
          <a:solidFill>
            <a:schemeClr val="tx1"/>
          </a:solidFill>
          <a:latin typeface="+mn-lt"/>
          <a:ea typeface="+mn-ea"/>
          <a:cs typeface="+mn-cs"/>
        </a:defRPr>
      </a:lvl2pPr>
      <a:lvl3pPr marL="1142602" indent="-228522" algn="l" defTabSz="457042" rtl="0" eaLnBrk="1" latinLnBrk="0" hangingPunct="1">
        <a:spcBef>
          <a:spcPct val="20000"/>
        </a:spcBef>
        <a:buFont typeface="Arial"/>
        <a:buChar char="•"/>
        <a:defRPr sz="2400" kern="1200">
          <a:solidFill>
            <a:schemeClr val="tx1"/>
          </a:solidFill>
          <a:latin typeface="+mn-lt"/>
          <a:ea typeface="+mn-ea"/>
          <a:cs typeface="+mn-cs"/>
        </a:defRPr>
      </a:lvl3pPr>
      <a:lvl4pPr marL="1599645" indent="-228522" algn="l" defTabSz="457042" rtl="0" eaLnBrk="1" latinLnBrk="0" hangingPunct="1">
        <a:spcBef>
          <a:spcPct val="20000"/>
        </a:spcBef>
        <a:buFont typeface="Arial"/>
        <a:buChar char="–"/>
        <a:defRPr sz="2000" kern="1200">
          <a:solidFill>
            <a:schemeClr val="tx1"/>
          </a:solidFill>
          <a:latin typeface="+mn-lt"/>
          <a:ea typeface="+mn-ea"/>
          <a:cs typeface="+mn-cs"/>
        </a:defRPr>
      </a:lvl4pPr>
      <a:lvl5pPr marL="2056686" indent="-228522" algn="l" defTabSz="457042" rtl="0" eaLnBrk="1" latinLnBrk="0" hangingPunct="1">
        <a:spcBef>
          <a:spcPct val="20000"/>
        </a:spcBef>
        <a:buFont typeface="Arial"/>
        <a:buChar char="»"/>
        <a:defRPr sz="2000" kern="1200">
          <a:solidFill>
            <a:schemeClr val="tx1"/>
          </a:solidFill>
          <a:latin typeface="+mn-lt"/>
          <a:ea typeface="+mn-ea"/>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a:defRPr/>
            </a:pPr>
            <a:fld id="{92DCEDEE-EEEB-204E-9CF4-DEE77BAB1F8C}" type="slidenum">
              <a:rPr lang="en-US"/>
              <a:pPr>
                <a:defRPr/>
              </a:pPr>
              <a:t>‹#›</a:t>
            </a:fld>
            <a:endParaRPr lang="en-US"/>
          </a:p>
        </p:txBody>
      </p:sp>
    </p:spTree>
    <p:extLst>
      <p:ext uri="{BB962C8B-B14F-4D97-AF65-F5344CB8AC3E}">
        <p14:creationId xmlns:p14="http://schemas.microsoft.com/office/powerpoint/2010/main" val="20362241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8192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charset="0"/>
                <a:cs typeface="Arial" charset="0"/>
              </a:defRPr>
            </a:lvl1pPr>
          </a:lstStyle>
          <a:p>
            <a:pPr>
              <a:defRPr/>
            </a:pPr>
            <a:fld id="{BDBF2840-64EA-524C-B48F-861645319159}" type="datetimeFigureOut">
              <a:rPr lang="en-US"/>
              <a:pPr>
                <a:defRPr/>
              </a:pPr>
              <a:t>23/8/17</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34" charset="0"/>
                <a:ea typeface="MS PGothic" pitchFamily="34" charset="-128"/>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cs typeface="Arial" charset="0"/>
              </a:defRPr>
            </a:lvl1pPr>
          </a:lstStyle>
          <a:p>
            <a:pPr>
              <a:defRPr/>
            </a:pPr>
            <a:fld id="{804F193C-301F-6A4A-81CA-2C8017643C90}" type="slidenum">
              <a:rPr lang="en-US"/>
              <a:pPr>
                <a:defRPr/>
              </a:pPr>
              <a:t>‹#›</a:t>
            </a:fld>
            <a:endParaRPr lang="en-US"/>
          </a:p>
        </p:txBody>
      </p:sp>
    </p:spTree>
    <p:extLst>
      <p:ext uri="{BB962C8B-B14F-4D97-AF65-F5344CB8AC3E}">
        <p14:creationId xmlns:p14="http://schemas.microsoft.com/office/powerpoint/2010/main" val="372070547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MS PGothic"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MS PGothic"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S PGothic" pitchFamily="34" charset="-128"/>
          <a:cs typeface="MS PGothic" charset="0"/>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S PGothic" charset="0"/>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S PGothic" charset="0"/>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S PGothic"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latin typeface="Arial" pitchFamily="-107" charset="0"/>
                <a:ea typeface="ヒラギノ角ゴ Pro W3" pitchFamily="-107" charset="-128"/>
                <a:cs typeface="ヒラギノ角ゴ Pro W3" pitchFamily="-107"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latin typeface="Arial" pitchFamily="-107" charset="0"/>
                <a:ea typeface="ヒラギノ角ゴ Pro W3" pitchFamily="-107" charset="-128"/>
                <a:cs typeface="ヒラギノ角ゴ Pro W3" pitchFamily="-107"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fld id="{DC6483FD-CCEA-0641-B7D3-DE33DF9F8679}"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405146718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58082023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501293"/>
      </p:ext>
    </p:extLst>
  </p:cSld>
  <p:clrMap bg1="dk2" tx1="lt1" bg2="dk1"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1124590653"/>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102893937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165735"/>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1026"/>
          <p:cNvGrpSpPr>
            <a:grpSpLocks/>
          </p:cNvGrpSpPr>
          <p:nvPr/>
        </p:nvGrpSpPr>
        <p:grpSpPr bwMode="auto">
          <a:xfrm>
            <a:off x="0" y="0"/>
            <a:ext cx="9159875" cy="6870700"/>
            <a:chOff x="0" y="0"/>
            <a:chExt cx="5770" cy="4328"/>
          </a:xfrm>
        </p:grpSpPr>
        <p:sp>
          <p:nvSpPr>
            <p:cNvPr id="148483"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48484"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grpSp>
          <p:nvGrpSpPr>
            <p:cNvPr id="77835" name="Group 1030"/>
            <p:cNvGrpSpPr>
              <a:grpSpLocks/>
            </p:cNvGrpSpPr>
            <p:nvPr/>
          </p:nvGrpSpPr>
          <p:grpSpPr bwMode="auto">
            <a:xfrm>
              <a:off x="4944" y="1"/>
              <a:ext cx="816" cy="3974"/>
              <a:chOff x="4944" y="1"/>
              <a:chExt cx="816" cy="3974"/>
            </a:xfrm>
          </p:grpSpPr>
          <p:grpSp>
            <p:nvGrpSpPr>
              <p:cNvPr id="77847" name="Group 1031"/>
              <p:cNvGrpSpPr>
                <a:grpSpLocks/>
              </p:cNvGrpSpPr>
              <p:nvPr userDrawn="1"/>
            </p:nvGrpSpPr>
            <p:grpSpPr bwMode="auto">
              <a:xfrm>
                <a:off x="5280" y="1"/>
                <a:ext cx="480" cy="1430"/>
                <a:chOff x="5280" y="1"/>
                <a:chExt cx="480" cy="1430"/>
              </a:xfrm>
            </p:grpSpPr>
            <p:grpSp>
              <p:nvGrpSpPr>
                <p:cNvPr id="77868" name="Group 1032"/>
                <p:cNvGrpSpPr>
                  <a:grpSpLocks/>
                </p:cNvGrpSpPr>
                <p:nvPr userDrawn="1"/>
              </p:nvGrpSpPr>
              <p:grpSpPr bwMode="auto">
                <a:xfrm rot="-5400000">
                  <a:off x="5484" y="0"/>
                  <a:ext cx="174" cy="176"/>
                  <a:chOff x="1657" y="323"/>
                  <a:chExt cx="1691" cy="2560"/>
                </a:xfrm>
              </p:grpSpPr>
              <p:grpSp>
                <p:nvGrpSpPr>
                  <p:cNvPr id="77877" name="Group 1033"/>
                  <p:cNvGrpSpPr>
                    <a:grpSpLocks/>
                  </p:cNvGrpSpPr>
                  <p:nvPr/>
                </p:nvGrpSpPr>
                <p:grpSpPr bwMode="auto">
                  <a:xfrm>
                    <a:off x="1657" y="323"/>
                    <a:ext cx="1691" cy="2560"/>
                    <a:chOff x="1657" y="323"/>
                    <a:chExt cx="1691" cy="2560"/>
                  </a:xfrm>
                </p:grpSpPr>
                <p:sp>
                  <p:nvSpPr>
                    <p:cNvPr id="148490" name="Freeform 1034"/>
                    <p:cNvSpPr>
                      <a:spLocks/>
                    </p:cNvSpPr>
                    <p:nvPr/>
                  </p:nvSpPr>
                  <p:spPr bwMode="auto">
                    <a:xfrm>
                      <a:off x="2211"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1" name="Freeform 1035"/>
                    <p:cNvSpPr>
                      <a:spLocks/>
                    </p:cNvSpPr>
                    <p:nvPr/>
                  </p:nvSpPr>
                  <p:spPr bwMode="auto">
                    <a:xfrm>
                      <a:off x="1735" y="352"/>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grpSp>
              <p:sp>
                <p:nvSpPr>
                  <p:cNvPr id="148492" name="Oval 1036"/>
                  <p:cNvSpPr>
                    <a:spLocks noChangeArrowheads="1"/>
                  </p:cNvSpPr>
                  <p:nvPr/>
                </p:nvSpPr>
                <p:spPr bwMode="auto">
                  <a:xfrm>
                    <a:off x="2396" y="1399"/>
                    <a:ext cx="175" cy="247"/>
                  </a:xfrm>
                  <a:prstGeom prst="ellipse">
                    <a:avLst/>
                  </a:prstGeom>
                  <a:solidFill>
                    <a:srgbClr val="E7D6B7"/>
                  </a:solidFill>
                  <a:ln w="9525">
                    <a:noFill/>
                    <a:round/>
                    <a:headEnd/>
                    <a:tailEn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3" name="Freeform 1037"/>
                  <p:cNvSpPr>
                    <a:spLocks/>
                  </p:cNvSpPr>
                  <p:nvPr/>
                </p:nvSpPr>
                <p:spPr bwMode="auto">
                  <a:xfrm>
                    <a:off x="2697" y="716"/>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4" name="Freeform 1038"/>
                  <p:cNvSpPr>
                    <a:spLocks/>
                  </p:cNvSpPr>
                  <p:nvPr/>
                </p:nvSpPr>
                <p:spPr bwMode="auto">
                  <a:xfrm>
                    <a:off x="2765"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5" name="Freeform 1039"/>
                  <p:cNvSpPr>
                    <a:spLocks/>
                  </p:cNvSpPr>
                  <p:nvPr/>
                </p:nvSpPr>
                <p:spPr bwMode="auto">
                  <a:xfrm>
                    <a:off x="2512"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6" name="Freeform 1040"/>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497" name="Freeform 1041"/>
                  <p:cNvSpPr>
                    <a:spLocks/>
                  </p:cNvSpPr>
                  <p:nvPr/>
                </p:nvSpPr>
                <p:spPr bwMode="auto">
                  <a:xfrm>
                    <a:off x="2094" y="905"/>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grpSp>
            <p:pic>
              <p:nvPicPr>
                <p:cNvPr id="77869" name="Picture 10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0" name="Picture 10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1" name="Picture 10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2" name="Picture 10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3" name="Picture 104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4" name="Picture 104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5" name="Picture 104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76" name="Picture 104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848" name="Group 1050"/>
              <p:cNvGrpSpPr>
                <a:grpSpLocks/>
              </p:cNvGrpSpPr>
              <p:nvPr userDrawn="1"/>
            </p:nvGrpSpPr>
            <p:grpSpPr bwMode="auto">
              <a:xfrm>
                <a:off x="4944" y="1008"/>
                <a:ext cx="522" cy="2967"/>
                <a:chOff x="4944" y="1008"/>
                <a:chExt cx="522" cy="2967"/>
              </a:xfrm>
            </p:grpSpPr>
            <p:pic>
              <p:nvPicPr>
                <p:cNvPr id="77849" name="Picture 105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105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1" name="Picture 105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2" name="Picture 105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105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4" name="Picture 105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5" name="Picture 105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105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7" name="Picture 105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8" name="Picture 106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9" name="Picture 106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0" name="Picture 106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1" name="Picture 106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2" name="Picture 106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3" name="Picture 106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4" name="Picture 106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5" name="Picture 106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6" name="Picture 106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7" name="Picture 106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8526" name="Freeform 1070"/>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29"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w="9525">
              <a:noFill/>
              <a:round/>
              <a:headEnd/>
              <a:tailEnd/>
            </a:ln>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0"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w="9525">
              <a:noFill/>
              <a:round/>
              <a:headEnd/>
              <a:tailEnd/>
            </a:ln>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1" name="Freeform 1075"/>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2" name="Freeform 1076"/>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4"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148536" name="AutoShape 1080"/>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grpSp>
      <p:sp>
        <p:nvSpPr>
          <p:cNvPr id="77827"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8"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defTabSz="914400" fontAlgn="base">
              <a:spcBef>
                <a:spcPct val="0"/>
              </a:spcBef>
              <a:spcAft>
                <a:spcPct val="0"/>
              </a:spcAft>
            </a:pPr>
            <a:endParaRPr lang="en-US">
              <a:solidFill>
                <a:srgbClr val="2F1311"/>
              </a:solidFill>
              <a:ea typeface="ＭＳ Ｐゴシック" charset="0"/>
              <a:cs typeface="ＭＳ Ｐゴシック" charset="0"/>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defTabSz="914400" fontAlgn="base">
              <a:spcBef>
                <a:spcPct val="0"/>
              </a:spcBef>
              <a:spcAft>
                <a:spcPct val="0"/>
              </a:spcAft>
            </a:pPr>
            <a:endParaRPr lang="en-US">
              <a:solidFill>
                <a:srgbClr val="2F1311"/>
              </a:solidFill>
              <a:ea typeface="ＭＳ Ｐゴシック" charset="0"/>
              <a:cs typeface="ＭＳ Ｐゴシック" charset="0"/>
            </a:endParaRPr>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pPr>
            <a:fld id="{1BEE002F-E92D-8041-B299-0EA6F9C0FC2D}" type="slidenum">
              <a:rPr lang="en-US">
                <a:solidFill>
                  <a:srgbClr val="2F1311"/>
                </a:solidFill>
                <a:ea typeface="ＭＳ Ｐゴシック" charset="0"/>
                <a:cs typeface="ＭＳ Ｐゴシック" charset="0"/>
              </a:rPr>
              <a:pPr defTabSz="914400" fontAlgn="base">
                <a:spcBef>
                  <a:spcPct val="0"/>
                </a:spcBef>
                <a:spcAft>
                  <a:spcPct val="0"/>
                </a:spcAft>
              </a:pPr>
              <a:t>‹#›</a:t>
            </a:fld>
            <a:endParaRPr lang="en-US">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1630994279"/>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34"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091E0C72-36E8-1F42-A342-3B27655893AD}"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053811955"/>
      </p:ext>
    </p:extLst>
  </p:cSld>
  <p:clrMap bg1="lt1" tx1="dk1" bg2="lt2" tx2="dk2" accent1="accent1" accent2="accent2" accent3="accent3" accent4="accent4" accent5="accent5" accent6="accent6" hlink="hlink" folHlink="folHlink"/>
  <p:sldLayoutIdLst>
    <p:sldLayoutId id="2147484051"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7DD6843D-181D-3640-A3C4-4D60924DA0D1}" type="slidenum">
              <a:rPr lang="en-US"/>
              <a:pPr>
                <a:defRPr/>
              </a:pPr>
              <a:t>‹#›</a:t>
            </a:fld>
            <a:endParaRPr lang="en-US"/>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331465"/>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kumimoji="1" lang="en-US" altLang="en-US">
              <a:latin typeface="Times New Roman" pitchFamily="18" charset="0"/>
              <a:cs typeface="+mn-cs"/>
            </a:endParaRPr>
          </a:p>
        </p:txBody>
      </p:sp>
      <p:sp>
        <p:nvSpPr>
          <p:cNvPr id="13318"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19"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21"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22"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7635AA0-24BC-2D42-8CE9-47AC3FAD0F8A}" type="slidenum">
              <a:rPr lang="en-US"/>
              <a:pPr>
                <a:defRPr/>
              </a:pPr>
              <a:t>‹#›</a:t>
            </a:fld>
            <a:endParaRPr lang="en-US"/>
          </a:p>
        </p:txBody>
      </p:sp>
    </p:spTree>
    <p:extLst>
      <p:ext uri="{BB962C8B-B14F-4D97-AF65-F5344CB8AC3E}">
        <p14:creationId xmlns:p14="http://schemas.microsoft.com/office/powerpoint/2010/main" val="2043614772"/>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9377491-8EDA-3440-A8C3-7F1422F016F4}" type="slidenum">
              <a:rPr lang="en-US"/>
              <a:pPr>
                <a:defRPr/>
              </a:pPr>
              <a:t>‹#›</a:t>
            </a:fld>
            <a:endParaRPr lang="en-US"/>
          </a:p>
        </p:txBody>
      </p:sp>
    </p:spTree>
    <p:extLst>
      <p:ext uri="{BB962C8B-B14F-4D97-AF65-F5344CB8AC3E}">
        <p14:creationId xmlns:p14="http://schemas.microsoft.com/office/powerpoint/2010/main" val="379365536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altLang="en-US">
                <a:cs typeface="+mn-cs"/>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altLang="en-US">
                <a:cs typeface="+mn-cs"/>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altLang="en-US">
                <a:cs typeface="+mn-cs"/>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ea typeface="ＭＳ Ｐゴシック" charset="-128"/>
                <a:cs typeface="ＭＳ Ｐゴシック" charset="-128"/>
              </a:defRPr>
            </a:lvl1pPr>
          </a:lstStyle>
          <a:p>
            <a:pPr>
              <a:defRPr/>
            </a:pPr>
            <a:endParaRPr lang="en-US"/>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ea typeface="ＭＳ Ｐゴシック" charset="-128"/>
                <a:cs typeface="ＭＳ Ｐゴシック" charset="-128"/>
              </a:defRPr>
            </a:lvl1pPr>
          </a:lstStyle>
          <a:p>
            <a:pPr>
              <a:defRPr/>
            </a:pPr>
            <a:endParaRPr lang="en-US"/>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94EFBB76-3087-2748-ADE0-54C443F896C0}" type="slidenum">
              <a:rPr lang="en-US"/>
              <a:pPr>
                <a:defRPr/>
              </a:pPr>
              <a:t>‹#›</a:t>
            </a:fld>
            <a:endParaRPr lang="en-US"/>
          </a:p>
        </p:txBody>
      </p:sp>
    </p:spTree>
    <p:extLst>
      <p:ext uri="{BB962C8B-B14F-4D97-AF65-F5344CB8AC3E}">
        <p14:creationId xmlns:p14="http://schemas.microsoft.com/office/powerpoint/2010/main" val="874459983"/>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1469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DA26D7C7-067C-5448-AF5B-03CC9E677A77}" type="slidenum">
              <a:rPr lang="en-US"/>
              <a:pPr>
                <a:defRPr/>
              </a:pPr>
              <a:t>‹#›</a:t>
            </a:fld>
            <a:endParaRPr lang="en-US"/>
          </a:p>
        </p:txBody>
      </p:sp>
      <p:sp>
        <p:nvSpPr>
          <p:cNvPr id="114695"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952741"/>
      </p:ext>
    </p:extLst>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49796554"/>
      </p:ext>
    </p:extLst>
  </p:cSld>
  <p:clrMap bg1="dk2" tx1="lt1" bg2="dk1"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eaLnBrk="1" hangingPunct="1"/>
            <a:endParaRPr lang="en-US">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eaLnBrk="1" hangingPunct="1"/>
            <a:endParaRPr lang="en-US">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eaLnBrk="1" hangingPunct="1"/>
            <a:fld id="{5D917906-2338-6249-97C0-C58375F020F7}" type="slidenum">
              <a:rPr lang="en-US" smtClean="0">
                <a:ea typeface="MS PGothic" charset="0"/>
                <a:cs typeface="MS PGothic" charset="0"/>
              </a:rPr>
              <a:pPr eaLnBrk="1" hangingPunct="1"/>
              <a:t>‹#›</a:t>
            </a:fld>
            <a:endParaRPr lang="en-US">
              <a:ea typeface="MS PGothic" charset="0"/>
              <a:cs typeface="MS PGothic" charset="0"/>
            </a:endParaRPr>
          </a:p>
        </p:txBody>
      </p:sp>
    </p:spTree>
    <p:extLst>
      <p:ext uri="{BB962C8B-B14F-4D97-AF65-F5344CB8AC3E}">
        <p14:creationId xmlns:p14="http://schemas.microsoft.com/office/powerpoint/2010/main" val="643935765"/>
      </p:ext>
    </p:extLst>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55.xml"/><Relationship Id="rId3" Type="http://schemas.openxmlformats.org/officeDocument/2006/relationships/image" Target="../media/image10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9.xml"/><Relationship Id="rId2" Type="http://schemas.openxmlformats.org/officeDocument/2006/relationships/notesSlide" Target="../notesSlides/notesSlide56.xml"/><Relationship Id="rId3" Type="http://schemas.openxmlformats.org/officeDocument/2006/relationships/image" Target="../media/image10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19.xml"/><Relationship Id="rId2" Type="http://schemas.openxmlformats.org/officeDocument/2006/relationships/image" Target="../media/image1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7.xml"/><Relationship Id="rId3" Type="http://schemas.openxmlformats.org/officeDocument/2006/relationships/image" Target="../media/image10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8.xml"/><Relationship Id="rId3" Type="http://schemas.openxmlformats.org/officeDocument/2006/relationships/image" Target="../media/image110.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9.xml"/><Relationship Id="rId3" Type="http://schemas.openxmlformats.org/officeDocument/2006/relationships/image" Target="../media/image11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0.xml"/><Relationship Id="rId3" Type="http://schemas.openxmlformats.org/officeDocument/2006/relationships/image" Target="../media/image11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1.xml"/><Relationship Id="rId3" Type="http://schemas.openxmlformats.org/officeDocument/2006/relationships/image" Target="../media/image11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114.jpeg"/><Relationship Id="rId3"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116.jpeg"/><Relationship Id="rId3" Type="http://schemas.openxmlformats.org/officeDocument/2006/relationships/image" Target="../media/image1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118.jpeg"/><Relationship Id="rId3" Type="http://schemas.openxmlformats.org/officeDocument/2006/relationships/image" Target="../media/image117.png"/></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emf"/><Relationship Id="rId5" Type="http://schemas.openxmlformats.org/officeDocument/2006/relationships/image" Target="../media/image121.jpeg"/><Relationship Id="rId6" Type="http://schemas.openxmlformats.org/officeDocument/2006/relationships/image" Target="../media/image122.jpeg"/><Relationship Id="rId7" Type="http://schemas.openxmlformats.org/officeDocument/2006/relationships/image" Target="../media/image123.jpeg"/><Relationship Id="rId8" Type="http://schemas.openxmlformats.org/officeDocument/2006/relationships/image" Target="../media/image124.emf"/><Relationship Id="rId9" Type="http://schemas.openxmlformats.org/officeDocument/2006/relationships/image" Target="../media/image125.jpeg"/><Relationship Id="rId10" Type="http://schemas.openxmlformats.org/officeDocument/2006/relationships/image" Target="../media/image126.gif"/><Relationship Id="rId11" Type="http://schemas.openxmlformats.org/officeDocument/2006/relationships/image" Target="../media/image127.emf"/><Relationship Id="rId1" Type="http://schemas.openxmlformats.org/officeDocument/2006/relationships/slideLayout" Target="../slideLayouts/slideLayout64.xml"/><Relationship Id="rId2" Type="http://schemas.openxmlformats.org/officeDocument/2006/relationships/notesSlide" Target="../notesSlides/notesSlide6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3.xml"/><Relationship Id="rId2" Type="http://schemas.openxmlformats.org/officeDocument/2006/relationships/image" Target="../media/image10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63.xml"/><Relationship Id="rId2" Type="http://schemas.openxmlformats.org/officeDocument/2006/relationships/image" Target="../media/image128.jpg"/></Relationships>
</file>

<file path=ppt/slides/_rels/slide11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2.jpeg"/><Relationship Id="rId1" Type="http://schemas.openxmlformats.org/officeDocument/2006/relationships/slideLayout" Target="../slideLayouts/slideLayout264.xml"/><Relationship Id="rId2" Type="http://schemas.openxmlformats.org/officeDocument/2006/relationships/image" Target="../media/image12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63.xml"/><Relationship Id="rId3" Type="http://schemas.openxmlformats.org/officeDocument/2006/relationships/image" Target="../media/image130.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64.xml"/><Relationship Id="rId3" Type="http://schemas.openxmlformats.org/officeDocument/2006/relationships/image" Target="../media/image13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65.xml"/><Relationship Id="rId3" Type="http://schemas.openxmlformats.org/officeDocument/2006/relationships/image" Target="../media/image13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66.xml"/><Relationship Id="rId3" Type="http://schemas.openxmlformats.org/officeDocument/2006/relationships/image" Target="../media/image13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67.xml"/><Relationship Id="rId3" Type="http://schemas.openxmlformats.org/officeDocument/2006/relationships/image" Target="../media/image13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68.xml"/><Relationship Id="rId3" Type="http://schemas.openxmlformats.org/officeDocument/2006/relationships/image" Target="../media/image129.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69.xml"/><Relationship Id="rId3" Type="http://schemas.openxmlformats.org/officeDocument/2006/relationships/image" Target="../media/image13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70.xml"/><Relationship Id="rId3" Type="http://schemas.openxmlformats.org/officeDocument/2006/relationships/image" Target="../media/image13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71.xml"/><Relationship Id="rId3" Type="http://schemas.openxmlformats.org/officeDocument/2006/relationships/image" Target="../media/image137.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72.xml"/><Relationship Id="rId3" Type="http://schemas.openxmlformats.org/officeDocument/2006/relationships/image" Target="../media/image13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73.xml"/><Relationship Id="rId3" Type="http://schemas.openxmlformats.org/officeDocument/2006/relationships/image" Target="../media/image139.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74.xml"/><Relationship Id="rId3" Type="http://schemas.openxmlformats.org/officeDocument/2006/relationships/image" Target="../media/image140.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75.xml"/><Relationship Id="rId3" Type="http://schemas.openxmlformats.org/officeDocument/2006/relationships/image" Target="../media/image141.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76.xml"/><Relationship Id="rId3" Type="http://schemas.openxmlformats.org/officeDocument/2006/relationships/image" Target="../media/image142.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77.xml"/><Relationship Id="rId3" Type="http://schemas.openxmlformats.org/officeDocument/2006/relationships/image" Target="../media/image14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78.xml"/><Relationship Id="rId3" Type="http://schemas.openxmlformats.org/officeDocument/2006/relationships/image" Target="../media/image144.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95.jpeg"/></Relationships>
</file>

<file path=ppt/slides/_rels/slide132.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76.xml"/><Relationship Id="rId2" Type="http://schemas.openxmlformats.org/officeDocument/2006/relationships/image" Target="../media/image73.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9.xml"/><Relationship Id="rId3" Type="http://schemas.openxmlformats.org/officeDocument/2006/relationships/image" Target="../media/image14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1.xml"/><Relationship Id="rId3" Type="http://schemas.openxmlformats.org/officeDocument/2006/relationships/image" Target="../media/image146.jpeg"/></Relationships>
</file>

<file path=ppt/slides/_rels/slide13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2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2.jpeg"/><Relationship Id="rId1" Type="http://schemas.openxmlformats.org/officeDocument/2006/relationships/slideLayout" Target="../slideLayouts/slideLayout127.xml"/><Relationship Id="rId2" Type="http://schemas.openxmlformats.org/officeDocument/2006/relationships/image" Target="../media/image14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2.xml"/><Relationship Id="rId3" Type="http://schemas.openxmlformats.org/officeDocument/2006/relationships/image" Target="../media/image148.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3.xml"/><Relationship Id="rId3" Type="http://schemas.openxmlformats.org/officeDocument/2006/relationships/image" Target="../media/image149.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4.xml"/><Relationship Id="rId3" Type="http://schemas.openxmlformats.org/officeDocument/2006/relationships/image" Target="../media/image150.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5.xml"/><Relationship Id="rId3" Type="http://schemas.openxmlformats.org/officeDocument/2006/relationships/image" Target="../media/image151.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6.xml"/><Relationship Id="rId3" Type="http://schemas.openxmlformats.org/officeDocument/2006/relationships/image" Target="../media/image152.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7.xml"/><Relationship Id="rId3" Type="http://schemas.openxmlformats.org/officeDocument/2006/relationships/image" Target="../media/image153.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8.xml"/><Relationship Id="rId3" Type="http://schemas.openxmlformats.org/officeDocument/2006/relationships/image" Target="../media/image15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9.xml"/><Relationship Id="rId3" Type="http://schemas.openxmlformats.org/officeDocument/2006/relationships/image" Target="../media/image155.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0.xml"/><Relationship Id="rId3" Type="http://schemas.openxmlformats.org/officeDocument/2006/relationships/image" Target="../media/image147.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1.xml"/><Relationship Id="rId3" Type="http://schemas.openxmlformats.org/officeDocument/2006/relationships/image" Target="../media/image15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2.xml"/><Relationship Id="rId3" Type="http://schemas.openxmlformats.org/officeDocument/2006/relationships/image" Target="../media/image157.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3.xml"/><Relationship Id="rId3" Type="http://schemas.openxmlformats.org/officeDocument/2006/relationships/image" Target="../media/image158.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4.xml"/><Relationship Id="rId3" Type="http://schemas.openxmlformats.org/officeDocument/2006/relationships/image" Target="../media/image159.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5.xml"/><Relationship Id="rId3" Type="http://schemas.openxmlformats.org/officeDocument/2006/relationships/image" Target="../media/image160.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6.xml"/><Relationship Id="rId3" Type="http://schemas.openxmlformats.org/officeDocument/2006/relationships/image" Target="../media/image16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95.jpeg"/></Relationships>
</file>

<file path=ppt/slides/_rels/slide156.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76.xml"/><Relationship Id="rId2" Type="http://schemas.openxmlformats.org/officeDocument/2006/relationships/image" Target="../media/image73.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20.xml"/><Relationship Id="rId2" Type="http://schemas.openxmlformats.org/officeDocument/2006/relationships/image" Target="../media/image162.jpeg"/><Relationship Id="rId3" Type="http://schemas.openxmlformats.org/officeDocument/2006/relationships/image" Target="../media/image16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notesSlide" Target="../notesSlides/notesSlide97.xml"/><Relationship Id="rId3" Type="http://schemas.openxmlformats.org/officeDocument/2006/relationships/image" Target="../media/image164.wmf"/></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65.jpeg"/><Relationship Id="rId3" Type="http://schemas.openxmlformats.org/officeDocument/2006/relationships/image" Target="../media/image1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3.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65.jpeg"/><Relationship Id="rId3" Type="http://schemas.openxmlformats.org/officeDocument/2006/relationships/image" Target="../media/image166.png"/></Relationships>
</file>

<file path=ppt/slides/_rels/slide16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2.jpeg"/><Relationship Id="rId1" Type="http://schemas.openxmlformats.org/officeDocument/2006/relationships/slideLayout" Target="../slideLayouts/slideLayout298.xml"/><Relationship Id="rId2" Type="http://schemas.openxmlformats.org/officeDocument/2006/relationships/image" Target="../media/image167.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98.xml"/><Relationship Id="rId3" Type="http://schemas.openxmlformats.org/officeDocument/2006/relationships/image" Target="../media/image168.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99.xml"/><Relationship Id="rId3" Type="http://schemas.openxmlformats.org/officeDocument/2006/relationships/image" Target="../media/image169.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0.xml"/><Relationship Id="rId3" Type="http://schemas.openxmlformats.org/officeDocument/2006/relationships/image" Target="../media/image170.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1.xml"/><Relationship Id="rId3" Type="http://schemas.openxmlformats.org/officeDocument/2006/relationships/image" Target="../media/image171.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2.xml"/><Relationship Id="rId3" Type="http://schemas.openxmlformats.org/officeDocument/2006/relationships/image" Target="../media/image172.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3.xml"/><Relationship Id="rId3" Type="http://schemas.openxmlformats.org/officeDocument/2006/relationships/image" Target="../media/image167.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4.xml"/><Relationship Id="rId3" Type="http://schemas.openxmlformats.org/officeDocument/2006/relationships/image" Target="../media/image173.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5.xml"/><Relationship Id="rId3" Type="http://schemas.openxmlformats.org/officeDocument/2006/relationships/image" Target="../media/image17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6.xml"/><Relationship Id="rId3" Type="http://schemas.openxmlformats.org/officeDocument/2006/relationships/image" Target="../media/image175.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7.xml"/><Relationship Id="rId3" Type="http://schemas.openxmlformats.org/officeDocument/2006/relationships/image" Target="../media/image176.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8.xml"/><Relationship Id="rId3" Type="http://schemas.openxmlformats.org/officeDocument/2006/relationships/image" Target="../media/image177.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09.xml"/><Relationship Id="rId3" Type="http://schemas.openxmlformats.org/officeDocument/2006/relationships/image" Target="../media/image178.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0.xml"/><Relationship Id="rId3" Type="http://schemas.openxmlformats.org/officeDocument/2006/relationships/image" Target="../media/image179.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1.xml"/><Relationship Id="rId3" Type="http://schemas.openxmlformats.org/officeDocument/2006/relationships/image" Target="../media/image180.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2.xml"/><Relationship Id="rId3" Type="http://schemas.openxmlformats.org/officeDocument/2006/relationships/image" Target="../media/image181.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3.xml"/><Relationship Id="rId3" Type="http://schemas.openxmlformats.org/officeDocument/2006/relationships/image" Target="../media/image182.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4.xml"/><Relationship Id="rId3" Type="http://schemas.openxmlformats.org/officeDocument/2006/relationships/image" Target="../media/image183.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5.xml"/><Relationship Id="rId3" Type="http://schemas.openxmlformats.org/officeDocument/2006/relationships/image" Target="../media/image18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5.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6.xml"/><Relationship Id="rId3" Type="http://schemas.openxmlformats.org/officeDocument/2006/relationships/image" Target="../media/image185.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7.xml"/><Relationship Id="rId3" Type="http://schemas.openxmlformats.org/officeDocument/2006/relationships/image" Target="../media/image186.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95.jpeg"/></Relationships>
</file>

<file path=ppt/slides/_rels/slide183.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183.xml"/><Relationship Id="rId2" Type="http://schemas.openxmlformats.org/officeDocument/2006/relationships/image" Target="../media/image73.jpeg"/></Relationships>
</file>

<file path=ppt/slides/_rels/slide184.xml.rels><?xml version="1.0" encoding="UTF-8" standalone="yes"?>
<Relationships xmlns="http://schemas.openxmlformats.org/package/2006/relationships"><Relationship Id="rId3" Type="http://schemas.openxmlformats.org/officeDocument/2006/relationships/image" Target="../media/image188.jpeg"/><Relationship Id="rId4" Type="http://schemas.openxmlformats.org/officeDocument/2006/relationships/image" Target="../media/image12.jpeg"/><Relationship Id="rId5" Type="http://schemas.openxmlformats.org/officeDocument/2006/relationships/image" Target="../media/image62.jpeg"/><Relationship Id="rId1" Type="http://schemas.openxmlformats.org/officeDocument/2006/relationships/slideLayout" Target="../slideLayouts/slideLayout127.xml"/><Relationship Id="rId2" Type="http://schemas.openxmlformats.org/officeDocument/2006/relationships/image" Target="../media/image187.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89.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90.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91.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92.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9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6.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94.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95.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96.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97.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188.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hyperlink" Target="http://www.bigbookmedia.com/" TargetMode="External"/><Relationship Id="rId3" Type="http://schemas.openxmlformats.org/officeDocument/2006/relationships/image" Target="../media/image198.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95.jpeg"/></Relationships>
</file>

<file path=ppt/slides/_rels/slide19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2.jpeg"/><Relationship Id="rId1" Type="http://schemas.openxmlformats.org/officeDocument/2006/relationships/slideLayout" Target="../slideLayouts/slideLayout183.xml"/><Relationship Id="rId2" Type="http://schemas.openxmlformats.org/officeDocument/2006/relationships/image" Target="../media/image199.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18.xml"/><Relationship Id="rId3" Type="http://schemas.openxmlformats.org/officeDocument/2006/relationships/image" Target="../media/image200.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19.xml"/><Relationship Id="rId3" Type="http://schemas.openxmlformats.org/officeDocument/2006/relationships/image" Target="../media/image20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7.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20.xml"/><Relationship Id="rId3" Type="http://schemas.openxmlformats.org/officeDocument/2006/relationships/image" Target="../media/image202.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21.xml"/><Relationship Id="rId3" Type="http://schemas.openxmlformats.org/officeDocument/2006/relationships/image" Target="../media/image199.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22.xml"/><Relationship Id="rId3" Type="http://schemas.openxmlformats.org/officeDocument/2006/relationships/image" Target="../media/image203.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23.xml"/><Relationship Id="rId3" Type="http://schemas.openxmlformats.org/officeDocument/2006/relationships/image" Target="../media/image204.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24.xml"/><Relationship Id="rId3" Type="http://schemas.openxmlformats.org/officeDocument/2006/relationships/image" Target="../media/image205.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25.xml"/><Relationship Id="rId3" Type="http://schemas.openxmlformats.org/officeDocument/2006/relationships/image" Target="../media/image206.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95.jpeg"/></Relationships>
</file>

<file path=ppt/slides/_rels/slide207.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183.xml"/><Relationship Id="rId2" Type="http://schemas.openxmlformats.org/officeDocument/2006/relationships/image" Target="../media/image73.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26.xml"/></Relationships>
</file>

<file path=ppt/slides/_rels/slide209.xml.rels><?xml version="1.0" encoding="UTF-8" standalone="yes"?>
<Relationships xmlns="http://schemas.openxmlformats.org/package/2006/relationships"><Relationship Id="rId3" Type="http://schemas.openxmlformats.org/officeDocument/2006/relationships/image" Target="../media/image207.jpeg"/><Relationship Id="rId4" Type="http://schemas.openxmlformats.org/officeDocument/2006/relationships/image" Target="../media/image120.emf"/><Relationship Id="rId1" Type="http://schemas.openxmlformats.org/officeDocument/2006/relationships/slideLayout" Target="../slideLayouts/slideLayout70.xml"/><Relationship Id="rId2" Type="http://schemas.openxmlformats.org/officeDocument/2006/relationships/notesSlide" Target="../notesSlides/notesSlide1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8.jpeg"/></Relationships>
</file>

<file path=ppt/slides/_rels/slide2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2.jpeg"/><Relationship Id="rId1" Type="http://schemas.openxmlformats.org/officeDocument/2006/relationships/slideLayout" Target="../slideLayouts/slideLayout150.xml"/><Relationship Id="rId2" Type="http://schemas.openxmlformats.org/officeDocument/2006/relationships/image" Target="../media/image208.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28.xml"/><Relationship Id="rId3" Type="http://schemas.openxmlformats.org/officeDocument/2006/relationships/image" Target="../media/image209.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29.xml"/><Relationship Id="rId3" Type="http://schemas.openxmlformats.org/officeDocument/2006/relationships/image" Target="../media/image210.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0.xml"/><Relationship Id="rId3" Type="http://schemas.openxmlformats.org/officeDocument/2006/relationships/image" Target="../media/image211.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1.xml"/><Relationship Id="rId3" Type="http://schemas.openxmlformats.org/officeDocument/2006/relationships/image" Target="../media/image212.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2.xml"/><Relationship Id="rId3" Type="http://schemas.openxmlformats.org/officeDocument/2006/relationships/image" Target="../media/image213.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3.xml"/><Relationship Id="rId3" Type="http://schemas.openxmlformats.org/officeDocument/2006/relationships/image" Target="../media/image214.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4.xml"/><Relationship Id="rId3" Type="http://schemas.openxmlformats.org/officeDocument/2006/relationships/image" Target="../media/image215.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5.xml"/><Relationship Id="rId3" Type="http://schemas.openxmlformats.org/officeDocument/2006/relationships/image" Target="../media/image216.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6.xml"/><Relationship Id="rId3" Type="http://schemas.openxmlformats.org/officeDocument/2006/relationships/image" Target="../media/image2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29.png"/><Relationship Id="rId3" Type="http://schemas.openxmlformats.org/officeDocument/2006/relationships/image" Target="../media/image30.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7.xml"/><Relationship Id="rId3" Type="http://schemas.openxmlformats.org/officeDocument/2006/relationships/image" Target="../media/image218.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8.xml"/><Relationship Id="rId3" Type="http://schemas.openxmlformats.org/officeDocument/2006/relationships/image" Target="../media/image219.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39.xml"/><Relationship Id="rId3" Type="http://schemas.openxmlformats.org/officeDocument/2006/relationships/image" Target="../media/image220.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40.xml"/><Relationship Id="rId3" Type="http://schemas.openxmlformats.org/officeDocument/2006/relationships/image" Target="../media/image221.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41.xml"/><Relationship Id="rId3" Type="http://schemas.openxmlformats.org/officeDocument/2006/relationships/image" Target="../media/image222.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42.xml"/><Relationship Id="rId3" Type="http://schemas.openxmlformats.org/officeDocument/2006/relationships/image" Target="../media/image223.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43.xml"/><Relationship Id="rId3" Type="http://schemas.openxmlformats.org/officeDocument/2006/relationships/image" Target="../media/image224.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95.jpeg"/></Relationships>
</file>

<file path=ppt/slides/_rels/slide228.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87.xml"/><Relationship Id="rId2" Type="http://schemas.openxmlformats.org/officeDocument/2006/relationships/image" Target="../media/image73.jpeg"/></Relationships>
</file>

<file path=ppt/slides/_rels/slide22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2.jpeg"/><Relationship Id="rId1" Type="http://schemas.openxmlformats.org/officeDocument/2006/relationships/slideLayout" Target="../slideLayouts/slideLayout183.xml"/><Relationship Id="rId2" Type="http://schemas.openxmlformats.org/officeDocument/2006/relationships/image" Target="../media/image225.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44.xml"/><Relationship Id="rId3" Type="http://schemas.openxmlformats.org/officeDocument/2006/relationships/image" Target="../media/image226.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45.xml"/><Relationship Id="rId3" Type="http://schemas.openxmlformats.org/officeDocument/2006/relationships/image" Target="../media/image227.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46.xml"/><Relationship Id="rId3" Type="http://schemas.openxmlformats.org/officeDocument/2006/relationships/image" Target="../media/image228.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47.xml"/><Relationship Id="rId3" Type="http://schemas.openxmlformats.org/officeDocument/2006/relationships/image" Target="../media/image229.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48.xml"/><Relationship Id="rId3" Type="http://schemas.openxmlformats.org/officeDocument/2006/relationships/image" Target="../media/image230.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49.xml"/><Relationship Id="rId3" Type="http://schemas.openxmlformats.org/officeDocument/2006/relationships/image" Target="../media/image231.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0.xml"/><Relationship Id="rId3" Type="http://schemas.openxmlformats.org/officeDocument/2006/relationships/image" Target="../media/image232.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1.xml"/><Relationship Id="rId3" Type="http://schemas.openxmlformats.org/officeDocument/2006/relationships/image" Target="../media/image208.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2.xml"/><Relationship Id="rId3" Type="http://schemas.openxmlformats.org/officeDocument/2006/relationships/image" Target="../media/image233.jpe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3.xml"/><Relationship Id="rId3" Type="http://schemas.openxmlformats.org/officeDocument/2006/relationships/image" Target="../media/image2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jpe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4.xml"/><Relationship Id="rId3" Type="http://schemas.openxmlformats.org/officeDocument/2006/relationships/image" Target="../media/image225.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5.xml"/><Relationship Id="rId3" Type="http://schemas.openxmlformats.org/officeDocument/2006/relationships/image" Target="../media/image235.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6.xml"/><Relationship Id="rId3" Type="http://schemas.openxmlformats.org/officeDocument/2006/relationships/image" Target="../media/image236.jpe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7.xml"/><Relationship Id="rId3" Type="http://schemas.openxmlformats.org/officeDocument/2006/relationships/image" Target="../media/image237.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8.xml"/><Relationship Id="rId3" Type="http://schemas.openxmlformats.org/officeDocument/2006/relationships/image" Target="../media/image238.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59.xml"/><Relationship Id="rId3" Type="http://schemas.openxmlformats.org/officeDocument/2006/relationships/image" Target="../media/image239.jpe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60.xml"/><Relationship Id="rId3" Type="http://schemas.openxmlformats.org/officeDocument/2006/relationships/image" Target="../media/image240.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61.xml"/><Relationship Id="rId3" Type="http://schemas.openxmlformats.org/officeDocument/2006/relationships/image" Target="../media/image241.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95.jpeg"/></Relationships>
</file>

<file path=ppt/slides/_rels/slide249.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87.xml"/><Relationship Id="rId2" Type="http://schemas.openxmlformats.org/officeDocument/2006/relationships/image" Target="../media/image7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5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2.jpeg"/><Relationship Id="rId1" Type="http://schemas.openxmlformats.org/officeDocument/2006/relationships/slideLayout" Target="../slideLayouts/slideLayout138.xml"/><Relationship Id="rId2" Type="http://schemas.openxmlformats.org/officeDocument/2006/relationships/image" Target="../media/image242.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62.xml"/><Relationship Id="rId3" Type="http://schemas.openxmlformats.org/officeDocument/2006/relationships/image" Target="../media/image243.jpe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63.xml"/><Relationship Id="rId3" Type="http://schemas.openxmlformats.org/officeDocument/2006/relationships/image" Target="../media/image242.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64.xml"/><Relationship Id="rId3" Type="http://schemas.openxmlformats.org/officeDocument/2006/relationships/image" Target="../media/image244.jpe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65.xml"/><Relationship Id="rId3" Type="http://schemas.openxmlformats.org/officeDocument/2006/relationships/image" Target="../media/image245.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66.xml"/><Relationship Id="rId3" Type="http://schemas.openxmlformats.org/officeDocument/2006/relationships/image" Target="../media/image246.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67.xml"/><Relationship Id="rId3" Type="http://schemas.openxmlformats.org/officeDocument/2006/relationships/image" Target="../media/image247.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68.xml"/><Relationship Id="rId3" Type="http://schemas.openxmlformats.org/officeDocument/2006/relationships/image" Target="../media/image248.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69.xml"/><Relationship Id="rId3" Type="http://schemas.openxmlformats.org/officeDocument/2006/relationships/image" Target="../media/image24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3.jpe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0.xml"/><Relationship Id="rId3" Type="http://schemas.openxmlformats.org/officeDocument/2006/relationships/image" Target="../media/image250.jpe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1.xml"/><Relationship Id="rId3" Type="http://schemas.openxmlformats.org/officeDocument/2006/relationships/image" Target="../media/image251.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2.xml"/><Relationship Id="rId3" Type="http://schemas.openxmlformats.org/officeDocument/2006/relationships/image" Target="../media/image252.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3.xml"/><Relationship Id="rId3" Type="http://schemas.openxmlformats.org/officeDocument/2006/relationships/image" Target="../media/image253.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4.xml"/><Relationship Id="rId3" Type="http://schemas.openxmlformats.org/officeDocument/2006/relationships/image" Target="../media/image254.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5.xml"/><Relationship Id="rId3" Type="http://schemas.openxmlformats.org/officeDocument/2006/relationships/image" Target="../media/image255.jpe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6.xml"/><Relationship Id="rId3" Type="http://schemas.openxmlformats.org/officeDocument/2006/relationships/image" Target="../media/image256.jpe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7.xml"/><Relationship Id="rId3" Type="http://schemas.openxmlformats.org/officeDocument/2006/relationships/image" Target="../media/image257.jpe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8.xml"/><Relationship Id="rId3" Type="http://schemas.openxmlformats.org/officeDocument/2006/relationships/image" Target="../media/image258.jpe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9.xml"/><Relationship Id="rId3" Type="http://schemas.openxmlformats.org/officeDocument/2006/relationships/image" Target="../media/image25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4.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95.jpeg"/></Relationships>
</file>

<file path=ppt/slides/_rels/slide271.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183.xml"/><Relationship Id="rId2" Type="http://schemas.openxmlformats.org/officeDocument/2006/relationships/image" Target="../media/image73.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0.jpe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1.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2.jpe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3.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4.jpe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5.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6.jpe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5.jpe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8.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69.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hyperlink" Target="http://www.bigbookmedia.com/" TargetMode="External"/><Relationship Id="rId3" Type="http://schemas.openxmlformats.org/officeDocument/2006/relationships/image" Target="../media/image198.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95.jpeg"/></Relationships>
</file>

<file path=ppt/slides/_rels/slide284.xml.rels><?xml version="1.0" encoding="UTF-8" standalone="yes"?>
<Relationships xmlns="http://schemas.openxmlformats.org/package/2006/relationships"><Relationship Id="rId3" Type="http://schemas.openxmlformats.org/officeDocument/2006/relationships/image" Target="../media/image270.png"/><Relationship Id="rId4" Type="http://schemas.openxmlformats.org/officeDocument/2006/relationships/image" Target="../media/image127.emf"/><Relationship Id="rId5" Type="http://schemas.openxmlformats.org/officeDocument/2006/relationships/image" Target="../media/image271.emf"/><Relationship Id="rId1" Type="http://schemas.openxmlformats.org/officeDocument/2006/relationships/slideLayout" Target="../slideLayouts/slideLayout29.xml"/><Relationship Id="rId2" Type="http://schemas.openxmlformats.org/officeDocument/2006/relationships/notesSlide" Target="../notesSlides/notesSlide180.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1.xml"/><Relationship Id="rId3" Type="http://schemas.openxmlformats.org/officeDocument/2006/relationships/image" Target="../media/image272.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87.xml.rels><?xml version="1.0" encoding="UTF-8" standalone="yes"?>
<Relationships xmlns="http://schemas.openxmlformats.org/package/2006/relationships"><Relationship Id="rId3" Type="http://schemas.openxmlformats.org/officeDocument/2006/relationships/image" Target="../media/image273.png"/><Relationship Id="rId4" Type="http://schemas.openxmlformats.org/officeDocument/2006/relationships/image" Target="../media/image274.png"/><Relationship Id="rId1" Type="http://schemas.openxmlformats.org/officeDocument/2006/relationships/slideLayout" Target="../slideLayouts/slideLayout102.xml"/><Relationship Id="rId2" Type="http://schemas.openxmlformats.org/officeDocument/2006/relationships/notesSlide" Target="../notesSlides/notesSlide1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2.jpeg"/><Relationship Id="rId1" Type="http://schemas.openxmlformats.org/officeDocument/2006/relationships/slideLayout" Target="../slideLayouts/slideLayout138.xml"/><Relationship Id="rId2" Type="http://schemas.openxmlformats.org/officeDocument/2006/relationships/image" Target="../media/image6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19.xml"/><Relationship Id="rId3" Type="http://schemas.openxmlformats.org/officeDocument/2006/relationships/image" Target="../media/image6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0.xml"/><Relationship Id="rId3" Type="http://schemas.openxmlformats.org/officeDocument/2006/relationships/image" Target="../media/image6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1.xml"/><Relationship Id="rId3" Type="http://schemas.openxmlformats.org/officeDocument/2006/relationships/image" Target="../media/image6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2.xml"/><Relationship Id="rId3" Type="http://schemas.openxmlformats.org/officeDocument/2006/relationships/image" Target="../media/image6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3.xml"/><Relationship Id="rId3" Type="http://schemas.openxmlformats.org/officeDocument/2006/relationships/image" Target="../media/image6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4.xml"/><Relationship Id="rId3" Type="http://schemas.openxmlformats.org/officeDocument/2006/relationships/image" Target="../media/image6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5.xml"/><Relationship Id="rId3" Type="http://schemas.openxmlformats.org/officeDocument/2006/relationships/image" Target="../media/image6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6.xml"/><Relationship Id="rId3" Type="http://schemas.openxmlformats.org/officeDocument/2006/relationships/image" Target="../media/image7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7.xml"/><Relationship Id="rId3" Type="http://schemas.openxmlformats.org/officeDocument/2006/relationships/image" Target="../media/image7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8.xml"/><Relationship Id="rId3"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161.xml"/><Relationship Id="rId2" Type="http://schemas.openxmlformats.org/officeDocument/2006/relationships/image" Target="../media/image7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76.jpeg"/><Relationship Id="rId1" Type="http://schemas.openxmlformats.org/officeDocument/2006/relationships/slideLayout" Target="../slideLayouts/slideLayout138.xml"/><Relationship Id="rId2" Type="http://schemas.openxmlformats.org/officeDocument/2006/relationships/image" Target="../media/image7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0.xml"/><Relationship Id="rId3" Type="http://schemas.openxmlformats.org/officeDocument/2006/relationships/image" Target="../media/image7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1.xml"/><Relationship Id="rId3" Type="http://schemas.openxmlformats.org/officeDocument/2006/relationships/image" Target="../media/image7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2.xml"/><Relationship Id="rId3" Type="http://schemas.openxmlformats.org/officeDocument/2006/relationships/image" Target="../media/image7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3.xml"/><Relationship Id="rId3" Type="http://schemas.openxmlformats.org/officeDocument/2006/relationships/image" Target="../media/image8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4.xml"/><Relationship Id="rId3" Type="http://schemas.openxmlformats.org/officeDocument/2006/relationships/image" Target="../media/image8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5.xml"/><Relationship Id="rId3" Type="http://schemas.openxmlformats.org/officeDocument/2006/relationships/image" Target="../media/image8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6.xml"/><Relationship Id="rId3" Type="http://schemas.openxmlformats.org/officeDocument/2006/relationships/image" Target="../media/image8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7.xml"/><Relationship Id="rId3" Type="http://schemas.openxmlformats.org/officeDocument/2006/relationships/image" Target="../media/image8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8.xml"/><Relationship Id="rId3" Type="http://schemas.openxmlformats.org/officeDocument/2006/relationships/image" Target="../media/image8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39.xml"/><Relationship Id="rId3" Type="http://schemas.openxmlformats.org/officeDocument/2006/relationships/image" Target="../media/image7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40.xml"/><Relationship Id="rId3" Type="http://schemas.openxmlformats.org/officeDocument/2006/relationships/image" Target="../media/image8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41.xml"/><Relationship Id="rId3" Type="http://schemas.openxmlformats.org/officeDocument/2006/relationships/image" Target="../media/image8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42.xml"/><Relationship Id="rId3" Type="http://schemas.openxmlformats.org/officeDocument/2006/relationships/image" Target="../media/image8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43.xml"/><Relationship Id="rId3" Type="http://schemas.openxmlformats.org/officeDocument/2006/relationships/image" Target="../media/image8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44.xml"/><Relationship Id="rId3" Type="http://schemas.openxmlformats.org/officeDocument/2006/relationships/image" Target="../media/image9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45.xml"/><Relationship Id="rId3" Type="http://schemas.openxmlformats.org/officeDocument/2006/relationships/image" Target="../media/image9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46.xml"/><Relationship Id="rId3" Type="http://schemas.openxmlformats.org/officeDocument/2006/relationships/image" Target="../media/image9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47.xml"/><Relationship Id="rId3" Type="http://schemas.openxmlformats.org/officeDocument/2006/relationships/image" Target="../media/image9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48.xml"/><Relationship Id="rId3" Type="http://schemas.openxmlformats.org/officeDocument/2006/relationships/image" Target="../media/image9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95.jpeg"/></Relationships>
</file>

<file path=ppt/slides/_rels/slide93.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183.xml"/><Relationship Id="rId2" Type="http://schemas.openxmlformats.org/officeDocument/2006/relationships/image" Target="../media/image7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49.xml"/><Relationship Id="rId3" Type="http://schemas.openxmlformats.org/officeDocument/2006/relationships/image" Target="../media/image96.jpeg"/></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1" Type="http://schemas.openxmlformats.org/officeDocument/2006/relationships/slideLayout" Target="../slideLayouts/slideLayout195.xml"/><Relationship Id="rId2" Type="http://schemas.openxmlformats.org/officeDocument/2006/relationships/notesSlide" Target="../notesSlides/notesSlide50.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05.xml"/><Relationship Id="rId2" Type="http://schemas.openxmlformats.org/officeDocument/2006/relationships/notesSlide" Target="../notesSlides/notesSlide51.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02.jpg"/><Relationship Id="rId1" Type="http://schemas.openxmlformats.org/officeDocument/2006/relationships/slideLayout" Target="../slideLayouts/slideLayout194.xml"/><Relationship Id="rId2" Type="http://schemas.openxmlformats.org/officeDocument/2006/relationships/notesSlide" Target="../notesSlides/notesSlide5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53.xml"/><Relationship Id="rId3" Type="http://schemas.openxmlformats.org/officeDocument/2006/relationships/image" Target="../media/image103.png"/></Relationships>
</file>

<file path=ppt/slides/_rels/slide99.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g"/><Relationship Id="rId1" Type="http://schemas.openxmlformats.org/officeDocument/2006/relationships/slideLayout" Target="../slideLayouts/slideLayout194.xml"/><Relationship Id="rId2" Type="http://schemas.openxmlformats.org/officeDocument/2006/relationships/notesSlide" Target="../notesSlides/notesSlide5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3170" name="Rectangle 4"/>
          <p:cNvSpPr>
            <a:spLocks noGrp="1" noChangeArrowheads="1"/>
          </p:cNvSpPr>
          <p:nvPr>
            <p:ph type="title"/>
          </p:nvPr>
        </p:nvSpPr>
        <p:spPr/>
        <p:txBody>
          <a:bodyPr/>
          <a:lstStyle/>
          <a:p>
            <a:pPr eaLnBrk="1" hangingPunct="1"/>
            <a:r>
              <a:rPr lang="en-US" dirty="0">
                <a:solidFill>
                  <a:srgbClr val="000000"/>
                </a:solidFill>
                <a:latin typeface="Times New Roman" charset="0"/>
              </a:rPr>
              <a:t>Luke Title Slide</a:t>
            </a:r>
            <a:endParaRPr lang="en-US" dirty="0">
              <a:latin typeface="Times New Roman" charset="0"/>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3172" name="Picture 1"/>
          <p:cNvSpPr>
            <a:spLocks noChangeAspect="1"/>
          </p:cNvSpPr>
          <p:nvPr/>
        </p:nvSpPr>
        <p:spPr bwMode="auto">
          <a:xfrm>
            <a:off x="3924301" y="115888"/>
            <a:ext cx="5080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63173" name="Picture 2"/>
          <p:cNvSpPr>
            <a:spLocks noChangeAspect="1"/>
          </p:cNvSpPr>
          <p:nvPr/>
        </p:nvSpPr>
        <p:spPr bwMode="auto">
          <a:xfrm>
            <a:off x="4362450" y="3519489"/>
            <a:ext cx="38100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63174" name="Picture 3"/>
          <p:cNvSpPr>
            <a:spLocks noChangeAspect="1"/>
          </p:cNvSpPr>
          <p:nvPr/>
        </p:nvSpPr>
        <p:spPr bwMode="auto">
          <a:xfrm>
            <a:off x="179389" y="188914"/>
            <a:ext cx="5080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11" name="Rectangle 10"/>
          <p:cNvSpPr>
            <a:spLocks noChangeArrowheads="1"/>
          </p:cNvSpPr>
          <p:nvPr/>
        </p:nvSpPr>
        <p:spPr bwMode="auto">
          <a:xfrm>
            <a:off x="0" y="6337908"/>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27" tIns="45714" rIns="91427" bIns="45714"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263175" name="WordArt 3"/>
          <p:cNvSpPr>
            <a:spLocks noChangeArrowheads="1" noChangeShapeType="1" noTextEdit="1"/>
          </p:cNvSpPr>
          <p:nvPr/>
        </p:nvSpPr>
        <p:spPr bwMode="auto">
          <a:xfrm>
            <a:off x="395288" y="3645025"/>
            <a:ext cx="3810000" cy="2743200"/>
          </a:xfrm>
          <a:prstGeom prst="rect">
            <a:avLst/>
          </a:prstGeom>
        </p:spPr>
        <p:txBody>
          <a:bodyPr wrap="none" lIns="91427" tIns="45714" rIns="91427" bIns="45714"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rPr>
              <a:t>Lukas</a:t>
            </a:r>
          </a:p>
        </p:txBody>
      </p:sp>
    </p:spTree>
    <p:extLst>
      <p:ext uri="{BB962C8B-B14F-4D97-AF65-F5344CB8AC3E}">
        <p14:creationId xmlns:p14="http://schemas.microsoft.com/office/powerpoint/2010/main" val="291093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0639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2149055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8"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fr-FR"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52740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fr-FR"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651353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3962400" y="1295400"/>
            <a:ext cx="5181600" cy="2514600"/>
          </a:xfrm>
        </p:spPr>
        <p:txBody>
          <a:bodyPr/>
          <a:lstStyle/>
          <a:p>
            <a:pPr eaLnBrk="1" hangingPunct="1">
              <a:defRPr/>
            </a:pPr>
            <a:r>
              <a:rPr lang="en-US" b="1" dirty="0" err="1">
                <a:ea typeface="+mj-ea"/>
              </a:rPr>
              <a:t>Adakah</a:t>
            </a:r>
            <a:r>
              <a:rPr lang="en-US" b="1" dirty="0">
                <a:ea typeface="+mj-ea"/>
              </a:rPr>
              <a:t> Maria Magdalena </a:t>
            </a:r>
            <a:r>
              <a:rPr lang="en-US" b="1" dirty="0" err="1">
                <a:ea typeface="+mj-ea"/>
              </a:rPr>
              <a:t>Wanita</a:t>
            </a:r>
            <a:r>
              <a:rPr lang="en-US" b="1" dirty="0">
                <a:ea typeface="+mj-ea"/>
              </a:rPr>
              <a:t> </a:t>
            </a:r>
            <a:r>
              <a:rPr lang="en-US" b="1" dirty="0" err="1">
                <a:ea typeface="+mj-ea"/>
              </a:rPr>
              <a:t>dengan</a:t>
            </a:r>
            <a:r>
              <a:rPr lang="en-US" b="1" dirty="0">
                <a:ea typeface="+mj-ea"/>
              </a:rPr>
              <a:t> </a:t>
            </a:r>
            <a:r>
              <a:rPr lang="en-US" b="1" dirty="0" err="1">
                <a:ea typeface="+mj-ea"/>
              </a:rPr>
              <a:t>sebotol</a:t>
            </a:r>
            <a:r>
              <a:rPr lang="en-US" b="1" dirty="0">
                <a:ea typeface="+mj-ea"/>
              </a:rPr>
              <a:t> </a:t>
            </a:r>
            <a:r>
              <a:rPr lang="en-US" b="1" dirty="0" err="1">
                <a:ea typeface="+mj-ea"/>
              </a:rPr>
              <a:t>minyak</a:t>
            </a:r>
            <a:r>
              <a:rPr lang="en-US" b="1" dirty="0">
                <a:ea typeface="+mj-ea"/>
              </a:rPr>
              <a:t> </a:t>
            </a:r>
            <a:r>
              <a:rPr lang="en-US" b="1" dirty="0" err="1">
                <a:ea typeface="+mj-ea"/>
              </a:rPr>
              <a:t>wangi</a:t>
            </a:r>
            <a:r>
              <a:rPr lang="en-US" b="1" dirty="0">
                <a:ea typeface="+mj-ea"/>
              </a:rPr>
              <a:t>?</a:t>
            </a:r>
          </a:p>
        </p:txBody>
      </p:sp>
      <p:pic>
        <p:nvPicPr>
          <p:cNvPr id="398338"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Rectangle 5"/>
          <p:cNvSpPr>
            <a:spLocks noChangeArrowheads="1"/>
          </p:cNvSpPr>
          <p:nvPr/>
        </p:nvSpPr>
        <p:spPr bwMode="auto">
          <a:xfrm>
            <a:off x="4189413" y="4519613"/>
            <a:ext cx="48466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20000"/>
              </a:spcBef>
              <a:spcAft>
                <a:spcPct val="0"/>
              </a:spcAft>
              <a:buClrTx/>
              <a:buSzPct val="75000"/>
              <a:buFont typeface="Wingdings" charset="0"/>
              <a:buNone/>
              <a:tabLst/>
              <a:defRPr/>
            </a:pPr>
            <a:r>
              <a:rPr kumimoji="0" lang="en-US" sz="2800" b="1" i="1" u="none" strike="noStrike" kern="1200" cap="none" spc="0" normalizeH="0" baseline="0" noProof="0">
                <a:ln>
                  <a:noFill/>
                </a:ln>
                <a:solidFill>
                  <a:srgbClr val="FFFFCC"/>
                </a:solidFill>
                <a:effectLst/>
                <a:uLnTx/>
                <a:uFillTx/>
                <a:latin typeface="Arial" charset="0"/>
                <a:ea typeface="ＭＳ Ｐゴシック" charset="0"/>
                <a:cs typeface="Arial" charset="0"/>
              </a:rPr>
              <a:t>Bukan. Dalam buku Lukas, dia tidak dinamakan tetapi dalam buku berita baik yang lain, dia ialah Maria dari Betania</a:t>
            </a:r>
          </a:p>
        </p:txBody>
      </p:sp>
    </p:spTree>
    <p:extLst>
      <p:ext uri="{BB962C8B-B14F-4D97-AF65-F5344CB8AC3E}">
        <p14:creationId xmlns:p14="http://schemas.microsoft.com/office/powerpoint/2010/main" val="2701860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dissolve">
                                      <p:cBhvr>
                                        <p:cTn id="7" dur="500"/>
                                        <p:tgtEl>
                                          <p:spTgt spid="174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5">
                                            <p:txEl>
                                              <p:pRg st="0" end="0"/>
                                            </p:txEl>
                                          </p:spTgt>
                                        </p:tgtEl>
                                        <p:attrNameLst>
                                          <p:attrName>style.visibility</p:attrName>
                                        </p:attrNameLst>
                                      </p:cBhvr>
                                      <p:to>
                                        <p:strVal val="visible"/>
                                      </p:to>
                                    </p:set>
                                    <p:animEffect transition="in" filter="dissolve">
                                      <p:cBhvr>
                                        <p:cTn id="12" dur="500"/>
                                        <p:tgtEl>
                                          <p:spTgt spid="1740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5"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cs typeface="Arial" charset="0"/>
            </a:endParaRPr>
          </a:p>
        </p:txBody>
      </p:sp>
      <p:pic>
        <p:nvPicPr>
          <p:cNvPr id="400386"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28575"/>
            <a:ext cx="9107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7" name="TextBox 1"/>
          <p:cNvSpPr txBox="1">
            <a:spLocks noChangeArrowheads="1"/>
          </p:cNvSpPr>
          <p:nvPr/>
        </p:nvSpPr>
        <p:spPr bwMode="auto">
          <a:xfrm>
            <a:off x="7308850" y="3967163"/>
            <a:ext cx="1249363" cy="1117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1. Ketibaan di Betania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JUMAAT</a:t>
            </a: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Yoh 12:1</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Yesus tiba di Betania enam hari lebih awal untuk bersama Maria, Marta dan Lazarus. Maria urapkan kaki Yesus dengan minyak wangi yang mahal  sebagai tanda rendah diri. Ini menunjukkan Maria sedia berkhidmat untukNya.</a:t>
            </a:r>
          </a:p>
        </p:txBody>
      </p:sp>
      <p:sp>
        <p:nvSpPr>
          <p:cNvPr id="400388" name="TextBox 7"/>
          <p:cNvSpPr txBox="1">
            <a:spLocks noChangeArrowheads="1"/>
          </p:cNvSpPr>
          <p:nvPr/>
        </p:nvSpPr>
        <p:spPr bwMode="auto">
          <a:xfrm>
            <a:off x="7740650" y="3141663"/>
            <a:ext cx="1249363" cy="719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Jalan di Roma adalah curam sehingga ke puncak Gunung Olives, memberi satu pandangan yang menakjubkan Padang Pasir Yudea ke timur Yerusalem melintasi lembah barat</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0389" name="TextBox 8"/>
          <p:cNvSpPr txBox="1">
            <a:spLocks noChangeArrowheads="1"/>
          </p:cNvSpPr>
          <p:nvPr/>
        </p:nvSpPr>
        <p:spPr bwMode="auto">
          <a:xfrm>
            <a:off x="7308850" y="5157788"/>
            <a:ext cx="1249363" cy="852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2. Sabat – hari rehat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SABTU</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Tidak dinyatakan dalam berita baik.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Disebabkan keesokan hari ialah Sabat, Yesus menghabiskan masa secara tradisional dengan kawannya.</a:t>
            </a:r>
          </a:p>
        </p:txBody>
      </p:sp>
      <p:sp>
        <p:nvSpPr>
          <p:cNvPr id="400390" name="TextBox 9"/>
          <p:cNvSpPr txBox="1">
            <a:spLocks noChangeArrowheads="1"/>
          </p:cNvSpPr>
          <p:nvPr/>
        </p:nvSpPr>
        <p:spPr bwMode="auto">
          <a:xfrm>
            <a:off x="7380288" y="5991225"/>
            <a:ext cx="1250950" cy="17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Betania</a:t>
            </a:r>
            <a:endPar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0391" name="TextBox 10"/>
          <p:cNvSpPr txBox="1">
            <a:spLocks noChangeArrowheads="1"/>
          </p:cNvSpPr>
          <p:nvPr/>
        </p:nvSpPr>
        <p:spPr bwMode="auto">
          <a:xfrm>
            <a:off x="6659563" y="6453188"/>
            <a:ext cx="792162"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Ke Jericho dan Laut Mati</a:t>
            </a:r>
            <a:endPar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0392" name="TextBox 11"/>
          <p:cNvSpPr txBox="1">
            <a:spLocks noChangeArrowheads="1"/>
          </p:cNvSpPr>
          <p:nvPr/>
        </p:nvSpPr>
        <p:spPr bwMode="auto">
          <a:xfrm>
            <a:off x="6372225" y="3357563"/>
            <a:ext cx="576263" cy="287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Ke hutan rimba Yudea</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0393" name="TextBox 12"/>
          <p:cNvSpPr txBox="1">
            <a:spLocks noChangeArrowheads="1"/>
          </p:cNvSpPr>
          <p:nvPr/>
        </p:nvSpPr>
        <p:spPr bwMode="auto">
          <a:xfrm>
            <a:off x="5337175" y="4724400"/>
            <a:ext cx="1250950" cy="144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3. Kejayaan Kemasukan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AHAD</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Mat 21:1-11;Mrk 11:1-11;Luk 19:28; Yoh 12:12-19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Pada hari pertama minggu, Yesus naik seekor keldai memasuki Yerusalem, memenuhi nubuatan yang pama (Za9:9). Orang ramai menyambut dengan ucapah “Hosana” dalam Mzm 118:25-26, merujukNya kepada pangkat Mesiah, agen Tuhan, Raja Israel yang akan datang.  </a:t>
            </a:r>
          </a:p>
        </p:txBody>
      </p:sp>
      <p:sp>
        <p:nvSpPr>
          <p:cNvPr id="175109" name="Text Box 5"/>
          <p:cNvSpPr txBox="1">
            <a:spLocks noChangeArrowheads="1"/>
          </p:cNvSpPr>
          <p:nvPr/>
        </p:nvSpPr>
        <p:spPr bwMode="auto">
          <a:xfrm>
            <a:off x="5970588" y="5805488"/>
            <a:ext cx="3065462"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cs typeface="Arial" charset="0"/>
              </a:rPr>
              <a:t>Urapan di Betania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cs typeface="Arial" charset="0"/>
              </a:rPr>
              <a:t>12:1-11</a:t>
            </a:r>
          </a:p>
        </p:txBody>
      </p:sp>
      <p:sp>
        <p:nvSpPr>
          <p:cNvPr id="400395" name="TextBox 13"/>
          <p:cNvSpPr txBox="1">
            <a:spLocks noChangeArrowheads="1"/>
          </p:cNvSpPr>
          <p:nvPr/>
        </p:nvSpPr>
        <p:spPr bwMode="auto">
          <a:xfrm>
            <a:off x="684213" y="3789363"/>
            <a:ext cx="2087562" cy="129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7.Paskah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  Makan Malam Akhir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KHAMIS</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Mat26:17-30;Mrk 14:12-26; Luk 22:7-23; Yoh 13:1-30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 bilik atas, Yesus bersiap sedia dengan pengikutNya tentang kematianNya. Dia memberi makna baru terhadap makan Paskah. Roti dan cawan melambangkan badan dikorbankan dan darah yang mengalir. Inilah yang dikatakan “Makan Malam”. Selepas menyany lagu tasbih, mereka pergi ke Taman Gethsemane, di mana Yesus berdoa dengan suah hati menanti kematianNya.</a:t>
            </a:r>
          </a:p>
        </p:txBody>
      </p:sp>
      <p:sp>
        <p:nvSpPr>
          <p:cNvPr id="400396" name="TextBox 14"/>
          <p:cNvSpPr txBox="1">
            <a:spLocks noChangeArrowheads="1"/>
          </p:cNvSpPr>
          <p:nvPr/>
        </p:nvSpPr>
        <p:spPr bwMode="auto">
          <a:xfrm>
            <a:off x="684213" y="5084763"/>
            <a:ext cx="3024187" cy="576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8. Penyaliban – JUMAAT M</a:t>
            </a: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at 27:1-66; Mrk 15:1-47; Luk 22:66-23:56; Yoh 18:28-19:37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Diikuti oleh pengkhianatan, penangkapan, perbicaraan palsu, penafian, ditinggalkan, kutukan, pukulan dan ejekan. Yesus perlu mengangkat salibNya ke “Tempat Tengkorak” di mana Dia disalib bersama dua banduan yang lain</a:t>
            </a:r>
          </a:p>
        </p:txBody>
      </p:sp>
      <p:sp>
        <p:nvSpPr>
          <p:cNvPr id="400397" name="TextBox 15"/>
          <p:cNvSpPr txBox="1">
            <a:spLocks noChangeArrowheads="1"/>
          </p:cNvSpPr>
          <p:nvPr/>
        </p:nvSpPr>
        <p:spPr bwMode="auto">
          <a:xfrm>
            <a:off x="684213" y="5661025"/>
            <a:ext cx="3240087" cy="417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9. Kubur</a:t>
            </a:r>
            <a:endPar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Badan Yesus ditempatkan di dalam kubur sebelum 6:00 P.M malam Jumaat, bila Sabat bermula dan semua kerja dihentikan. Badan itu berada dalam kubur sepanjang Sabat. </a:t>
            </a:r>
          </a:p>
        </p:txBody>
      </p:sp>
      <p:sp>
        <p:nvSpPr>
          <p:cNvPr id="400398" name="TextBox 16"/>
          <p:cNvSpPr txBox="1">
            <a:spLocks noChangeArrowheads="1"/>
          </p:cNvSpPr>
          <p:nvPr/>
        </p:nvSpPr>
        <p:spPr bwMode="auto">
          <a:xfrm>
            <a:off x="684213" y="6021388"/>
            <a:ext cx="3527425"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10. Kebangkitan – AHAD </a:t>
            </a: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Mat 28:1-13; Mrk 16:1-20; Luk 24:1-49; Yoh 20:1-31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Awal lagi, wanita-wanita pergi ke kubur dan mendapati batu yang menutuk kemasukan ke kubur telah dibuka. Seorang malaikat memberitahu mereka bahawa Yesus hidup dan memberi mereka satu mesej. Yesus muncul di hadapan Maria Magdalena di sebuah taman, juga di depan Petrus, kepada dua pengikutNya dalam perjalanan ke Emmaus dan kepdad semua pengikutNya kecuali Tomas. KebangkitanNya telah menjadi fakta.</a:t>
            </a:r>
          </a:p>
        </p:txBody>
      </p:sp>
      <p:sp>
        <p:nvSpPr>
          <p:cNvPr id="400399" name="TextBox 17"/>
          <p:cNvSpPr txBox="1">
            <a:spLocks noChangeArrowheads="1"/>
          </p:cNvSpPr>
          <p:nvPr/>
        </p:nvSpPr>
        <p:spPr bwMode="auto">
          <a:xfrm>
            <a:off x="34925" y="6624638"/>
            <a:ext cx="4824413" cy="26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Terbitan oleh Gospel Light 1989. Hanya boleh diterbitkan semula untuk penggunaan di kelas.</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0400" name="TextBox 18"/>
          <p:cNvSpPr txBox="1">
            <a:spLocks noChangeArrowheads="1"/>
          </p:cNvSpPr>
          <p:nvPr/>
        </p:nvSpPr>
        <p:spPr bwMode="auto">
          <a:xfrm>
            <a:off x="1547813" y="1773238"/>
            <a:ext cx="576262" cy="142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Yerusalem</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0401" name="TextBox 19"/>
          <p:cNvSpPr txBox="1">
            <a:spLocks noChangeArrowheads="1"/>
          </p:cNvSpPr>
          <p:nvPr/>
        </p:nvSpPr>
        <p:spPr bwMode="auto">
          <a:xfrm>
            <a:off x="2555875" y="1268413"/>
            <a:ext cx="576263" cy="43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Penyaliban Traditisional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dan tempat perkuburan</a:t>
            </a:r>
            <a:endParaRPr kumimoji="0" lang="en-US" sz="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0402" name="TextBox 20"/>
          <p:cNvSpPr txBox="1">
            <a:spLocks noChangeArrowheads="1"/>
          </p:cNvSpPr>
          <p:nvPr/>
        </p:nvSpPr>
        <p:spPr bwMode="auto">
          <a:xfrm>
            <a:off x="2051050" y="1052513"/>
            <a:ext cx="993775" cy="144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Pintu Damascus asal</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2" name="TextBox 21"/>
          <p:cNvSpPr txBox="1"/>
          <p:nvPr/>
        </p:nvSpPr>
        <p:spPr>
          <a:xfrm>
            <a:off x="107950" y="115888"/>
            <a:ext cx="1619250" cy="792162"/>
          </a:xfrm>
          <a:prstGeom prst="rect">
            <a:avLst/>
          </a:prstGeom>
          <a:solidFill>
            <a:srgbClr val="FFFFFF"/>
          </a:solid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Minggu</a:t>
            </a:r>
            <a:r>
              <a:rPr kumimoji="0" 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en-US" sz="14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Paskah</a:t>
            </a:r>
            <a:endParaRPr kumimoji="0" 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Betania</a:t>
            </a:r>
            <a:r>
              <a:rPr kumimoji="0" lang="en-US" sz="105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Gunung</a:t>
            </a:r>
            <a:r>
              <a:rPr kumimoji="0" lang="en-US" sz="105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Olives </a:t>
            </a: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dan</a:t>
            </a:r>
            <a:r>
              <a:rPr kumimoji="0" lang="en-US" sz="105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Yerusalem</a:t>
            </a:r>
            <a:endParaRPr kumimoji="0" lang="en-US" sz="10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400404" name="TextBox 22"/>
          <p:cNvSpPr txBox="1">
            <a:spLocks noChangeArrowheads="1"/>
          </p:cNvSpPr>
          <p:nvPr/>
        </p:nvSpPr>
        <p:spPr bwMode="auto">
          <a:xfrm>
            <a:off x="2268538" y="188913"/>
            <a:ext cx="8636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4. Pembersihan Kuil ISNIN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Mat 21:10-17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Mrk 11:15-18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Luk 19:45-48</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0405" name="TextBox 23"/>
          <p:cNvSpPr txBox="1">
            <a:spLocks noChangeArrowheads="1"/>
          </p:cNvSpPr>
          <p:nvPr/>
        </p:nvSpPr>
        <p:spPr bwMode="auto">
          <a:xfrm>
            <a:off x="3203575" y="222250"/>
            <a:ext cx="1512888"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Pada keesokan hari, Dia kembali ke kuil dan mendapati tempat itu dipenuhi dengan orang bukan Yahudi melakukan perniagaan meraut keuntungan besar dengen memberi mata wang Yahudi untuk mata wang pagan. Yesus menghalau mereka dan menterbalikkan meja.</a:t>
            </a:r>
          </a:p>
        </p:txBody>
      </p:sp>
      <p:sp>
        <p:nvSpPr>
          <p:cNvPr id="400406" name="Rectangle 4"/>
          <p:cNvSpPr>
            <a:spLocks noGrp="1" noChangeArrowheads="1"/>
          </p:cNvSpPr>
          <p:nvPr>
            <p:ph type="title" idx="4294967295"/>
          </p:nvPr>
        </p:nvSpPr>
        <p:spPr>
          <a:xfrm>
            <a:off x="107950" y="115888"/>
            <a:ext cx="4356100" cy="914400"/>
          </a:xfrm>
          <a:solidFill>
            <a:schemeClr val="bg1"/>
          </a:solidFill>
        </p:spPr>
        <p:txBody>
          <a:bodyPr/>
          <a:lstStyle/>
          <a:p>
            <a:pPr eaLnBrk="1" hangingPunct="1"/>
            <a:r>
              <a:rPr lang="en-US" sz="3600" b="1">
                <a:latin typeface="Arial" charset="0"/>
              </a:rPr>
              <a:t>Kejadian di Yoh 12</a:t>
            </a:r>
            <a:endParaRPr lang="en-US" sz="3600">
              <a:latin typeface="Times New Roman" charset="0"/>
            </a:endParaRPr>
          </a:p>
        </p:txBody>
      </p:sp>
      <p:sp>
        <p:nvSpPr>
          <p:cNvPr id="400407" name="TextBox 24"/>
          <p:cNvSpPr txBox="1">
            <a:spLocks noChangeArrowheads="1"/>
          </p:cNvSpPr>
          <p:nvPr/>
        </p:nvSpPr>
        <p:spPr bwMode="auto">
          <a:xfrm>
            <a:off x="5410200" y="61913"/>
            <a:ext cx="1249363" cy="558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5. Hari kontroversi dan perumpamaan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Selasa</a:t>
            </a: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Mat 21:23-24;51; Mrk 11:27-13:37; Luk 20:1-21:36</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0408" name="TextBox 25"/>
          <p:cNvSpPr txBox="1">
            <a:spLocks noChangeArrowheads="1"/>
          </p:cNvSpPr>
          <p:nvPr/>
        </p:nvSpPr>
        <p:spPr bwMode="auto">
          <a:xfrm>
            <a:off x="5508625" y="654050"/>
            <a:ext cx="2232025" cy="254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 YERUSALEM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Yesus dapat mengelakkan diri dari perangkap oleh imam</a:t>
            </a:r>
          </a:p>
        </p:txBody>
      </p:sp>
      <p:sp>
        <p:nvSpPr>
          <p:cNvPr id="400409" name="TextBox 26"/>
          <p:cNvSpPr txBox="1">
            <a:spLocks noChangeArrowheads="1"/>
          </p:cNvSpPr>
          <p:nvPr/>
        </p:nvSpPr>
        <p:spPr bwMode="auto">
          <a:xfrm>
            <a:off x="5580063" y="908050"/>
            <a:ext cx="2016125" cy="865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 GUNUNG ZAITUN MEMANDANG KE YERUSALEM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(Selasa tengahari, tempat tidak diketahui)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Dia mengajar dalam perumpamaan dan memberi amaran terhadap orang Farisi. Dia meramalkan kejatuhan kuil Herodes dan memberitahu pengikutNya tentang masa depan, termauk kedatanganNya semula.</a:t>
            </a:r>
          </a:p>
        </p:txBody>
      </p:sp>
      <p:sp>
        <p:nvSpPr>
          <p:cNvPr id="400410" name="TextBox 27"/>
          <p:cNvSpPr txBox="1">
            <a:spLocks noChangeArrowheads="1"/>
          </p:cNvSpPr>
          <p:nvPr/>
        </p:nvSpPr>
        <p:spPr bwMode="auto">
          <a:xfrm>
            <a:off x="7762875" y="188913"/>
            <a:ext cx="1227138" cy="1117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6. Hari rehat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RABU</a:t>
            </a: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Tidak dinyatakan dalam Berita Baik</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Dalam kitab tidak dinyatakan tentang hari ini tetapi tentang perhitungan hari ini (Mrk 14:1; Yoh 12:1) menunjukkan yang terdapat satu hari yang mana Berita Baik tidak merekodkan apa-apa.</a:t>
            </a:r>
          </a:p>
        </p:txBody>
      </p:sp>
      <p:sp>
        <p:nvSpPr>
          <p:cNvPr id="400411" name="Text Box 6"/>
          <p:cNvSpPr txBox="1">
            <a:spLocks noChangeArrowheads="1"/>
          </p:cNvSpPr>
          <p:nvPr/>
        </p:nvSpPr>
        <p:spPr bwMode="auto">
          <a:xfrm>
            <a:off x="8604250" y="-26988"/>
            <a:ext cx="4889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cs typeface="Arial"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01934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09"/>
                                        </p:tgtEl>
                                        <p:attrNameLst>
                                          <p:attrName>style.visibility</p:attrName>
                                        </p:attrNameLst>
                                      </p:cBhvr>
                                      <p:to>
                                        <p:strVal val="visible"/>
                                      </p:to>
                                    </p:set>
                                    <p:animEffect transition="in" filter="blinds(horizontal)">
                                      <p:cBhvr>
                                        <p:cTn id="7" dur="5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4"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Lukas 7:36-50</a:t>
            </a:r>
            <a:br>
              <a:rPr lang="en-US" sz="2800" i="1">
                <a:latin typeface="Papyrus" charset="0"/>
              </a:rPr>
            </a:br>
            <a:r>
              <a:rPr lang="en-US" sz="3600" i="1">
                <a:latin typeface="Papyrus" charset="0"/>
              </a:rPr>
              <a:t>Yesus dan Wanita yang Berdosa</a:t>
            </a:r>
          </a:p>
        </p:txBody>
      </p:sp>
    </p:spTree>
    <p:extLst>
      <p:ext uri="{BB962C8B-B14F-4D97-AF65-F5344CB8AC3E}">
        <p14:creationId xmlns:p14="http://schemas.microsoft.com/office/powerpoint/2010/main" val="39893356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5"/>
            <a:ext cx="9144000" cy="523875"/>
          </a:xfrm>
          <a:prstGeom prst="rect">
            <a:avLst/>
          </a:prstGeom>
          <a:solidFill>
            <a:srgbClr val="CCCC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Persamaan dalam buku-buku berita baik:</a:t>
            </a:r>
          </a:p>
        </p:txBody>
      </p:sp>
      <p:sp>
        <p:nvSpPr>
          <p:cNvPr id="179204" name="Rectangle 4"/>
          <p:cNvSpPr>
            <a:spLocks noGrp="1" noChangeArrowheads="1"/>
          </p:cNvSpPr>
          <p:nvPr>
            <p:ph type="title"/>
          </p:nvPr>
        </p:nvSpPr>
        <p:spPr>
          <a:xfrm>
            <a:off x="0" y="238125"/>
            <a:ext cx="7620000" cy="600075"/>
          </a:xfrm>
        </p:spPr>
        <p:txBody>
          <a:bodyPr anchor="t">
            <a:spAutoFit/>
          </a:bodyPr>
          <a:lstStyle/>
          <a:p>
            <a:pPr eaLnBrk="1" hangingPunct="1">
              <a:defRPr/>
            </a:pPr>
            <a:r>
              <a:rPr lang="en-US" sz="3200" b="1" dirty="0" err="1">
                <a:solidFill>
                  <a:schemeClr val="bg1"/>
                </a:solidFill>
                <a:effectLst>
                  <a:outerShdw blurRad="38100" dist="38100" dir="2700000" algn="tl">
                    <a:srgbClr val="000000"/>
                  </a:outerShdw>
                </a:effectLst>
                <a:latin typeface="Lucida Sans Unicode" charset="0"/>
              </a:rPr>
              <a:t>Urapan</a:t>
            </a:r>
            <a:r>
              <a:rPr lang="en-US" sz="3200" b="1" dirty="0">
                <a:solidFill>
                  <a:schemeClr val="bg1"/>
                </a:solidFill>
                <a:effectLst>
                  <a:outerShdw blurRad="38100" dist="38100" dir="2700000" algn="tl">
                    <a:srgbClr val="000000"/>
                  </a:outerShdw>
                </a:effectLst>
                <a:latin typeface="Lucida Sans Unicode" charset="0"/>
              </a:rPr>
              <a:t> </a:t>
            </a:r>
            <a:r>
              <a:rPr lang="en-US" sz="3200" b="1" dirty="0" err="1">
                <a:solidFill>
                  <a:schemeClr val="bg1"/>
                </a:solidFill>
                <a:effectLst>
                  <a:outerShdw blurRad="38100" dist="38100" dir="2700000" algn="tl">
                    <a:srgbClr val="000000"/>
                  </a:outerShdw>
                </a:effectLst>
                <a:latin typeface="Lucida Sans Unicode" charset="0"/>
              </a:rPr>
              <a:t>oleh</a:t>
            </a:r>
            <a:r>
              <a:rPr lang="en-US" sz="3200" b="1" dirty="0">
                <a:solidFill>
                  <a:schemeClr val="bg1"/>
                </a:solidFill>
                <a:effectLst>
                  <a:outerShdw blurRad="38100" dist="38100" dir="2700000" algn="tl">
                    <a:srgbClr val="000000"/>
                  </a:outerShdw>
                </a:effectLst>
                <a:latin typeface="Lucida Sans Unicode" charset="0"/>
              </a:rPr>
              <a:t> </a:t>
            </a:r>
            <a:r>
              <a:rPr lang="en-US" sz="3200" b="1" dirty="0" err="1">
                <a:solidFill>
                  <a:schemeClr val="bg1"/>
                </a:solidFill>
                <a:effectLst>
                  <a:outerShdw blurRad="38100" dist="38100" dir="2700000" algn="tl">
                    <a:srgbClr val="000000"/>
                  </a:outerShdw>
                </a:effectLst>
                <a:latin typeface="Lucida Sans Unicode" charset="0"/>
              </a:rPr>
              <a:t>Yesus</a:t>
            </a:r>
            <a:endParaRPr lang="en-US" sz="3200" b="1" dirty="0">
              <a:solidFill>
                <a:schemeClr val="tx1"/>
              </a:solidFill>
              <a:latin typeface="Lucida Sans Unicode" charset="0"/>
            </a:endParaRPr>
          </a:p>
        </p:txBody>
      </p:sp>
      <p:sp>
        <p:nvSpPr>
          <p:cNvPr id="179205" name="Text Box 5"/>
          <p:cNvSpPr txBox="1">
            <a:spLocks noChangeArrowheads="1"/>
          </p:cNvSpPr>
          <p:nvPr/>
        </p:nvSpPr>
        <p:spPr bwMode="auto">
          <a:xfrm>
            <a:off x="34925" y="2214563"/>
            <a:ext cx="88550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98488" indent="-5984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98488" marR="0" lvl="0" indent="-598488"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Lawatan yang tidak diduga oleh wanita</a:t>
            </a:r>
          </a:p>
          <a:p>
            <a:pPr marL="598488" marR="0" lvl="0" indent="-598488"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Urapan di kepala dan/atau kaki Yesus</a:t>
            </a:r>
            <a:endParaRPr kumimoji="0" lang="en-US" altLang="ja-JP" sz="28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598488" marR="0" lvl="0" indent="-598488"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Menyapu kakiNya dengan rambutnya</a:t>
            </a:r>
          </a:p>
          <a:p>
            <a:pPr marL="598488" marR="0" lvl="0" indent="-598488"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Aduan tentang pembuangan oleh pengikut/Yudas</a:t>
            </a:r>
          </a:p>
          <a:p>
            <a:pPr marL="598488" marR="0" lvl="0" indent="-598488"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Yesus memarahi pengikutnya</a:t>
            </a:r>
          </a:p>
          <a:p>
            <a:pPr marL="598488" marR="0" lvl="0" indent="-598488"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Berada di rumah Simon</a:t>
            </a:r>
          </a:p>
          <a:p>
            <a:pPr marL="598488" marR="0" lvl="0" indent="-598488" algn="l" defTabSz="914400" rtl="0" eaLnBrk="0" fontAlgn="base" latinLnBrk="0" hangingPunct="0">
              <a:lnSpc>
                <a:spcPct val="100000"/>
              </a:lnSpc>
              <a:spcBef>
                <a:spcPct val="0"/>
              </a:spcBef>
              <a:spcAft>
                <a:spcPct val="0"/>
              </a:spcAft>
              <a:buClrTx/>
              <a:buSzTx/>
              <a:buFontTx/>
              <a:buAutoNum type="arabicPeriod"/>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Sebotol minyak wangi(kecuali di Yohanes)</a:t>
            </a:r>
          </a:p>
        </p:txBody>
      </p:sp>
      <p:pic>
        <p:nvPicPr>
          <p:cNvPr id="404488"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337724"/>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81251"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2"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3" name="Text Box 5"/>
          <p:cNvSpPr txBox="1">
            <a:spLocks noChangeArrowheads="1"/>
          </p:cNvSpPr>
          <p:nvPr/>
        </p:nvSpPr>
        <p:spPr bwMode="auto">
          <a:xfrm>
            <a:off x="0" y="990600"/>
            <a:ext cx="9144000" cy="5970588"/>
          </a:xfrm>
          <a:prstGeom prst="rect">
            <a:avLst/>
          </a:prstGeom>
          <a:solidFill>
            <a:srgbClr val="CCCCFF">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Luk 7:36-50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Pelayanan awal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Tangisan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Untuk ibadat, dosa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wanita diampuni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a:ln>
                  <a:noFill/>
                </a:ln>
                <a:solidFill>
                  <a:srgbClr val="000000"/>
                </a:solidFill>
                <a:effectLst/>
                <a:uLnTx/>
                <a:uFillTx/>
                <a:latin typeface="Lucida Sans Unicode" charset="0"/>
                <a:ea typeface="ＭＳ Ｐゴシック" charset="0"/>
              </a:rPr>
              <a:t>(Luk 7:48)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Oleh perempuan sundal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di rumah Farisi Simon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(Luk 7:40)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endParaRPr>
          </a:p>
        </p:txBody>
      </p:sp>
      <p:sp>
        <p:nvSpPr>
          <p:cNvPr id="181254" name="Text Box 6"/>
          <p:cNvSpPr txBox="1">
            <a:spLocks noChangeArrowheads="1"/>
          </p:cNvSpPr>
          <p:nvPr/>
        </p:nvSpPr>
        <p:spPr bwMode="auto">
          <a:xfrm>
            <a:off x="4343400" y="1006475"/>
            <a:ext cx="4935538" cy="6278563"/>
          </a:xfrm>
          <a:prstGeom prst="rect">
            <a:avLst/>
          </a:prstGeom>
          <a:solidFill>
            <a:srgbClr val="99FFCC">
              <a:alpha val="3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Yoh 12:1-11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Mat. 26:6-13; Mrk 14:3-9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Semasa Minggu Paskah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Tiada catatan tangisan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rPr>
              <a:t>Untuk pengebumian, wanita tidak perlu diampuni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a:ln>
                  <a:noFill/>
                </a:ln>
                <a:solidFill>
                  <a:srgbClr val="000000"/>
                </a:solidFill>
                <a:effectLst/>
                <a:uLnTx/>
                <a:uFillTx/>
                <a:latin typeface="Lucida Sans Unicode" charset="0"/>
                <a:ea typeface="ＭＳ Ｐゴシック" charset="0"/>
              </a:rPr>
              <a:t>Oleh Maria, adik Lazarus, rumah Simon yang berpenyakit kulit</a:t>
            </a:r>
            <a:endParaRPr kumimoji="0" lang="en-US" altLang="ja-JP" sz="2600" b="1" i="0" u="none" strike="noStrike" kern="1200" cap="none" spc="0" normalizeH="0" baseline="0" noProof="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a:ln>
                  <a:noFill/>
                </a:ln>
                <a:solidFill>
                  <a:srgbClr val="000000"/>
                </a:solidFill>
                <a:effectLst/>
                <a:uLnTx/>
                <a:uFillTx/>
                <a:latin typeface="Lucida Sans Unicode" charset="0"/>
                <a:ea typeface="ＭＳ Ｐゴシック" charset="0"/>
              </a:rPr>
              <a:t>(Mat. 26:6; Mrk 14:3)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Lucida Sans Unicode" charset="0"/>
              <a:ea typeface="ＭＳ Ｐゴシック" charset="0"/>
            </a:endParaRPr>
          </a:p>
        </p:txBody>
      </p:sp>
      <p:sp>
        <p:nvSpPr>
          <p:cNvPr id="181255" name="Rectangle 7"/>
          <p:cNvSpPr>
            <a:spLocks noGrp="1" noChangeArrowheads="1"/>
          </p:cNvSpPr>
          <p:nvPr>
            <p:ph type="title"/>
          </p:nvPr>
        </p:nvSpPr>
        <p:spPr>
          <a:xfrm>
            <a:off x="0" y="238125"/>
            <a:ext cx="9144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Dua Urapan oleh Yesus</a:t>
            </a:r>
          </a:p>
        </p:txBody>
      </p:sp>
      <p:pic>
        <p:nvPicPr>
          <p:cNvPr id="406538"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9"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604596"/>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22.0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8162"/>
            <a:ext cx="9144000" cy="6849845"/>
          </a:xfrm>
          <a:prstGeom prst="rect">
            <a:avLst/>
          </a:prstGeom>
        </p:spPr>
      </p:pic>
      <p:sp>
        <p:nvSpPr>
          <p:cNvPr id="3" name="Title 2"/>
          <p:cNvSpPr>
            <a:spLocks noGrp="1"/>
          </p:cNvSpPr>
          <p:nvPr>
            <p:ph type="ctrTitle"/>
          </p:nvPr>
        </p:nvSpPr>
        <p:spPr>
          <a:xfrm>
            <a:off x="3419872" y="6957392"/>
            <a:ext cx="2376264" cy="792088"/>
          </a:xfrm>
          <a:solidFill>
            <a:srgbClr val="B7CF5A"/>
          </a:solidFill>
        </p:spPr>
        <p:txBody>
          <a:bodyPr/>
          <a:lstStyle/>
          <a:p>
            <a:r>
              <a:rPr lang="en-US" sz="2800" b="1" dirty="0">
                <a:solidFill>
                  <a:srgbClr val="008000"/>
                </a:solidFill>
                <a:latin typeface="Times"/>
                <a:cs typeface="Times"/>
              </a:rPr>
              <a:t>Luke 19:29-40</a:t>
            </a:r>
          </a:p>
        </p:txBody>
      </p:sp>
      <p:sp>
        <p:nvSpPr>
          <p:cNvPr id="4" name="Title 2"/>
          <p:cNvSpPr txBox="1">
            <a:spLocks/>
          </p:cNvSpPr>
          <p:nvPr/>
        </p:nvSpPr>
        <p:spPr bwMode="auto">
          <a:xfrm>
            <a:off x="11556776" y="2204864"/>
            <a:ext cx="4824536" cy="2592288"/>
          </a:xfrm>
          <a:prstGeom prst="rect">
            <a:avLst/>
          </a:prstGeom>
          <a:noFill/>
          <a:ln>
            <a:noFill/>
          </a:ln>
          <a:extLs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1FF80"/>
                </a:solidFill>
                <a:effectLst/>
                <a:uLnTx/>
                <a:uFillTx/>
                <a:latin typeface="Times"/>
                <a:cs typeface="Times"/>
              </a:rPr>
              <a:t>Blessed is He Who Comes in the Name of the </a:t>
            </a:r>
            <a:br>
              <a:rPr kumimoji="0" lang="en-US" sz="3200" b="1" i="0" u="none" strike="noStrike" kern="1200" cap="none" spc="0" normalizeH="0" baseline="0" noProof="0" dirty="0">
                <a:ln>
                  <a:noFill/>
                </a:ln>
                <a:solidFill>
                  <a:srgbClr val="F1FF80"/>
                </a:solidFill>
                <a:effectLst/>
                <a:uLnTx/>
                <a:uFillTx/>
                <a:latin typeface="Times"/>
                <a:cs typeface="Times"/>
              </a:rPr>
            </a:br>
            <a:r>
              <a:rPr kumimoji="0" lang="en-US" sz="8800" b="1" i="0" u="none" strike="noStrike" kern="1200" cap="none" spc="0" normalizeH="0" baseline="0" noProof="0" dirty="0">
                <a:ln>
                  <a:noFill/>
                </a:ln>
                <a:solidFill>
                  <a:srgbClr val="F1FF80"/>
                </a:solidFill>
                <a:effectLst/>
                <a:uLnTx/>
                <a:uFillTx/>
                <a:latin typeface="Times"/>
                <a:cs typeface="Times"/>
              </a:rPr>
              <a:t>LORD</a:t>
            </a:r>
            <a:endParaRPr kumimoji="0" lang="en-US" sz="3200" b="1" i="0" u="none" strike="noStrike" kern="1200" cap="none" spc="0" normalizeH="0" baseline="0" noProof="0" dirty="0">
              <a:ln>
                <a:noFill/>
              </a:ln>
              <a:solidFill>
                <a:srgbClr val="F1FF80"/>
              </a:solidFill>
              <a:effectLst/>
              <a:uLnTx/>
              <a:uFillTx/>
              <a:latin typeface="Times"/>
              <a:cs typeface="Times"/>
            </a:endParaRPr>
          </a:p>
        </p:txBody>
      </p:sp>
    </p:spTree>
    <p:extLst>
      <p:ext uri="{BB962C8B-B14F-4D97-AF65-F5344CB8AC3E}">
        <p14:creationId xmlns:p14="http://schemas.microsoft.com/office/powerpoint/2010/main" val="2718635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44625"/>
            <a:ext cx="9144000" cy="6819254"/>
          </a:xfrm>
          <a:prstGeom prst="rect">
            <a:avLst/>
          </a:prstGeom>
        </p:spPr>
      </p:pic>
      <p:sp>
        <p:nvSpPr>
          <p:cNvPr id="3" name="Title 2"/>
          <p:cNvSpPr>
            <a:spLocks noGrp="1"/>
          </p:cNvSpPr>
          <p:nvPr>
            <p:ph type="ctrTitle"/>
          </p:nvPr>
        </p:nvSpPr>
        <p:spPr>
          <a:xfrm>
            <a:off x="3203848" y="7029400"/>
            <a:ext cx="2808312" cy="648072"/>
          </a:xfrm>
          <a:solidFill>
            <a:srgbClr val="B7CF5A"/>
          </a:solidFill>
          <a:ln>
            <a:noFill/>
          </a:ln>
        </p:spPr>
        <p:txBody>
          <a:bodyPr vert="horz" wrap="square" lIns="91408" tIns="45704" rIns="91408" bIns="45704" numCol="1" anchor="ctr" anchorCtr="0" compatLnSpc="1">
            <a:prstTxWarp prst="textNoShape">
              <a:avLst/>
            </a:prstTxWarp>
          </a:bodyPr>
          <a:lstStyle/>
          <a:p>
            <a:r>
              <a:rPr lang="en-US" sz="2800" b="1" dirty="0">
                <a:solidFill>
                  <a:srgbClr val="008000"/>
                </a:solidFill>
                <a:latin typeface="Times"/>
                <a:cs typeface="Times"/>
              </a:rPr>
              <a:t>Luke 19:29- 36</a:t>
            </a:r>
          </a:p>
        </p:txBody>
      </p:sp>
    </p:spTree>
    <p:extLst>
      <p:ext uri="{BB962C8B-B14F-4D97-AF65-F5344CB8AC3E}">
        <p14:creationId xmlns:p14="http://schemas.microsoft.com/office/powerpoint/2010/main" val="681913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4823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59832" y="6929958"/>
            <a:ext cx="3094112" cy="531490"/>
          </a:xfrm>
          <a:solidFill>
            <a:srgbClr val="B7CF5A"/>
          </a:solidFill>
          <a:ln>
            <a:noFill/>
          </a:ln>
        </p:spPr>
        <p:txBody>
          <a:bodyPr vert="horz" wrap="square" lIns="91408" tIns="45704" rIns="91408" bIns="45704" numCol="1" anchor="ctr" anchorCtr="0" compatLnSpc="1">
            <a:prstTxWarp prst="textNoShape">
              <a:avLst/>
            </a:prstTxWarp>
          </a:bodyPr>
          <a:lstStyle/>
          <a:p>
            <a:r>
              <a:rPr lang="en-US" sz="2800" b="1" dirty="0">
                <a:solidFill>
                  <a:srgbClr val="008000"/>
                </a:solidFill>
                <a:latin typeface="Times"/>
                <a:cs typeface="Times"/>
              </a:rPr>
              <a:t>Luke 19:37-40</a:t>
            </a:r>
          </a:p>
        </p:txBody>
      </p:sp>
      <p:pic>
        <p:nvPicPr>
          <p:cNvPr id="3" name="Picture 2"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44625"/>
            <a:ext cx="9144000" cy="6819254"/>
          </a:xfrm>
          <a:prstGeom prst="rect">
            <a:avLst/>
          </a:prstGeom>
        </p:spPr>
      </p:pic>
    </p:spTree>
    <p:extLst>
      <p:ext uri="{BB962C8B-B14F-4D97-AF65-F5344CB8AC3E}">
        <p14:creationId xmlns:p14="http://schemas.microsoft.com/office/powerpoint/2010/main" val="451459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78" name="TextBox 11"/>
          <p:cNvSpPr txBox="1">
            <a:spLocks noChangeArrowheads="1"/>
          </p:cNvSpPr>
          <p:nvPr/>
        </p:nvSpPr>
        <p:spPr bwMode="auto">
          <a:xfrm>
            <a:off x="6443663" y="3286125"/>
            <a:ext cx="576262" cy="287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rPr>
              <a:t>Ke hutan rimba Yudea</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79" name="Text Box 4"/>
          <p:cNvSpPr txBox="1">
            <a:spLocks noChangeArrowheads="1"/>
          </p:cNvSpPr>
          <p:nvPr/>
        </p:nvSpPr>
        <p:spPr bwMode="auto">
          <a:xfrm>
            <a:off x="8655050"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64</a:t>
            </a:r>
          </a:p>
        </p:txBody>
      </p:sp>
      <p:sp>
        <p:nvSpPr>
          <p:cNvPr id="80901" name="AutoShape 5"/>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0903" name="AutoShape 7"/>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0904"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200" y="2895600"/>
            <a:ext cx="17160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AutoShape 9"/>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0906" name="Picture 10" descr="j017846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53000" y="1773238"/>
            <a:ext cx="3124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1" name="AutoShape 15"/>
          <p:cNvSpPr>
            <a:spLocks noChangeArrowheads="1"/>
          </p:cNvSpPr>
          <p:nvPr/>
        </p:nvSpPr>
        <p:spPr bwMode="auto">
          <a:xfrm rot="-5400000">
            <a:off x="5943600" y="3276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0913" name="AutoShape 17"/>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0923" name="AutoShape 27"/>
          <p:cNvSpPr>
            <a:spLocks noChangeArrowheads="1"/>
          </p:cNvSpPr>
          <p:nvPr/>
        </p:nvSpPr>
        <p:spPr bwMode="auto">
          <a:xfrm rot="-8655613">
            <a:off x="4191000" y="2541588"/>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0926"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3" name="TextBox 32"/>
          <p:cNvSpPr txBox="1"/>
          <p:nvPr/>
        </p:nvSpPr>
        <p:spPr>
          <a:xfrm>
            <a:off x="107950" y="188913"/>
            <a:ext cx="1619250" cy="792162"/>
          </a:xfrm>
          <a:prstGeom prst="rect">
            <a:avLst/>
          </a:prstGeom>
          <a:solidFill>
            <a:srgbClr val="FFFFFF"/>
          </a:solid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Minggu</a:t>
            </a:r>
            <a:r>
              <a:rPr kumimoji="0" 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en-US" sz="14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Paskah</a:t>
            </a:r>
            <a:endParaRPr kumimoji="0" 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Betania</a:t>
            </a:r>
            <a:r>
              <a:rPr kumimoji="0" lang="en-US" sz="105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Gunung</a:t>
            </a:r>
            <a:r>
              <a:rPr kumimoji="0" lang="en-US" sz="105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Olives </a:t>
            </a: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dan</a:t>
            </a:r>
            <a:r>
              <a:rPr kumimoji="0" lang="en-US" sz="105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Yerusalem</a:t>
            </a:r>
            <a:endParaRPr kumimoji="0" lang="en-US" sz="10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408590" name="TextBox 27"/>
          <p:cNvSpPr txBox="1">
            <a:spLocks noChangeArrowheads="1"/>
          </p:cNvSpPr>
          <p:nvPr/>
        </p:nvSpPr>
        <p:spPr bwMode="auto">
          <a:xfrm>
            <a:off x="7808913" y="188913"/>
            <a:ext cx="1227137" cy="1117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6. Hari rehat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RABU</a:t>
            </a:r>
            <a:r>
              <a:rPr kumimoji="0" lang="en-US" sz="600" b="1" i="0" u="none" strike="noStrike" kern="1200" cap="none" spc="0" normalizeH="0" baseline="0" noProof="0">
                <a:ln>
                  <a:noFill/>
                </a:ln>
                <a:solidFill>
                  <a:srgbClr val="000000"/>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rPr>
              <a:t>Tidak dinyatakan dalam Berita Baik</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Dalam kitab tidak dinyatakan tentang hari ini tetapi tentang perhitungan hari ini (Mrk 14:1; Yoh 12:1) menunjukkan yang terdapat satu hari yang mana Berita Baik tidak merekodkan apa-apa.</a:t>
            </a:r>
          </a:p>
        </p:txBody>
      </p:sp>
      <p:sp>
        <p:nvSpPr>
          <p:cNvPr id="408591" name="TextBox 24"/>
          <p:cNvSpPr txBox="1">
            <a:spLocks noChangeArrowheads="1"/>
          </p:cNvSpPr>
          <p:nvPr/>
        </p:nvSpPr>
        <p:spPr bwMode="auto">
          <a:xfrm>
            <a:off x="5410200" y="133350"/>
            <a:ext cx="1249363" cy="558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5. Hari kontroversi dan perumpamaan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Selasa</a:t>
            </a:r>
            <a:r>
              <a:rPr kumimoji="0" lang="en-US" sz="600" b="1" i="0" u="none" strike="noStrike" kern="1200" cap="none" spc="0" normalizeH="0" baseline="0" noProof="0">
                <a:ln>
                  <a:noFill/>
                </a:ln>
                <a:solidFill>
                  <a:srgbClr val="000000"/>
                </a:solidFill>
                <a:effectLst/>
                <a:uLnTx/>
                <a:uFillTx/>
                <a:latin typeface="Arial" charset="0"/>
                <a:ea typeface="ＭＳ Ｐゴシック" charset="0"/>
              </a:rPr>
              <a:t> </a:t>
            </a:r>
            <a:r>
              <a:rPr kumimoji="0" lang="en-US" sz="500" b="1" i="0" u="none" strike="noStrike" kern="1200" cap="none" spc="0" normalizeH="0" baseline="0" noProof="0">
                <a:ln>
                  <a:noFill/>
                </a:ln>
                <a:solidFill>
                  <a:srgbClr val="000000"/>
                </a:solidFill>
                <a:effectLst/>
                <a:uLnTx/>
                <a:uFillTx/>
                <a:latin typeface="Arial" charset="0"/>
                <a:ea typeface="ＭＳ Ｐゴシック" charset="0"/>
              </a:rPr>
              <a:t>Mat 21:23-24;51; Mrk 11:27-13:37; Luk 20:1-21:36</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92" name="TextBox 25"/>
          <p:cNvSpPr txBox="1">
            <a:spLocks noChangeArrowheads="1"/>
          </p:cNvSpPr>
          <p:nvPr/>
        </p:nvSpPr>
        <p:spPr bwMode="auto">
          <a:xfrm>
            <a:off x="5508625" y="725488"/>
            <a:ext cx="2232025" cy="254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DI YERUSALEM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Yesus dapat mengelakkan diri dari perangkap oleh imam</a:t>
            </a:r>
          </a:p>
        </p:txBody>
      </p:sp>
      <p:sp>
        <p:nvSpPr>
          <p:cNvPr id="408593" name="TextBox 26"/>
          <p:cNvSpPr txBox="1">
            <a:spLocks noChangeArrowheads="1"/>
          </p:cNvSpPr>
          <p:nvPr/>
        </p:nvSpPr>
        <p:spPr bwMode="auto">
          <a:xfrm>
            <a:off x="5580063" y="979488"/>
            <a:ext cx="2016125" cy="865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DI GUNUNG OLIVES MEMANDANG KE YERUSALEM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(Selasa tengahari, tempat tidak diketahui)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Dia mengajar dalam perumpamaan dan memberi amaran terhadap orang Farisi. Dia meramalkan kejatuhan kuil Herodes dan memberitahu pengikutNya tentang masa depan, termauk kedatanganNya semula.</a:t>
            </a:r>
          </a:p>
        </p:txBody>
      </p:sp>
      <p:sp>
        <p:nvSpPr>
          <p:cNvPr id="408594" name="TextBox 1"/>
          <p:cNvSpPr txBox="1">
            <a:spLocks noChangeArrowheads="1"/>
          </p:cNvSpPr>
          <p:nvPr/>
        </p:nvSpPr>
        <p:spPr bwMode="auto">
          <a:xfrm>
            <a:off x="7308850" y="3895725"/>
            <a:ext cx="1249363" cy="1117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1. Ketibaan di Betania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JUMAAT</a:t>
            </a:r>
            <a:r>
              <a:rPr kumimoji="0" lang="en-US" sz="600" b="1" i="0" u="none" strike="noStrike" kern="1200" cap="none" spc="0" normalizeH="0" baseline="0" noProof="0">
                <a:ln>
                  <a:noFill/>
                </a:ln>
                <a:solidFill>
                  <a:srgbClr val="000000"/>
                </a:solidFill>
                <a:effectLst/>
                <a:uLnTx/>
                <a:uFillTx/>
                <a:latin typeface="Arial" charset="0"/>
                <a:ea typeface="ＭＳ Ｐゴシック" charset="0"/>
              </a:rPr>
              <a:t> </a:t>
            </a:r>
            <a:r>
              <a:rPr kumimoji="0" lang="en-US" sz="500" b="1" i="0" u="none" strike="noStrike" kern="1200" cap="none" spc="0" normalizeH="0" baseline="0" noProof="0">
                <a:ln>
                  <a:noFill/>
                </a:ln>
                <a:solidFill>
                  <a:srgbClr val="000000"/>
                </a:solidFill>
                <a:effectLst/>
                <a:uLnTx/>
                <a:uFillTx/>
                <a:latin typeface="Arial" charset="0"/>
                <a:ea typeface="ＭＳ Ｐゴシック" charset="0"/>
              </a:rPr>
              <a:t>Yoh 12:1</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Yesus tiba di Betania enam hari lebih awal untuk bersama Maria, Marta dan Lazarus. Maria urapkan kaki Yesus dengan minyak wangi yang mahal  sebagai tanda rendah diri. Ini menunjukkan Maria sedia berkhidmat untukNya.</a:t>
            </a:r>
          </a:p>
        </p:txBody>
      </p:sp>
      <p:sp>
        <p:nvSpPr>
          <p:cNvPr id="408595" name="TextBox 7"/>
          <p:cNvSpPr txBox="1">
            <a:spLocks noChangeArrowheads="1"/>
          </p:cNvSpPr>
          <p:nvPr/>
        </p:nvSpPr>
        <p:spPr bwMode="auto">
          <a:xfrm>
            <a:off x="7740650" y="3070225"/>
            <a:ext cx="1249363" cy="719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rPr>
              <a:t>Jalan di Roma adalah curam sehingga ke puncak Gunung Olives, memberi satu pandangan yang menakjubkan Padang Pasir Yudea ke timur Yerusalem melintasi lembah barat</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96" name="TextBox 8"/>
          <p:cNvSpPr txBox="1">
            <a:spLocks noChangeArrowheads="1"/>
          </p:cNvSpPr>
          <p:nvPr/>
        </p:nvSpPr>
        <p:spPr bwMode="auto">
          <a:xfrm>
            <a:off x="7308850" y="5086350"/>
            <a:ext cx="1249363" cy="852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2. Sabat – hari rehat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SABTU</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Tidak dinyatakan dalam berita baik.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Disebabkan keesokan hari ialah Sabat, Yesus menghabiskan masa secara tradisional dengan kawannya.</a:t>
            </a:r>
          </a:p>
        </p:txBody>
      </p:sp>
      <p:sp>
        <p:nvSpPr>
          <p:cNvPr id="408597" name="TextBox 9"/>
          <p:cNvSpPr txBox="1">
            <a:spLocks noChangeArrowheads="1"/>
          </p:cNvSpPr>
          <p:nvPr/>
        </p:nvSpPr>
        <p:spPr bwMode="auto">
          <a:xfrm>
            <a:off x="7380288" y="5919788"/>
            <a:ext cx="1250950" cy="17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Betania</a:t>
            </a:r>
            <a:endParaRPr kumimoji="0" lang="en-US" sz="6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98" name="TextBox 10"/>
          <p:cNvSpPr txBox="1">
            <a:spLocks noChangeArrowheads="1"/>
          </p:cNvSpPr>
          <p:nvPr/>
        </p:nvSpPr>
        <p:spPr bwMode="auto">
          <a:xfrm>
            <a:off x="6659563" y="6381750"/>
            <a:ext cx="792162"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Ke Jericho dan Laut Mati</a:t>
            </a:r>
            <a:endParaRPr kumimoji="0" lang="en-US" sz="6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99" name="TextBox 12"/>
          <p:cNvSpPr txBox="1">
            <a:spLocks noChangeArrowheads="1"/>
          </p:cNvSpPr>
          <p:nvPr/>
        </p:nvSpPr>
        <p:spPr bwMode="auto">
          <a:xfrm>
            <a:off x="5337175" y="4652963"/>
            <a:ext cx="1250950" cy="144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3. Kejayaan Kemasukan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AHAD</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Mat 21:1-11;Mrk 11:1-11;Luk 19:28; Yoh 12:12-19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Pada hari pertama minggu, Yesus naik seekor keldai memasuki Yerusalem, memenuhi nubuatan yang pama (Za9:9). Orang ramai menyambut dengan ucapah “Hosana” dalam Mzm 118:25-26, merujukNya kepada pangkat Mesiah, agen Tuhan, Raja Israel yang akan datang.  </a:t>
            </a:r>
          </a:p>
        </p:txBody>
      </p:sp>
      <p:pic>
        <p:nvPicPr>
          <p:cNvPr id="80907" name="Picture 11" descr="j020209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177800"/>
            <a:ext cx="18557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8" name="Rectangle 32"/>
          <p:cNvSpPr>
            <a:spLocks noGrp="1" noChangeArrowheads="1"/>
          </p:cNvSpPr>
          <p:nvPr>
            <p:ph type="title" idx="4294967295"/>
          </p:nvPr>
        </p:nvSpPr>
        <p:spPr>
          <a:xfrm>
            <a:off x="5638800" y="5715000"/>
            <a:ext cx="3352800" cy="914400"/>
          </a:xfrm>
        </p:spPr>
        <p:txBody>
          <a:bodyPr/>
          <a:lstStyle/>
          <a:p>
            <a:pPr eaLnBrk="1" hangingPunct="1">
              <a:defRPr/>
            </a:pPr>
            <a:r>
              <a:rPr lang="en-US" sz="3200" dirty="0" err="1">
                <a:solidFill>
                  <a:schemeClr val="bg1"/>
                </a:solidFill>
                <a:effectLst/>
              </a:rPr>
              <a:t>Gunung</a:t>
            </a:r>
            <a:r>
              <a:rPr lang="en-US" sz="3200" dirty="0">
                <a:solidFill>
                  <a:schemeClr val="bg1"/>
                </a:solidFill>
                <a:effectLst/>
              </a:rPr>
              <a:t> </a:t>
            </a:r>
            <a:r>
              <a:rPr lang="en-US" sz="3200" dirty="0" err="1">
                <a:solidFill>
                  <a:schemeClr val="bg1"/>
                </a:solidFill>
                <a:effectLst/>
              </a:rPr>
              <a:t>Zaitun</a:t>
            </a:r>
            <a:r>
              <a:rPr lang="en-US" sz="3200" dirty="0">
                <a:solidFill>
                  <a:schemeClr val="bg1"/>
                </a:solidFill>
                <a:effectLst/>
              </a:rPr>
              <a:t> di Lukas</a:t>
            </a:r>
            <a:endParaRPr lang="en-US" sz="3200" dirty="0"/>
          </a:p>
        </p:txBody>
      </p:sp>
      <p:sp>
        <p:nvSpPr>
          <p:cNvPr id="80902" name="AutoShape 6"/>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0912" name="AutoShape 16"/>
          <p:cNvSpPr>
            <a:spLocks noChangeArrowheads="1"/>
          </p:cNvSpPr>
          <p:nvPr/>
        </p:nvSpPr>
        <p:spPr bwMode="auto">
          <a:xfrm rot="5400000" flipV="1">
            <a:off x="59436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0927" name="Picture 31" descr="Ascensi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57788" y="188913"/>
            <a:ext cx="39512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605" name="TextBox 19"/>
          <p:cNvSpPr txBox="1">
            <a:spLocks noChangeArrowheads="1"/>
          </p:cNvSpPr>
          <p:nvPr/>
        </p:nvSpPr>
        <p:spPr bwMode="auto">
          <a:xfrm>
            <a:off x="2555875" y="1412875"/>
            <a:ext cx="576263" cy="43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rPr>
              <a:t>Penyaliban Traditisional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rPr>
              <a:t>dan tempat perkuburan</a:t>
            </a:r>
            <a:endParaRPr kumimoji="0" lang="en-US" sz="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606" name="TextBox 20"/>
          <p:cNvSpPr txBox="1">
            <a:spLocks noChangeArrowheads="1"/>
          </p:cNvSpPr>
          <p:nvPr/>
        </p:nvSpPr>
        <p:spPr bwMode="auto">
          <a:xfrm>
            <a:off x="2051050" y="1196975"/>
            <a:ext cx="993775" cy="144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rPr>
              <a:t>Pintu Damascus asal</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607" name="TextBox 22"/>
          <p:cNvSpPr txBox="1">
            <a:spLocks noChangeArrowheads="1"/>
          </p:cNvSpPr>
          <p:nvPr/>
        </p:nvSpPr>
        <p:spPr bwMode="auto">
          <a:xfrm>
            <a:off x="2268538" y="333375"/>
            <a:ext cx="8636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4. Pembersihan Kuil ISNIN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rPr>
              <a:t>Mat 21:10-17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rPr>
              <a:t>Mrk 11:15-18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rPr>
              <a:t>Luk 19:45-48</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608" name="TextBox 23"/>
          <p:cNvSpPr txBox="1">
            <a:spLocks noChangeArrowheads="1"/>
          </p:cNvSpPr>
          <p:nvPr/>
        </p:nvSpPr>
        <p:spPr bwMode="auto">
          <a:xfrm>
            <a:off x="3203575" y="333375"/>
            <a:ext cx="1512888"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Pada keesokan hari, Dia kembali ke kuil dan mendapati tempat itu dipenuhi dengan orang bukan Yahudi melakukan perniagaan meraut keuntungan besar dengen memberi mata wang Yahudi untuk mata wang pagan. Yesus menghalau mereka dan menterbalikkan meja.</a:t>
            </a:r>
          </a:p>
        </p:txBody>
      </p:sp>
      <p:sp>
        <p:nvSpPr>
          <p:cNvPr id="408609" name="TextBox 18"/>
          <p:cNvSpPr txBox="1">
            <a:spLocks noChangeArrowheads="1"/>
          </p:cNvSpPr>
          <p:nvPr/>
        </p:nvSpPr>
        <p:spPr bwMode="auto">
          <a:xfrm>
            <a:off x="1547813" y="1846263"/>
            <a:ext cx="576262" cy="142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rPr>
              <a:t>Yerusalem</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80924" name="Picture 28" descr="j021278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7838" y="914400"/>
            <a:ext cx="19335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5"/>
          <p:cNvSpPr txBox="1">
            <a:spLocks noChangeArrowheads="1"/>
          </p:cNvSpPr>
          <p:nvPr/>
        </p:nvSpPr>
        <p:spPr bwMode="auto">
          <a:xfrm>
            <a:off x="971550" y="5734050"/>
            <a:ext cx="3065463"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Urapan di Betania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12:1-11</a:t>
            </a:r>
          </a:p>
        </p:txBody>
      </p:sp>
      <p:sp>
        <p:nvSpPr>
          <p:cNvPr id="408612" name="TextBox 13"/>
          <p:cNvSpPr txBox="1">
            <a:spLocks noChangeArrowheads="1"/>
          </p:cNvSpPr>
          <p:nvPr/>
        </p:nvSpPr>
        <p:spPr bwMode="auto">
          <a:xfrm>
            <a:off x="684213" y="3717925"/>
            <a:ext cx="2087562" cy="129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7.Paskah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  Makan Malam Akhir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KHAMIS</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Mat26:17-30;Mrk 14:12-26; Luk 22:7-23; Yoh 13:1-30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DI bilik atas, Yesus bersiap sedia dengan pengikutNya tentang kematianNya. Dia memberi makna baru terhadap makan Paskah. Roti dan cawan melambangkan badan dikorbankan dan darah yang mengalir. Inilah yang dikatakan “Makan Malam”. Selepas menyany lagu tasbih, mereka pergi ke Taman Gethsemane, di mana Yesus berdoa dengan suah hati menanti kematianNya.</a:t>
            </a:r>
          </a:p>
        </p:txBody>
      </p:sp>
      <p:sp>
        <p:nvSpPr>
          <p:cNvPr id="408613" name="TextBox 14"/>
          <p:cNvSpPr txBox="1">
            <a:spLocks noChangeArrowheads="1"/>
          </p:cNvSpPr>
          <p:nvPr/>
        </p:nvSpPr>
        <p:spPr bwMode="auto">
          <a:xfrm>
            <a:off x="684213" y="5013325"/>
            <a:ext cx="3024187" cy="576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8. Penyaliban – JUMAAT M</a:t>
            </a: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at 27:1-66; Mrk 15:1-47; Luk 22:66-23:56; Yoh 18:28-19:37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Diikuti oleh pengkhianatan, penangkapan, perbicaraan palsu, penafian, ditinggalkan, kutukan, pukulan dan ejekan. Yesus perlu mengangkat salibNya ke “Tempat Tengkorak” di mana Dia disalib bersama dua banduan yang lain</a:t>
            </a:r>
          </a:p>
        </p:txBody>
      </p:sp>
      <p:sp>
        <p:nvSpPr>
          <p:cNvPr id="408614" name="TextBox 15"/>
          <p:cNvSpPr txBox="1">
            <a:spLocks noChangeArrowheads="1"/>
          </p:cNvSpPr>
          <p:nvPr/>
        </p:nvSpPr>
        <p:spPr bwMode="auto">
          <a:xfrm>
            <a:off x="684213" y="5589588"/>
            <a:ext cx="3240087" cy="4175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9. Kubur</a:t>
            </a:r>
            <a:endParaRPr kumimoji="0" lang="en-US" sz="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Badan Yesus ditempatkan di dalam kubur sebelum 6:00 P.M malam Jumaat, bila Sabat bermula dan semua kerja dihentikan. Badan itu berada dalam kubur sepanjang Sabat. </a:t>
            </a:r>
          </a:p>
        </p:txBody>
      </p:sp>
      <p:sp>
        <p:nvSpPr>
          <p:cNvPr id="408615" name="TextBox 16"/>
          <p:cNvSpPr txBox="1">
            <a:spLocks noChangeArrowheads="1"/>
          </p:cNvSpPr>
          <p:nvPr/>
        </p:nvSpPr>
        <p:spPr bwMode="auto">
          <a:xfrm>
            <a:off x="684213" y="5949950"/>
            <a:ext cx="3527425"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rPr>
              <a:t>10. Kebangkitan – AHAD </a:t>
            </a: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Mat 28:1-13; Mrk 16:1-20; Luk 24:1-49; Yoh 20:1-31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rPr>
              <a:t>Awal lagi, wanita-wanita pergi ke kubur dan mendapati batu yang menutuk kemasukan ke kubur telah dibuka. Seorang malaikat memberitahu mereka bahawa Yesus hidup dan memberi mereka satu mesej. Yesus muncul di hadapan Maria Magdalena di sebuah taman, juga di depan Petrus, kepada dua pengikutNya dalam perjalanan ke Emmaus dan kepdad semua pengikutNya kecuali Tomas. KebangkitanNya telah menjadi fakta.</a:t>
            </a:r>
          </a:p>
        </p:txBody>
      </p:sp>
      <p:sp>
        <p:nvSpPr>
          <p:cNvPr id="408616" name="TextBox 17"/>
          <p:cNvSpPr txBox="1">
            <a:spLocks noChangeArrowheads="1"/>
          </p:cNvSpPr>
          <p:nvPr/>
        </p:nvSpPr>
        <p:spPr bwMode="auto">
          <a:xfrm>
            <a:off x="34925" y="6553200"/>
            <a:ext cx="4824413" cy="26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rPr>
              <a:t>Terbitan oleh Gospel Light 1989. Hanya boleh diterbitkan semula untuk penggunaan di kelas.</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2" name="Group 12"/>
          <p:cNvGrpSpPr>
            <a:grpSpLocks/>
          </p:cNvGrpSpPr>
          <p:nvPr/>
        </p:nvGrpSpPr>
        <p:grpSpPr bwMode="auto">
          <a:xfrm>
            <a:off x="2339975" y="0"/>
            <a:ext cx="1835150" cy="4038600"/>
            <a:chOff x="2302" y="1440"/>
            <a:chExt cx="1156" cy="2544"/>
          </a:xfrm>
        </p:grpSpPr>
        <p:pic>
          <p:nvPicPr>
            <p:cNvPr id="408629" name="Picture 13" descr="j018255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630" name="Picture 14" descr="j0285300"/>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925"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95550" y="152400"/>
            <a:ext cx="13557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619" name="Rectangle 3"/>
          <p:cNvSpPr>
            <a:spLocks noChangeArrowheads="1"/>
          </p:cNvSpPr>
          <p:nvPr/>
        </p:nvSpPr>
        <p:spPr bwMode="auto">
          <a:xfrm>
            <a:off x="39688" y="399415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3" name="Group 18"/>
          <p:cNvGrpSpPr>
            <a:grpSpLocks/>
          </p:cNvGrpSpPr>
          <p:nvPr/>
        </p:nvGrpSpPr>
        <p:grpSpPr bwMode="auto">
          <a:xfrm>
            <a:off x="115888" y="4038600"/>
            <a:ext cx="4691062" cy="838200"/>
            <a:chOff x="48" y="2544"/>
            <a:chExt cx="2955" cy="528"/>
          </a:xfrm>
        </p:grpSpPr>
        <p:sp>
          <p:nvSpPr>
            <p:cNvPr id="408627"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8628" name="Text Box 20"/>
            <p:cNvSpPr txBox="1">
              <a:spLocks noChangeArrowheads="1"/>
            </p:cNvSpPr>
            <p:nvPr/>
          </p:nvSpPr>
          <p:spPr bwMode="auto">
            <a:xfrm>
              <a:off x="576" y="2693"/>
              <a:ext cx="242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Yeh 8:4; 9:3; 10:4; 10:18-19; 11:23</a:t>
              </a:r>
            </a:p>
          </p:txBody>
        </p:sp>
      </p:grpSp>
      <p:grpSp>
        <p:nvGrpSpPr>
          <p:cNvPr id="4" name="Group 21"/>
          <p:cNvGrpSpPr>
            <a:grpSpLocks/>
          </p:cNvGrpSpPr>
          <p:nvPr/>
        </p:nvGrpSpPr>
        <p:grpSpPr bwMode="auto">
          <a:xfrm>
            <a:off x="115888" y="5024438"/>
            <a:ext cx="3844925" cy="838200"/>
            <a:chOff x="48" y="3120"/>
            <a:chExt cx="2422" cy="528"/>
          </a:xfrm>
        </p:grpSpPr>
        <p:sp>
          <p:nvSpPr>
            <p:cNvPr id="408625"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8626" name="Text Box 23"/>
            <p:cNvSpPr txBox="1">
              <a:spLocks noChangeArrowheads="1"/>
            </p:cNvSpPr>
            <p:nvPr/>
          </p:nvSpPr>
          <p:spPr bwMode="auto">
            <a:xfrm>
              <a:off x="576" y="3268"/>
              <a:ext cx="189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Luk 19:37; 24:50; Kis 1:10</a:t>
              </a:r>
            </a:p>
          </p:txBody>
        </p:sp>
      </p:grpSp>
      <p:grpSp>
        <p:nvGrpSpPr>
          <p:cNvPr id="5" name="Group 24"/>
          <p:cNvGrpSpPr>
            <a:grpSpLocks/>
          </p:cNvGrpSpPr>
          <p:nvPr/>
        </p:nvGrpSpPr>
        <p:grpSpPr bwMode="auto">
          <a:xfrm>
            <a:off x="115888" y="5938838"/>
            <a:ext cx="4110037" cy="838200"/>
            <a:chOff x="48" y="3696"/>
            <a:chExt cx="2589" cy="528"/>
          </a:xfrm>
        </p:grpSpPr>
        <p:sp>
          <p:nvSpPr>
            <p:cNvPr id="408623"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8624" name="Text Box 26"/>
            <p:cNvSpPr txBox="1">
              <a:spLocks noChangeArrowheads="1"/>
            </p:cNvSpPr>
            <p:nvPr/>
          </p:nvSpPr>
          <p:spPr bwMode="auto">
            <a:xfrm>
              <a:off x="576" y="3844"/>
              <a:ext cx="206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Kis 1:11; Za 14:4; Yeh 43:1-5</a:t>
              </a:r>
            </a:p>
          </p:txBody>
        </p:sp>
      </p:grpSp>
    </p:spTree>
    <p:extLst>
      <p:ext uri="{BB962C8B-B14F-4D97-AF65-F5344CB8AC3E}">
        <p14:creationId xmlns:p14="http://schemas.microsoft.com/office/powerpoint/2010/main" val="371128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80905"/>
                                        </p:tgtEl>
                                        <p:attrNameLst>
                                          <p:attrName>style.visibility</p:attrName>
                                        </p:attrNameLst>
                                      </p:cBhvr>
                                      <p:to>
                                        <p:strVal val="visible"/>
                                      </p:to>
                                    </p:set>
                                    <p:animEffect transition="in" filter="wipe(left)">
                                      <p:cBhvr>
                                        <p:cTn id="21" dur="500"/>
                                        <p:tgtEl>
                                          <p:spTgt spid="809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grpId="1" nodeType="clickEffect">
                                  <p:stCondLst>
                                    <p:cond delay="0"/>
                                  </p:stCondLst>
                                  <p:childTnLst>
                                    <p:animEffect transition="out" filter="wipe(left)">
                                      <p:cBhvr>
                                        <p:cTn id="25" dur="500"/>
                                        <p:tgtEl>
                                          <p:spTgt spid="80905"/>
                                        </p:tgtEl>
                                      </p:cBhvr>
                                    </p:animEffect>
                                    <p:set>
                                      <p:cBhvr>
                                        <p:cTn id="26" dur="1" fill="hold">
                                          <p:stCondLst>
                                            <p:cond delay="499"/>
                                          </p:stCondLst>
                                        </p:cTn>
                                        <p:tgtEl>
                                          <p:spTgt spid="80905"/>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80906"/>
                                        </p:tgtEl>
                                        <p:attrNameLst>
                                          <p:attrName>style.visibility</p:attrName>
                                        </p:attrNameLst>
                                      </p:cBhvr>
                                      <p:to>
                                        <p:strVal val="visible"/>
                                      </p:to>
                                    </p:set>
                                    <p:animEffect transition="in" filter="dissolve">
                                      <p:cBhvr>
                                        <p:cTn id="29" dur="500"/>
                                        <p:tgtEl>
                                          <p:spTgt spid="809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80906"/>
                                        </p:tgtEl>
                                      </p:cBhvr>
                                    </p:animEffect>
                                    <p:set>
                                      <p:cBhvr>
                                        <p:cTn id="34" dur="1" fill="hold">
                                          <p:stCondLst>
                                            <p:cond delay="499"/>
                                          </p:stCondLst>
                                        </p:cTn>
                                        <p:tgtEl>
                                          <p:spTgt spid="8090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 calcmode="lin" valueType="num">
                                      <p:cBhvr>
                                        <p:cTn id="41" dur="500" fill="hold"/>
                                        <p:tgtEl>
                                          <p:spTgt spid="4"/>
                                        </p:tgtEl>
                                        <p:attrNameLst>
                                          <p:attrName>style.rotation</p:attrName>
                                        </p:attrNameLst>
                                      </p:cBhvr>
                                      <p:tavLst>
                                        <p:tav tm="0">
                                          <p:val>
                                            <p:fltVal val="360"/>
                                          </p:val>
                                        </p:tav>
                                        <p:tav tm="100000">
                                          <p:val>
                                            <p:fltVal val="0"/>
                                          </p:val>
                                        </p:tav>
                                      </p:tavLst>
                                    </p:anim>
                                    <p:animEffect transition="in" filter="fade">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0901"/>
                                        </p:tgtEl>
                                        <p:attrNameLst>
                                          <p:attrName>style.visibility</p:attrName>
                                        </p:attrNameLst>
                                      </p:cBhvr>
                                      <p:to>
                                        <p:strVal val="visible"/>
                                      </p:to>
                                    </p:set>
                                    <p:animEffect transition="in" filter="wipe(down)">
                                      <p:cBhvr>
                                        <p:cTn id="47" dur="500"/>
                                        <p:tgtEl>
                                          <p:spTgt spid="80901"/>
                                        </p:tgtEl>
                                      </p:cBhvr>
                                    </p:animEffect>
                                  </p:childTnLst>
                                </p:cTn>
                              </p:par>
                            </p:childTnLst>
                          </p:cTn>
                        </p:par>
                        <p:par>
                          <p:cTn id="48" fill="hold" nodeType="afterGroup">
                            <p:stCondLst>
                              <p:cond delay="500"/>
                            </p:stCondLst>
                            <p:childTnLst>
                              <p:par>
                                <p:cTn id="49" presetID="9" presetClass="exit" presetSubtype="0" fill="hold" grpId="1" nodeType="afterEffect">
                                  <p:stCondLst>
                                    <p:cond delay="0"/>
                                  </p:stCondLst>
                                  <p:childTnLst>
                                    <p:animEffect transition="out" filter="dissolve">
                                      <p:cBhvr>
                                        <p:cTn id="50" dur="500"/>
                                        <p:tgtEl>
                                          <p:spTgt spid="80901"/>
                                        </p:tgtEl>
                                      </p:cBhvr>
                                    </p:animEffect>
                                    <p:set>
                                      <p:cBhvr>
                                        <p:cTn id="51" dur="1" fill="hold">
                                          <p:stCondLst>
                                            <p:cond delay="499"/>
                                          </p:stCondLst>
                                        </p:cTn>
                                        <p:tgtEl>
                                          <p:spTgt spid="80901"/>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80902"/>
                                        </p:tgtEl>
                                        <p:attrNameLst>
                                          <p:attrName>style.visibility</p:attrName>
                                        </p:attrNameLst>
                                      </p:cBhvr>
                                      <p:to>
                                        <p:strVal val="visible"/>
                                      </p:to>
                                    </p:set>
                                    <p:animEffect transition="in" filter="wipe(down)">
                                      <p:cBhvr>
                                        <p:cTn id="54" dur="500"/>
                                        <p:tgtEl>
                                          <p:spTgt spid="8090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80902"/>
                                        </p:tgtEl>
                                      </p:cBhvr>
                                    </p:animEffect>
                                    <p:set>
                                      <p:cBhvr>
                                        <p:cTn id="59" dur="1" fill="hold">
                                          <p:stCondLst>
                                            <p:cond delay="499"/>
                                          </p:stCondLst>
                                        </p:cTn>
                                        <p:tgtEl>
                                          <p:spTgt spid="80902"/>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80904"/>
                                        </p:tgtEl>
                                        <p:attrNameLst>
                                          <p:attrName>style.visibility</p:attrName>
                                        </p:attrNameLst>
                                      </p:cBhvr>
                                      <p:to>
                                        <p:strVal val="visible"/>
                                      </p:to>
                                    </p:set>
                                    <p:anim calcmode="lin" valueType="num">
                                      <p:cBhvr>
                                        <p:cTn id="64" dur="500" fill="hold"/>
                                        <p:tgtEl>
                                          <p:spTgt spid="80904"/>
                                        </p:tgtEl>
                                        <p:attrNameLst>
                                          <p:attrName>ppt_w</p:attrName>
                                        </p:attrNameLst>
                                      </p:cBhvr>
                                      <p:tavLst>
                                        <p:tav tm="0">
                                          <p:val>
                                            <p:fltVal val="0"/>
                                          </p:val>
                                        </p:tav>
                                        <p:tav tm="100000">
                                          <p:val>
                                            <p:strVal val="#ppt_w"/>
                                          </p:val>
                                        </p:tav>
                                      </p:tavLst>
                                    </p:anim>
                                    <p:anim calcmode="lin" valueType="num">
                                      <p:cBhvr>
                                        <p:cTn id="65" dur="500" fill="hold"/>
                                        <p:tgtEl>
                                          <p:spTgt spid="80904"/>
                                        </p:tgtEl>
                                        <p:attrNameLst>
                                          <p:attrName>ppt_h</p:attrName>
                                        </p:attrNameLst>
                                      </p:cBhvr>
                                      <p:tavLst>
                                        <p:tav tm="0">
                                          <p:val>
                                            <p:fltVal val="0"/>
                                          </p:val>
                                        </p:tav>
                                        <p:tav tm="100000">
                                          <p:val>
                                            <p:strVal val="#ppt_h"/>
                                          </p:val>
                                        </p:tav>
                                      </p:tavLst>
                                    </p:anim>
                                    <p:anim calcmode="lin" valueType="num">
                                      <p:cBhvr>
                                        <p:cTn id="66" dur="500" fill="hold"/>
                                        <p:tgtEl>
                                          <p:spTgt spid="80904"/>
                                        </p:tgtEl>
                                        <p:attrNameLst>
                                          <p:attrName>style.rotation</p:attrName>
                                        </p:attrNameLst>
                                      </p:cBhvr>
                                      <p:tavLst>
                                        <p:tav tm="0">
                                          <p:val>
                                            <p:fltVal val="360"/>
                                          </p:val>
                                        </p:tav>
                                        <p:tav tm="100000">
                                          <p:val>
                                            <p:fltVal val="0"/>
                                          </p:val>
                                        </p:tav>
                                      </p:tavLst>
                                    </p:anim>
                                    <p:animEffect transition="in" filter="fade">
                                      <p:cBhvr>
                                        <p:cTn id="67" dur="500"/>
                                        <p:tgtEl>
                                          <p:spTgt spid="80904"/>
                                        </p:tgtEl>
                                      </p:cBhvr>
                                    </p:animEffect>
                                  </p:childTnLst>
                                </p:cTn>
                              </p:par>
                              <p:par>
                                <p:cTn id="68" presetID="9" presetClass="entr" presetSubtype="0" fill="hold" nodeType="withEffect">
                                  <p:stCondLst>
                                    <p:cond delay="0"/>
                                  </p:stCondLst>
                                  <p:childTnLst>
                                    <p:set>
                                      <p:cBhvr>
                                        <p:cTn id="69" dur="1" fill="hold">
                                          <p:stCondLst>
                                            <p:cond delay="0"/>
                                          </p:stCondLst>
                                        </p:cTn>
                                        <p:tgtEl>
                                          <p:spTgt spid="80904"/>
                                        </p:tgtEl>
                                        <p:attrNameLst>
                                          <p:attrName>style.visibility</p:attrName>
                                        </p:attrNameLst>
                                      </p:cBhvr>
                                      <p:to>
                                        <p:strVal val="visible"/>
                                      </p:to>
                                    </p:set>
                                    <p:animEffect transition="in" filter="dissolve">
                                      <p:cBhvr>
                                        <p:cTn id="70" dur="500"/>
                                        <p:tgtEl>
                                          <p:spTgt spid="8090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80904"/>
                                        </p:tgtEl>
                                      </p:cBhvr>
                                    </p:animEffect>
                                    <p:set>
                                      <p:cBhvr>
                                        <p:cTn id="75" dur="1" fill="hold">
                                          <p:stCondLst>
                                            <p:cond delay="499"/>
                                          </p:stCondLst>
                                        </p:cTn>
                                        <p:tgtEl>
                                          <p:spTgt spid="80904"/>
                                        </p:tgtEl>
                                        <p:attrNameLst>
                                          <p:attrName>style.visibility</p:attrName>
                                        </p:attrNameLst>
                                      </p:cBhvr>
                                      <p:to>
                                        <p:strVal val="hidden"/>
                                      </p:to>
                                    </p:set>
                                  </p:childTnLst>
                                </p:cTn>
                              </p:par>
                              <p:par>
                                <p:cTn id="76" presetID="22" presetClass="entr" presetSubtype="2" fill="hold" grpId="0" nodeType="withEffect">
                                  <p:stCondLst>
                                    <p:cond delay="0"/>
                                  </p:stCondLst>
                                  <p:childTnLst>
                                    <p:set>
                                      <p:cBhvr>
                                        <p:cTn id="77" dur="1" fill="hold">
                                          <p:stCondLst>
                                            <p:cond delay="0"/>
                                          </p:stCondLst>
                                        </p:cTn>
                                        <p:tgtEl>
                                          <p:spTgt spid="80903"/>
                                        </p:tgtEl>
                                        <p:attrNameLst>
                                          <p:attrName>style.visibility</p:attrName>
                                        </p:attrNameLst>
                                      </p:cBhvr>
                                      <p:to>
                                        <p:strVal val="visible"/>
                                      </p:to>
                                    </p:set>
                                    <p:animEffect transition="in" filter="wipe(right)">
                                      <p:cBhvr>
                                        <p:cTn id="78" dur="500"/>
                                        <p:tgtEl>
                                          <p:spTgt spid="8090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grpId="1" nodeType="clickEffect">
                                  <p:stCondLst>
                                    <p:cond delay="0"/>
                                  </p:stCondLst>
                                  <p:childTnLst>
                                    <p:animEffect transition="out" filter="wipe(right)">
                                      <p:cBhvr>
                                        <p:cTn id="82" dur="500"/>
                                        <p:tgtEl>
                                          <p:spTgt spid="80903"/>
                                        </p:tgtEl>
                                      </p:cBhvr>
                                    </p:animEffect>
                                    <p:set>
                                      <p:cBhvr>
                                        <p:cTn id="83" dur="1" fill="hold">
                                          <p:stCondLst>
                                            <p:cond delay="499"/>
                                          </p:stCondLst>
                                        </p:cTn>
                                        <p:tgtEl>
                                          <p:spTgt spid="80903"/>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80924"/>
                                        </p:tgtEl>
                                        <p:attrNameLst>
                                          <p:attrName>style.visibility</p:attrName>
                                        </p:attrNameLst>
                                      </p:cBhvr>
                                      <p:to>
                                        <p:strVal val="visible"/>
                                      </p:to>
                                    </p:set>
                                    <p:animEffect transition="in" filter="dissolve">
                                      <p:cBhvr>
                                        <p:cTn id="88" dur="500"/>
                                        <p:tgtEl>
                                          <p:spTgt spid="80924"/>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80925"/>
                                        </p:tgtEl>
                                        <p:attrNameLst>
                                          <p:attrName>style.visibility</p:attrName>
                                        </p:attrNameLst>
                                      </p:cBhvr>
                                      <p:to>
                                        <p:strVal val="visible"/>
                                      </p:to>
                                    </p:set>
                                    <p:animEffect transition="in" filter="dissolve">
                                      <p:cBhvr>
                                        <p:cTn id="92" dur="500"/>
                                        <p:tgtEl>
                                          <p:spTgt spid="809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80924"/>
                                        </p:tgtEl>
                                        <p:attrNameLst>
                                          <p:attrName>ppt_w</p:attrName>
                                        </p:attrNameLst>
                                      </p:cBhvr>
                                      <p:tavLst>
                                        <p:tav tm="0">
                                          <p:val>
                                            <p:strVal val="ppt_w"/>
                                          </p:val>
                                        </p:tav>
                                        <p:tav tm="100000">
                                          <p:val>
                                            <p:strVal val="ppt_w+.3"/>
                                          </p:val>
                                        </p:tav>
                                      </p:tavLst>
                                    </p:anim>
                                    <p:anim calcmode="lin" valueType="num">
                                      <p:cBhvr>
                                        <p:cTn id="97" dur="1000"/>
                                        <p:tgtEl>
                                          <p:spTgt spid="80924"/>
                                        </p:tgtEl>
                                        <p:attrNameLst>
                                          <p:attrName>ppt_h</p:attrName>
                                        </p:attrNameLst>
                                      </p:cBhvr>
                                      <p:tavLst>
                                        <p:tav tm="0">
                                          <p:val>
                                            <p:strVal val="ppt_h"/>
                                          </p:val>
                                        </p:tav>
                                        <p:tav tm="100000">
                                          <p:val>
                                            <p:strVal val="ppt_h"/>
                                          </p:val>
                                        </p:tav>
                                      </p:tavLst>
                                    </p:anim>
                                    <p:animEffect transition="out" filter="fade">
                                      <p:cBhvr>
                                        <p:cTn id="98" dur="1000"/>
                                        <p:tgtEl>
                                          <p:spTgt spid="80924"/>
                                        </p:tgtEl>
                                      </p:cBhvr>
                                    </p:animEffect>
                                    <p:set>
                                      <p:cBhvr>
                                        <p:cTn id="99" dur="1" fill="hold">
                                          <p:stCondLst>
                                            <p:cond delay="999"/>
                                          </p:stCondLst>
                                        </p:cTn>
                                        <p:tgtEl>
                                          <p:spTgt spid="80924"/>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80925"/>
                                        </p:tgtEl>
                                        <p:attrNameLst>
                                          <p:attrName>ppt_w</p:attrName>
                                        </p:attrNameLst>
                                      </p:cBhvr>
                                      <p:tavLst>
                                        <p:tav tm="0">
                                          <p:val>
                                            <p:strVal val="ppt_w"/>
                                          </p:val>
                                        </p:tav>
                                        <p:tav tm="100000">
                                          <p:val>
                                            <p:strVal val="ppt_w+.3"/>
                                          </p:val>
                                        </p:tav>
                                      </p:tavLst>
                                    </p:anim>
                                    <p:anim calcmode="lin" valueType="num">
                                      <p:cBhvr>
                                        <p:cTn id="102" dur="1000"/>
                                        <p:tgtEl>
                                          <p:spTgt spid="80925"/>
                                        </p:tgtEl>
                                        <p:attrNameLst>
                                          <p:attrName>ppt_h</p:attrName>
                                        </p:attrNameLst>
                                      </p:cBhvr>
                                      <p:tavLst>
                                        <p:tav tm="0">
                                          <p:val>
                                            <p:strVal val="ppt_h"/>
                                          </p:val>
                                        </p:tav>
                                        <p:tav tm="100000">
                                          <p:val>
                                            <p:strVal val="ppt_h"/>
                                          </p:val>
                                        </p:tav>
                                      </p:tavLst>
                                    </p:anim>
                                    <p:animEffect transition="out" filter="fade">
                                      <p:cBhvr>
                                        <p:cTn id="103" dur="1000"/>
                                        <p:tgtEl>
                                          <p:spTgt spid="80925"/>
                                        </p:tgtEl>
                                      </p:cBhvr>
                                    </p:animEffect>
                                    <p:set>
                                      <p:cBhvr>
                                        <p:cTn id="104" dur="1" fill="hold">
                                          <p:stCondLst>
                                            <p:cond delay="999"/>
                                          </p:stCondLst>
                                        </p:cTn>
                                        <p:tgtEl>
                                          <p:spTgt spid="80925"/>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80926"/>
                                        </p:tgtEl>
                                        <p:attrNameLst>
                                          <p:attrName>style.visibility</p:attrName>
                                        </p:attrNameLst>
                                      </p:cBhvr>
                                      <p:to>
                                        <p:strVal val="visible"/>
                                      </p:to>
                                    </p:set>
                                    <p:animEffect transition="in" filter="wipe(down)">
                                      <p:cBhvr>
                                        <p:cTn id="109" dur="500"/>
                                        <p:tgtEl>
                                          <p:spTgt spid="8092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grpId="1" nodeType="clickEffect">
                                  <p:stCondLst>
                                    <p:cond delay="0"/>
                                  </p:stCondLst>
                                  <p:childTnLst>
                                    <p:animEffect transition="out" filter="dissolve">
                                      <p:cBhvr>
                                        <p:cTn id="113" dur="500"/>
                                        <p:tgtEl>
                                          <p:spTgt spid="80926"/>
                                        </p:tgtEl>
                                      </p:cBhvr>
                                    </p:animEffect>
                                    <p:set>
                                      <p:cBhvr>
                                        <p:cTn id="114" dur="1" fill="hold">
                                          <p:stCondLst>
                                            <p:cond delay="499"/>
                                          </p:stCondLst>
                                        </p:cTn>
                                        <p:tgtEl>
                                          <p:spTgt spid="80926"/>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80911"/>
                                        </p:tgtEl>
                                        <p:attrNameLst>
                                          <p:attrName>style.visibility</p:attrName>
                                        </p:attrNameLst>
                                      </p:cBhvr>
                                      <p:to>
                                        <p:strVal val="visible"/>
                                      </p:to>
                                    </p:set>
                                    <p:animEffect transition="in" filter="wipe(down)">
                                      <p:cBhvr>
                                        <p:cTn id="119" dur="500"/>
                                        <p:tgtEl>
                                          <p:spTgt spid="80911"/>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grpId="1" nodeType="clickEffect">
                                  <p:stCondLst>
                                    <p:cond delay="0"/>
                                  </p:stCondLst>
                                  <p:childTnLst>
                                    <p:animEffect transition="out" filter="wipe(down)">
                                      <p:cBhvr>
                                        <p:cTn id="123" dur="500"/>
                                        <p:tgtEl>
                                          <p:spTgt spid="80911"/>
                                        </p:tgtEl>
                                      </p:cBhvr>
                                    </p:animEffect>
                                    <p:set>
                                      <p:cBhvr>
                                        <p:cTn id="124" dur="1" fill="hold">
                                          <p:stCondLst>
                                            <p:cond delay="499"/>
                                          </p:stCondLst>
                                        </p:cTn>
                                        <p:tgtEl>
                                          <p:spTgt spid="80911"/>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80907"/>
                                        </p:tgtEl>
                                        <p:attrNameLst>
                                          <p:attrName>style.visibility</p:attrName>
                                        </p:attrNameLst>
                                      </p:cBhvr>
                                      <p:to>
                                        <p:strVal val="visible"/>
                                      </p:to>
                                    </p:set>
                                    <p:animEffect transition="in" filter="dissolve">
                                      <p:cBhvr>
                                        <p:cTn id="127" dur="500"/>
                                        <p:tgtEl>
                                          <p:spTgt spid="80907"/>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nodeType="clickEffect">
                                  <p:stCondLst>
                                    <p:cond delay="0"/>
                                  </p:stCondLst>
                                  <p:childTnLst>
                                    <p:set>
                                      <p:cBhvr>
                                        <p:cTn id="131" dur="1" fill="hold">
                                          <p:stCondLst>
                                            <p:cond delay="0"/>
                                          </p:stCondLst>
                                        </p:cTn>
                                        <p:tgtEl>
                                          <p:spTgt spid="80927"/>
                                        </p:tgtEl>
                                        <p:attrNameLst>
                                          <p:attrName>style.visibility</p:attrName>
                                        </p:attrNameLst>
                                      </p:cBhvr>
                                      <p:to>
                                        <p:strVal val="visible"/>
                                      </p:to>
                                    </p:set>
                                    <p:animEffect transition="in" filter="dissolve">
                                      <p:cBhvr>
                                        <p:cTn id="132" dur="500"/>
                                        <p:tgtEl>
                                          <p:spTgt spid="80927"/>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nodeType="clickEffect">
                                  <p:stCondLst>
                                    <p:cond delay="0"/>
                                  </p:stCondLst>
                                  <p:childTnLst>
                                    <p:animEffect transition="out" filter="dissolve">
                                      <p:cBhvr>
                                        <p:cTn id="136" dur="500"/>
                                        <p:tgtEl>
                                          <p:spTgt spid="80927"/>
                                        </p:tgtEl>
                                      </p:cBhvr>
                                    </p:animEffect>
                                    <p:set>
                                      <p:cBhvr>
                                        <p:cTn id="137" dur="1" fill="hold">
                                          <p:stCondLst>
                                            <p:cond delay="499"/>
                                          </p:stCondLst>
                                        </p:cTn>
                                        <p:tgtEl>
                                          <p:spTgt spid="80927"/>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5"/>
                                        </p:tgtEl>
                                        <p:attrNameLst>
                                          <p:attrName>style.visibility</p:attrName>
                                        </p:attrNameLst>
                                      </p:cBhvr>
                                      <p:to>
                                        <p:strVal val="visible"/>
                                      </p:to>
                                    </p:set>
                                    <p:anim calcmode="lin" valueType="num">
                                      <p:cBhvr>
                                        <p:cTn id="142" dur="500" fill="hold"/>
                                        <p:tgtEl>
                                          <p:spTgt spid="5"/>
                                        </p:tgtEl>
                                        <p:attrNameLst>
                                          <p:attrName>ppt_w</p:attrName>
                                        </p:attrNameLst>
                                      </p:cBhvr>
                                      <p:tavLst>
                                        <p:tav tm="0">
                                          <p:val>
                                            <p:fltVal val="0"/>
                                          </p:val>
                                        </p:tav>
                                        <p:tav tm="100000">
                                          <p:val>
                                            <p:strVal val="#ppt_w"/>
                                          </p:val>
                                        </p:tav>
                                      </p:tavLst>
                                    </p:anim>
                                    <p:anim calcmode="lin" valueType="num">
                                      <p:cBhvr>
                                        <p:cTn id="143" dur="500" fill="hold"/>
                                        <p:tgtEl>
                                          <p:spTgt spid="5"/>
                                        </p:tgtEl>
                                        <p:attrNameLst>
                                          <p:attrName>ppt_h</p:attrName>
                                        </p:attrNameLst>
                                      </p:cBhvr>
                                      <p:tavLst>
                                        <p:tav tm="0">
                                          <p:val>
                                            <p:fltVal val="0"/>
                                          </p:val>
                                        </p:tav>
                                        <p:tav tm="100000">
                                          <p:val>
                                            <p:strVal val="#ppt_h"/>
                                          </p:val>
                                        </p:tav>
                                      </p:tavLst>
                                    </p:anim>
                                    <p:anim calcmode="lin" valueType="num">
                                      <p:cBhvr>
                                        <p:cTn id="144" dur="500" fill="hold"/>
                                        <p:tgtEl>
                                          <p:spTgt spid="5"/>
                                        </p:tgtEl>
                                        <p:attrNameLst>
                                          <p:attrName>style.rotation</p:attrName>
                                        </p:attrNameLst>
                                      </p:cBhvr>
                                      <p:tavLst>
                                        <p:tav tm="0">
                                          <p:val>
                                            <p:fltVal val="360"/>
                                          </p:val>
                                        </p:tav>
                                        <p:tav tm="100000">
                                          <p:val>
                                            <p:fltVal val="0"/>
                                          </p:val>
                                        </p:tav>
                                      </p:tavLst>
                                    </p:anim>
                                    <p:animEffect transition="in" filter="fade">
                                      <p:cBhvr>
                                        <p:cTn id="145" dur="500"/>
                                        <p:tgtEl>
                                          <p:spTgt spid="5"/>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80907"/>
                                        </p:tgtEl>
                                      </p:cBhvr>
                                    </p:animEffect>
                                    <p:set>
                                      <p:cBhvr>
                                        <p:cTn id="150" dur="1" fill="hold">
                                          <p:stCondLst>
                                            <p:cond delay="499"/>
                                          </p:stCondLst>
                                        </p:cTn>
                                        <p:tgtEl>
                                          <p:spTgt spid="80907"/>
                                        </p:tgtEl>
                                        <p:attrNameLst>
                                          <p:attrName>style.visibility</p:attrName>
                                        </p:attrNameLst>
                                      </p:cBhvr>
                                      <p:to>
                                        <p:strVal val="hidden"/>
                                      </p:to>
                                    </p:set>
                                  </p:childTnLst>
                                </p:cTn>
                              </p:par>
                              <p:par>
                                <p:cTn id="151" presetID="22" presetClass="entr" presetSubtype="1" fill="hold" grpId="0" nodeType="withEffect">
                                  <p:stCondLst>
                                    <p:cond delay="0"/>
                                  </p:stCondLst>
                                  <p:childTnLst>
                                    <p:set>
                                      <p:cBhvr>
                                        <p:cTn id="152" dur="1" fill="hold">
                                          <p:stCondLst>
                                            <p:cond delay="0"/>
                                          </p:stCondLst>
                                        </p:cTn>
                                        <p:tgtEl>
                                          <p:spTgt spid="80912"/>
                                        </p:tgtEl>
                                        <p:attrNameLst>
                                          <p:attrName>style.visibility</p:attrName>
                                        </p:attrNameLst>
                                      </p:cBhvr>
                                      <p:to>
                                        <p:strVal val="visible"/>
                                      </p:to>
                                    </p:set>
                                    <p:animEffect transition="in" filter="wipe(up)">
                                      <p:cBhvr>
                                        <p:cTn id="153" dur="500"/>
                                        <p:tgtEl>
                                          <p:spTgt spid="80912"/>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grpId="1" nodeType="clickEffect">
                                  <p:stCondLst>
                                    <p:cond delay="0"/>
                                  </p:stCondLst>
                                  <p:childTnLst>
                                    <p:animEffect transition="out" filter="wedge">
                                      <p:cBhvr>
                                        <p:cTn id="157" dur="2000"/>
                                        <p:tgtEl>
                                          <p:spTgt spid="80912"/>
                                        </p:tgtEl>
                                      </p:cBhvr>
                                    </p:animEffect>
                                    <p:set>
                                      <p:cBhvr>
                                        <p:cTn id="158" dur="1" fill="hold">
                                          <p:stCondLst>
                                            <p:cond delay="1999"/>
                                          </p:stCondLst>
                                        </p:cTn>
                                        <p:tgtEl>
                                          <p:spTgt spid="80912"/>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80913"/>
                                        </p:tgtEl>
                                        <p:attrNameLst>
                                          <p:attrName>style.visibility</p:attrName>
                                        </p:attrNameLst>
                                      </p:cBhvr>
                                      <p:to>
                                        <p:strVal val="visible"/>
                                      </p:to>
                                    </p:set>
                                    <p:animEffect transition="in" filter="wedge">
                                      <p:cBhvr>
                                        <p:cTn id="163" dur="2000"/>
                                        <p:tgtEl>
                                          <p:spTgt spid="80913"/>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80913"/>
                                        </p:tgtEl>
                                        <p:attrNameLst>
                                          <p:attrName>ppt_w</p:attrName>
                                        </p:attrNameLst>
                                      </p:cBhvr>
                                      <p:tavLst>
                                        <p:tav tm="0">
                                          <p:val>
                                            <p:strVal val="ppt_w"/>
                                          </p:val>
                                        </p:tav>
                                        <p:tav tm="100000">
                                          <p:val>
                                            <p:strVal val="ppt_w+.3"/>
                                          </p:val>
                                        </p:tav>
                                      </p:tavLst>
                                    </p:anim>
                                    <p:anim calcmode="lin" valueType="num">
                                      <p:cBhvr>
                                        <p:cTn id="168" dur="1000"/>
                                        <p:tgtEl>
                                          <p:spTgt spid="80913"/>
                                        </p:tgtEl>
                                        <p:attrNameLst>
                                          <p:attrName>ppt_h</p:attrName>
                                        </p:attrNameLst>
                                      </p:cBhvr>
                                      <p:tavLst>
                                        <p:tav tm="0">
                                          <p:val>
                                            <p:strVal val="ppt_h"/>
                                          </p:val>
                                        </p:tav>
                                        <p:tav tm="100000">
                                          <p:val>
                                            <p:strVal val="ppt_h"/>
                                          </p:val>
                                        </p:tav>
                                      </p:tavLst>
                                    </p:anim>
                                    <p:animEffect transition="out" filter="fade">
                                      <p:cBhvr>
                                        <p:cTn id="169" dur="1000"/>
                                        <p:tgtEl>
                                          <p:spTgt spid="80913"/>
                                        </p:tgtEl>
                                      </p:cBhvr>
                                    </p:animEffect>
                                    <p:set>
                                      <p:cBhvr>
                                        <p:cTn id="170" dur="1" fill="hold">
                                          <p:stCondLst>
                                            <p:cond delay="999"/>
                                          </p:stCondLst>
                                        </p:cTn>
                                        <p:tgtEl>
                                          <p:spTgt spid="80913"/>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80923"/>
                                        </p:tgtEl>
                                        <p:attrNameLst>
                                          <p:attrName>style.visibility</p:attrName>
                                        </p:attrNameLst>
                                      </p:cBhvr>
                                      <p:to>
                                        <p:strVal val="visible"/>
                                      </p:to>
                                    </p:set>
                                    <p:animEffect transition="in" filter="wipe(down)">
                                      <p:cBhvr>
                                        <p:cTn id="175" dur="500"/>
                                        <p:tgtEl>
                                          <p:spTgt spid="80923"/>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grpId="1" nodeType="clickEffect">
                                  <p:stCondLst>
                                    <p:cond delay="0"/>
                                  </p:stCondLst>
                                  <p:childTnLst>
                                    <p:anim calcmode="lin" valueType="num">
                                      <p:cBhvr>
                                        <p:cTn id="179" dur="1000"/>
                                        <p:tgtEl>
                                          <p:spTgt spid="80923"/>
                                        </p:tgtEl>
                                        <p:attrNameLst>
                                          <p:attrName>ppt_w</p:attrName>
                                        </p:attrNameLst>
                                      </p:cBhvr>
                                      <p:tavLst>
                                        <p:tav tm="0">
                                          <p:val>
                                            <p:strVal val="ppt_w"/>
                                          </p:val>
                                        </p:tav>
                                        <p:tav tm="100000">
                                          <p:val>
                                            <p:strVal val="ppt_w+.3"/>
                                          </p:val>
                                        </p:tav>
                                      </p:tavLst>
                                    </p:anim>
                                    <p:anim calcmode="lin" valueType="num">
                                      <p:cBhvr>
                                        <p:cTn id="180" dur="1000"/>
                                        <p:tgtEl>
                                          <p:spTgt spid="80923"/>
                                        </p:tgtEl>
                                        <p:attrNameLst>
                                          <p:attrName>ppt_h</p:attrName>
                                        </p:attrNameLst>
                                      </p:cBhvr>
                                      <p:tavLst>
                                        <p:tav tm="0">
                                          <p:val>
                                            <p:strVal val="ppt_h"/>
                                          </p:val>
                                        </p:tav>
                                        <p:tav tm="100000">
                                          <p:val>
                                            <p:strVal val="ppt_h"/>
                                          </p:val>
                                        </p:tav>
                                      </p:tavLst>
                                    </p:anim>
                                    <p:animEffect transition="out" filter="fade">
                                      <p:cBhvr>
                                        <p:cTn id="181" dur="1000"/>
                                        <p:tgtEl>
                                          <p:spTgt spid="80923"/>
                                        </p:tgtEl>
                                      </p:cBhvr>
                                    </p:animEffect>
                                    <p:set>
                                      <p:cBhvr>
                                        <p:cTn id="182" dur="1" fill="hold">
                                          <p:stCondLst>
                                            <p:cond delay="999"/>
                                          </p:stCondLst>
                                        </p:cTn>
                                        <p:tgtEl>
                                          <p:spTgt spid="80923"/>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3" presetClass="entr" presetSubtype="10" fill="hold" grpId="0" nodeType="clickEffect">
                                  <p:stCondLst>
                                    <p:cond delay="0"/>
                                  </p:stCondLst>
                                  <p:childTnLst>
                                    <p:set>
                                      <p:cBhvr>
                                        <p:cTn id="186" dur="1" fill="hold">
                                          <p:stCondLst>
                                            <p:cond delay="0"/>
                                          </p:stCondLst>
                                        </p:cTn>
                                        <p:tgtEl>
                                          <p:spTgt spid="50"/>
                                        </p:tgtEl>
                                        <p:attrNameLst>
                                          <p:attrName>style.visibility</p:attrName>
                                        </p:attrNameLst>
                                      </p:cBhvr>
                                      <p:to>
                                        <p:strVal val="visible"/>
                                      </p:to>
                                    </p:set>
                                    <p:animEffect transition="in" filter="blinds(horizontal)">
                                      <p:cBhvr>
                                        <p:cTn id="18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p:bldP spid="80901" grpId="1" animBg="1"/>
      <p:bldP spid="80903" grpId="0" animBg="1"/>
      <p:bldP spid="80903" grpId="1" animBg="1"/>
      <p:bldP spid="80905" grpId="0" animBg="1"/>
      <p:bldP spid="80905" grpId="1" animBg="1"/>
      <p:bldP spid="80911" grpId="0" animBg="1"/>
      <p:bldP spid="80911" grpId="1" animBg="1"/>
      <p:bldP spid="80913" grpId="0" animBg="1"/>
      <p:bldP spid="80913" grpId="1" animBg="1"/>
      <p:bldP spid="80923" grpId="0" animBg="1"/>
      <p:bldP spid="80923" grpId="1" animBg="1"/>
      <p:bldP spid="80926" grpId="0" animBg="1"/>
      <p:bldP spid="80926" grpId="1" animBg="1"/>
      <p:bldP spid="80902" grpId="0" animBg="1"/>
      <p:bldP spid="80902" grpId="1" animBg="1"/>
      <p:bldP spid="80912" grpId="0" animBg="1"/>
      <p:bldP spid="80912" grpId="1" animBg="1"/>
      <p:bldP spid="50"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en-US"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When He approached Jerusalem, He saw the city and wept over it,  </a:t>
            </a:r>
            <a:r>
              <a:rPr kumimoji="0" lang="en-US" sz="3200" b="1" i="0" u="none" strike="noStrike" kern="1200" cap="none" spc="0" normalizeH="0" baseline="30000" noProof="0" dirty="0">
                <a:ln>
                  <a:noFill/>
                </a:ln>
                <a:solidFill>
                  <a:srgbClr val="FFFFFF"/>
                </a:solidFill>
                <a:effectLst>
                  <a:glow rad="177800">
                    <a:srgbClr val="000000"/>
                  </a:glow>
                </a:effectLst>
                <a:uLnTx/>
                <a:uFillTx/>
                <a:latin typeface="Arial" charset="0"/>
                <a:ea typeface="ＭＳ Ｐゴシック" charset="0"/>
              </a:rPr>
              <a:t>42</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saying, </a:t>
            </a:r>
            <a:r>
              <a:rPr kumimoji="0" lang="fr-FR"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If you had known in </a:t>
            </a:r>
            <a:r>
              <a:rPr kumimoji="0" lang="en-US" sz="32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rPr>
              <a:t>this day</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even you, the things which make for peace! But now they have been hidden from your eyes.</a:t>
            </a:r>
            <a:r>
              <a:rPr kumimoji="0" lang="fr-FR"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3218331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en-US"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For the days will come upon you when your enemies will throw up a barricade against you, and surround you and hem you in on every side, </a:t>
            </a:r>
            <a:r>
              <a:rPr kumimoji="0" lang="en-US" sz="3200" b="1" i="0" u="none" strike="noStrike" kern="1200" cap="none" spc="0" normalizeH="0" baseline="30000" noProof="0" dirty="0">
                <a:ln>
                  <a:noFill/>
                </a:ln>
                <a:solidFill>
                  <a:srgbClr val="FFFFFF"/>
                </a:solidFill>
                <a:effectLst>
                  <a:glow rad="177800">
                    <a:srgbClr val="000000"/>
                  </a:glow>
                </a:effectLst>
                <a:uLnTx/>
                <a:uFillTx/>
                <a:latin typeface="Arial" charset="0"/>
                <a:ea typeface="ＭＳ Ｐゴシック" charset="0"/>
              </a:rPr>
              <a:t>44</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and they will level you to the ground and your children within you, and they will not leave in you one stone upon another, because </a:t>
            </a:r>
            <a:r>
              <a:rPr kumimoji="0" lang="en-US" sz="32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rPr>
              <a:t>you did not recognize the time of your visitation</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8209818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4860576" cy="1758319"/>
          </a:xfrm>
          <a:prstGeom prst="rect">
            <a:avLst/>
          </a:prstGeom>
          <a:noFill/>
        </p:spPr>
        <p:txBody>
          <a:bodyPr lIns="91356" tIns="45678" rIns="91356" bIns="45678">
            <a:spAutoFit/>
          </a:bodyPr>
          <a:lstStyle/>
          <a:p>
            <a:pPr marL="0" marR="0" lvl="0" indent="0" algn="l" defTabSz="91399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56" tIns="45678" rIns="91356" bIns="45678">
            <a:spAutoFit/>
          </a:bodyPr>
          <a:lstStyle/>
          <a:p>
            <a:pPr marL="0" marR="0" lvl="0" indent="0" algn="l" defTabSz="91399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21:12-17</a:t>
            </a:r>
          </a:p>
          <a:p>
            <a:pPr marL="0" marR="0" lvl="0" indent="0" algn="l" defTabSz="91399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11:15-19</a:t>
            </a:r>
          </a:p>
          <a:p>
            <a:pPr marL="0" marR="0" lvl="0" indent="0" algn="l" defTabSz="91399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19:45-48</a:t>
            </a:r>
          </a:p>
          <a:p>
            <a:pPr marL="0" marR="0" lvl="0" indent="0" algn="l" defTabSz="91399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2:13-24</a:t>
            </a:r>
          </a:p>
        </p:txBody>
      </p:sp>
      <p:sp>
        <p:nvSpPr>
          <p:cNvPr id="9" name="TextBox 8"/>
          <p:cNvSpPr txBox="1"/>
          <p:nvPr/>
        </p:nvSpPr>
        <p:spPr>
          <a:xfrm>
            <a:off x="217689" y="3833694"/>
            <a:ext cx="3092120" cy="418829"/>
          </a:xfrm>
          <a:prstGeom prst="rect">
            <a:avLst/>
          </a:prstGeom>
          <a:noFill/>
        </p:spPr>
        <p:txBody>
          <a:bodyPr wrap="none" lIns="64252" tIns="32126" rIns="64252" bIns="32126">
            <a:spAutoFit/>
          </a:bodyPr>
          <a:lstStyle/>
          <a:p>
            <a:pPr marL="0" marR="0" lvl="0" indent="0" algn="l" defTabSz="32145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2160" y="4437112"/>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61731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90719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19348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90673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58314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45203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884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46771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78264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4707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26218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2650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5697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0877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85437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1968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74529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9558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11131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5589661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58545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0709749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39501044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35"/>
          <p:cNvSpPr>
            <a:spLocks noChangeArrowheads="1"/>
          </p:cNvSpPr>
          <p:nvPr/>
        </p:nvSpPr>
        <p:spPr bwMode="auto">
          <a:xfrm>
            <a:off x="-71438" y="3068638"/>
            <a:ext cx="9251951" cy="360362"/>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20011"/>
              </a:solidFill>
              <a:effectLst/>
              <a:uLnTx/>
              <a:uFillTx/>
              <a:latin typeface="Arial" charset="0"/>
              <a:ea typeface="ＭＳ Ｐゴシック" charset="0"/>
            </a:endParaRPr>
          </a:p>
        </p:txBody>
      </p:sp>
      <p:cxnSp>
        <p:nvCxnSpPr>
          <p:cNvPr id="410626" name="Straight Arrow Connector 55"/>
          <p:cNvCxnSpPr>
            <a:cxnSpLocks noChangeShapeType="1"/>
          </p:cNvCxnSpPr>
          <p:nvPr/>
        </p:nvCxnSpPr>
        <p:spPr bwMode="auto">
          <a:xfrm flipV="1">
            <a:off x="6516688" y="3357563"/>
            <a:ext cx="0" cy="1295400"/>
          </a:xfrm>
          <a:prstGeom prst="straightConnector1">
            <a:avLst/>
          </a:prstGeom>
          <a:noFill/>
          <a:ln w="28575">
            <a:solidFill>
              <a:srgbClr val="FFFFFF"/>
            </a:solidFill>
            <a:prstDash val="sysDash"/>
            <a:round/>
            <a:headEnd/>
            <a:tailEnd/>
          </a:ln>
          <a:extLst>
            <a:ext uri="{909E8E84-426E-40dd-AFC4-6F175D3DCCD1}">
              <a14:hiddenFill xmlns:a14="http://schemas.microsoft.com/office/drawing/2010/main">
                <a:noFill/>
              </a14:hiddenFill>
            </a:ext>
          </a:extLst>
        </p:spPr>
      </p:cxnSp>
      <p:grpSp>
        <p:nvGrpSpPr>
          <p:cNvPr id="410627" name="Group 50"/>
          <p:cNvGrpSpPr>
            <a:grpSpLocks/>
          </p:cNvGrpSpPr>
          <p:nvPr/>
        </p:nvGrpSpPr>
        <p:grpSpPr bwMode="auto">
          <a:xfrm>
            <a:off x="1403350" y="3357563"/>
            <a:ext cx="4464050" cy="1079500"/>
            <a:chOff x="611560" y="3356992"/>
            <a:chExt cx="4464496" cy="1080120"/>
          </a:xfrm>
        </p:grpSpPr>
        <p:sp>
          <p:nvSpPr>
            <p:cNvPr id="410656"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10657"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10658"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10659"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grpSp>
      <p:sp>
        <p:nvSpPr>
          <p:cNvPr id="410628" name="Rectangle 4"/>
          <p:cNvSpPr>
            <a:spLocks noGrp="1" noChangeArrowheads="1"/>
          </p:cNvSpPr>
          <p:nvPr>
            <p:ph type="title" idx="4294967295"/>
          </p:nvPr>
        </p:nvSpPr>
        <p:spPr>
          <a:xfrm>
            <a:off x="971550" y="609600"/>
            <a:ext cx="7129463" cy="646113"/>
          </a:xfrm>
        </p:spPr>
        <p:txBody>
          <a:bodyPr anchor="t">
            <a:spAutoFit/>
          </a:bodyPr>
          <a:lstStyle/>
          <a:p>
            <a:pPr eaLnBrk="1" hangingPunct="1"/>
            <a:r>
              <a:rPr lang="en-US" sz="3600" b="1">
                <a:latin typeface="Arial" charset="0"/>
              </a:rPr>
              <a:t>Gambaran Wacana Olivet</a:t>
            </a:r>
          </a:p>
        </p:txBody>
      </p:sp>
      <p:sp>
        <p:nvSpPr>
          <p:cNvPr id="410629"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27</a:t>
            </a:r>
          </a:p>
        </p:txBody>
      </p:sp>
      <p:sp>
        <p:nvSpPr>
          <p:cNvPr id="410630" name="TextBox 1"/>
          <p:cNvSpPr txBox="1">
            <a:spLocks noChangeArrowheads="1"/>
          </p:cNvSpPr>
          <p:nvPr/>
        </p:nvSpPr>
        <p:spPr bwMode="auto">
          <a:xfrm>
            <a:off x="-144463" y="4519613"/>
            <a:ext cx="97155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606 B.C.</a:t>
            </a:r>
          </a:p>
        </p:txBody>
      </p:sp>
      <p:cxnSp>
        <p:nvCxnSpPr>
          <p:cNvPr id="410631" name="Straight Arrow Connector 20"/>
          <p:cNvCxnSpPr>
            <a:cxnSpLocks noChangeShapeType="1"/>
          </p:cNvCxnSpPr>
          <p:nvPr/>
        </p:nvCxnSpPr>
        <p:spPr bwMode="auto">
          <a:xfrm>
            <a:off x="547688"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410632" name="Straight Arrow Connector 26"/>
          <p:cNvCxnSpPr>
            <a:cxnSpLocks noChangeShapeType="1"/>
          </p:cNvCxnSpPr>
          <p:nvPr/>
        </p:nvCxnSpPr>
        <p:spPr bwMode="auto">
          <a:xfrm>
            <a:off x="1619250"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410633" name="Straight Arrow Connector 27"/>
          <p:cNvCxnSpPr>
            <a:cxnSpLocks noChangeShapeType="1"/>
          </p:cNvCxnSpPr>
          <p:nvPr/>
        </p:nvCxnSpPr>
        <p:spPr bwMode="auto">
          <a:xfrm>
            <a:off x="5364163"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410634" name="Straight Arrow Connector 28"/>
          <p:cNvCxnSpPr>
            <a:cxnSpLocks noChangeShapeType="1"/>
          </p:cNvCxnSpPr>
          <p:nvPr/>
        </p:nvCxnSpPr>
        <p:spPr bwMode="auto">
          <a:xfrm>
            <a:off x="6516688"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410635" name="Straight Arrow Connector 29"/>
          <p:cNvCxnSpPr>
            <a:cxnSpLocks noChangeShapeType="1"/>
          </p:cNvCxnSpPr>
          <p:nvPr/>
        </p:nvCxnSpPr>
        <p:spPr bwMode="auto">
          <a:xfrm>
            <a:off x="7667625"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410636"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410637"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410638"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a14="http://schemas.microsoft.com/office/drawing/2010/main">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sp>
        <p:nvSpPr>
          <p:cNvPr id="410640" name="TextBox 1"/>
          <p:cNvSpPr txBox="1">
            <a:spLocks noChangeArrowheads="1"/>
          </p:cNvSpPr>
          <p:nvPr/>
        </p:nvSpPr>
        <p:spPr bwMode="auto">
          <a:xfrm>
            <a:off x="2770188" y="3109913"/>
            <a:ext cx="12969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Umur Gereja</a:t>
            </a:r>
          </a:p>
        </p:txBody>
      </p:sp>
      <p:sp>
        <p:nvSpPr>
          <p:cNvPr id="410641" name="TextBox 5"/>
          <p:cNvSpPr txBox="1">
            <a:spLocks noChangeArrowheads="1"/>
          </p:cNvSpPr>
          <p:nvPr/>
        </p:nvSpPr>
        <p:spPr bwMode="auto">
          <a:xfrm>
            <a:off x="7810500" y="3109913"/>
            <a:ext cx="12969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Alaf</a:t>
            </a:r>
          </a:p>
        </p:txBody>
      </p:sp>
      <p:sp>
        <p:nvSpPr>
          <p:cNvPr id="410642" name="TextBox 6"/>
          <p:cNvSpPr txBox="1">
            <a:spLocks noChangeArrowheads="1"/>
          </p:cNvSpPr>
          <p:nvPr/>
        </p:nvSpPr>
        <p:spPr bwMode="auto">
          <a:xfrm>
            <a:off x="5868988" y="3109913"/>
            <a:ext cx="1295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Kesusahan</a:t>
            </a:r>
          </a:p>
        </p:txBody>
      </p:sp>
      <p:sp>
        <p:nvSpPr>
          <p:cNvPr id="410643" name="TextBox 7"/>
          <p:cNvSpPr txBox="1">
            <a:spLocks noChangeArrowheads="1"/>
          </p:cNvSpPr>
          <p:nvPr/>
        </p:nvSpPr>
        <p:spPr bwMode="auto">
          <a:xfrm>
            <a:off x="1331913" y="4089400"/>
            <a:ext cx="244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 Bertaburan Luk 21:24</a:t>
            </a:r>
          </a:p>
        </p:txBody>
      </p:sp>
      <p:sp>
        <p:nvSpPr>
          <p:cNvPr id="410644" name="TextBox 8"/>
          <p:cNvSpPr txBox="1">
            <a:spLocks noChangeArrowheads="1"/>
          </p:cNvSpPr>
          <p:nvPr/>
        </p:nvSpPr>
        <p:spPr bwMode="auto">
          <a:xfrm>
            <a:off x="3860800" y="4078288"/>
            <a:ext cx="1647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Kembali ke Darat</a:t>
            </a:r>
          </a:p>
        </p:txBody>
      </p:sp>
      <p:sp>
        <p:nvSpPr>
          <p:cNvPr id="410645" name="TextBox 9"/>
          <p:cNvSpPr txBox="1">
            <a:spLocks noChangeArrowheads="1"/>
          </p:cNvSpPr>
          <p:nvPr/>
        </p:nvSpPr>
        <p:spPr bwMode="auto">
          <a:xfrm>
            <a:off x="2700338" y="4521200"/>
            <a:ext cx="2943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Masa orang bukan Yahudi Luk 21:24</a:t>
            </a:r>
          </a:p>
        </p:txBody>
      </p:sp>
      <p:sp>
        <p:nvSpPr>
          <p:cNvPr id="410646" name="TextBox 10"/>
          <p:cNvSpPr txBox="1">
            <a:spLocks noChangeArrowheads="1"/>
          </p:cNvSpPr>
          <p:nvPr/>
        </p:nvSpPr>
        <p:spPr bwMode="auto">
          <a:xfrm>
            <a:off x="6156325" y="5549900"/>
            <a:ext cx="2943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Hakcipta Terpelihara 1979 oleh Salem Kirban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FFFFFF"/>
                </a:solidFill>
                <a:effectLst/>
                <a:uLnTx/>
                <a:uFillTx/>
                <a:latin typeface="Arial" charset="0"/>
                <a:ea typeface="ＭＳ Ｐゴシック" charset="0"/>
              </a:rPr>
              <a:t>Carta Wahyu</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 ms.48</a:t>
            </a:r>
          </a:p>
        </p:txBody>
      </p:sp>
      <p:sp>
        <p:nvSpPr>
          <p:cNvPr id="410647" name="TextBox 11"/>
          <p:cNvSpPr txBox="1">
            <a:spLocks noChangeArrowheads="1"/>
          </p:cNvSpPr>
          <p:nvPr/>
        </p:nvSpPr>
        <p:spPr bwMode="auto">
          <a:xfrm>
            <a:off x="6516688" y="3678238"/>
            <a:ext cx="11509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Kesusahan Besar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Daniel 9:27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 24:15</a:t>
            </a:r>
          </a:p>
        </p:txBody>
      </p:sp>
      <p:sp>
        <p:nvSpPr>
          <p:cNvPr id="410648" name="TextBox 12"/>
          <p:cNvSpPr txBox="1">
            <a:spLocks noChangeArrowheads="1"/>
          </p:cNvSpPr>
          <p:nvPr/>
        </p:nvSpPr>
        <p:spPr bwMode="auto">
          <a:xfrm>
            <a:off x="7883525" y="3678238"/>
            <a:ext cx="1295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Penghakiman atas orang bukan Yahudi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 25:31-46</a:t>
            </a:r>
          </a:p>
        </p:txBody>
      </p:sp>
      <p:sp>
        <p:nvSpPr>
          <p:cNvPr id="410649" name="TextBox 13"/>
          <p:cNvSpPr txBox="1">
            <a:spLocks noChangeArrowheads="1"/>
          </p:cNvSpPr>
          <p:nvPr/>
        </p:nvSpPr>
        <p:spPr bwMode="auto">
          <a:xfrm>
            <a:off x="1116013" y="1773238"/>
            <a:ext cx="1296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Jatuh Pertama Yerusalem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A.D 70</a:t>
            </a:r>
          </a:p>
        </p:txBody>
      </p:sp>
      <p:sp>
        <p:nvSpPr>
          <p:cNvPr id="410650" name="TextBox 14"/>
          <p:cNvSpPr txBox="1">
            <a:spLocks noChangeArrowheads="1"/>
          </p:cNvSpPr>
          <p:nvPr/>
        </p:nvSpPr>
        <p:spPr bwMode="auto">
          <a:xfrm>
            <a:off x="4643438" y="1773238"/>
            <a:ext cx="1296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Keghaiban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1 Tesalonika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4:14-17</a:t>
            </a:r>
          </a:p>
        </p:txBody>
      </p:sp>
      <p:sp>
        <p:nvSpPr>
          <p:cNvPr id="410651" name="TextBox 15"/>
          <p:cNvSpPr txBox="1">
            <a:spLocks noChangeArrowheads="1"/>
          </p:cNvSpPr>
          <p:nvPr/>
        </p:nvSpPr>
        <p:spPr bwMode="auto">
          <a:xfrm>
            <a:off x="5795963" y="1773238"/>
            <a:ext cx="12969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Jatuh Kedua Yerusalem</a:t>
            </a:r>
          </a:p>
        </p:txBody>
      </p:sp>
      <p:sp>
        <p:nvSpPr>
          <p:cNvPr id="410652" name="TextBox 16"/>
          <p:cNvSpPr txBox="1">
            <a:spLocks noChangeArrowheads="1"/>
          </p:cNvSpPr>
          <p:nvPr/>
        </p:nvSpPr>
        <p:spPr bwMode="auto">
          <a:xfrm>
            <a:off x="6954838" y="1773238"/>
            <a:ext cx="1647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Kedatangan Kedua dengan Wali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Mat 23:39;24:30</a:t>
            </a:r>
          </a:p>
        </p:txBody>
      </p:sp>
      <p:sp>
        <p:nvSpPr>
          <p:cNvPr id="410653" name="TextBox 15"/>
          <p:cNvSpPr txBox="1">
            <a:spLocks noChangeArrowheads="1"/>
          </p:cNvSpPr>
          <p:nvPr/>
        </p:nvSpPr>
        <p:spPr bwMode="auto">
          <a:xfrm>
            <a:off x="0" y="1773238"/>
            <a:ext cx="1296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Jatuh Kedua Yerusalem</a:t>
            </a:r>
          </a:p>
        </p:txBody>
      </p:sp>
      <p:sp>
        <p:nvSpPr>
          <p:cNvPr id="410654" name="TextBox 1"/>
          <p:cNvSpPr txBox="1">
            <a:spLocks noChangeArrowheads="1"/>
          </p:cNvSpPr>
          <p:nvPr/>
        </p:nvSpPr>
        <p:spPr bwMode="auto">
          <a:xfrm>
            <a:off x="179388" y="3109913"/>
            <a:ext cx="1296987"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20011"/>
                </a:solidFill>
                <a:effectLst/>
                <a:uLnTx/>
                <a:uFillTx/>
                <a:latin typeface="Arial" charset="0"/>
                <a:ea typeface="ＭＳ Ｐゴシック" charset="0"/>
              </a:rPr>
              <a:t>Israel</a:t>
            </a:r>
          </a:p>
        </p:txBody>
      </p:sp>
      <p:pic>
        <p:nvPicPr>
          <p:cNvPr id="41065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12313" y="2060575"/>
            <a:ext cx="91440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3578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0"/>
            <a:ext cx="9251950"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412674"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en-US" sz="3200" b="1">
                <a:latin typeface="Arial" charset="0"/>
              </a:rPr>
              <a:t>Masa Orang Bukan Yahudi (Luk 21:24)</a:t>
            </a:r>
          </a:p>
        </p:txBody>
      </p:sp>
      <p:sp>
        <p:nvSpPr>
          <p:cNvPr id="412675" name="Text Box 3"/>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106</a:t>
            </a:r>
          </a:p>
        </p:txBody>
      </p:sp>
      <p:sp>
        <p:nvSpPr>
          <p:cNvPr id="19" name="TextBox 18"/>
          <p:cNvSpPr txBox="1"/>
          <p:nvPr/>
        </p:nvSpPr>
        <p:spPr>
          <a:xfrm>
            <a:off x="4338638" y="2790825"/>
            <a:ext cx="865187" cy="2460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0" name="TextBox 19"/>
          <p:cNvSpPr txBox="1"/>
          <p:nvPr/>
        </p:nvSpPr>
        <p:spPr>
          <a:xfrm>
            <a:off x="1241425" y="3381375"/>
            <a:ext cx="865188" cy="2460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538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1" name="TextBox 20"/>
          <p:cNvSpPr txBox="1"/>
          <p:nvPr/>
        </p:nvSpPr>
        <p:spPr>
          <a:xfrm>
            <a:off x="2393950" y="3381375"/>
            <a:ext cx="865188" cy="2460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333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2" name="TextBox 21"/>
          <p:cNvSpPr txBox="1"/>
          <p:nvPr/>
        </p:nvSpPr>
        <p:spPr>
          <a:xfrm>
            <a:off x="3762375" y="3381375"/>
            <a:ext cx="865188" cy="2460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63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12681" name="Straight Connector 3"/>
          <p:cNvCxnSpPr>
            <a:cxnSpLocks noChangeShapeType="1"/>
          </p:cNvCxnSpPr>
          <p:nvPr/>
        </p:nvCxnSpPr>
        <p:spPr bwMode="auto">
          <a:xfrm>
            <a:off x="1314450" y="1724025"/>
            <a:ext cx="0" cy="2447925"/>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2682" name="Straight Connector 30"/>
          <p:cNvCxnSpPr>
            <a:cxnSpLocks noChangeShapeType="1"/>
          </p:cNvCxnSpPr>
          <p:nvPr/>
        </p:nvCxnSpPr>
        <p:spPr bwMode="auto">
          <a:xfrm>
            <a:off x="8010525" y="1724025"/>
            <a:ext cx="0" cy="2447925"/>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2683" name="Straight Connector 31"/>
          <p:cNvCxnSpPr>
            <a:cxnSpLocks noChangeShapeType="1"/>
          </p:cNvCxnSpPr>
          <p:nvPr/>
        </p:nvCxnSpPr>
        <p:spPr bwMode="auto">
          <a:xfrm>
            <a:off x="1314450" y="1724025"/>
            <a:ext cx="6696075"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sp>
        <p:nvSpPr>
          <p:cNvPr id="412684" name="Rectangle 42"/>
          <p:cNvSpPr>
            <a:spLocks noChangeArrowheads="1"/>
          </p:cNvSpPr>
          <p:nvPr/>
        </p:nvSpPr>
        <p:spPr bwMode="auto">
          <a:xfrm>
            <a:off x="1673225" y="3021013"/>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cxnSp>
        <p:nvCxnSpPr>
          <p:cNvPr id="412685" name="Straight Connector 43"/>
          <p:cNvCxnSpPr>
            <a:cxnSpLocks noChangeShapeType="1"/>
          </p:cNvCxnSpPr>
          <p:nvPr/>
        </p:nvCxnSpPr>
        <p:spPr bwMode="auto">
          <a:xfrm>
            <a:off x="2827338" y="2947988"/>
            <a:ext cx="0" cy="433387"/>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2686" name="Straight Connector 46"/>
          <p:cNvCxnSpPr>
            <a:cxnSpLocks noChangeShapeType="1"/>
          </p:cNvCxnSpPr>
          <p:nvPr/>
        </p:nvCxnSpPr>
        <p:spPr bwMode="auto">
          <a:xfrm>
            <a:off x="4122738" y="2947988"/>
            <a:ext cx="0" cy="433387"/>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2687" name="Straight Connector 48"/>
          <p:cNvCxnSpPr>
            <a:cxnSpLocks noChangeShapeType="1"/>
          </p:cNvCxnSpPr>
          <p:nvPr/>
        </p:nvCxnSpPr>
        <p:spPr bwMode="auto">
          <a:xfrm>
            <a:off x="1674813" y="2947988"/>
            <a:ext cx="0" cy="433387"/>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sp>
        <p:nvSpPr>
          <p:cNvPr id="412688" name="Rectangle 1"/>
          <p:cNvSpPr>
            <a:spLocks noChangeArrowheads="1"/>
          </p:cNvSpPr>
          <p:nvPr/>
        </p:nvSpPr>
        <p:spPr bwMode="auto">
          <a:xfrm>
            <a:off x="233363" y="3021013"/>
            <a:ext cx="1081087" cy="142875"/>
          </a:xfrm>
          <a:prstGeom prst="rect">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4" name="TextBox 23"/>
          <p:cNvSpPr txBox="1"/>
          <p:nvPr/>
        </p:nvSpPr>
        <p:spPr>
          <a:xfrm>
            <a:off x="881063" y="2574925"/>
            <a:ext cx="865187" cy="230188"/>
          </a:xfrm>
          <a:prstGeom prst="rect">
            <a:avLst/>
          </a:prstGeom>
          <a:solidFill>
            <a:schemeClr val="accent4">
              <a:lumMod val="60000"/>
              <a:lumOff val="40000"/>
            </a:schemeClr>
          </a:solidFill>
        </p:spPr>
        <p:txBody>
          <a:bodyPr>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50" name="TextBox 49"/>
          <p:cNvSpPr txBox="1"/>
          <p:nvPr/>
        </p:nvSpPr>
        <p:spPr>
          <a:xfrm>
            <a:off x="3419475" y="6237288"/>
            <a:ext cx="5724525" cy="254000"/>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05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12691" name="TextBox 35"/>
          <p:cNvSpPr txBox="1">
            <a:spLocks noChangeArrowheads="1"/>
          </p:cNvSpPr>
          <p:nvPr/>
        </p:nvSpPr>
        <p:spPr bwMode="auto">
          <a:xfrm>
            <a:off x="2592388" y="1125538"/>
            <a:ext cx="4103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1800" b="1" i="0" u="none" strike="noStrike" kern="1200" cap="none" spc="0" normalizeH="0" baseline="0" noProof="0">
                <a:ln>
                  <a:noFill/>
                </a:ln>
                <a:solidFill>
                  <a:srgbClr val="220011"/>
                </a:solidFill>
                <a:effectLst/>
                <a:uLnTx/>
                <a:uFillTx/>
                <a:latin typeface="Arial" charset="0"/>
                <a:ea typeface="ＭＳ Ｐゴシック" charset="0"/>
              </a:rPr>
              <a:t>MASA ORANG BUKAN YAHUDI</a:t>
            </a:r>
            <a:r>
              <a:rPr kumimoji="0" lang="ja-JP" altLang="en-US" sz="1800" b="1" i="0" u="none" strike="noStrike" kern="1200" cap="none" spc="0" normalizeH="0" baseline="0" noProof="0">
                <a:ln>
                  <a:noFill/>
                </a:ln>
                <a:solidFill>
                  <a:srgbClr val="220011"/>
                </a:solidFill>
                <a:effectLst/>
                <a:uLnTx/>
                <a:uFillTx/>
                <a:latin typeface="Arial" charset="0"/>
                <a:ea typeface="ＭＳ Ｐゴシック" charset="0"/>
              </a:rPr>
              <a:t>”</a:t>
            </a:r>
            <a:endParaRPr kumimoji="0" lang="en-US" altLang="ja-JP" sz="1800" b="1" i="0" u="none" strike="noStrike" kern="1200" cap="none" spc="0" normalizeH="0" baseline="0" noProof="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0011"/>
                </a:solidFill>
                <a:effectLst/>
                <a:uLnTx/>
                <a:uFillTx/>
                <a:latin typeface="Arial" charset="0"/>
                <a:ea typeface="ＭＳ Ｐゴシック" charset="0"/>
              </a:rPr>
              <a:t>Luk 21:24</a:t>
            </a:r>
          </a:p>
        </p:txBody>
      </p:sp>
      <p:sp>
        <p:nvSpPr>
          <p:cNvPr id="37" name="TextBox 36"/>
          <p:cNvSpPr txBox="1"/>
          <p:nvPr/>
        </p:nvSpPr>
        <p:spPr>
          <a:xfrm>
            <a:off x="4787900" y="2433638"/>
            <a:ext cx="3097213" cy="7080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MASA GEREJA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 11:25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12693" name="TextBox 37"/>
          <p:cNvSpPr txBox="1">
            <a:spLocks noChangeArrowheads="1"/>
          </p:cNvSpPr>
          <p:nvPr/>
        </p:nvSpPr>
        <p:spPr bwMode="auto">
          <a:xfrm>
            <a:off x="1979613" y="3708400"/>
            <a:ext cx="532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1800" b="1" i="0" u="none" strike="noStrike" kern="1200" cap="none" spc="0" normalizeH="0" baseline="0" noProof="0">
                <a:ln>
                  <a:noFill/>
                </a:ln>
                <a:solidFill>
                  <a:srgbClr val="220011"/>
                </a:solidFill>
                <a:effectLst/>
                <a:uLnTx/>
                <a:uFillTx/>
                <a:latin typeface="Arial" charset="0"/>
                <a:ea typeface="ＭＳ Ｐゴシック" charset="0"/>
              </a:rPr>
              <a:t>DI KALANGAN BANYAK NEGARA</a:t>
            </a:r>
            <a:r>
              <a:rPr kumimoji="0" lang="ja-JP" altLang="en-US" sz="1800" b="1" i="0" u="none" strike="noStrike" kern="1200" cap="none" spc="0" normalizeH="0" baseline="0" noProof="0">
                <a:ln>
                  <a:noFill/>
                </a:ln>
                <a:solidFill>
                  <a:srgbClr val="220011"/>
                </a:solidFill>
                <a:effectLst/>
                <a:uLnTx/>
                <a:uFillTx/>
                <a:latin typeface="Arial" charset="0"/>
                <a:ea typeface="ＭＳ Ｐゴシック" charset="0"/>
              </a:rPr>
              <a:t>”</a:t>
            </a:r>
            <a:endParaRPr kumimoji="0" lang="en-US" sz="1400" b="1" i="0" u="none" strike="noStrike" kern="1200" cap="none" spc="0" normalizeH="0" baseline="0" noProof="0">
              <a:ln>
                <a:noFill/>
              </a:ln>
              <a:solidFill>
                <a:srgbClr val="220011"/>
              </a:solidFill>
              <a:effectLst/>
              <a:uLnTx/>
              <a:uFillTx/>
              <a:latin typeface="Arial" charset="0"/>
              <a:ea typeface="ＭＳ Ｐゴシック" charset="0"/>
            </a:endParaRPr>
          </a:p>
        </p:txBody>
      </p:sp>
      <p:sp>
        <p:nvSpPr>
          <p:cNvPr id="39" name="TextBox 38"/>
          <p:cNvSpPr txBox="1"/>
          <p:nvPr/>
        </p:nvSpPr>
        <p:spPr>
          <a:xfrm>
            <a:off x="34925" y="2627313"/>
            <a:ext cx="865188" cy="36988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KERAJAAN YUDAH</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0" name="TextBox 39"/>
          <p:cNvSpPr txBox="1"/>
          <p:nvPr/>
        </p:nvSpPr>
        <p:spPr>
          <a:xfrm>
            <a:off x="1547813" y="2565400"/>
            <a:ext cx="863600" cy="3683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MASA PEMULIHAN</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 name="TextBox 41"/>
          <p:cNvSpPr txBox="1"/>
          <p:nvPr/>
        </p:nvSpPr>
        <p:spPr>
          <a:xfrm>
            <a:off x="2700338" y="2420938"/>
            <a:ext cx="998537" cy="5080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EMPAT ABAD ANTARA PERJANJIAN</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12697" name="TextBox 42"/>
          <p:cNvSpPr txBox="1">
            <a:spLocks noChangeArrowheads="1"/>
          </p:cNvSpPr>
          <p:nvPr/>
        </p:nvSpPr>
        <p:spPr bwMode="auto">
          <a:xfrm>
            <a:off x="8172450" y="2492375"/>
            <a:ext cx="95726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1200" b="1" i="0" u="none" strike="noStrike" kern="1200" cap="none" spc="0" normalizeH="0" baseline="0" noProof="0">
                <a:ln>
                  <a:noFill/>
                </a:ln>
                <a:solidFill>
                  <a:srgbClr val="220011"/>
                </a:solidFill>
                <a:effectLst/>
                <a:uLnTx/>
                <a:uFillTx/>
                <a:latin typeface="Arial" charset="0"/>
                <a:ea typeface="ＭＳ Ｐゴシック" charset="0"/>
              </a:rPr>
              <a:t>TAKTHA TUHAN</a:t>
            </a:r>
            <a:r>
              <a:rPr kumimoji="0" lang="ja-JP" altLang="en-US" sz="1200" b="1" i="0" u="none" strike="noStrike" kern="1200" cap="none" spc="0" normalizeH="0" baseline="0" noProof="0">
                <a:ln>
                  <a:noFill/>
                </a:ln>
                <a:solidFill>
                  <a:srgbClr val="220011"/>
                </a:solidFill>
                <a:effectLst/>
                <a:uLnTx/>
                <a:uFillTx/>
                <a:latin typeface="Arial" charset="0"/>
                <a:ea typeface="ＭＳ Ｐゴシック" charset="0"/>
              </a:rPr>
              <a:t>”</a:t>
            </a:r>
            <a:endParaRPr kumimoji="0" lang="en-US" altLang="ja-JP" sz="1200" b="1" i="0" u="none" strike="noStrike" kern="1200" cap="none" spc="0" normalizeH="0" baseline="0" noProof="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YER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YES 62:6-7</a:t>
            </a:r>
            <a:endParaRPr kumimoji="0" lang="en-US" sz="700" b="1" i="0" u="none" strike="noStrike" kern="1200" cap="none" spc="0" normalizeH="0" baseline="0" noProof="0">
              <a:ln>
                <a:noFill/>
              </a:ln>
              <a:solidFill>
                <a:srgbClr val="220011"/>
              </a:solidFill>
              <a:effectLst/>
              <a:uLnTx/>
              <a:uFillTx/>
              <a:latin typeface="Arial" charset="0"/>
              <a:ea typeface="ＭＳ Ｐゴシック" charset="0"/>
            </a:endParaRPr>
          </a:p>
        </p:txBody>
      </p:sp>
      <p:sp>
        <p:nvSpPr>
          <p:cNvPr id="44" name="TextBox 43"/>
          <p:cNvSpPr txBox="1"/>
          <p:nvPr/>
        </p:nvSpPr>
        <p:spPr>
          <a:xfrm>
            <a:off x="3851275" y="4292600"/>
            <a:ext cx="1296988" cy="106203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YEHEZKIEL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YER 51:5</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12699" name="TextBox 44"/>
          <p:cNvSpPr txBox="1">
            <a:spLocks noChangeArrowheads="1"/>
          </p:cNvSpPr>
          <p:nvPr/>
        </p:nvSpPr>
        <p:spPr bwMode="auto">
          <a:xfrm>
            <a:off x="7380288" y="4327525"/>
            <a:ext cx="172878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9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900" b="1" i="0" u="none" strike="noStrike" kern="1200" cap="none" spc="0" normalizeH="0" baseline="0" noProof="0">
                <a:ln>
                  <a:noFill/>
                </a:ln>
                <a:solidFill>
                  <a:srgbClr val="220011"/>
                </a:solidFill>
                <a:effectLst/>
                <a:uLnTx/>
                <a:uFillTx/>
                <a:latin typeface="Arial" charset="0"/>
                <a:ea typeface="ＭＳ Ｐゴシック" charset="0"/>
              </a:rPr>
              <a:t>AKU AKAN MENJADIKAN YEHUDAH DAN ISRAEL MAKMUR: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YER 33:7-14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YES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YEH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ZA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ZA 8:1-8</a:t>
            </a:r>
            <a:endParaRPr kumimoji="0" lang="en-US" sz="700" b="1" i="0" u="none" strike="noStrike" kern="1200" cap="none" spc="0" normalizeH="0" baseline="0" noProof="0">
              <a:ln>
                <a:noFill/>
              </a:ln>
              <a:solidFill>
                <a:srgbClr val="220011"/>
              </a:solidFill>
              <a:effectLst/>
              <a:uLnTx/>
              <a:uFillTx/>
              <a:latin typeface="Arial" charset="0"/>
              <a:ea typeface="ＭＳ Ｐゴシック" charset="0"/>
            </a:endParaRPr>
          </a:p>
        </p:txBody>
      </p:sp>
      <p:sp>
        <p:nvSpPr>
          <p:cNvPr id="412700" name="TextBox 45"/>
          <p:cNvSpPr txBox="1">
            <a:spLocks noChangeArrowheads="1"/>
          </p:cNvSpPr>
          <p:nvPr/>
        </p:nvSpPr>
        <p:spPr bwMode="auto">
          <a:xfrm>
            <a:off x="250825" y="4149725"/>
            <a:ext cx="216058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9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900" b="1" i="0" u="none" strike="noStrike" kern="1200" cap="none" spc="0" normalizeH="0" baseline="0" noProof="0">
                <a:ln>
                  <a:noFill/>
                </a:ln>
                <a:solidFill>
                  <a:srgbClr val="220011"/>
                </a:solidFill>
                <a:effectLst/>
                <a:uLnTx/>
                <a:uFillTx/>
                <a:latin typeface="Arial" charset="0"/>
                <a:ea typeface="ＭＳ Ｐゴシック" charset="0"/>
              </a:rPr>
              <a:t>BAGINYA MATAHARI SUDAH TERBENAM SELAGI HARI SIANG</a:t>
            </a:r>
            <a:r>
              <a:rPr kumimoji="0" lang="ja-JP" altLang="en-US" sz="9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900" b="1" i="0" u="none" strike="noStrike" kern="1200" cap="none" spc="0" normalizeH="0" baseline="0" noProof="0">
                <a:ln>
                  <a:noFill/>
                </a:ln>
                <a:solidFill>
                  <a:srgbClr val="220011"/>
                </a:solidFill>
                <a:effectLst/>
                <a:uLnTx/>
                <a:uFillTx/>
                <a:latin typeface="Arial" charset="0"/>
                <a:ea typeface="ＭＳ Ｐゴシック" charset="0"/>
              </a:rPr>
              <a:t> YER 15:9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9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900" b="1" i="0" u="none" strike="noStrike" kern="1200" cap="none" spc="0" normalizeH="0" baseline="0" noProof="0">
                <a:ln>
                  <a:noFill/>
                </a:ln>
                <a:solidFill>
                  <a:srgbClr val="220011"/>
                </a:solidFill>
                <a:effectLst/>
                <a:uLnTx/>
                <a:uFillTx/>
                <a:latin typeface="Arial" charset="0"/>
                <a:ea typeface="ＭＳ Ｐゴシック" charset="0"/>
              </a:rPr>
              <a:t>KERANA KAMU TELAH MENGINGKARI PERJANJIAN KAMU DENGAN AKU, ALLAH KAMU</a:t>
            </a:r>
            <a:r>
              <a:rPr kumimoji="0" lang="ja-JP" altLang="en-US" sz="9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900" b="1" i="0" u="none" strike="noStrike" kern="1200" cap="none" spc="0" normalizeH="0" baseline="0" noProof="0">
                <a:ln>
                  <a:noFill/>
                </a:ln>
                <a:solidFill>
                  <a:srgbClr val="220011"/>
                </a:solidFill>
                <a:effectLst/>
                <a:uLnTx/>
                <a:uFillTx/>
                <a:latin typeface="Arial" charset="0"/>
                <a:ea typeface="ＭＳ Ｐゴシック" charset="0"/>
              </a:rPr>
              <a:t> YER 22:8-9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2 RAJ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YER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YEH 10:4, 28. 11:22-25, 14: 22-23</a:t>
            </a:r>
          </a:p>
        </p:txBody>
      </p:sp>
      <p:sp>
        <p:nvSpPr>
          <p:cNvPr id="47" name="TextBox 46"/>
          <p:cNvSpPr txBox="1"/>
          <p:nvPr/>
        </p:nvSpPr>
        <p:spPr>
          <a:xfrm>
            <a:off x="3257550" y="3182938"/>
            <a:ext cx="865188" cy="2460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GREECE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8" name="TextBox 47"/>
          <p:cNvSpPr txBox="1"/>
          <p:nvPr/>
        </p:nvSpPr>
        <p:spPr>
          <a:xfrm>
            <a:off x="4338638" y="3182938"/>
            <a:ext cx="865187" cy="2460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9" name="TextBox 48"/>
          <p:cNvSpPr txBox="1"/>
          <p:nvPr/>
        </p:nvSpPr>
        <p:spPr>
          <a:xfrm>
            <a:off x="738188" y="3182938"/>
            <a:ext cx="935037" cy="246062"/>
          </a:xfrm>
          <a:prstGeom prst="rect">
            <a:avLst/>
          </a:prstGeom>
          <a:solidFill>
            <a:schemeClr val="accent4">
              <a:lumMod val="60000"/>
              <a:lumOff val="40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BABYLON</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51" name="TextBox 50"/>
          <p:cNvSpPr txBox="1"/>
          <p:nvPr/>
        </p:nvSpPr>
        <p:spPr>
          <a:xfrm>
            <a:off x="1719263" y="3182938"/>
            <a:ext cx="865187" cy="2460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PERSIA</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1157889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40"/>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414722" name="Rectangle 4"/>
          <p:cNvSpPr>
            <a:spLocks noGrp="1" noChangeArrowheads="1"/>
          </p:cNvSpPr>
          <p:nvPr>
            <p:ph type="title" idx="4294967295"/>
          </p:nvPr>
        </p:nvSpPr>
        <p:spPr>
          <a:xfrm>
            <a:off x="609600" y="152400"/>
            <a:ext cx="7772400" cy="685800"/>
          </a:xfrm>
          <a:solidFill>
            <a:srgbClr val="000090"/>
          </a:solidFill>
        </p:spPr>
        <p:txBody>
          <a:bodyPr/>
          <a:lstStyle/>
          <a:p>
            <a:pPr eaLnBrk="1" hangingPunct="1"/>
            <a:r>
              <a:rPr lang="en-US" sz="2800" b="1">
                <a:latin typeface="Arial" charset="0"/>
              </a:rPr>
              <a:t>Gereja dan Kerajaan (Lukas 19:41-44)</a:t>
            </a:r>
          </a:p>
        </p:txBody>
      </p:sp>
      <p:pic>
        <p:nvPicPr>
          <p:cNvPr id="414723" name="Picture 2"/>
          <p:cNvPicPr>
            <a:picLocks noChangeAspect="1" noChangeArrowheads="1"/>
          </p:cNvPicPr>
          <p:nvPr/>
        </p:nvPicPr>
        <p:blipFill>
          <a:blip r:embed="rId3" cstate="screen">
            <a:clrChange>
              <a:clrFrom>
                <a:srgbClr val="FFFFFF"/>
              </a:clrFrom>
              <a:clrTo>
                <a:srgbClr val="FFFFFF">
                  <a:alpha val="0"/>
                </a:srgbClr>
              </a:clrTo>
            </a:clrChange>
            <a:lum bright="-20000" contrast="20000"/>
            <a:extLst>
              <a:ext uri="{28A0092B-C50C-407E-A947-70E740481C1C}">
                <a14:useLocalDpi xmlns:a14="http://schemas.microsoft.com/office/drawing/2010/main"/>
              </a:ext>
            </a:extLst>
          </a:blip>
          <a:srcRect/>
          <a:stretch>
            <a:fillRect/>
          </a:stretch>
        </p:blipFill>
        <p:spPr bwMode="auto">
          <a:xfrm>
            <a:off x="9324975" y="-603250"/>
            <a:ext cx="9144000" cy="559435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4724" name="Text Box 3"/>
          <p:cNvSpPr txBox="1">
            <a:spLocks noChangeArrowheads="1"/>
          </p:cNvSpPr>
          <p:nvPr/>
        </p:nvSpPr>
        <p:spPr bwMode="auto">
          <a:xfrm>
            <a:off x="8459788"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90"/>
                </a:solidFill>
                <a:effectLst/>
                <a:uLnTx/>
                <a:uFillTx/>
                <a:latin typeface="Arial" charset="0"/>
                <a:ea typeface="ＭＳ Ｐゴシック" charset="0"/>
                <a:cs typeface="Arial" charset="0"/>
              </a:rPr>
              <a:t>106</a:t>
            </a:r>
          </a:p>
        </p:txBody>
      </p:sp>
      <p:sp>
        <p:nvSpPr>
          <p:cNvPr id="20" name="TextBox 19"/>
          <p:cNvSpPr txBox="1"/>
          <p:nvPr/>
        </p:nvSpPr>
        <p:spPr>
          <a:xfrm>
            <a:off x="71438" y="6415088"/>
            <a:ext cx="9037637" cy="2540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90"/>
                </a:solidFill>
                <a:effectLst/>
                <a:uLnTx/>
                <a:uFillTx/>
                <a:latin typeface="Arial" pitchFamily="34" charset="0"/>
                <a:ea typeface="ＭＳ Ｐゴシック" pitchFamily="34" charset="-128"/>
                <a:cs typeface="+mn-cs"/>
              </a:rPr>
              <a:t>Adapted from Raymond Ludwigson, </a:t>
            </a:r>
            <a:r>
              <a:rPr kumimoji="0" lang="en-US" sz="1050" b="1" i="1" u="none" strike="noStrike" kern="1200" cap="none" spc="0" normalizeH="0" baseline="0" noProof="0" dirty="0">
                <a:ln>
                  <a:noFill/>
                </a:ln>
                <a:solidFill>
                  <a:srgbClr val="000090"/>
                </a:solidFill>
                <a:effectLst/>
                <a:uLnTx/>
                <a:uFillTx/>
                <a:latin typeface="Arial" pitchFamily="34" charset="0"/>
                <a:ea typeface="ＭＳ Ｐゴシック" pitchFamily="34" charset="-128"/>
                <a:cs typeface="+mn-cs"/>
              </a:rPr>
              <a:t>A Survey of Bible Prophecy</a:t>
            </a:r>
            <a:endParaRPr kumimoji="0" lang="en-US" sz="900" b="1" i="1" u="none" strike="noStrike" kern="1200" cap="none" spc="0" normalizeH="0" baseline="0" noProof="0" dirty="0">
              <a:ln>
                <a:noFill/>
              </a:ln>
              <a:solidFill>
                <a:srgbClr val="000090"/>
              </a:solidFill>
              <a:effectLst/>
              <a:uLnTx/>
              <a:uFillTx/>
              <a:latin typeface="Arial" pitchFamily="34" charset="0"/>
              <a:ea typeface="ＭＳ Ｐゴシック" pitchFamily="34" charset="-128"/>
              <a:cs typeface="+mn-cs"/>
            </a:endParaRPr>
          </a:p>
        </p:txBody>
      </p:sp>
      <p:sp>
        <p:nvSpPr>
          <p:cNvPr id="22" name="TextBox 21"/>
          <p:cNvSpPr txBox="1"/>
          <p:nvPr/>
        </p:nvSpPr>
        <p:spPr>
          <a:xfrm>
            <a:off x="3708400" y="3141663"/>
            <a:ext cx="576263" cy="142875"/>
          </a:xfrm>
          <a:prstGeom prst="rect">
            <a:avLst/>
          </a:prstGeom>
          <a:no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14728" name="Straight Connector 3"/>
          <p:cNvCxnSpPr>
            <a:cxnSpLocks noChangeShapeType="1"/>
          </p:cNvCxnSpPr>
          <p:nvPr/>
        </p:nvCxnSpPr>
        <p:spPr bwMode="auto">
          <a:xfrm>
            <a:off x="971550" y="1989138"/>
            <a:ext cx="0" cy="2447925"/>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4729" name="Straight Connector 30"/>
          <p:cNvCxnSpPr>
            <a:cxnSpLocks noChangeShapeType="1"/>
          </p:cNvCxnSpPr>
          <p:nvPr/>
        </p:nvCxnSpPr>
        <p:spPr bwMode="auto">
          <a:xfrm>
            <a:off x="8172450" y="1989138"/>
            <a:ext cx="0" cy="2447925"/>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4730"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4731"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4732" name="Straight Connector 3"/>
          <p:cNvCxnSpPr>
            <a:cxnSpLocks noChangeShapeType="1"/>
          </p:cNvCxnSpPr>
          <p:nvPr/>
        </p:nvCxnSpPr>
        <p:spPr bwMode="auto">
          <a:xfrm>
            <a:off x="3779838" y="1125538"/>
            <a:ext cx="0" cy="1798637"/>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4733" name="Straight Connector 3"/>
          <p:cNvCxnSpPr>
            <a:cxnSpLocks noChangeShapeType="1"/>
          </p:cNvCxnSpPr>
          <p:nvPr/>
        </p:nvCxnSpPr>
        <p:spPr bwMode="auto">
          <a:xfrm>
            <a:off x="7956550" y="1125538"/>
            <a:ext cx="0" cy="790575"/>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4734" name="Straight Connector 3"/>
          <p:cNvCxnSpPr>
            <a:cxnSpLocks noChangeShapeType="1"/>
          </p:cNvCxnSpPr>
          <p:nvPr/>
        </p:nvCxnSpPr>
        <p:spPr bwMode="auto">
          <a:xfrm>
            <a:off x="3455988" y="4005263"/>
            <a:ext cx="0" cy="287337"/>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cxnSp>
      <p:cxnSp>
        <p:nvCxnSpPr>
          <p:cNvPr id="414735" name="Straight Connector 3"/>
          <p:cNvCxnSpPr>
            <a:cxnSpLocks noChangeShapeType="1"/>
          </p:cNvCxnSpPr>
          <p:nvPr/>
        </p:nvCxnSpPr>
        <p:spPr bwMode="auto">
          <a:xfrm flipV="1">
            <a:off x="7885113" y="2852738"/>
            <a:ext cx="0" cy="129698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5" name="TextBox 34"/>
          <p:cNvSpPr txBox="1"/>
          <p:nvPr/>
        </p:nvSpPr>
        <p:spPr>
          <a:xfrm>
            <a:off x="2484438" y="5694363"/>
            <a:ext cx="4535487" cy="8302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KAJIAN TENTANG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GEREJA DAN KERAJAAN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DALAM PERJANJIAN BARU</a:t>
            </a:r>
          </a:p>
        </p:txBody>
      </p:sp>
      <p:sp>
        <p:nvSpPr>
          <p:cNvPr id="36" name="TextBox 35"/>
          <p:cNvSpPr txBox="1"/>
          <p:nvPr/>
        </p:nvSpPr>
        <p:spPr>
          <a:xfrm>
            <a:off x="7380288" y="4508500"/>
            <a:ext cx="1512887" cy="1441450"/>
          </a:xfrm>
          <a:prstGeom prst="rect">
            <a:avLst/>
          </a:prstGeom>
          <a:no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ANAK TUHAN DATANG KE KERAJAANNYA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LUK 21:27,31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 13:41</a:t>
            </a:r>
          </a:p>
        </p:txBody>
      </p:sp>
      <p:sp>
        <p:nvSpPr>
          <p:cNvPr id="37" name="TextBox 36"/>
          <p:cNvSpPr txBox="1"/>
          <p:nvPr/>
        </p:nvSpPr>
        <p:spPr>
          <a:xfrm>
            <a:off x="250825" y="4508500"/>
            <a:ext cx="1512888" cy="1441450"/>
          </a:xfrm>
          <a:prstGeom prst="rect">
            <a:avLst/>
          </a:prstGeom>
          <a:no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YOHANES PEMBAPTIS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 3:2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 4:17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 10:7</a:t>
            </a:r>
          </a:p>
        </p:txBody>
      </p:sp>
      <p:sp>
        <p:nvSpPr>
          <p:cNvPr id="39" name="TextBox 38"/>
          <p:cNvSpPr txBox="1"/>
          <p:nvPr/>
        </p:nvSpPr>
        <p:spPr>
          <a:xfrm>
            <a:off x="74613" y="2852738"/>
            <a:ext cx="825500" cy="1439862"/>
          </a:xfrm>
          <a:prstGeom prst="rect">
            <a:avLst/>
          </a:prstGeom>
          <a:no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TAURAT MUSA DAN NABI HINGGA YOHANES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LUK 16:16</a:t>
            </a:r>
          </a:p>
        </p:txBody>
      </p:sp>
      <p:sp>
        <p:nvSpPr>
          <p:cNvPr id="43" name="TextBox 42"/>
          <p:cNvSpPr txBox="1"/>
          <p:nvPr/>
        </p:nvSpPr>
        <p:spPr>
          <a:xfrm>
            <a:off x="1163638" y="3005138"/>
            <a:ext cx="960437" cy="1144587"/>
          </a:xfrm>
          <a:prstGeom prst="rect">
            <a:avLst/>
          </a:prstGeom>
          <a:no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KERAJAAN ALLAH MENDERITA DENGAN KEKERASAN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 11:12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 13:25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YOH 6:15</a:t>
            </a:r>
          </a:p>
        </p:txBody>
      </p:sp>
      <p:sp>
        <p:nvSpPr>
          <p:cNvPr id="414741" name="TextBox 43"/>
          <p:cNvSpPr txBox="1">
            <a:spLocks noChangeArrowheads="1"/>
          </p:cNvSpPr>
          <p:nvPr/>
        </p:nvSpPr>
        <p:spPr bwMode="auto">
          <a:xfrm>
            <a:off x="2316163" y="2924175"/>
            <a:ext cx="96043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8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800" b="1" i="0" u="none" strike="noStrike" kern="1200" cap="none" spc="0" normalizeH="0" baseline="0" noProof="0">
                <a:ln>
                  <a:noFill/>
                </a:ln>
                <a:solidFill>
                  <a:srgbClr val="220011"/>
                </a:solidFill>
                <a:effectLst/>
                <a:uLnTx/>
                <a:uFillTx/>
                <a:latin typeface="Arial" charset="0"/>
                <a:ea typeface="ＭＳ Ｐゴシック" charset="0"/>
              </a:rPr>
              <a:t>SAYA AKAN MEMBINA GEREJAKU</a:t>
            </a:r>
            <a:r>
              <a:rPr kumimoji="0" lang="ja-JP" altLang="en-US" sz="800" b="1" i="0" u="none" strike="noStrike" kern="1200" cap="none" spc="0" normalizeH="0" baseline="0" noProof="0">
                <a:ln>
                  <a:noFill/>
                </a:ln>
                <a:solidFill>
                  <a:srgbClr val="220011"/>
                </a:solidFill>
                <a:effectLst/>
                <a:uLnTx/>
                <a:uFillTx/>
                <a:latin typeface="Arial" charset="0"/>
                <a:ea typeface="ＭＳ Ｐゴシック" charset="0"/>
              </a:rPr>
              <a:t>”</a:t>
            </a:r>
            <a:endParaRPr kumimoji="0" lang="en-US" altLang="ja-JP" sz="800" b="1" i="0" u="none" strike="noStrike" kern="1200" cap="none" spc="0" normalizeH="0" baseline="0" noProof="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MAT 16:18.21</a:t>
            </a:r>
          </a:p>
        </p:txBody>
      </p:sp>
      <p:sp>
        <p:nvSpPr>
          <p:cNvPr id="45" name="TextBox 44"/>
          <p:cNvSpPr txBox="1"/>
          <p:nvPr/>
        </p:nvSpPr>
        <p:spPr>
          <a:xfrm>
            <a:off x="3179763" y="3429000"/>
            <a:ext cx="960437" cy="620713"/>
          </a:xfrm>
          <a:prstGeom prst="rect">
            <a:avLst/>
          </a:prstGeom>
          <a:no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MAT20:26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MRK 10:45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YOH 12:27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YOH 18:36-37</a:t>
            </a:r>
          </a:p>
        </p:txBody>
      </p:sp>
      <p:sp>
        <p:nvSpPr>
          <p:cNvPr id="414743" name="TextBox 45"/>
          <p:cNvSpPr txBox="1">
            <a:spLocks noChangeArrowheads="1"/>
          </p:cNvSpPr>
          <p:nvPr/>
        </p:nvSpPr>
        <p:spPr bwMode="auto">
          <a:xfrm>
            <a:off x="2700338" y="4292600"/>
            <a:ext cx="1511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1200" b="1" i="0" u="none" strike="noStrike" kern="1200" cap="none" spc="0" normalizeH="0" baseline="0" noProof="0">
                <a:ln>
                  <a:noFill/>
                </a:ln>
                <a:solidFill>
                  <a:srgbClr val="220011"/>
                </a:solidFill>
                <a:effectLst/>
                <a:uLnTx/>
                <a:uFillTx/>
                <a:latin typeface="Arial" charset="0"/>
                <a:ea typeface="ＭＳ Ｐゴシック" charset="0"/>
              </a:rPr>
              <a:t>MASA KELAWATAN KU</a:t>
            </a:r>
            <a:r>
              <a:rPr kumimoji="0" lang="ja-JP" altLang="en-US" sz="1200" b="1" i="0" u="none" strike="noStrike" kern="1200" cap="none" spc="0" normalizeH="0" baseline="0" noProof="0">
                <a:ln>
                  <a:noFill/>
                </a:ln>
                <a:solidFill>
                  <a:srgbClr val="220011"/>
                </a:solidFill>
                <a:effectLst/>
                <a:uLnTx/>
                <a:uFillTx/>
                <a:latin typeface="Arial" charset="0"/>
                <a:ea typeface="ＭＳ Ｐゴシック" charset="0"/>
              </a:rPr>
              <a:t>”</a:t>
            </a:r>
            <a:endParaRPr kumimoji="0" lang="en-US" altLang="ja-JP" sz="1200" b="1" i="0" u="none" strike="noStrike" kern="1200" cap="none" spc="0" normalizeH="0" baseline="0" noProof="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MAT 21:4-5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MAT 23:37-39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LUK 19:41-44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20011"/>
                </a:solidFill>
                <a:effectLst/>
                <a:uLnTx/>
                <a:uFillTx/>
                <a:latin typeface="Arial" charset="0"/>
                <a:ea typeface="ＭＳ Ｐゴシック" charset="0"/>
              </a:rPr>
              <a:t>MAT 21:43</a:t>
            </a:r>
          </a:p>
        </p:txBody>
      </p:sp>
      <p:sp>
        <p:nvSpPr>
          <p:cNvPr id="47" name="TextBox 46"/>
          <p:cNvSpPr txBox="1"/>
          <p:nvPr/>
        </p:nvSpPr>
        <p:spPr>
          <a:xfrm>
            <a:off x="6996113" y="4021138"/>
            <a:ext cx="960437" cy="271462"/>
          </a:xfrm>
          <a:prstGeom prst="rect">
            <a:avLst/>
          </a:prstGeom>
          <a:no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KEGHAIBAN</a:t>
            </a:r>
          </a:p>
        </p:txBody>
      </p:sp>
      <p:sp>
        <p:nvSpPr>
          <p:cNvPr id="414745" name="TextBox 47"/>
          <p:cNvSpPr txBox="1">
            <a:spLocks noChangeArrowheads="1"/>
          </p:cNvSpPr>
          <p:nvPr/>
        </p:nvSpPr>
        <p:spPr bwMode="auto">
          <a:xfrm>
            <a:off x="4427538" y="3384550"/>
            <a:ext cx="352901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8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800" b="1" i="0" u="none" strike="noStrike" kern="1200" cap="none" spc="0" normalizeH="0" baseline="0" noProof="0">
                <a:ln>
                  <a:noFill/>
                </a:ln>
                <a:solidFill>
                  <a:srgbClr val="220011"/>
                </a:solidFill>
                <a:effectLst/>
                <a:uLnTx/>
                <a:uFillTx/>
                <a:latin typeface="Arial" charset="0"/>
                <a:ea typeface="ＭＳ Ｐゴシック" charset="0"/>
              </a:rPr>
              <a:t>BERITA BAIK TENTANG BAGAIMANAALLAH MEMERINTAH AKAN DIKHABARKAN KE SELURUH DUNIA SUPAYA SEMUA ORANG MENDENGARNYA. SETELAH ITU BARULAH TIBA AKHIR ZAMAN</a:t>
            </a:r>
            <a:r>
              <a:rPr kumimoji="0" lang="ja-JP" altLang="en-US" sz="8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800" b="1" i="0" u="none" strike="noStrike" kern="1200" cap="none" spc="0" normalizeH="0" baseline="0" noProof="0">
                <a:ln>
                  <a:noFill/>
                </a:ln>
                <a:solidFill>
                  <a:srgbClr val="220011"/>
                </a:solidFill>
                <a:effectLst/>
                <a:uLnTx/>
                <a:uFillTx/>
                <a:latin typeface="Arial" charset="0"/>
                <a:ea typeface="ＭＳ Ｐゴシック" charset="0"/>
              </a:rPr>
              <a:t> – MAT 24:14</a:t>
            </a:r>
            <a:endParaRPr kumimoji="0" lang="en-US" sz="800" b="1" i="0" u="none" strike="noStrike" kern="1200" cap="none" spc="0" normalizeH="0" baseline="0" noProof="0">
              <a:ln>
                <a:noFill/>
              </a:ln>
              <a:solidFill>
                <a:srgbClr val="220011"/>
              </a:solidFill>
              <a:effectLst/>
              <a:uLnTx/>
              <a:uFillTx/>
              <a:latin typeface="Arial" charset="0"/>
              <a:ea typeface="ＭＳ Ｐゴシック" charset="0"/>
            </a:endParaRPr>
          </a:p>
        </p:txBody>
      </p:sp>
      <p:sp>
        <p:nvSpPr>
          <p:cNvPr id="414746" name="TextBox 48"/>
          <p:cNvSpPr txBox="1">
            <a:spLocks noChangeArrowheads="1"/>
          </p:cNvSpPr>
          <p:nvPr/>
        </p:nvSpPr>
        <p:spPr bwMode="auto">
          <a:xfrm>
            <a:off x="8220075" y="2636838"/>
            <a:ext cx="92392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8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800" b="1" i="0" u="none" strike="noStrike" kern="1200" cap="none" spc="0" normalizeH="0" baseline="0" noProof="0">
                <a:ln>
                  <a:noFill/>
                </a:ln>
                <a:solidFill>
                  <a:srgbClr val="220011"/>
                </a:solidFill>
                <a:effectLst/>
                <a:uLnTx/>
                <a:uFillTx/>
                <a:latin typeface="Arial" charset="0"/>
                <a:ea typeface="ＭＳ Ｐゴシック" charset="0"/>
              </a:rPr>
              <a:t>KEMUDIAN ORANG YANG MELAKUKAN KEHENDAK ALLAH AKAN BERSINAR SEPERTI MATAHARI DI DUNIA BARU ALLAH, BAPA MEREKA</a:t>
            </a:r>
            <a:r>
              <a:rPr kumimoji="0" lang="ja-JP" altLang="en-US" sz="800" b="1" i="0" u="none" strike="noStrike" kern="1200" cap="none" spc="0" normalizeH="0" baseline="0" noProof="0">
                <a:ln>
                  <a:noFill/>
                </a:ln>
                <a:solidFill>
                  <a:srgbClr val="220011"/>
                </a:solidFill>
                <a:effectLst/>
                <a:uLnTx/>
                <a:uFillTx/>
                <a:latin typeface="Arial" charset="0"/>
                <a:ea typeface="ＭＳ Ｐゴシック" charset="0"/>
              </a:rPr>
              <a:t>”</a:t>
            </a:r>
            <a:endParaRPr kumimoji="0" lang="en-US" altLang="ja-JP" sz="800" b="1" i="0" u="none" strike="noStrike" kern="1200" cap="none" spc="0" normalizeH="0" baseline="0" noProof="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MAT 13:43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1 KOR 13:24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LUK 13:29</a:t>
            </a:r>
          </a:p>
        </p:txBody>
      </p:sp>
      <p:sp>
        <p:nvSpPr>
          <p:cNvPr id="50" name="TextBox 49"/>
          <p:cNvSpPr txBox="1"/>
          <p:nvPr/>
        </p:nvSpPr>
        <p:spPr>
          <a:xfrm>
            <a:off x="3324225" y="2349500"/>
            <a:ext cx="960438" cy="473075"/>
          </a:xfrm>
          <a:prstGeom prst="rect">
            <a:avLst/>
          </a:prstGeom>
          <a:solidFill>
            <a:srgbClr val="FFFF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BERMULA DI PENTAKOSTA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KIS 2:1,4Q,47</a:t>
            </a:r>
          </a:p>
        </p:txBody>
      </p:sp>
      <p:sp>
        <p:nvSpPr>
          <p:cNvPr id="51" name="TextBox 50"/>
          <p:cNvSpPr txBox="1"/>
          <p:nvPr/>
        </p:nvSpPr>
        <p:spPr>
          <a:xfrm>
            <a:off x="2843213" y="1989138"/>
            <a:ext cx="4392612" cy="423862"/>
          </a:xfrm>
          <a:prstGeom prst="rect">
            <a:avLst/>
          </a:prstGeom>
          <a:no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KERAJAAN ALLAH</a:t>
            </a:r>
          </a:p>
        </p:txBody>
      </p:sp>
      <p:sp>
        <p:nvSpPr>
          <p:cNvPr id="52" name="TextBox 51"/>
          <p:cNvSpPr txBox="1"/>
          <p:nvPr/>
        </p:nvSpPr>
        <p:spPr>
          <a:xfrm>
            <a:off x="4921250" y="981075"/>
            <a:ext cx="2111375" cy="287338"/>
          </a:xfrm>
          <a:prstGeom prst="rect">
            <a:avLst/>
          </a:prstGeom>
          <a:solidFill>
            <a:srgbClr val="FFFF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GEREJA</a:t>
            </a:r>
          </a:p>
        </p:txBody>
      </p:sp>
      <p:sp>
        <p:nvSpPr>
          <p:cNvPr id="414750" name="TextBox 52"/>
          <p:cNvSpPr txBox="1">
            <a:spLocks noChangeArrowheads="1"/>
          </p:cNvSpPr>
          <p:nvPr/>
        </p:nvSpPr>
        <p:spPr bwMode="auto">
          <a:xfrm>
            <a:off x="4284663" y="1268413"/>
            <a:ext cx="3382962"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GEREJA ADALAH KERAJAAN YANG MENGENERASIKAN MEREKA YANG PERCAYA KE DALAM DUNIA – KOL 1:13, 1 TES 2:12, 1 KOR 12:13, EF 4:4, RM 12:5</a:t>
            </a:r>
          </a:p>
        </p:txBody>
      </p:sp>
    </p:spTree>
    <p:extLst>
      <p:ext uri="{BB962C8B-B14F-4D97-AF65-F5344CB8AC3E}">
        <p14:creationId xmlns:p14="http://schemas.microsoft.com/office/powerpoint/2010/main" val="9320704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2153634833"/>
      </p:ext>
    </p:extLst>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4860576" cy="1758319"/>
          </a:xfrm>
          <a:prstGeom prst="rect">
            <a:avLst/>
          </a:prstGeom>
          <a:noFill/>
        </p:spPr>
        <p:txBody>
          <a:bodyPr lIns="91299" tIns="45650" rIns="91299" bIns="45650">
            <a:spAutoFit/>
          </a:bodyPr>
          <a:lstStyle/>
          <a:p>
            <a:pPr marL="0" marR="0" lvl="0" indent="0" algn="l" defTabSz="91345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299" tIns="45650" rIns="91299" bIns="45650">
            <a:spAutoFit/>
          </a:bodyPr>
          <a:lstStyle/>
          <a:p>
            <a:pPr marL="0" marR="0" lvl="0" indent="0" algn="r" defTabSz="9134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26:17-35</a:t>
            </a:r>
          </a:p>
          <a:p>
            <a:pPr marL="0" marR="0" lvl="0" indent="0" algn="r" defTabSz="9134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14:12-31</a:t>
            </a:r>
          </a:p>
          <a:p>
            <a:pPr marL="0" marR="0" lvl="0" indent="0" algn="r" defTabSz="9134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22:7-38</a:t>
            </a:r>
          </a:p>
          <a:p>
            <a:pPr marL="0" marR="0" lvl="0" indent="0" algn="r" defTabSz="9134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13:18-38</a:t>
            </a:r>
          </a:p>
        </p:txBody>
      </p:sp>
      <p:sp>
        <p:nvSpPr>
          <p:cNvPr id="9" name="TextBox 8"/>
          <p:cNvSpPr txBox="1"/>
          <p:nvPr/>
        </p:nvSpPr>
        <p:spPr>
          <a:xfrm>
            <a:off x="217690" y="3833693"/>
            <a:ext cx="3091165" cy="419764"/>
          </a:xfrm>
          <a:prstGeom prst="rect">
            <a:avLst/>
          </a:prstGeom>
          <a:noFill/>
        </p:spPr>
        <p:txBody>
          <a:bodyPr wrap="none" lIns="64215" tIns="32105" rIns="64215" bIns="32105">
            <a:spAutoFit/>
          </a:bodyPr>
          <a:lstStyle/>
          <a:p>
            <a:pPr marL="0" marR="0" lvl="0" indent="0" algn="l" defTabSz="321263"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6299680" y="188640"/>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87621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2688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9559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2431249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797715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0706" name="Picture 2" descr="Pesache bakgrou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Text Box 4"/>
          <p:cNvSpPr txBox="1">
            <a:spLocks noChangeArrowheads="1"/>
          </p:cNvSpPr>
          <p:nvPr/>
        </p:nvSpPr>
        <p:spPr bwMode="auto">
          <a:xfrm>
            <a:off x="10260013" y="1628775"/>
            <a:ext cx="420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5" name="Text Box 8"/>
          <p:cNvSpPr txBox="1">
            <a:spLocks noChangeArrowheads="1"/>
          </p:cNvSpPr>
          <p:nvPr/>
        </p:nvSpPr>
        <p:spPr bwMode="auto">
          <a:xfrm>
            <a:off x="173038" y="3917950"/>
            <a:ext cx="5580062" cy="769938"/>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r>
              <a:rPr lang="en-US" sz="4400" i="1" dirty="0" smtClean="0">
                <a:solidFill>
                  <a:srgbClr val="FFE595"/>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rPr>
              <a:t>The Passover Meal</a:t>
            </a:r>
            <a:endParaRPr lang="en-US" sz="4400" i="1" dirty="0" smtClean="0">
              <a:solidFill>
                <a:srgbClr val="CFF989"/>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endParaRPr>
          </a:p>
        </p:txBody>
      </p:sp>
      <p:sp>
        <p:nvSpPr>
          <p:cNvPr id="200709" name="Rectangle 10"/>
          <p:cNvSpPr>
            <a:spLocks noChangeArrowheads="1"/>
          </p:cNvSpPr>
          <p:nvPr/>
        </p:nvSpPr>
        <p:spPr bwMode="auto">
          <a:xfrm>
            <a:off x="13476288" y="37909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Arial" charset="0"/>
              <a:ea typeface="ヒラギノ角ゴ Pro W3" charset="0"/>
              <a:cs typeface="ヒラギノ角ゴ Pro W3" charset="0"/>
            </a:endParaRPr>
          </a:p>
        </p:txBody>
      </p:sp>
      <p:sp>
        <p:nvSpPr>
          <p:cNvPr id="7" name="Text Box 11"/>
          <p:cNvSpPr txBox="1">
            <a:spLocks noChangeArrowheads="1"/>
          </p:cNvSpPr>
          <p:nvPr/>
        </p:nvSpPr>
        <p:spPr bwMode="auto">
          <a:xfrm>
            <a:off x="217488" y="5010150"/>
            <a:ext cx="5791200" cy="646113"/>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r>
              <a:rPr lang="en-US" sz="3600" dirty="0" smtClean="0">
                <a:solidFill>
                  <a:srgbClr val="FFFFFF"/>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rPr>
              <a:t>LUKE 22:7-38</a:t>
            </a:r>
            <a:endParaRPr lang="en-US" sz="4000" dirty="0" smtClean="0">
              <a:solidFill>
                <a:srgbClr val="FFFFFF"/>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endParaRPr>
          </a:p>
        </p:txBody>
      </p:sp>
      <p:sp>
        <p:nvSpPr>
          <p:cNvPr id="124930" name="Title 1"/>
          <p:cNvSpPr>
            <a:spLocks noGrp="1"/>
          </p:cNvSpPr>
          <p:nvPr>
            <p:ph type="ctrTitle"/>
          </p:nvPr>
        </p:nvSpPr>
        <p:spPr>
          <a:xfrm>
            <a:off x="100136" y="1916832"/>
            <a:ext cx="6192688" cy="1728192"/>
          </a:xfrm>
          <a:extLst/>
        </p:spPr>
        <p:txBody>
          <a:bodyPr/>
          <a:lstStyle/>
          <a:p>
            <a:pPr>
              <a:spcBef>
                <a:spcPct val="50000"/>
              </a:spcBef>
              <a:defRPr/>
            </a:pPr>
            <a:r>
              <a:rPr lang="en-US" sz="13800" dirty="0" err="1">
                <a:solidFill>
                  <a:srgbClr val="EFE409"/>
                </a:solidFill>
                <a:effectLst>
                  <a:glow rad="139700">
                    <a:schemeClr val="tx1">
                      <a:alpha val="99000"/>
                    </a:schemeClr>
                  </a:glow>
                </a:effectLst>
                <a:latin typeface="Times New Roman"/>
                <a:ea typeface="ヒラギノ角ゴ Pro W3" charset="0"/>
                <a:cs typeface="Times New Roman"/>
              </a:rPr>
              <a:t>Paskah</a:t>
            </a:r>
            <a:r>
              <a:rPr lang="en-US" sz="13800" dirty="0">
                <a:solidFill>
                  <a:srgbClr val="EFE409"/>
                </a:solidFill>
                <a:effectLst>
                  <a:glow rad="139700">
                    <a:schemeClr val="tx1">
                      <a:alpha val="99000"/>
                    </a:schemeClr>
                  </a:glow>
                </a:effectLst>
                <a:latin typeface="Times New Roman"/>
                <a:ea typeface="ヒラギノ角ゴ Pro W3" charset="0"/>
                <a:cs typeface="Times New Roman"/>
              </a:rPr>
              <a:t> </a:t>
            </a:r>
            <a:endParaRPr lang="en-US" sz="8000" dirty="0">
              <a:solidFill>
                <a:srgbClr val="EFE409"/>
              </a:solidFill>
              <a:effectLst>
                <a:glow rad="139700">
                  <a:schemeClr val="tx1">
                    <a:alpha val="99000"/>
                  </a:schemeClr>
                </a:glow>
              </a:effectLst>
              <a:latin typeface="Times New Roman"/>
              <a:ea typeface="ヒラギノ角ゴ Pro W3" charset="0"/>
              <a:cs typeface="Times New Roman"/>
            </a:endParaRPr>
          </a:p>
        </p:txBody>
      </p:sp>
    </p:spTree>
    <p:extLst>
      <p:ext uri="{BB962C8B-B14F-4D97-AF65-F5344CB8AC3E}">
        <p14:creationId xmlns:p14="http://schemas.microsoft.com/office/powerpoint/2010/main" val="1375923060"/>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US">
              <a:solidFill>
                <a:srgbClr val="2F1311"/>
              </a:solidFill>
              <a:latin typeface="Tahoma" charset="0"/>
              <a:ea typeface="ＭＳ Ｐゴシック" charset="0"/>
              <a:cs typeface="ＭＳ Ｐゴシック" charset="0"/>
            </a:endParaRPr>
          </a:p>
        </p:txBody>
      </p:sp>
      <p:sp>
        <p:nvSpPr>
          <p:cNvPr id="278532"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sz="2000" b="1">
                <a:solidFill>
                  <a:srgbClr val="2F1311"/>
                </a:solidFill>
              </a:rPr>
              <a:t>145</a:t>
            </a:r>
          </a:p>
        </p:txBody>
      </p:sp>
      <p:pic>
        <p:nvPicPr>
          <p:cNvPr id="278533" name="Picture 6"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4" name="Picture 7"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5" name="Picture 8"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37338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6" name="Picture 9"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37338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Text Box 11"/>
          <p:cNvSpPr txBox="1">
            <a:spLocks noChangeArrowheads="1"/>
          </p:cNvSpPr>
          <p:nvPr/>
        </p:nvSpPr>
        <p:spPr bwMode="auto">
          <a:xfrm>
            <a:off x="449263" y="1981200"/>
            <a:ext cx="1550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sz="3200" b="1">
                <a:solidFill>
                  <a:srgbClr val="2F1311"/>
                </a:solidFill>
              </a:rPr>
              <a:t>Berkat</a:t>
            </a:r>
            <a:endParaRPr lang="en-US" sz="1800">
              <a:solidFill>
                <a:srgbClr val="2F1311"/>
              </a:solidFill>
            </a:endParaRPr>
          </a:p>
        </p:txBody>
      </p:sp>
      <p:sp>
        <p:nvSpPr>
          <p:cNvPr id="174092" name="Text Box 12"/>
          <p:cNvSpPr txBox="1">
            <a:spLocks noChangeArrowheads="1"/>
          </p:cNvSpPr>
          <p:nvPr/>
        </p:nvSpPr>
        <p:spPr bwMode="auto">
          <a:xfrm>
            <a:off x="2527300" y="1981200"/>
            <a:ext cx="1330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sz="3200" b="1">
                <a:solidFill>
                  <a:srgbClr val="2F1311"/>
                </a:solidFill>
              </a:rPr>
              <a:t>Tulah</a:t>
            </a:r>
            <a:endParaRPr lang="en-US" sz="1800">
              <a:solidFill>
                <a:srgbClr val="2F1311"/>
              </a:solidFill>
            </a:endParaRPr>
          </a:p>
        </p:txBody>
      </p:sp>
      <p:sp>
        <p:nvSpPr>
          <p:cNvPr id="174093" name="Text Box 13"/>
          <p:cNvSpPr txBox="1">
            <a:spLocks noChangeArrowheads="1"/>
          </p:cNvSpPr>
          <p:nvPr/>
        </p:nvSpPr>
        <p:spPr bwMode="auto">
          <a:xfrm>
            <a:off x="53975" y="4786313"/>
            <a:ext cx="2446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sz="3200" b="1">
                <a:solidFill>
                  <a:srgbClr val="2F1311"/>
                </a:solidFill>
              </a:rPr>
              <a:t>Penebusan</a:t>
            </a:r>
            <a:endParaRPr lang="en-US" sz="1800">
              <a:solidFill>
                <a:srgbClr val="2F1311"/>
              </a:solidFill>
            </a:endParaRPr>
          </a:p>
        </p:txBody>
      </p:sp>
      <p:sp>
        <p:nvSpPr>
          <p:cNvPr id="174094" name="Text Box 14"/>
          <p:cNvSpPr txBox="1">
            <a:spLocks noChangeArrowheads="1"/>
          </p:cNvSpPr>
          <p:nvPr/>
        </p:nvSpPr>
        <p:spPr bwMode="auto">
          <a:xfrm>
            <a:off x="2590800" y="4786313"/>
            <a:ext cx="149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pPr>
            <a:r>
              <a:rPr lang="en-US" sz="3200" b="1">
                <a:solidFill>
                  <a:srgbClr val="2F1311"/>
                </a:solidFill>
              </a:rPr>
              <a:t>Pujian</a:t>
            </a:r>
            <a:endParaRPr lang="en-US" sz="1800">
              <a:solidFill>
                <a:srgbClr val="2F1311"/>
              </a:solidFill>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5921" dir="2700000" algn="ctr" rotWithShape="0">
              <a:schemeClr val="bg2"/>
            </a:outerShdw>
          </a:effectLst>
        </p:spPr>
        <p:txBody>
          <a:bodyPr/>
          <a:lstStyle/>
          <a:p>
            <a:pPr eaLnBrk="1" hangingPunct="1"/>
            <a:r>
              <a:rPr lang="en-US">
                <a:latin typeface="Arial" charset="0"/>
              </a:rPr>
              <a:t>Empat Cawan (Kel. 6:5-6)</a:t>
            </a:r>
          </a:p>
        </p:txBody>
      </p:sp>
      <p:sp>
        <p:nvSpPr>
          <p:cNvPr id="14"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000" b="0" i="0" u="none" strike="noStrike" kern="1200" cap="none" spc="0" normalizeH="0" baseline="0" noProof="0">
                <a:ln>
                  <a:noFill/>
                </a:ln>
                <a:solidFill>
                  <a:srgbClr val="FFFFFF"/>
                </a:solidFill>
                <a:effectLst/>
                <a:uLnTx/>
                <a:uFillTx/>
                <a:latin typeface="Tahoma" charset="0"/>
                <a:ea typeface="ＭＳ Ｐゴシック" charset="0"/>
              </a:rPr>
              <a:t>"</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Therefore, say to the Israelites: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ja-JP" sz="2000" b="0" i="0" u="none" strike="noStrike" kern="1200" cap="none" spc="0" normalizeH="0" baseline="0" noProof="0">
                <a:ln>
                  <a:noFill/>
                </a:ln>
                <a:solidFill>
                  <a:srgbClr val="FFFFFF"/>
                </a:solidFill>
                <a:effectLst/>
                <a:uLnTx/>
                <a:uFillTx/>
                <a:latin typeface="Tahoma" charset="0"/>
                <a:ea typeface="ＭＳ Ｐゴシック" charset="0"/>
              </a:rPr>
              <a:t>'</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I am the Lord, and </a:t>
            </a: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bring you out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from under the yoke of the Egyptians.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5"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free you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from being slaves to them,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and </a:t>
            </a:r>
            <a:r>
              <a:rPr kumimoji="0" lang="en-US" sz="2000" b="0" i="0" u="sng" strike="noStrike" kern="1200" cap="none" spc="0" normalizeH="0" baseline="0" noProof="0">
                <a:ln>
                  <a:noFill/>
                </a:ln>
                <a:solidFill>
                  <a:srgbClr val="FFFF00"/>
                </a:solidFill>
                <a:effectLst/>
                <a:uLnTx/>
                <a:uFillTx/>
                <a:latin typeface="Tahoma" charset="0"/>
                <a:ea typeface="ＭＳ Ｐゴシック" charset="0"/>
              </a:rPr>
              <a:t>I will </a:t>
            </a:r>
            <a:r>
              <a:rPr kumimoji="0" lang="en-US" sz="2000" b="0" i="0" u="none" strike="noStrike" kern="1200" cap="none" spc="0" normalizeH="0" baseline="0" noProof="0">
                <a:ln>
                  <a:noFill/>
                </a:ln>
                <a:solidFill>
                  <a:srgbClr val="FFFF00"/>
                </a:solidFill>
                <a:effectLst/>
                <a:uLnTx/>
                <a:uFillTx/>
                <a:latin typeface="Tahoma" charset="0"/>
                <a:ea typeface="ＭＳ Ｐゴシック" charset="0"/>
              </a:rPr>
              <a:t>redeem </a:t>
            </a:r>
            <a:r>
              <a:rPr kumimoji="0" lang="en-US" sz="2000" b="0" i="0" u="none" strike="noStrike" kern="1200" cap="none" spc="0" normalizeH="0" baseline="0" noProof="0">
                <a:ln>
                  <a:noFill/>
                </a:ln>
                <a:solidFill>
                  <a:srgbClr val="FFFFFF"/>
                </a:solidFill>
                <a:effectLst/>
                <a:uLnTx/>
                <a:uFillTx/>
                <a:latin typeface="Tahoma" charset="0"/>
                <a:ea typeface="ＭＳ Ｐゴシック" charset="0"/>
              </a:rPr>
              <a:t>you with an outstretched arm and with mighty acts of judgment.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570140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74092" grpId="0"/>
      <p:bldP spid="174093" grpId="0"/>
      <p:bldP spid="174094" grpId="0"/>
      <p:bldP spid="16"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22:19</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21503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9976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en-US" sz="5400" b="1">
                <a:solidFill>
                  <a:srgbClr val="3F2B15"/>
                </a:solidFill>
                <a:latin typeface="Times New Roman" charset="0"/>
                <a:ea typeface="ヒラギノ角ゴ Pro W3" charset="0"/>
                <a:cs typeface="Times New Roman" charset="0"/>
              </a:rPr>
              <a:t>… </a:t>
            </a:r>
            <a:r>
              <a:rPr lang="en-US" sz="5400" b="1" i="1">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in my blood, which is </a:t>
            </a:r>
            <a:r>
              <a:rPr lang="en-US" sz="5400" b="1">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for you.</a:t>
            </a: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22:20</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2919765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14:32-52</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8750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68039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50828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154654665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441067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9109075" cy="923925"/>
          </a:xfrm>
          <a:prstGeom prst="rect">
            <a:avLst/>
          </a:prstGeom>
          <a:noFill/>
        </p:spPr>
        <p:txBody>
          <a:bodyPr lIns="91389" tIns="45695" rIns="91389" bIns="4569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5910" y="2060575"/>
            <a:ext cx="3619749" cy="2083587"/>
          </a:xfrm>
          <a:prstGeom prst="rect">
            <a:avLst/>
          </a:prstGeom>
          <a:noFill/>
        </p:spPr>
        <p:txBody>
          <a:bodyPr wrap="none" lIns="91389" tIns="45695" rIns="91389" bIns="4569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Matthew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14:66-72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Luke 22:54-62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John 18:15-27</a:t>
            </a:r>
          </a:p>
        </p:txBody>
      </p:sp>
      <p:sp>
        <p:nvSpPr>
          <p:cNvPr id="8" name="TextBox 7"/>
          <p:cNvSpPr txBox="1"/>
          <p:nvPr/>
        </p:nvSpPr>
        <p:spPr>
          <a:xfrm>
            <a:off x="215901" y="4695836"/>
            <a:ext cx="3262313" cy="461963"/>
          </a:xfrm>
          <a:prstGeom prst="rect">
            <a:avLst/>
          </a:prstGeom>
          <a:noFill/>
        </p:spPr>
        <p:txBody>
          <a:bodyPr wrap="none" lIns="91389" tIns="45695" rIns="91389" bIns="4569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THE EASTER STORY</a:t>
            </a:r>
          </a:p>
        </p:txBody>
      </p:sp>
      <p:grpSp>
        <p:nvGrpSpPr>
          <p:cNvPr id="9" name="Group 8"/>
          <p:cNvGrpSpPr/>
          <p:nvPr/>
        </p:nvGrpSpPr>
        <p:grpSpPr>
          <a:xfrm>
            <a:off x="179512" y="188640"/>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55950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6185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 descr="21_John_Baptist_Prison_JPEG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0" name="TextBox 2"/>
          <p:cNvSpPr txBox="1">
            <a:spLocks noChangeArrowheads="1"/>
          </p:cNvSpPr>
          <p:nvPr/>
        </p:nvSpPr>
        <p:spPr bwMode="auto">
          <a:xfrm>
            <a:off x="1494236" y="1593058"/>
            <a:ext cx="650676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Narrow" charset="0"/>
                <a:ea typeface="MS PGothic" charset="0"/>
              </a:rPr>
              <a:t>Gambar dipersembahkan oleh Big Book Media</a:t>
            </a:r>
            <a:endParaRPr kumimoji="0" lang="en-GB" sz="2700" b="1" i="0" u="none" strike="noStrike" kern="1200" cap="none" spc="0" normalizeH="0" baseline="0" noProof="0">
              <a:ln>
                <a:noFill/>
              </a:ln>
              <a:solidFill>
                <a:prstClr val="black"/>
              </a:solidFill>
              <a:effectLst/>
              <a:uLnTx/>
              <a:uFillTx/>
              <a:latin typeface="Arial Narrow" charset="0"/>
              <a:ea typeface="MS PGothic" charset="0"/>
            </a:endParaRPr>
          </a:p>
        </p:txBody>
      </p:sp>
      <p:sp>
        <p:nvSpPr>
          <p:cNvPr id="252931" name="TextBox 3"/>
          <p:cNvSpPr txBox="1">
            <a:spLocks noChangeArrowheads="1"/>
          </p:cNvSpPr>
          <p:nvPr/>
        </p:nvSpPr>
        <p:spPr bwMode="auto">
          <a:xfrm>
            <a:off x="3113486" y="2078833"/>
            <a:ext cx="3673078"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Narrow" charset="0"/>
                <a:ea typeface="MS PGothic" charset="0"/>
              </a:rPr>
              <a:t>Semua adalah Hak Cipta.</a:t>
            </a:r>
            <a:endParaRPr kumimoji="0" lang="en-GB" sz="2700" b="1" i="0" u="none" strike="noStrike" kern="1200" cap="none" spc="0" normalizeH="0" baseline="0" noProof="0">
              <a:ln>
                <a:noFill/>
              </a:ln>
              <a:solidFill>
                <a:prstClr val="black"/>
              </a:solidFill>
              <a:effectLst/>
              <a:uLnTx/>
              <a:uFillTx/>
              <a:latin typeface="Arial Narrow" charset="0"/>
              <a:ea typeface="MS PGothic" charset="0"/>
            </a:endParaRPr>
          </a:p>
        </p:txBody>
      </p:sp>
    </p:spTree>
    <p:extLst>
      <p:ext uri="{BB962C8B-B14F-4D97-AF65-F5344CB8AC3E}">
        <p14:creationId xmlns:p14="http://schemas.microsoft.com/office/powerpoint/2010/main" val="38507114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21196609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BEFORE </a:t>
            </a:r>
            <a:b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382692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533809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3" descr="16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32363" y="1125538"/>
            <a:ext cx="2808287" cy="3240087"/>
          </a:xfrm>
          <a:prstGeom prst="rect">
            <a:avLst/>
          </a:prstGeom>
          <a:solidFill>
            <a:schemeClr val="accent3"/>
          </a:solidFill>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2D2D8A">
                    <a:lumMod val="50000"/>
                  </a:srgbClr>
                </a:solidFill>
                <a:effectLst/>
                <a:uLnTx/>
                <a:uFillTx/>
                <a:latin typeface="Arial" pitchFamily="34" charset="0"/>
                <a:ea typeface="ＭＳ Ｐゴシック" pitchFamily="34" charset="-128"/>
                <a:cs typeface="+mn-cs"/>
              </a:rPr>
              <a:t>Imej</a:t>
            </a:r>
            <a:endParaRPr kumimoji="0" lang="en-US" sz="6000" b="1" i="0" u="none" strike="noStrike" kern="1200" cap="none" spc="0" normalizeH="0" baseline="0" noProof="0" dirty="0">
              <a:ln>
                <a:noFill/>
              </a:ln>
              <a:solidFill>
                <a:srgbClr val="2D2D8A">
                  <a:lumMod val="50000"/>
                </a:srgbClr>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err="1">
                <a:ln>
                  <a:noFill/>
                </a:ln>
                <a:solidFill>
                  <a:srgbClr val="00B0F0"/>
                </a:solidFill>
                <a:effectLst/>
                <a:uLnTx/>
                <a:uFillTx/>
                <a:latin typeface="Arial" pitchFamily="34" charset="0"/>
                <a:ea typeface="ＭＳ Ｐゴシック" pitchFamily="34" charset="-128"/>
                <a:cs typeface="+mn-cs"/>
              </a:rPr>
              <a:t>Alkitab</a:t>
            </a:r>
            <a:endParaRPr kumimoji="0" lang="en-US" sz="66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rial" pitchFamily="34" charset="0"/>
                <a:ea typeface="ＭＳ Ｐゴシック" pitchFamily="34" charset="-128"/>
                <a:cs typeface="+mn-cs"/>
              </a:rPr>
              <a:t>Percuma</a:t>
            </a:r>
            <a:endParaRPr kumimoji="0" lang="en-US" sz="6600" b="1" i="0" u="none" strike="noStrike" kern="1200" cap="none" spc="0" normalizeH="0" baseline="0" noProof="0" dirty="0">
              <a:ln>
                <a:noFill/>
              </a:ln>
              <a:solidFill>
                <a:srgbClr val="002060"/>
              </a:solidFill>
              <a:effectLst/>
              <a:uLnTx/>
              <a:uFillTx/>
              <a:latin typeface="Arial" pitchFamily="34" charset="0"/>
              <a:ea typeface="ＭＳ Ｐゴシック" pitchFamily="34" charset="-128"/>
              <a:cs typeface="+mn-cs"/>
            </a:endParaRPr>
          </a:p>
        </p:txBody>
      </p:sp>
      <p:sp>
        <p:nvSpPr>
          <p:cNvPr id="356355" name="TextBox 1"/>
          <p:cNvSpPr txBox="1">
            <a:spLocks noChangeArrowheads="1"/>
          </p:cNvSpPr>
          <p:nvPr/>
        </p:nvSpPr>
        <p:spPr bwMode="auto">
          <a:xfrm>
            <a:off x="1547813" y="4508500"/>
            <a:ext cx="72009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Narrow" charset="0"/>
                <a:ea typeface="ＭＳ Ｐゴシック" charset="0"/>
              </a:rPr>
              <a:t>MENTERJEMAHKAN PERKATAAN KEPADA IMEJ</a:t>
            </a:r>
          </a:p>
        </p:txBody>
      </p:sp>
    </p:spTree>
    <p:extLst>
      <p:ext uri="{BB962C8B-B14F-4D97-AF65-F5344CB8AC3E}">
        <p14:creationId xmlns:p14="http://schemas.microsoft.com/office/powerpoint/2010/main" val="219633279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390704574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956065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342470831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4016" name="Freeform 1072"/>
          <p:cNvSpPr>
            <a:spLocks/>
          </p:cNvSpPr>
          <p:nvPr/>
        </p:nvSpPr>
        <p:spPr bwMode="auto">
          <a:xfrm>
            <a:off x="7421563"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4973" name="Text Box 30"/>
          <p:cNvSpPr txBox="1">
            <a:spLocks noChangeArrowheads="1"/>
          </p:cNvSpPr>
          <p:nvPr/>
        </p:nvSpPr>
        <p:spPr bwMode="auto">
          <a:xfrm>
            <a:off x="13031788" y="0"/>
            <a:ext cx="685800" cy="39687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75" name="TextBox 1"/>
          <p:cNvSpPr txBox="1">
            <a:spLocks noChangeArrowheads="1"/>
          </p:cNvSpPr>
          <p:nvPr/>
        </p:nvSpPr>
        <p:spPr bwMode="auto">
          <a:xfrm>
            <a:off x="7308850" y="3967163"/>
            <a:ext cx="1249363" cy="1117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1. Ketibaan di Betania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JUMAAT</a:t>
            </a: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Yoh 12:1</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Yesus tiba di Betania enam hari lebih awal untuk bersama Maria, Marta dan Lazarus. Maria urapkan kaki Yesus dengan minyak wangi yang mahal  sebagai tanda rendah diri. Ini menunjukkan Maria sedia berkhidmat untukNya.</a:t>
            </a:r>
          </a:p>
        </p:txBody>
      </p:sp>
      <p:sp>
        <p:nvSpPr>
          <p:cNvPr id="424976" name="TextBox 7"/>
          <p:cNvSpPr txBox="1">
            <a:spLocks noChangeArrowheads="1"/>
          </p:cNvSpPr>
          <p:nvPr/>
        </p:nvSpPr>
        <p:spPr bwMode="auto">
          <a:xfrm>
            <a:off x="7740650" y="3141663"/>
            <a:ext cx="1249363" cy="719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Jalan di Roma adalah curam sehingga ke puncak Gunung Olives, memberi satu pandangan yang menakjubkan Padang Pasir Yudea ke timur Yerusalem melintasi lembah barat</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24977" name="TextBox 8"/>
          <p:cNvSpPr txBox="1">
            <a:spLocks noChangeArrowheads="1"/>
          </p:cNvSpPr>
          <p:nvPr/>
        </p:nvSpPr>
        <p:spPr bwMode="auto">
          <a:xfrm>
            <a:off x="7308850" y="5157788"/>
            <a:ext cx="1249363" cy="852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2. Sabat – hari rehat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SABTU</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Tidak dinyatakan dalam berita baik.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Disebabkan keesokan hari ialah Sabat, Yesus menghabiskan masa secara tradisional dengan kawannya.</a:t>
            </a:r>
          </a:p>
        </p:txBody>
      </p:sp>
      <p:sp>
        <p:nvSpPr>
          <p:cNvPr id="424978" name="TextBox 9"/>
          <p:cNvSpPr txBox="1">
            <a:spLocks noChangeArrowheads="1"/>
          </p:cNvSpPr>
          <p:nvPr/>
        </p:nvSpPr>
        <p:spPr bwMode="auto">
          <a:xfrm>
            <a:off x="7380288" y="5991225"/>
            <a:ext cx="1250950" cy="17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Betania</a:t>
            </a:r>
            <a:endPar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3" name="Group 1068"/>
          <p:cNvGrpSpPr>
            <a:grpSpLocks/>
          </p:cNvGrpSpPr>
          <p:nvPr/>
        </p:nvGrpSpPr>
        <p:grpSpPr bwMode="auto">
          <a:xfrm>
            <a:off x="7019925"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458" cy="224"/>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ＭＳ Ｐゴシック" charset="0"/>
                  <a:cs typeface="Arial" charset="0"/>
                </a:defRPr>
              </a:lvl3pPr>
              <a:lvl4pPr>
                <a:defRPr sz="2000">
                  <a:solidFill>
                    <a:schemeClr val="tx1"/>
                  </a:solidFill>
                  <a:latin typeface="Arial" charset="0"/>
                  <a:ea typeface="ＭＳ Ｐゴシック" charset="0"/>
                  <a:cs typeface="Arial" charset="0"/>
                </a:defRPr>
              </a:lvl4pPr>
              <a:lvl5pPr>
                <a:defRPr sz="2000">
                  <a:solidFill>
                    <a:schemeClr val="tx1"/>
                  </a:solidFill>
                  <a:latin typeface="Arial" charset="0"/>
                  <a:ea typeface="ＭＳ Ｐゴシック" charset="0"/>
                  <a:cs typeface="Arial" charset="0"/>
                </a:defRPr>
              </a:lvl5pPr>
              <a:lvl6pPr eaLnBrk="0" hangingPunct="0">
                <a:defRPr sz="2000">
                  <a:solidFill>
                    <a:schemeClr val="tx1"/>
                  </a:solidFill>
                  <a:latin typeface="Arial" charset="0"/>
                  <a:ea typeface="ＭＳ Ｐゴシック" charset="0"/>
                  <a:cs typeface="Arial" charset="0"/>
                </a:defRPr>
              </a:lvl6pPr>
              <a:lvl7pPr eaLnBrk="0" hangingPunct="0">
                <a:defRPr sz="2000">
                  <a:solidFill>
                    <a:schemeClr val="tx1"/>
                  </a:solidFill>
                  <a:latin typeface="Arial" charset="0"/>
                  <a:ea typeface="ＭＳ Ｐゴシック" charset="0"/>
                  <a:cs typeface="Arial" charset="0"/>
                </a:defRPr>
              </a:lvl7pPr>
              <a:lvl8pPr eaLnBrk="0" hangingPunct="0">
                <a:defRPr sz="2000">
                  <a:solidFill>
                    <a:schemeClr val="tx1"/>
                  </a:solidFill>
                  <a:latin typeface="Arial" charset="0"/>
                  <a:ea typeface="ＭＳ Ｐゴシック" charset="0"/>
                  <a:cs typeface="Arial" charset="0"/>
                </a:defRPr>
              </a:lvl8pPr>
              <a:lvl9pPr eaLnBrk="0" hangingPunct="0">
                <a:defRPr sz="2000">
                  <a:solidFill>
                    <a:schemeClr val="tx1"/>
                  </a:solidFill>
                  <a:latin typeface="Arial" charset="0"/>
                  <a:ea typeface="ＭＳ Ｐゴシック"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Chalkboard" charset="0"/>
                  <a:ea typeface="ＭＳ Ｐゴシック" charset="0"/>
                  <a:cs typeface="ＭＳ Ｐゴシック" charset="0"/>
                </a:rPr>
                <a:t>Jum</a:t>
              </a:r>
            </a:p>
          </p:txBody>
        </p:sp>
      </p:grpSp>
      <p:grpSp>
        <p:nvGrpSpPr>
          <p:cNvPr id="15" name="Group 1074"/>
          <p:cNvGrpSpPr>
            <a:grpSpLocks/>
          </p:cNvGrpSpPr>
          <p:nvPr/>
        </p:nvGrpSpPr>
        <p:grpSpPr bwMode="auto">
          <a:xfrm>
            <a:off x="7019925"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462" cy="29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ＭＳ Ｐゴシック" charset="0"/>
                  <a:cs typeface="Arial" charset="0"/>
                </a:defRPr>
              </a:lvl3pPr>
              <a:lvl4pPr>
                <a:defRPr sz="2000">
                  <a:solidFill>
                    <a:schemeClr val="tx1"/>
                  </a:solidFill>
                  <a:latin typeface="Arial" charset="0"/>
                  <a:ea typeface="ＭＳ Ｐゴシック" charset="0"/>
                  <a:cs typeface="Arial" charset="0"/>
                </a:defRPr>
              </a:lvl4pPr>
              <a:lvl5pPr>
                <a:defRPr sz="2000">
                  <a:solidFill>
                    <a:schemeClr val="tx1"/>
                  </a:solidFill>
                  <a:latin typeface="Arial" charset="0"/>
                  <a:ea typeface="ＭＳ Ｐゴシック" charset="0"/>
                  <a:cs typeface="Arial" charset="0"/>
                </a:defRPr>
              </a:lvl5pPr>
              <a:lvl6pPr eaLnBrk="0" hangingPunct="0">
                <a:defRPr sz="2000">
                  <a:solidFill>
                    <a:schemeClr val="tx1"/>
                  </a:solidFill>
                  <a:latin typeface="Arial" charset="0"/>
                  <a:ea typeface="ＭＳ Ｐゴシック" charset="0"/>
                  <a:cs typeface="Arial" charset="0"/>
                </a:defRPr>
              </a:lvl6pPr>
              <a:lvl7pPr eaLnBrk="0" hangingPunct="0">
                <a:defRPr sz="2000">
                  <a:solidFill>
                    <a:schemeClr val="tx1"/>
                  </a:solidFill>
                  <a:latin typeface="Arial" charset="0"/>
                  <a:ea typeface="ＭＳ Ｐゴシック" charset="0"/>
                  <a:cs typeface="Arial" charset="0"/>
                </a:defRPr>
              </a:lvl7pPr>
              <a:lvl8pPr eaLnBrk="0" hangingPunct="0">
                <a:defRPr sz="2000">
                  <a:solidFill>
                    <a:schemeClr val="tx1"/>
                  </a:solidFill>
                  <a:latin typeface="Arial" charset="0"/>
                  <a:ea typeface="ＭＳ Ｐゴシック" charset="0"/>
                  <a:cs typeface="Arial" charset="0"/>
                </a:defRPr>
              </a:lvl8pPr>
              <a:lvl9pPr eaLnBrk="0" hangingPunct="0">
                <a:defRPr sz="2000">
                  <a:solidFill>
                    <a:schemeClr val="tx1"/>
                  </a:solidFill>
                  <a:latin typeface="Arial" charset="0"/>
                  <a:ea typeface="ＭＳ Ｐゴシック"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Chalkboard" charset="0"/>
                  <a:ea typeface="ＭＳ Ｐゴシック" charset="0"/>
                  <a:cs typeface="ＭＳ Ｐゴシック" charset="0"/>
                </a:rPr>
                <a:t>Sab</a:t>
              </a:r>
            </a:p>
          </p:txBody>
        </p:sp>
      </p:grpSp>
      <p:sp>
        <p:nvSpPr>
          <p:cNvPr id="424981" name="TextBox 12"/>
          <p:cNvSpPr txBox="1">
            <a:spLocks noChangeArrowheads="1"/>
          </p:cNvSpPr>
          <p:nvPr/>
        </p:nvSpPr>
        <p:spPr bwMode="auto">
          <a:xfrm>
            <a:off x="5337175" y="4724400"/>
            <a:ext cx="1250950" cy="144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3. Kejayaan Kemasukan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AHAD</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Mat 21:1-11;Mrk 11:1-11;Luk 19:28; Yoh 12:12-19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Pada hari pertama minggu, Yesus naik seekor keldai memasuki Yerusalem, memenuhi nubuatan yang pama (Za9:9). Orang ramai menyambut dengan ucapah “Hosana” dalam Mzm 118:25-26, merujukNya kepada pangkat Mesiah, agen Tuhan, Raja Israel yang akan datang.  </a:t>
            </a:r>
          </a:p>
        </p:txBody>
      </p:sp>
      <p:sp>
        <p:nvSpPr>
          <p:cNvPr id="424982" name="TextBox 10"/>
          <p:cNvSpPr txBox="1">
            <a:spLocks noChangeArrowheads="1"/>
          </p:cNvSpPr>
          <p:nvPr/>
        </p:nvSpPr>
        <p:spPr bwMode="auto">
          <a:xfrm>
            <a:off x="6659563" y="6453188"/>
            <a:ext cx="792162"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Ke Jericho dan Laut Mati</a:t>
            </a:r>
            <a:endPar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nvGrpSpPr>
          <p:cNvPr id="8" name="Group 23"/>
          <p:cNvGrpSpPr>
            <a:grpSpLocks/>
          </p:cNvGrpSpPr>
          <p:nvPr/>
        </p:nvGrpSpPr>
        <p:grpSpPr bwMode="auto">
          <a:xfrm>
            <a:off x="5003800" y="4114800"/>
            <a:ext cx="1752600" cy="2133600"/>
            <a:chOff x="3216" y="2592"/>
            <a:chExt cx="1104" cy="1344"/>
          </a:xfrm>
        </p:grpSpPr>
        <p:sp>
          <p:nvSpPr>
            <p:cNvPr id="242753"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Arial" charset="0"/>
              </a:endParaRPr>
            </a:p>
          </p:txBody>
        </p:sp>
        <p:sp>
          <p:nvSpPr>
            <p:cNvPr id="269328" name="Text Box 16"/>
            <p:cNvSpPr txBox="1">
              <a:spLocks noChangeArrowheads="1"/>
            </p:cNvSpPr>
            <p:nvPr/>
          </p:nvSpPr>
          <p:spPr bwMode="auto">
            <a:xfrm>
              <a:off x="3234" y="2620"/>
              <a:ext cx="462" cy="29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Aha</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sp>
        <p:nvSpPr>
          <p:cNvPr id="424987" name="TextBox 13"/>
          <p:cNvSpPr txBox="1">
            <a:spLocks noChangeArrowheads="1"/>
          </p:cNvSpPr>
          <p:nvPr/>
        </p:nvSpPr>
        <p:spPr bwMode="auto">
          <a:xfrm>
            <a:off x="611188" y="3789363"/>
            <a:ext cx="2087562" cy="129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7.Paskah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  Makan Malam Akhir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KHAMIS</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Mat26:17-30;Mrk 14:12-26; Luk 22:7-23; Yoh 13:1-30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 bilik atas, Yesus bersiap sedia dengan pengikutNya tentang kematianNya. Dia memberi makna baru terhadap makan Paskah. Roti dan cawan melambangkan badan dikorbankan dan darah yang mengalir. Inilah yang dikatakan “Makan Malam”. Selepas menyany lagu tasbih, mereka pergi ke Taman Gethsemane, di mana Yesus berdoa dengan suah hati menanti kematianNya.</a:t>
            </a:r>
          </a:p>
        </p:txBody>
      </p:sp>
      <p:sp>
        <p:nvSpPr>
          <p:cNvPr id="424988" name="TextBox 14"/>
          <p:cNvSpPr txBox="1">
            <a:spLocks noChangeArrowheads="1"/>
          </p:cNvSpPr>
          <p:nvPr/>
        </p:nvSpPr>
        <p:spPr bwMode="auto">
          <a:xfrm>
            <a:off x="611188" y="5084763"/>
            <a:ext cx="3024187" cy="576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8. Penyaliban – JUMAAT M</a:t>
            </a: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at 27:1-66; Mrk 15:1-47; Luk 22:66-23:56; Yoh 18:28-19:37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Diikuti oleh pengkhianatan, penangkapan, perbicaraan palsu, penafian, ditinggalkan, kutukan, pukulan dan ejekan. Yesus perlu mengangkat salibNya ke “Tempat Tengkorak” di mana Dia disalib bersama dua banduan yang lain</a:t>
            </a:r>
          </a:p>
        </p:txBody>
      </p:sp>
      <p:sp>
        <p:nvSpPr>
          <p:cNvPr id="424989" name="TextBox 15"/>
          <p:cNvSpPr txBox="1">
            <a:spLocks noChangeArrowheads="1"/>
          </p:cNvSpPr>
          <p:nvPr/>
        </p:nvSpPr>
        <p:spPr bwMode="auto">
          <a:xfrm>
            <a:off x="611188" y="5661025"/>
            <a:ext cx="3240087" cy="417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9. Kubur</a:t>
            </a:r>
            <a:endPar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Badan Yesus ditempatkan di dalam kubur sebelum 6:00 P.M malam Jumaat, bila Sabat bermula dan semua kerja dihentikan. Badan itu berada dalam kubur sepanjang Sabat. </a:t>
            </a:r>
          </a:p>
        </p:txBody>
      </p:sp>
      <p:sp>
        <p:nvSpPr>
          <p:cNvPr id="424990" name="TextBox 16"/>
          <p:cNvSpPr txBox="1">
            <a:spLocks noChangeArrowheads="1"/>
          </p:cNvSpPr>
          <p:nvPr/>
        </p:nvSpPr>
        <p:spPr bwMode="auto">
          <a:xfrm>
            <a:off x="611188" y="6021388"/>
            <a:ext cx="3527425"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10. Kebangkitan – AHAD </a:t>
            </a: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Mat 28:1-13; Mrk 16:1-20; Luk 24:1-49; Yoh 20:1-31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Awal lagi, wanita-wanita pergi ke kubur dan mendapati batu yang menutuk kemasukan ke kubur telah dibuka. Seorang malaikat memberitahu mereka bahawa Yesus hidup dan memberi mereka satu mesej. Yesus muncul di hadapan Maria Magdalena di sebuah taman, juga di depan Petrus, kepada dua pengikutNya dalam perjalanan ke Emmaus dan kepdad semua pengikutNya kecuali Tomas. KebangkitanNya telah menjadi fakta.</a:t>
            </a:r>
          </a:p>
        </p:txBody>
      </p:sp>
      <p:sp>
        <p:nvSpPr>
          <p:cNvPr id="424991" name="TextBox 17"/>
          <p:cNvSpPr txBox="1">
            <a:spLocks noChangeArrowheads="1"/>
          </p:cNvSpPr>
          <p:nvPr/>
        </p:nvSpPr>
        <p:spPr bwMode="auto">
          <a:xfrm>
            <a:off x="107950" y="6669088"/>
            <a:ext cx="4824413" cy="26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Terbitan oleh Gospel Light 1989. Hanya boleh diterbitkan semula untuk penggunaan di kelas.</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 name="Group 1067"/>
          <p:cNvGrpSpPr>
            <a:grpSpLocks/>
          </p:cNvGrpSpPr>
          <p:nvPr/>
        </p:nvGrpSpPr>
        <p:grpSpPr bwMode="auto">
          <a:xfrm>
            <a:off x="468313" y="3744913"/>
            <a:ext cx="2133600" cy="990600"/>
            <a:chOff x="288" y="2381"/>
            <a:chExt cx="1200" cy="624"/>
          </a:xfrm>
        </p:grpSpPr>
        <p:sp>
          <p:nvSpPr>
            <p:cNvPr id="242751" name="AutoShape 11"/>
            <p:cNvSpPr>
              <a:spLocks noChangeArrowheads="1"/>
            </p:cNvSpPr>
            <p:nvPr/>
          </p:nvSpPr>
          <p:spPr bwMode="auto">
            <a:xfrm>
              <a:off x="288" y="2381"/>
              <a:ext cx="1200" cy="624"/>
            </a:xfrm>
            <a:prstGeom prst="roundRect">
              <a:avLst>
                <a:gd name="adj" fmla="val 16667"/>
              </a:avLst>
            </a:prstGeom>
            <a:noFill/>
            <a:ln w="76200">
              <a:solidFill>
                <a:srgbClr val="00007F"/>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Arial" charset="0"/>
              </a:endParaRPr>
            </a:p>
          </p:txBody>
        </p:sp>
        <p:sp>
          <p:nvSpPr>
            <p:cNvPr id="7" name="Text Box 12"/>
            <p:cNvSpPr txBox="1">
              <a:spLocks noChangeArrowheads="1"/>
            </p:cNvSpPr>
            <p:nvPr/>
          </p:nvSpPr>
          <p:spPr bwMode="auto">
            <a:xfrm>
              <a:off x="293" y="2406"/>
              <a:ext cx="1051" cy="291"/>
            </a:xfrm>
            <a:prstGeom prst="rect">
              <a:avLst/>
            </a:prstGeom>
            <a:noFill/>
            <a:ln w="9525">
              <a:solidFill>
                <a:srgbClr val="00007F"/>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ＭＳ Ｐゴシック" charset="0"/>
                  <a:cs typeface="Arial" charset="0"/>
                </a:defRPr>
              </a:lvl3pPr>
              <a:lvl4pPr>
                <a:defRPr sz="2000">
                  <a:solidFill>
                    <a:schemeClr val="tx1"/>
                  </a:solidFill>
                  <a:latin typeface="Arial" charset="0"/>
                  <a:ea typeface="ＭＳ Ｐゴシック" charset="0"/>
                  <a:cs typeface="Arial" charset="0"/>
                </a:defRPr>
              </a:lvl4pPr>
              <a:lvl5pPr>
                <a:defRPr sz="2000">
                  <a:solidFill>
                    <a:schemeClr val="tx1"/>
                  </a:solidFill>
                  <a:latin typeface="Arial" charset="0"/>
                  <a:ea typeface="ＭＳ Ｐゴシック" charset="0"/>
                  <a:cs typeface="Arial" charset="0"/>
                </a:defRPr>
              </a:lvl5pPr>
              <a:lvl6pPr eaLnBrk="0" hangingPunct="0">
                <a:defRPr sz="2000">
                  <a:solidFill>
                    <a:schemeClr val="tx1"/>
                  </a:solidFill>
                  <a:latin typeface="Arial" charset="0"/>
                  <a:ea typeface="ＭＳ Ｐゴシック" charset="0"/>
                  <a:cs typeface="Arial" charset="0"/>
                </a:defRPr>
              </a:lvl6pPr>
              <a:lvl7pPr eaLnBrk="0" hangingPunct="0">
                <a:defRPr sz="2000">
                  <a:solidFill>
                    <a:schemeClr val="tx1"/>
                  </a:solidFill>
                  <a:latin typeface="Arial" charset="0"/>
                  <a:ea typeface="ＭＳ Ｐゴシック" charset="0"/>
                  <a:cs typeface="Arial" charset="0"/>
                </a:defRPr>
              </a:lvl7pPr>
              <a:lvl8pPr eaLnBrk="0" hangingPunct="0">
                <a:defRPr sz="2000">
                  <a:solidFill>
                    <a:schemeClr val="tx1"/>
                  </a:solidFill>
                  <a:latin typeface="Arial" charset="0"/>
                  <a:ea typeface="ＭＳ Ｐゴシック" charset="0"/>
                  <a:cs typeface="Arial" charset="0"/>
                </a:defRPr>
              </a:lvl8pPr>
              <a:lvl9pPr eaLnBrk="0" hangingPunct="0">
                <a:defRPr sz="2000">
                  <a:solidFill>
                    <a:schemeClr val="tx1"/>
                  </a:solidFill>
                  <a:latin typeface="Arial" charset="0"/>
                  <a:ea typeface="ＭＳ Ｐゴシック"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7F"/>
                  </a:solidFill>
                  <a:effectLst>
                    <a:outerShdw blurRad="38100" dist="38100" dir="2700000" algn="tl">
                      <a:srgbClr val="000000"/>
                    </a:outerShdw>
                  </a:effectLst>
                  <a:uLnTx/>
                  <a:uFillTx/>
                  <a:latin typeface="Chalkboard" charset="0"/>
                  <a:ea typeface="ＭＳ Ｐゴシック" charset="0"/>
                  <a:cs typeface="ＭＳ Ｐゴシック" charset="0"/>
                </a:rPr>
                <a:t>Kha</a:t>
              </a:r>
            </a:p>
          </p:txBody>
        </p:sp>
      </p:grpSp>
      <p:grpSp>
        <p:nvGrpSpPr>
          <p:cNvPr id="5" name="Group 1064"/>
          <p:cNvGrpSpPr>
            <a:grpSpLocks/>
          </p:cNvGrpSpPr>
          <p:nvPr/>
        </p:nvGrpSpPr>
        <p:grpSpPr bwMode="auto">
          <a:xfrm>
            <a:off x="468313" y="5953125"/>
            <a:ext cx="3962400" cy="571500"/>
            <a:chOff x="384" y="3732"/>
            <a:chExt cx="2352" cy="493"/>
          </a:xfrm>
        </p:grpSpPr>
        <p:sp>
          <p:nvSpPr>
            <p:cNvPr id="242749" name="AutoShape 11"/>
            <p:cNvSpPr>
              <a:spLocks noChangeArrowheads="1"/>
            </p:cNvSpPr>
            <p:nvPr/>
          </p:nvSpPr>
          <p:spPr bwMode="auto">
            <a:xfrm>
              <a:off x="384" y="3733"/>
              <a:ext cx="2352" cy="492"/>
            </a:xfrm>
            <a:prstGeom prst="roundRect">
              <a:avLst>
                <a:gd name="adj" fmla="val 16667"/>
              </a:avLst>
            </a:prstGeom>
            <a:noFill/>
            <a:ln w="76200">
              <a:solidFill>
                <a:srgbClr val="008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Arial" charset="0"/>
              </a:endParaRPr>
            </a:p>
          </p:txBody>
        </p:sp>
        <p:sp>
          <p:nvSpPr>
            <p:cNvPr id="40" name="Text Box 12"/>
            <p:cNvSpPr txBox="1">
              <a:spLocks noChangeArrowheads="1"/>
            </p:cNvSpPr>
            <p:nvPr/>
          </p:nvSpPr>
          <p:spPr bwMode="auto">
            <a:xfrm>
              <a:off x="384" y="3732"/>
              <a:ext cx="624" cy="397"/>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ＭＳ Ｐゴシック" charset="0"/>
                  <a:cs typeface="Arial" charset="0"/>
                </a:defRPr>
              </a:lvl3pPr>
              <a:lvl4pPr>
                <a:defRPr sz="2000">
                  <a:solidFill>
                    <a:schemeClr val="tx1"/>
                  </a:solidFill>
                  <a:latin typeface="Arial" charset="0"/>
                  <a:ea typeface="ＭＳ Ｐゴシック" charset="0"/>
                  <a:cs typeface="Arial" charset="0"/>
                </a:defRPr>
              </a:lvl4pPr>
              <a:lvl5pPr>
                <a:defRPr sz="2000">
                  <a:solidFill>
                    <a:schemeClr val="tx1"/>
                  </a:solidFill>
                  <a:latin typeface="Arial" charset="0"/>
                  <a:ea typeface="ＭＳ Ｐゴシック" charset="0"/>
                  <a:cs typeface="Arial" charset="0"/>
                </a:defRPr>
              </a:lvl5pPr>
              <a:lvl6pPr eaLnBrk="0" hangingPunct="0">
                <a:defRPr sz="2000">
                  <a:solidFill>
                    <a:schemeClr val="tx1"/>
                  </a:solidFill>
                  <a:latin typeface="Arial" charset="0"/>
                  <a:ea typeface="ＭＳ Ｐゴシック" charset="0"/>
                  <a:cs typeface="Arial" charset="0"/>
                </a:defRPr>
              </a:lvl6pPr>
              <a:lvl7pPr eaLnBrk="0" hangingPunct="0">
                <a:defRPr sz="2000">
                  <a:solidFill>
                    <a:schemeClr val="tx1"/>
                  </a:solidFill>
                  <a:latin typeface="Arial" charset="0"/>
                  <a:ea typeface="ＭＳ Ｐゴシック" charset="0"/>
                  <a:cs typeface="Arial" charset="0"/>
                </a:defRPr>
              </a:lvl7pPr>
              <a:lvl8pPr eaLnBrk="0" hangingPunct="0">
                <a:defRPr sz="2000">
                  <a:solidFill>
                    <a:schemeClr val="tx1"/>
                  </a:solidFill>
                  <a:latin typeface="Arial" charset="0"/>
                  <a:ea typeface="ＭＳ Ｐゴシック" charset="0"/>
                  <a:cs typeface="Arial" charset="0"/>
                </a:defRPr>
              </a:lvl8pPr>
              <a:lvl9pPr eaLnBrk="0" hangingPunct="0">
                <a:defRPr sz="2000">
                  <a:solidFill>
                    <a:schemeClr val="tx1"/>
                  </a:solidFill>
                  <a:latin typeface="Arial" charset="0"/>
                  <a:ea typeface="ＭＳ Ｐゴシック"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8000"/>
                  </a:solidFill>
                  <a:effectLst>
                    <a:outerShdw blurRad="38100" dist="38100" dir="2700000" algn="tl">
                      <a:srgbClr val="000000"/>
                    </a:outerShdw>
                  </a:effectLst>
                  <a:uLnTx/>
                  <a:uFillTx/>
                  <a:latin typeface="Chalkboard" charset="0"/>
                  <a:ea typeface="ＭＳ Ｐゴシック" charset="0"/>
                  <a:cs typeface="ＭＳ Ｐゴシック" charset="0"/>
                </a:rPr>
                <a:t>Aha</a:t>
              </a:r>
            </a:p>
          </p:txBody>
        </p:sp>
      </p:grpSp>
      <p:grpSp>
        <p:nvGrpSpPr>
          <p:cNvPr id="13" name="Group 1065"/>
          <p:cNvGrpSpPr>
            <a:grpSpLocks/>
          </p:cNvGrpSpPr>
          <p:nvPr/>
        </p:nvGrpSpPr>
        <p:grpSpPr bwMode="auto">
          <a:xfrm>
            <a:off x="468313" y="5384800"/>
            <a:ext cx="3962400" cy="550863"/>
            <a:chOff x="384" y="3264"/>
            <a:chExt cx="2352" cy="489"/>
          </a:xfrm>
        </p:grpSpPr>
        <p:sp>
          <p:nvSpPr>
            <p:cNvPr id="9" name="Text Box 12"/>
            <p:cNvSpPr txBox="1">
              <a:spLocks noChangeArrowheads="1"/>
            </p:cNvSpPr>
            <p:nvPr/>
          </p:nvSpPr>
          <p:spPr bwMode="auto">
            <a:xfrm>
              <a:off x="384" y="3264"/>
              <a:ext cx="1051" cy="41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ＭＳ Ｐゴシック" charset="0"/>
                  <a:cs typeface="Arial" charset="0"/>
                </a:defRPr>
              </a:lvl3pPr>
              <a:lvl4pPr>
                <a:defRPr sz="2000">
                  <a:solidFill>
                    <a:schemeClr val="tx1"/>
                  </a:solidFill>
                  <a:latin typeface="Arial" charset="0"/>
                  <a:ea typeface="ＭＳ Ｐゴシック" charset="0"/>
                  <a:cs typeface="Arial" charset="0"/>
                </a:defRPr>
              </a:lvl4pPr>
              <a:lvl5pPr>
                <a:defRPr sz="2000">
                  <a:solidFill>
                    <a:schemeClr val="tx1"/>
                  </a:solidFill>
                  <a:latin typeface="Arial" charset="0"/>
                  <a:ea typeface="ＭＳ Ｐゴシック" charset="0"/>
                  <a:cs typeface="Arial" charset="0"/>
                </a:defRPr>
              </a:lvl5pPr>
              <a:lvl6pPr eaLnBrk="0" hangingPunct="0">
                <a:defRPr sz="2000">
                  <a:solidFill>
                    <a:schemeClr val="tx1"/>
                  </a:solidFill>
                  <a:latin typeface="Arial" charset="0"/>
                  <a:ea typeface="ＭＳ Ｐゴシック" charset="0"/>
                  <a:cs typeface="Arial" charset="0"/>
                </a:defRPr>
              </a:lvl6pPr>
              <a:lvl7pPr eaLnBrk="0" hangingPunct="0">
                <a:defRPr sz="2000">
                  <a:solidFill>
                    <a:schemeClr val="tx1"/>
                  </a:solidFill>
                  <a:latin typeface="Arial" charset="0"/>
                  <a:ea typeface="ＭＳ Ｐゴシック" charset="0"/>
                  <a:cs typeface="Arial" charset="0"/>
                </a:defRPr>
              </a:lvl7pPr>
              <a:lvl8pPr eaLnBrk="0" hangingPunct="0">
                <a:defRPr sz="2000">
                  <a:solidFill>
                    <a:schemeClr val="tx1"/>
                  </a:solidFill>
                  <a:latin typeface="Arial" charset="0"/>
                  <a:ea typeface="ＭＳ Ｐゴシック" charset="0"/>
                  <a:cs typeface="Arial" charset="0"/>
                </a:defRPr>
              </a:lvl8pPr>
              <a:lvl9pPr eaLnBrk="0" hangingPunct="0">
                <a:defRPr sz="2000">
                  <a:solidFill>
                    <a:schemeClr val="tx1"/>
                  </a:solidFill>
                  <a:latin typeface="Arial" charset="0"/>
                  <a:ea typeface="ＭＳ Ｐゴシック"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cs typeface="ＭＳ Ｐゴシック" charset="0"/>
                </a:rPr>
                <a:t>Sab</a:t>
              </a: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68313" y="4811713"/>
            <a:ext cx="3962400" cy="549275"/>
            <a:chOff x="288" y="2976"/>
            <a:chExt cx="2352" cy="490"/>
          </a:xfrm>
        </p:grpSpPr>
        <p:sp>
          <p:nvSpPr>
            <p:cNvPr id="38" name="Text Box 12"/>
            <p:cNvSpPr txBox="1">
              <a:spLocks noChangeArrowheads="1"/>
            </p:cNvSpPr>
            <p:nvPr/>
          </p:nvSpPr>
          <p:spPr bwMode="auto">
            <a:xfrm>
              <a:off x="288" y="2977"/>
              <a:ext cx="1051" cy="41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Chalkboard" charset="0"/>
                  <a:ea typeface="ＭＳ Ｐゴシック" charset="0"/>
                </a:rPr>
                <a:t>Jum</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242746"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Arial" charset="0"/>
              </a:endParaRPr>
            </a:p>
          </p:txBody>
        </p:sp>
      </p:grpSp>
      <p:sp>
        <p:nvSpPr>
          <p:cNvPr id="424996" name="TextBox 18"/>
          <p:cNvSpPr txBox="1">
            <a:spLocks noChangeArrowheads="1"/>
          </p:cNvSpPr>
          <p:nvPr/>
        </p:nvSpPr>
        <p:spPr bwMode="auto">
          <a:xfrm>
            <a:off x="1547813" y="1773238"/>
            <a:ext cx="576262" cy="142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Yerusalem</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24997" name="TextBox 19"/>
          <p:cNvSpPr txBox="1">
            <a:spLocks noChangeArrowheads="1"/>
          </p:cNvSpPr>
          <p:nvPr/>
        </p:nvSpPr>
        <p:spPr bwMode="auto">
          <a:xfrm>
            <a:off x="2339975" y="1268413"/>
            <a:ext cx="576263" cy="43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Penyaliban Traditisional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dan tempat perkuburan</a:t>
            </a:r>
            <a:endParaRPr kumimoji="0" lang="en-US" sz="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24998" name="TextBox 20"/>
          <p:cNvSpPr txBox="1">
            <a:spLocks noChangeArrowheads="1"/>
          </p:cNvSpPr>
          <p:nvPr/>
        </p:nvSpPr>
        <p:spPr bwMode="auto">
          <a:xfrm>
            <a:off x="2051050" y="1123950"/>
            <a:ext cx="993775" cy="144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Pintu Damascus asal</a:t>
            </a:r>
            <a:endParaRPr kumimoji="0" lang="en-US" sz="5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4" name="TextBox 63"/>
          <p:cNvSpPr txBox="1"/>
          <p:nvPr/>
        </p:nvSpPr>
        <p:spPr>
          <a:xfrm>
            <a:off x="34925" y="115888"/>
            <a:ext cx="1728788" cy="792162"/>
          </a:xfrm>
          <a:prstGeom prst="rect">
            <a:avLst/>
          </a:prstGeom>
          <a:solidFill>
            <a:srgbClr val="FFFFFF"/>
          </a:solid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Minggu</a:t>
            </a:r>
            <a:r>
              <a:rPr kumimoji="0" 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en-US" sz="14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Paskah</a:t>
            </a:r>
            <a:endParaRPr kumimoji="0" lang="en-US" sz="1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Betania</a:t>
            </a:r>
            <a:r>
              <a:rPr kumimoji="0" lang="en-US" sz="105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Gunung</a:t>
            </a:r>
            <a:r>
              <a:rPr kumimoji="0" lang="en-US" sz="105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Olives </a:t>
            </a: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dan</a:t>
            </a:r>
            <a:r>
              <a:rPr kumimoji="0" lang="en-US" sz="105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r>
              <a:rPr kumimoji="0" lang="en-US" sz="105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Yerusalem</a:t>
            </a:r>
            <a:endParaRPr kumimoji="0" lang="en-US" sz="10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425000" name="TextBox 22"/>
          <p:cNvSpPr txBox="1">
            <a:spLocks noChangeArrowheads="1"/>
          </p:cNvSpPr>
          <p:nvPr/>
        </p:nvSpPr>
        <p:spPr bwMode="auto">
          <a:xfrm>
            <a:off x="2268538" y="188913"/>
            <a:ext cx="8636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4. Pembersihan Kuil ISNIN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Mat 21:10-17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Mrk 11:15-18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Luk 19:45-48</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25001" name="TextBox 23"/>
          <p:cNvSpPr txBox="1">
            <a:spLocks noChangeArrowheads="1"/>
          </p:cNvSpPr>
          <p:nvPr/>
        </p:nvSpPr>
        <p:spPr bwMode="auto">
          <a:xfrm>
            <a:off x="3132138" y="188913"/>
            <a:ext cx="1512887" cy="830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Pada keesokan hari, Dia kembali ke kuil dan mendapati tempat itu dipenuhi dengan orang bukan Yahudi melakukan perniagaan meraut keuntungan besar dengen memberi mata wang Yahudi untuk mata wang pagan. Yesus menghalau mereka dan menterbalikkan meja.</a:t>
            </a:r>
          </a:p>
        </p:txBody>
      </p:sp>
      <p:sp>
        <p:nvSpPr>
          <p:cNvPr id="425002" name="Rectangle 2"/>
          <p:cNvSpPr>
            <a:spLocks noGrp="1" noRot="1" noChangeArrowheads="1"/>
          </p:cNvSpPr>
          <p:nvPr>
            <p:ph type="title"/>
          </p:nvPr>
        </p:nvSpPr>
        <p:spPr>
          <a:xfrm>
            <a:off x="-14288" y="23813"/>
            <a:ext cx="2209801" cy="1173162"/>
          </a:xfrm>
          <a:solidFill>
            <a:schemeClr val="bg2"/>
          </a:solidFill>
        </p:spPr>
        <p:txBody>
          <a:bodyPr/>
          <a:lstStyle/>
          <a:p>
            <a:pPr eaLnBrk="1" hangingPunct="1"/>
            <a:r>
              <a:rPr lang="en-US" sz="3600">
                <a:solidFill>
                  <a:schemeClr val="tx1"/>
                </a:solidFill>
                <a:effectLst/>
                <a:latin typeface="Arial" charset="0"/>
                <a:ea typeface="ＭＳ Ｐゴシック" charset="0"/>
                <a:cs typeface="Arial" charset="0"/>
              </a:rPr>
              <a:t>Minggu Paskah</a:t>
            </a:r>
            <a:endParaRPr lang="en-US" sz="4000">
              <a:solidFill>
                <a:schemeClr val="tx1"/>
              </a:solidFill>
              <a:effectLst/>
              <a:latin typeface="Arial" charset="0"/>
              <a:ea typeface="ＭＳ Ｐゴシック" charset="0"/>
              <a:cs typeface="Arial" charset="0"/>
            </a:endParaRPr>
          </a:p>
        </p:txBody>
      </p:sp>
      <p:grpSp>
        <p:nvGrpSpPr>
          <p:cNvPr id="11" name="Group 21"/>
          <p:cNvGrpSpPr>
            <a:grpSpLocks/>
          </p:cNvGrpSpPr>
          <p:nvPr/>
        </p:nvGrpSpPr>
        <p:grpSpPr bwMode="auto">
          <a:xfrm>
            <a:off x="2133600" y="68263"/>
            <a:ext cx="2438400" cy="922337"/>
            <a:chOff x="1488" y="91"/>
            <a:chExt cx="1536" cy="581"/>
          </a:xfrm>
        </p:grpSpPr>
        <p:sp>
          <p:nvSpPr>
            <p:cNvPr id="242743"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Arial" charset="0"/>
              </a:endParaRPr>
            </a:p>
          </p:txBody>
        </p:sp>
        <p:sp>
          <p:nvSpPr>
            <p:cNvPr id="269332" name="Text Box 20"/>
            <p:cNvSpPr txBox="1">
              <a:spLocks noChangeArrowheads="1"/>
            </p:cNvSpPr>
            <p:nvPr/>
          </p:nvSpPr>
          <p:spPr bwMode="auto">
            <a:xfrm>
              <a:off x="1706" y="96"/>
              <a:ext cx="267" cy="29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ＭＳ Ｐゴシック" charset="0"/>
                  <a:cs typeface="Arial" charset="0"/>
                </a:defRPr>
              </a:lvl3pPr>
              <a:lvl4pPr>
                <a:defRPr sz="2000">
                  <a:solidFill>
                    <a:schemeClr val="tx1"/>
                  </a:solidFill>
                  <a:latin typeface="Arial" charset="0"/>
                  <a:ea typeface="ＭＳ Ｐゴシック" charset="0"/>
                  <a:cs typeface="Arial" charset="0"/>
                </a:defRPr>
              </a:lvl4pPr>
              <a:lvl5pPr>
                <a:defRPr sz="2000">
                  <a:solidFill>
                    <a:schemeClr val="tx1"/>
                  </a:solidFill>
                  <a:latin typeface="Arial" charset="0"/>
                  <a:ea typeface="ＭＳ Ｐゴシック" charset="0"/>
                  <a:cs typeface="Arial" charset="0"/>
                </a:defRPr>
              </a:lvl5pPr>
              <a:lvl6pPr eaLnBrk="0" hangingPunct="0">
                <a:defRPr sz="2000">
                  <a:solidFill>
                    <a:schemeClr val="tx1"/>
                  </a:solidFill>
                  <a:latin typeface="Arial" charset="0"/>
                  <a:ea typeface="ＭＳ Ｐゴシック" charset="0"/>
                  <a:cs typeface="Arial" charset="0"/>
                </a:defRPr>
              </a:lvl6pPr>
              <a:lvl7pPr eaLnBrk="0" hangingPunct="0">
                <a:defRPr sz="2000">
                  <a:solidFill>
                    <a:schemeClr val="tx1"/>
                  </a:solidFill>
                  <a:latin typeface="Arial" charset="0"/>
                  <a:ea typeface="ＭＳ Ｐゴシック" charset="0"/>
                  <a:cs typeface="Arial" charset="0"/>
                </a:defRPr>
              </a:lvl7pPr>
              <a:lvl8pPr eaLnBrk="0" hangingPunct="0">
                <a:defRPr sz="2000">
                  <a:solidFill>
                    <a:schemeClr val="tx1"/>
                  </a:solidFill>
                  <a:latin typeface="Arial" charset="0"/>
                  <a:ea typeface="ＭＳ Ｐゴシック" charset="0"/>
                  <a:cs typeface="Arial" charset="0"/>
                </a:defRPr>
              </a:lvl8pPr>
              <a:lvl9pPr eaLnBrk="0" hangingPunct="0">
                <a:defRPr sz="2000">
                  <a:solidFill>
                    <a:schemeClr val="tx1"/>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outerShdw blurRad="38100" dist="38100" dir="2700000" algn="tl">
                      <a:srgbClr val="000000"/>
                    </a:outerShdw>
                  </a:effectLst>
                  <a:uLnTx/>
                  <a:uFillTx/>
                  <a:latin typeface="Chalkboard" charset="0"/>
                  <a:ea typeface="ＭＳ Ｐゴシック" charset="0"/>
                  <a:cs typeface="ＭＳ Ｐゴシック" charset="0"/>
                </a:rPr>
                <a:t>Is</a:t>
              </a:r>
            </a:p>
          </p:txBody>
        </p:sp>
      </p:grpSp>
      <p:sp>
        <p:nvSpPr>
          <p:cNvPr id="425004" name="TextBox 24"/>
          <p:cNvSpPr txBox="1">
            <a:spLocks noChangeArrowheads="1"/>
          </p:cNvSpPr>
          <p:nvPr/>
        </p:nvSpPr>
        <p:spPr bwMode="auto">
          <a:xfrm>
            <a:off x="5410200" y="61913"/>
            <a:ext cx="1249363" cy="558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5. Hari kontroversi dan perumpamaan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Selasa</a:t>
            </a: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Mat 21:23-24;51; Mrk 11:27-13:37; Luk 20:1-21:36</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25005" name="TextBox 25"/>
          <p:cNvSpPr txBox="1">
            <a:spLocks noChangeArrowheads="1"/>
          </p:cNvSpPr>
          <p:nvPr/>
        </p:nvSpPr>
        <p:spPr bwMode="auto">
          <a:xfrm>
            <a:off x="5508625" y="654050"/>
            <a:ext cx="2232025" cy="254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 YERUSALEM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Yesus dapat mengelakkan diri dari perangkap oleh imam</a:t>
            </a:r>
          </a:p>
        </p:txBody>
      </p:sp>
      <p:sp>
        <p:nvSpPr>
          <p:cNvPr id="425006" name="TextBox 26"/>
          <p:cNvSpPr txBox="1">
            <a:spLocks noChangeArrowheads="1"/>
          </p:cNvSpPr>
          <p:nvPr/>
        </p:nvSpPr>
        <p:spPr bwMode="auto">
          <a:xfrm>
            <a:off x="5580063" y="908050"/>
            <a:ext cx="2016125" cy="865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 GUNUNG ZAITUN MEMANDANG KE YERUSALEM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(Selasa tengahari, tempat tidak diketahui)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Dia mengajar dalam perumpamaan dan memberi amaran terhadap orang Farisi. Dia meramalkan kejatuhan kuil Herodes dan memberitahu pengikutNya tentang masa depan, termauk kedatanganNya semula.</a:t>
            </a:r>
          </a:p>
        </p:txBody>
      </p:sp>
      <p:grpSp>
        <p:nvGrpSpPr>
          <p:cNvPr id="12" name="Group 27"/>
          <p:cNvGrpSpPr>
            <a:grpSpLocks/>
          </p:cNvGrpSpPr>
          <p:nvPr/>
        </p:nvGrpSpPr>
        <p:grpSpPr bwMode="auto">
          <a:xfrm>
            <a:off x="5114925" y="76200"/>
            <a:ext cx="1905000" cy="1752600"/>
            <a:chOff x="3360" y="96"/>
            <a:chExt cx="1200" cy="1104"/>
          </a:xfrm>
        </p:grpSpPr>
        <p:sp>
          <p:nvSpPr>
            <p:cNvPr id="242741"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Arial" charset="0"/>
              </a:endParaRPr>
            </a:p>
          </p:txBody>
        </p:sp>
        <p:sp>
          <p:nvSpPr>
            <p:cNvPr id="269338" name="Text Box 26"/>
            <p:cNvSpPr txBox="1">
              <a:spLocks noChangeArrowheads="1"/>
            </p:cNvSpPr>
            <p:nvPr/>
          </p:nvSpPr>
          <p:spPr bwMode="auto">
            <a:xfrm>
              <a:off x="3360" y="96"/>
              <a:ext cx="397" cy="29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8000"/>
                  </a:solidFill>
                  <a:effectLst>
                    <a:outerShdw blurRad="38100" dist="38100" dir="2700000" algn="tl">
                      <a:srgbClr val="000000"/>
                    </a:outerShdw>
                  </a:effectLst>
                  <a:uLnTx/>
                  <a:uFillTx/>
                  <a:latin typeface="Chalkboard" charset="0"/>
                  <a:ea typeface="ＭＳ Ｐゴシック" charset="0"/>
                </a:rPr>
                <a:t>Sel</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425008" name="TextBox 27"/>
          <p:cNvSpPr txBox="1">
            <a:spLocks noChangeArrowheads="1"/>
          </p:cNvSpPr>
          <p:nvPr/>
        </p:nvSpPr>
        <p:spPr bwMode="auto">
          <a:xfrm>
            <a:off x="7762875" y="188913"/>
            <a:ext cx="1227138" cy="1117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6. Hari rehat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charset="0"/>
                <a:ea typeface="ＭＳ Ｐゴシック" charset="0"/>
                <a:cs typeface="Arial" charset="0"/>
              </a:rPr>
              <a:t>RABU</a:t>
            </a:r>
            <a:r>
              <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 b="1" i="0" u="none" strike="noStrike" kern="1200" cap="none" spc="0" normalizeH="0" baseline="0" noProof="0">
                <a:ln>
                  <a:noFill/>
                </a:ln>
                <a:solidFill>
                  <a:srgbClr val="000000"/>
                </a:solidFill>
                <a:effectLst/>
                <a:uLnTx/>
                <a:uFillTx/>
                <a:latin typeface="Arial" charset="0"/>
                <a:ea typeface="ＭＳ Ｐゴシック" charset="0"/>
                <a:cs typeface="Arial" charset="0"/>
              </a:rPr>
              <a:t>Tidak dinyatakan dalam Berita Baik</a:t>
            </a:r>
            <a:endParaRPr kumimoji="0" lang="en-US" sz="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ＭＳ Ｐゴシック" charset="0"/>
                <a:cs typeface="Arial" charset="0"/>
              </a:rPr>
              <a:t>Dalam kitab tidak dinyatakan tentang hari ini tetapi tentang perhitungan hari ini (Mrk 14:1; Yoh 12:1) menunjukkan yang terdapat satu hari yang mana Berita Baik tidak merekodkan apa-apa.</a:t>
            </a:r>
          </a:p>
        </p:txBody>
      </p:sp>
      <p:grpSp>
        <p:nvGrpSpPr>
          <p:cNvPr id="16" name="Group 1075"/>
          <p:cNvGrpSpPr>
            <a:grpSpLocks/>
          </p:cNvGrpSpPr>
          <p:nvPr/>
        </p:nvGrpSpPr>
        <p:grpSpPr bwMode="auto">
          <a:xfrm>
            <a:off x="7380288" y="76200"/>
            <a:ext cx="1722437" cy="1284288"/>
            <a:chOff x="4776" y="96"/>
            <a:chExt cx="1085" cy="809"/>
          </a:xfrm>
        </p:grpSpPr>
        <p:sp>
          <p:nvSpPr>
            <p:cNvPr id="36" name="Text Box 12"/>
            <p:cNvSpPr txBox="1">
              <a:spLocks noChangeArrowheads="1"/>
            </p:cNvSpPr>
            <p:nvPr/>
          </p:nvSpPr>
          <p:spPr bwMode="auto">
            <a:xfrm>
              <a:off x="4776" y="124"/>
              <a:ext cx="701" cy="29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ＭＳ Ｐゴシック" charset="0"/>
                  <a:cs typeface="Arial" charset="0"/>
                </a:defRPr>
              </a:lvl3pPr>
              <a:lvl4pPr>
                <a:defRPr sz="2000">
                  <a:solidFill>
                    <a:schemeClr val="tx1"/>
                  </a:solidFill>
                  <a:latin typeface="Arial" charset="0"/>
                  <a:ea typeface="ＭＳ Ｐゴシック" charset="0"/>
                  <a:cs typeface="Arial" charset="0"/>
                </a:defRPr>
              </a:lvl4pPr>
              <a:lvl5pPr>
                <a:defRPr sz="2000">
                  <a:solidFill>
                    <a:schemeClr val="tx1"/>
                  </a:solidFill>
                  <a:latin typeface="Arial" charset="0"/>
                  <a:ea typeface="ＭＳ Ｐゴシック" charset="0"/>
                  <a:cs typeface="Arial" charset="0"/>
                </a:defRPr>
              </a:lvl5pPr>
              <a:lvl6pPr eaLnBrk="0" hangingPunct="0">
                <a:defRPr sz="2000">
                  <a:solidFill>
                    <a:schemeClr val="tx1"/>
                  </a:solidFill>
                  <a:latin typeface="Arial" charset="0"/>
                  <a:ea typeface="ＭＳ Ｐゴシック" charset="0"/>
                  <a:cs typeface="Arial" charset="0"/>
                </a:defRPr>
              </a:lvl6pPr>
              <a:lvl7pPr eaLnBrk="0" hangingPunct="0">
                <a:defRPr sz="2000">
                  <a:solidFill>
                    <a:schemeClr val="tx1"/>
                  </a:solidFill>
                  <a:latin typeface="Arial" charset="0"/>
                  <a:ea typeface="ＭＳ Ｐゴシック" charset="0"/>
                  <a:cs typeface="Arial" charset="0"/>
                </a:defRPr>
              </a:lvl7pPr>
              <a:lvl8pPr eaLnBrk="0" hangingPunct="0">
                <a:defRPr sz="2000">
                  <a:solidFill>
                    <a:schemeClr val="tx1"/>
                  </a:solidFill>
                  <a:latin typeface="Arial" charset="0"/>
                  <a:ea typeface="ＭＳ Ｐゴシック" charset="0"/>
                  <a:cs typeface="Arial" charset="0"/>
                </a:defRPr>
              </a:lvl8pPr>
              <a:lvl9pPr eaLnBrk="0" hangingPunct="0">
                <a:defRPr sz="2000">
                  <a:solidFill>
                    <a:schemeClr val="tx1"/>
                  </a:solidFill>
                  <a:latin typeface="Arial" charset="0"/>
                  <a:ea typeface="ＭＳ Ｐゴシック"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D6D6D"/>
                  </a:solidFill>
                  <a:effectLst>
                    <a:outerShdw blurRad="38100" dist="38100" dir="2700000" algn="tl">
                      <a:srgbClr val="000000"/>
                    </a:outerShdw>
                  </a:effectLst>
                  <a:uLnTx/>
                  <a:uFillTx/>
                  <a:latin typeface="Chalkboard" charset="0"/>
                  <a:ea typeface="ＭＳ Ｐゴシック" charset="0"/>
                  <a:cs typeface="ＭＳ Ｐゴシック" charset="0"/>
                </a:rPr>
                <a:t>Ra</a:t>
              </a:r>
            </a:p>
          </p:txBody>
        </p:sp>
        <p:sp>
          <p:nvSpPr>
            <p:cNvPr id="242740"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Arial" charset="0"/>
              </a:endParaRPr>
            </a:p>
          </p:txBody>
        </p:sp>
      </p:grpSp>
    </p:spTree>
    <p:extLst>
      <p:ext uri="{BB962C8B-B14F-4D97-AF65-F5344CB8AC3E}">
        <p14:creationId xmlns:p14="http://schemas.microsoft.com/office/powerpoint/2010/main" val="1880923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40" grpId="0" animBg="1"/>
      <p:bldP spid="269340" grpId="1" animBg="1"/>
      <p:bldP spid="84000" grpId="0" animBg="1"/>
      <p:bldP spid="84014" grpId="0" animBg="1"/>
      <p:bldP spid="84015" grpId="0" animBg="1"/>
      <p:bldP spid="84016" grpId="0" animBg="1"/>
      <p:bldP spid="84017" grpId="0" animBg="1"/>
      <p:bldP spid="269341" grpId="0" animBg="1"/>
      <p:bldP spid="269341" grpId="1" animBg="1"/>
      <p:bldP spid="269322" grpId="0" animBg="1"/>
      <p:bldP spid="269322" grpId="1" animBg="1"/>
      <p:bldP spid="8399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NT_Lost_Coin_17_1024.jpg                                       000A8D9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336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TextBox 2"/>
          <p:cNvSpPr txBox="1">
            <a:spLocks noChangeArrowheads="1"/>
          </p:cNvSpPr>
          <p:nvPr/>
        </p:nvSpPr>
        <p:spPr bwMode="auto">
          <a:xfrm>
            <a:off x="755650" y="4724400"/>
            <a:ext cx="77771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FreeBibleimages ingin mengucapkan terima kasih kepada Peter Hutley dan Wintershall Players untuk penggunaan pelakon, pakaian dan kelengkapan mereka dalam mewujudkan imej – imej ini.</a:t>
            </a:r>
          </a:p>
        </p:txBody>
      </p:sp>
    </p:spTree>
    <p:extLst>
      <p:ext uri="{BB962C8B-B14F-4D97-AF65-F5344CB8AC3E}">
        <p14:creationId xmlns:p14="http://schemas.microsoft.com/office/powerpoint/2010/main" val="144782230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27:27-37</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15:16-25</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23:26-34</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4373309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en-US" sz="6000" dirty="0">
                <a:latin typeface="Arial" charset="0"/>
                <a:ea typeface="Osaka" charset="0"/>
                <a:cs typeface="Arial" charset="0"/>
              </a:rPr>
              <a:t>Luke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Just so, I tell you, there will be more joy in heaven over </a:t>
            </a:r>
            <a:b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Osaka" charset="0"/>
                <a:cs typeface="Arial" charset="0"/>
              </a:rPr>
              <a:t>ONE SINNER WHO REPENTS </a:t>
            </a:r>
            <a: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t/>
            </a:r>
            <a:b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than over 99 righteous persons who need no repentance.</a:t>
            </a: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charset="0"/>
                <a:ea typeface="Osaka" charset="0"/>
                <a:cs typeface="Arial"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10586294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23592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Matthew 27:38-66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Mark 15:25-47</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Luke 23:35-56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2409945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2682875"/>
            <a:ext cx="6948488" cy="1754188"/>
          </a:xfrm>
          <a:prstGeom prst="rect">
            <a:avLst/>
          </a:prstGeom>
          <a:noFill/>
        </p:spPr>
        <p:txBody>
          <a:bodyPr>
            <a:spAutoFit/>
          </a:bodyPr>
          <a:lstStyle>
            <a:lvl1pPr>
              <a:defRPr sz="3200">
                <a:solidFill>
                  <a:schemeClr val="tx1"/>
                </a:solidFill>
                <a:latin typeface="Times" charset="0"/>
                <a:ea typeface="ＭＳ Ｐゴシック" charset="0"/>
                <a:cs typeface="ＭＳ Ｐゴシック" charset="0"/>
              </a:defRPr>
            </a:lvl1pPr>
            <a:lvl2pPr>
              <a:defRPr sz="28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000">
                <a:solidFill>
                  <a:schemeClr val="tx1"/>
                </a:solidFill>
                <a:latin typeface="Times" charset="0"/>
                <a:ea typeface="ＭＳ Ｐゴシック" charset="0"/>
              </a:defRPr>
            </a:lvl4pPr>
            <a:lvl5pPr>
              <a:defRPr sz="2000">
                <a:solidFill>
                  <a:schemeClr val="tx1"/>
                </a:solidFill>
                <a:latin typeface="Times" charset="0"/>
                <a:ea typeface="ＭＳ Ｐゴシック" charset="0"/>
              </a:defRPr>
            </a:lvl5pPr>
            <a:lvl6pPr eaLnBrk="0" hangingPunct="0">
              <a:defRPr sz="2000">
                <a:solidFill>
                  <a:schemeClr val="tx1"/>
                </a:solidFill>
                <a:latin typeface="Times" charset="0"/>
                <a:ea typeface="ＭＳ Ｐゴシック" charset="0"/>
              </a:defRPr>
            </a:lvl6pPr>
            <a:lvl7pPr eaLnBrk="0" hangingPunct="0">
              <a:defRPr sz="2000">
                <a:solidFill>
                  <a:schemeClr val="tx1"/>
                </a:solidFill>
                <a:latin typeface="Times" charset="0"/>
                <a:ea typeface="ＭＳ Ｐゴシック" charset="0"/>
              </a:defRPr>
            </a:lvl7pPr>
            <a:lvl8pPr eaLnBrk="0" hangingPunct="0">
              <a:defRPr sz="2000">
                <a:solidFill>
                  <a:schemeClr val="tx1"/>
                </a:solidFill>
                <a:latin typeface="Times" charset="0"/>
                <a:ea typeface="ＭＳ Ｐゴシック" charset="0"/>
              </a:defRPr>
            </a:lvl8pPr>
            <a:lvl9pPr eaLnBrk="0" hangingPunct="0">
              <a:defRPr sz="20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88900" dir="2700000" algn="tl" rotWithShape="0">
                    <a:srgbClr val="000000"/>
                  </a:outerShdw>
                </a:effectLst>
                <a:uLnTx/>
                <a:uFillTx/>
                <a:latin typeface="Arial" charset="0"/>
                <a:ea typeface="ＭＳ Ｐゴシック" charset="0"/>
              </a:rPr>
              <a:t>PERUMPAAN ANAK YANG SESAT</a:t>
            </a:r>
          </a:p>
        </p:txBody>
      </p:sp>
      <p:pic>
        <p:nvPicPr>
          <p:cNvPr id="363523"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4163" y="3644900"/>
            <a:ext cx="34956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27088" y="4581525"/>
            <a:ext cx="3835400" cy="708025"/>
          </a:xfrm>
          <a:prstGeom prst="rect">
            <a:avLst/>
          </a:prstGeom>
          <a:noFill/>
        </p:spPr>
        <p:txBody>
          <a:bodyPr wrap="none">
            <a:spAutoFit/>
          </a:bodyPr>
          <a:lstStyle>
            <a:lvl1pPr>
              <a:defRPr sz="3200">
                <a:solidFill>
                  <a:schemeClr val="tx1"/>
                </a:solidFill>
                <a:latin typeface="Times" charset="0"/>
                <a:ea typeface="ＭＳ Ｐゴシック" charset="0"/>
                <a:cs typeface="ＭＳ Ｐゴシック" charset="0"/>
              </a:defRPr>
            </a:lvl1pPr>
            <a:lvl2pPr>
              <a:defRPr sz="28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000">
                <a:solidFill>
                  <a:schemeClr val="tx1"/>
                </a:solidFill>
                <a:latin typeface="Times" charset="0"/>
                <a:ea typeface="ＭＳ Ｐゴシック" charset="0"/>
              </a:defRPr>
            </a:lvl4pPr>
            <a:lvl5pPr>
              <a:defRPr sz="2000">
                <a:solidFill>
                  <a:schemeClr val="tx1"/>
                </a:solidFill>
                <a:latin typeface="Times" charset="0"/>
                <a:ea typeface="ＭＳ Ｐゴシック" charset="0"/>
              </a:defRPr>
            </a:lvl5pPr>
            <a:lvl6pPr eaLnBrk="0" hangingPunct="0">
              <a:defRPr sz="2000">
                <a:solidFill>
                  <a:schemeClr val="tx1"/>
                </a:solidFill>
                <a:latin typeface="Times" charset="0"/>
                <a:ea typeface="ＭＳ Ｐゴシック" charset="0"/>
              </a:defRPr>
            </a:lvl6pPr>
            <a:lvl7pPr eaLnBrk="0" hangingPunct="0">
              <a:defRPr sz="2000">
                <a:solidFill>
                  <a:schemeClr val="tx1"/>
                </a:solidFill>
                <a:latin typeface="Times" charset="0"/>
                <a:ea typeface="ＭＳ Ｐゴシック" charset="0"/>
              </a:defRPr>
            </a:lvl7pPr>
            <a:lvl8pPr eaLnBrk="0" hangingPunct="0">
              <a:defRPr sz="2000">
                <a:solidFill>
                  <a:schemeClr val="tx1"/>
                </a:solidFill>
                <a:latin typeface="Times" charset="0"/>
                <a:ea typeface="ＭＳ Ｐゴシック" charset="0"/>
              </a:defRPr>
            </a:lvl8pPr>
            <a:lvl9pPr eaLnBrk="0" hangingPunct="0">
              <a:defRPr sz="20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Lukas 15:11-32</a:t>
            </a:r>
          </a:p>
        </p:txBody>
      </p:sp>
      <p:sp>
        <p:nvSpPr>
          <p:cNvPr id="7" name="TextBox 6"/>
          <p:cNvSpPr txBox="1"/>
          <p:nvPr/>
        </p:nvSpPr>
        <p:spPr>
          <a:xfrm>
            <a:off x="7091363" y="3789363"/>
            <a:ext cx="1768475" cy="1704975"/>
          </a:xfrm>
          <a:prstGeom prst="rect">
            <a:avLst/>
          </a:prstGeom>
          <a:solidFill>
            <a:schemeClr val="accent3"/>
          </a:solidFill>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2D2D8A">
                    <a:lumMod val="50000"/>
                  </a:srgbClr>
                </a:solidFill>
                <a:effectLst/>
                <a:uLnTx/>
                <a:uFillTx/>
                <a:latin typeface="Arial" pitchFamily="34" charset="0"/>
                <a:ea typeface="ＭＳ Ｐゴシック" pitchFamily="34" charset="-128"/>
                <a:cs typeface="+mn-cs"/>
              </a:rPr>
              <a:t>Imej</a:t>
            </a:r>
            <a:endParaRPr kumimoji="0" lang="en-US" sz="2400" b="1" i="0" u="none" strike="noStrike" kern="1200" cap="none" spc="0" normalizeH="0" baseline="0" noProof="0" dirty="0">
              <a:ln>
                <a:noFill/>
              </a:ln>
              <a:solidFill>
                <a:srgbClr val="2D2D8A">
                  <a:lumMod val="50000"/>
                </a:srgbClr>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B0F0"/>
                </a:solidFill>
                <a:effectLst/>
                <a:uLnTx/>
                <a:uFillTx/>
                <a:latin typeface="Arial" pitchFamily="34" charset="0"/>
                <a:ea typeface="ＭＳ Ｐゴシック" pitchFamily="34" charset="-128"/>
                <a:cs typeface="+mn-cs"/>
              </a:rPr>
              <a:t>Alkitab</a:t>
            </a:r>
            <a:endParaRPr kumimoji="0" lang="en-US" sz="28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itchFamily="34" charset="0"/>
                <a:ea typeface="ＭＳ Ｐゴシック" pitchFamily="34" charset="-128"/>
                <a:cs typeface="+mn-cs"/>
              </a:rPr>
              <a:t>Percuma</a:t>
            </a:r>
            <a:endParaRPr kumimoji="0" lang="en-US" sz="2800" b="1" i="0" u="none" strike="noStrike" kern="1200" cap="none" spc="0" normalizeH="0" baseline="0" noProof="0" dirty="0">
              <a:ln>
                <a:noFill/>
              </a:ln>
              <a:solidFill>
                <a:srgbClr val="00206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05820567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86030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278742920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56317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93029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329983565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28:1-15</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16:1-20</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24:1-47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39118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71682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0554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4083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3382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0663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32277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34941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9424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85565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15147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653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85406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85916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81330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1104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63541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97471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10596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5246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7891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270605749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930024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descr="00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0825" y="3716338"/>
            <a:ext cx="2770188" cy="461962"/>
          </a:xfrm>
          <a:prstGeom prst="rect">
            <a:avLst/>
          </a:prstGeom>
          <a:solidFill>
            <a:schemeClr val="tx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2D5CE7">
                    <a:lumMod val="50000"/>
                  </a:srgbClr>
                </a:solidFill>
                <a:effectLst/>
                <a:uLnTx/>
                <a:uFillTx/>
                <a:latin typeface="Arial" charset="0"/>
                <a:ea typeface="ＭＳ Ｐゴシック" charset="0"/>
                <a:cs typeface="+mn-cs"/>
              </a:rPr>
              <a:t>Cerita</a:t>
            </a:r>
            <a:r>
              <a:rPr kumimoji="0" lang="en-US" sz="24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 </a:t>
            </a:r>
            <a:r>
              <a:rPr kumimoji="0" lang="en-US" sz="2400" b="1" i="0" u="none" strike="noStrike" kern="1200" cap="none" spc="0" normalizeH="0" baseline="0" noProof="0" dirty="0" err="1">
                <a:ln>
                  <a:noFill/>
                </a:ln>
                <a:solidFill>
                  <a:srgbClr val="2D5CE7">
                    <a:lumMod val="50000"/>
                  </a:srgbClr>
                </a:solidFill>
                <a:effectLst/>
                <a:uLnTx/>
                <a:uFillTx/>
                <a:latin typeface="Arial" charset="0"/>
                <a:ea typeface="ＭＳ Ｐゴシック" charset="0"/>
                <a:cs typeface="+mn-cs"/>
              </a:rPr>
              <a:t>Hari</a:t>
            </a:r>
            <a:r>
              <a:rPr kumimoji="0" lang="en-US" sz="24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 Easter</a:t>
            </a:r>
          </a:p>
        </p:txBody>
      </p:sp>
      <p:sp>
        <p:nvSpPr>
          <p:cNvPr id="4" name="TextBox 3"/>
          <p:cNvSpPr txBox="1"/>
          <p:nvPr/>
        </p:nvSpPr>
        <p:spPr>
          <a:xfrm>
            <a:off x="250825" y="4221163"/>
            <a:ext cx="6121400" cy="1570037"/>
          </a:xfrm>
          <a:prstGeom prst="rect">
            <a:avLst/>
          </a:prstGeom>
          <a:solidFill>
            <a:schemeClr val="tx1"/>
          </a:solid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ＭＳ Ｐゴシック" charset="0"/>
                <a:cs typeface="Arial" charset="0"/>
              </a:defRPr>
            </a:lvl3pPr>
            <a:lvl4pPr>
              <a:defRPr sz="2000">
                <a:solidFill>
                  <a:schemeClr val="tx1"/>
                </a:solidFill>
                <a:latin typeface="Arial" charset="0"/>
                <a:ea typeface="ＭＳ Ｐゴシック" charset="0"/>
                <a:cs typeface="Arial" charset="0"/>
              </a:defRPr>
            </a:lvl4pPr>
            <a:lvl5pPr>
              <a:defRPr sz="2000">
                <a:solidFill>
                  <a:schemeClr val="tx1"/>
                </a:solidFill>
                <a:latin typeface="Arial" charset="0"/>
                <a:ea typeface="ＭＳ Ｐゴシック" charset="0"/>
                <a:cs typeface="Arial" charset="0"/>
              </a:defRPr>
            </a:lvl5pPr>
            <a:lvl6pPr eaLnBrk="0" hangingPunct="0">
              <a:defRPr sz="2000">
                <a:solidFill>
                  <a:schemeClr val="tx1"/>
                </a:solidFill>
                <a:latin typeface="Arial" charset="0"/>
                <a:ea typeface="ＭＳ Ｐゴシック" charset="0"/>
                <a:cs typeface="Arial" charset="0"/>
              </a:defRPr>
            </a:lvl6pPr>
            <a:lvl7pPr eaLnBrk="0" hangingPunct="0">
              <a:defRPr sz="2000">
                <a:solidFill>
                  <a:schemeClr val="tx1"/>
                </a:solidFill>
                <a:latin typeface="Arial" charset="0"/>
                <a:ea typeface="ＭＳ Ｐゴシック" charset="0"/>
                <a:cs typeface="Arial" charset="0"/>
              </a:defRPr>
            </a:lvl7pPr>
            <a:lvl8pPr eaLnBrk="0" hangingPunct="0">
              <a:defRPr sz="2000">
                <a:solidFill>
                  <a:schemeClr val="tx1"/>
                </a:solidFill>
                <a:latin typeface="Arial" charset="0"/>
                <a:ea typeface="ＭＳ Ｐゴシック" charset="0"/>
                <a:cs typeface="Arial" charset="0"/>
              </a:defRPr>
            </a:lvl8pPr>
            <a:lvl9pPr eaLnBrk="0" hangingPunct="0">
              <a:defRPr sz="2000">
                <a:solidFill>
                  <a:schemeClr val="tx1"/>
                </a:solidFill>
                <a:latin typeface="Arial" charset="0"/>
                <a:ea typeface="ＭＳ Ｐゴシック"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6BCBF4"/>
                </a:solidFill>
                <a:effectLst>
                  <a:outerShdw blurRad="38100" dist="38100" dir="2700000" algn="tl">
                    <a:srgbClr val="DDDDDD"/>
                  </a:outerShdw>
                </a:effectLst>
                <a:uLnTx/>
                <a:uFillTx/>
                <a:latin typeface="Arial" charset="0"/>
                <a:ea typeface="ＭＳ Ｐゴシック" charset="0"/>
                <a:cs typeface="ＭＳ Ｐゴシック" charset="0"/>
              </a:rPr>
              <a:t>YEUSU MUNCUL KEPADA PENGIKUT</a:t>
            </a:r>
          </a:p>
        </p:txBody>
      </p:sp>
      <p:sp>
        <p:nvSpPr>
          <p:cNvPr id="5" name="TextBox 4"/>
          <p:cNvSpPr txBox="1"/>
          <p:nvPr/>
        </p:nvSpPr>
        <p:spPr>
          <a:xfrm>
            <a:off x="6456363" y="4724400"/>
            <a:ext cx="2366962" cy="954088"/>
          </a:xfrm>
          <a:prstGeom prst="rect">
            <a:avLst/>
          </a:prstGeom>
          <a:solidFill>
            <a:schemeClr val="tx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2D5CE7">
                    <a:lumMod val="50000"/>
                  </a:srgbClr>
                </a:solidFill>
                <a:effectLst/>
                <a:uLnTx/>
                <a:uFillTx/>
                <a:latin typeface="Arial" charset="0"/>
                <a:ea typeface="ＭＳ Ｐゴシック" charset="0"/>
                <a:cs typeface="+mn-cs"/>
              </a:rPr>
              <a:t>Luk</a:t>
            </a: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 24:36-49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2D5CE7">
                    <a:lumMod val="50000"/>
                  </a:srgbClr>
                </a:solidFill>
                <a:effectLst/>
                <a:uLnTx/>
                <a:uFillTx/>
                <a:latin typeface="Arial" charset="0"/>
                <a:ea typeface="ＭＳ Ｐゴシック" charset="0"/>
                <a:cs typeface="+mn-cs"/>
              </a:rPr>
              <a:t>Yoh</a:t>
            </a: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cs typeface="+mn-cs"/>
              </a:rPr>
              <a:t> 20:19-23</a:t>
            </a:r>
          </a:p>
        </p:txBody>
      </p:sp>
      <p:sp>
        <p:nvSpPr>
          <p:cNvPr id="6" name="TextBox 5"/>
          <p:cNvSpPr txBox="1"/>
          <p:nvPr/>
        </p:nvSpPr>
        <p:spPr>
          <a:xfrm>
            <a:off x="1692275" y="476250"/>
            <a:ext cx="1439863" cy="1296988"/>
          </a:xfrm>
          <a:prstGeom prst="rect">
            <a:avLst/>
          </a:prstGeom>
          <a:solidFill>
            <a:srgbClr val="FFFFFF"/>
          </a:solidFill>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2D5CE7">
                    <a:lumMod val="50000"/>
                  </a:srgbClr>
                </a:solidFill>
                <a:effectLst/>
                <a:uLnTx/>
                <a:uFillTx/>
                <a:latin typeface="Arial" pitchFamily="34" charset="0"/>
                <a:ea typeface="ＭＳ Ｐゴシック" pitchFamily="34" charset="-128"/>
                <a:cs typeface="+mn-cs"/>
              </a:rPr>
              <a:t>Imej</a:t>
            </a:r>
            <a:endParaRPr kumimoji="0" lang="en-US" sz="2000" b="1" i="0" u="none" strike="noStrike" kern="1200" cap="none" spc="0" normalizeH="0" baseline="0" noProof="0" dirty="0">
              <a:ln>
                <a:noFill/>
              </a:ln>
              <a:solidFill>
                <a:srgbClr val="2D5CE7">
                  <a:lumMod val="50000"/>
                </a:srgbClr>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B0F0"/>
                </a:solidFill>
                <a:effectLst/>
                <a:uLnTx/>
                <a:uFillTx/>
                <a:latin typeface="Arial" pitchFamily="34" charset="0"/>
                <a:ea typeface="ＭＳ Ｐゴシック" pitchFamily="34" charset="-128"/>
                <a:cs typeface="+mn-cs"/>
              </a:rPr>
              <a:t>Alkitab</a:t>
            </a:r>
            <a:endParaRPr kumimoji="0" lang="en-US" sz="24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itchFamily="34" charset="0"/>
                <a:ea typeface="ＭＳ Ｐゴシック" pitchFamily="34" charset="-128"/>
                <a:cs typeface="+mn-cs"/>
              </a:rPr>
              <a:t>Percuma</a:t>
            </a:r>
            <a:endParaRPr kumimoji="0" lang="en-US" sz="2400" b="1" i="0" u="none" strike="noStrike" kern="1200" cap="none" spc="0" normalizeH="0" baseline="0" noProof="0" dirty="0">
              <a:ln>
                <a:noFill/>
              </a:ln>
              <a:solidFill>
                <a:srgbClr val="00206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57032252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01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43157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02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3766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40717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1" descr="04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65629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descr="05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56654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1" descr="06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093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1" descr="07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777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30639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1" descr="08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94419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1" descr="09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9131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 descr="21_John_Baptist_Prison_JPEG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0" name="TextBox 2"/>
          <p:cNvSpPr txBox="1">
            <a:spLocks noChangeArrowheads="1"/>
          </p:cNvSpPr>
          <p:nvPr/>
        </p:nvSpPr>
        <p:spPr bwMode="auto">
          <a:xfrm>
            <a:off x="1494236" y="1593058"/>
            <a:ext cx="650676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Narrow" charset="0"/>
                <a:ea typeface="MS PGothic" charset="0"/>
              </a:rPr>
              <a:t>Gambar dipersembahkan oleh Big Book Media</a:t>
            </a:r>
            <a:endParaRPr kumimoji="0" lang="en-GB" sz="2700" b="1" i="0" u="none" strike="noStrike" kern="1200" cap="none" spc="0" normalizeH="0" baseline="0" noProof="0">
              <a:ln>
                <a:noFill/>
              </a:ln>
              <a:solidFill>
                <a:prstClr val="black"/>
              </a:solidFill>
              <a:effectLst/>
              <a:uLnTx/>
              <a:uFillTx/>
              <a:latin typeface="Arial Narrow" charset="0"/>
              <a:ea typeface="MS PGothic" charset="0"/>
            </a:endParaRPr>
          </a:p>
        </p:txBody>
      </p:sp>
      <p:sp>
        <p:nvSpPr>
          <p:cNvPr id="252931" name="TextBox 3"/>
          <p:cNvSpPr txBox="1">
            <a:spLocks noChangeArrowheads="1"/>
          </p:cNvSpPr>
          <p:nvPr/>
        </p:nvSpPr>
        <p:spPr bwMode="auto">
          <a:xfrm>
            <a:off x="3113486" y="2078833"/>
            <a:ext cx="3673078"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Narrow" charset="0"/>
                <a:ea typeface="MS PGothic" charset="0"/>
              </a:rPr>
              <a:t>Semua adalah Hak Cipta.</a:t>
            </a:r>
            <a:endParaRPr kumimoji="0" lang="en-GB" sz="2700" b="1" i="0" u="none" strike="noStrike" kern="1200" cap="none" spc="0" normalizeH="0" baseline="0" noProof="0">
              <a:ln>
                <a:noFill/>
              </a:ln>
              <a:solidFill>
                <a:prstClr val="black"/>
              </a:solidFill>
              <a:effectLst/>
              <a:uLnTx/>
              <a:uFillTx/>
              <a:latin typeface="Arial Narrow" charset="0"/>
              <a:ea typeface="MS PGothic" charset="0"/>
            </a:endParaRPr>
          </a:p>
        </p:txBody>
      </p:sp>
    </p:spTree>
    <p:extLst>
      <p:ext uri="{BB962C8B-B14F-4D97-AF65-F5344CB8AC3E}">
        <p14:creationId xmlns:p14="http://schemas.microsoft.com/office/powerpoint/2010/main" val="76826573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1" descr="11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859338" y="908050"/>
            <a:ext cx="2808287" cy="3240088"/>
          </a:xfrm>
          <a:prstGeom prst="rect">
            <a:avLst/>
          </a:prstGeom>
          <a:solidFill>
            <a:srgbClr val="FFFFFF"/>
          </a:solidFill>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2D5CE7">
                    <a:lumMod val="50000"/>
                  </a:srgbClr>
                </a:solidFill>
                <a:effectLst/>
                <a:uLnTx/>
                <a:uFillTx/>
                <a:latin typeface="Arial" pitchFamily="34" charset="0"/>
                <a:ea typeface="ＭＳ Ｐゴシック" pitchFamily="34" charset="-128"/>
                <a:cs typeface="+mn-cs"/>
              </a:rPr>
              <a:t>Imej</a:t>
            </a:r>
            <a:endParaRPr kumimoji="0" lang="en-US" sz="6000" b="1" i="0" u="none" strike="noStrike" kern="1200" cap="none" spc="0" normalizeH="0" baseline="0" noProof="0" dirty="0">
              <a:ln>
                <a:noFill/>
              </a:ln>
              <a:solidFill>
                <a:srgbClr val="2D5CE7">
                  <a:lumMod val="50000"/>
                </a:srgbClr>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err="1">
                <a:ln>
                  <a:noFill/>
                </a:ln>
                <a:solidFill>
                  <a:srgbClr val="00B0F0"/>
                </a:solidFill>
                <a:effectLst/>
                <a:uLnTx/>
                <a:uFillTx/>
                <a:latin typeface="Arial" pitchFamily="34" charset="0"/>
                <a:ea typeface="ＭＳ Ｐゴシック" pitchFamily="34" charset="-128"/>
                <a:cs typeface="+mn-cs"/>
              </a:rPr>
              <a:t>Alkitab</a:t>
            </a:r>
            <a:endParaRPr kumimoji="0" lang="en-US" sz="66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rial" pitchFamily="34" charset="0"/>
                <a:ea typeface="ＭＳ Ｐゴシック" pitchFamily="34" charset="-128"/>
                <a:cs typeface="+mn-cs"/>
              </a:rPr>
              <a:t>Percuma</a:t>
            </a:r>
            <a:endParaRPr kumimoji="0" lang="en-US" sz="6600" b="1" i="0" u="none" strike="noStrike" kern="1200" cap="none" spc="0" normalizeH="0" baseline="0" noProof="0" dirty="0">
              <a:ln>
                <a:noFill/>
              </a:ln>
              <a:solidFill>
                <a:srgbClr val="002060"/>
              </a:solidFill>
              <a:effectLst/>
              <a:uLnTx/>
              <a:uFillTx/>
              <a:latin typeface="Arial" pitchFamily="34" charset="0"/>
              <a:ea typeface="ＭＳ Ｐゴシック" pitchFamily="34" charset="-128"/>
              <a:cs typeface="+mn-cs"/>
            </a:endParaRPr>
          </a:p>
        </p:txBody>
      </p:sp>
      <p:sp>
        <p:nvSpPr>
          <p:cNvPr id="4" name="TextBox 3"/>
          <p:cNvSpPr txBox="1">
            <a:spLocks noChangeArrowheads="1"/>
          </p:cNvSpPr>
          <p:nvPr/>
        </p:nvSpPr>
        <p:spPr bwMode="auto">
          <a:xfrm>
            <a:off x="1547813" y="4437063"/>
            <a:ext cx="7200900" cy="646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pitchFamily="34" charset="-128"/>
              </a:defRPr>
            </a:lvl1pPr>
            <a:lvl2pPr marL="742950" indent="-285750">
              <a:spcBef>
                <a:spcPct val="20000"/>
              </a:spcBef>
              <a:buChar char="–"/>
              <a:defRPr sz="2800">
                <a:solidFill>
                  <a:schemeClr val="tx1"/>
                </a:solidFill>
                <a:latin typeface="Times" charset="0"/>
                <a:ea typeface="ＭＳ Ｐゴシック" pitchFamily="34" charset="-128"/>
              </a:defRPr>
            </a:lvl2pPr>
            <a:lvl3pPr marL="1143000" indent="-228600">
              <a:spcBef>
                <a:spcPct val="20000"/>
              </a:spcBef>
              <a:buChar char="•"/>
              <a:defRPr sz="2400">
                <a:solidFill>
                  <a:schemeClr val="tx1"/>
                </a:solidFill>
                <a:latin typeface="Times" charset="0"/>
                <a:ea typeface="ＭＳ Ｐゴシック" pitchFamily="34" charset="-128"/>
              </a:defRPr>
            </a:lvl3pPr>
            <a:lvl4pPr marL="1600200" indent="-228600">
              <a:spcBef>
                <a:spcPct val="20000"/>
              </a:spcBef>
              <a:buChar char="–"/>
              <a:defRPr sz="2000">
                <a:solidFill>
                  <a:schemeClr val="tx1"/>
                </a:solidFill>
                <a:latin typeface="Times" charset="0"/>
                <a:ea typeface="ＭＳ Ｐゴシック" pitchFamily="34" charset="-128"/>
              </a:defRPr>
            </a:lvl4pPr>
            <a:lvl5pPr marL="2057400" indent="-228600">
              <a:spcBef>
                <a:spcPct val="20000"/>
              </a:spcBef>
              <a:buChar char="»"/>
              <a:defRPr sz="2000">
                <a:solidFill>
                  <a:schemeClr val="tx1"/>
                </a:solidFill>
                <a:latin typeface="Times"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lumMod val="50000"/>
                  </a:srgbClr>
                </a:solidFill>
                <a:effectLst/>
                <a:uLnTx/>
                <a:uFillTx/>
                <a:latin typeface="Arial Narrow" pitchFamily="34" charset="0"/>
                <a:ea typeface="ＭＳ Ｐゴシック" pitchFamily="34" charset="-128"/>
                <a:cs typeface="+mn-cs"/>
              </a:rPr>
              <a:t>PERKATAAN DALAM IMEJ</a:t>
            </a:r>
          </a:p>
        </p:txBody>
      </p:sp>
    </p:spTree>
    <p:extLst>
      <p:ext uri="{BB962C8B-B14F-4D97-AF65-F5344CB8AC3E}">
        <p14:creationId xmlns:p14="http://schemas.microsoft.com/office/powerpoint/2010/main" val="50114110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517525"/>
            <a:ext cx="9144000" cy="6035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9298" name="Text Box 3"/>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105</a:t>
            </a:r>
          </a:p>
        </p:txBody>
      </p:sp>
      <p:pic>
        <p:nvPicPr>
          <p:cNvPr id="439299" name="Picture 4" descr="j01956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9400" y="5030788"/>
            <a:ext cx="135572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0" name="Rectangle 5"/>
          <p:cNvSpPr>
            <a:spLocks noGrp="1" noChangeArrowheads="1"/>
          </p:cNvSpPr>
          <p:nvPr>
            <p:ph type="title" idx="4294967295"/>
          </p:nvPr>
        </p:nvSpPr>
        <p:spPr>
          <a:xfrm>
            <a:off x="0" y="381000"/>
            <a:ext cx="7391400" cy="609600"/>
          </a:xfrm>
          <a:solidFill>
            <a:srgbClr val="000000"/>
          </a:solidFill>
        </p:spPr>
        <p:txBody>
          <a:bodyPr/>
          <a:lstStyle/>
          <a:p>
            <a:pPr algn="l" eaLnBrk="1" hangingPunct="1"/>
            <a:r>
              <a:rPr lang="en-US">
                <a:latin typeface="Arial" charset="0"/>
              </a:rPr>
              <a:t>Kemunculan Kebangkitan</a:t>
            </a:r>
          </a:p>
        </p:txBody>
      </p:sp>
      <p:pic>
        <p:nvPicPr>
          <p:cNvPr id="439301" name="Picture 6" descr="j028188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76200"/>
            <a:ext cx="129540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2" name="TextBox 1"/>
          <p:cNvSpPr txBox="1">
            <a:spLocks noChangeArrowheads="1"/>
          </p:cNvSpPr>
          <p:nvPr/>
        </p:nvSpPr>
        <p:spPr bwMode="auto">
          <a:xfrm>
            <a:off x="34925" y="1150938"/>
            <a:ext cx="1008063" cy="2619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20011"/>
                </a:solidFill>
                <a:effectLst/>
                <a:uLnTx/>
                <a:uFillTx/>
                <a:latin typeface="Arial" charset="0"/>
                <a:ea typeface="ＭＳ Ｐゴシック" charset="0"/>
              </a:rPr>
              <a:t>KEJADIAN</a:t>
            </a:r>
          </a:p>
        </p:txBody>
      </p:sp>
      <p:sp>
        <p:nvSpPr>
          <p:cNvPr id="439303" name="TextBox 7"/>
          <p:cNvSpPr txBox="1">
            <a:spLocks noChangeArrowheads="1"/>
          </p:cNvSpPr>
          <p:nvPr/>
        </p:nvSpPr>
        <p:spPr bwMode="auto">
          <a:xfrm>
            <a:off x="4427538" y="1098550"/>
            <a:ext cx="1008062" cy="260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20011"/>
                </a:solidFill>
                <a:effectLst/>
                <a:uLnTx/>
                <a:uFillTx/>
                <a:latin typeface="Arial" charset="0"/>
                <a:ea typeface="ＭＳ Ｐゴシック" charset="0"/>
              </a:rPr>
              <a:t>MARKUS</a:t>
            </a:r>
          </a:p>
        </p:txBody>
      </p:sp>
      <p:sp>
        <p:nvSpPr>
          <p:cNvPr id="439304" name="TextBox 8"/>
          <p:cNvSpPr txBox="1">
            <a:spLocks noChangeArrowheads="1"/>
          </p:cNvSpPr>
          <p:nvPr/>
        </p:nvSpPr>
        <p:spPr bwMode="auto">
          <a:xfrm>
            <a:off x="3563938" y="1079500"/>
            <a:ext cx="1008062" cy="2619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20011"/>
                </a:solidFill>
                <a:effectLst/>
                <a:uLnTx/>
                <a:uFillTx/>
                <a:latin typeface="Arial" charset="0"/>
                <a:ea typeface="ＭＳ Ｐゴシック" charset="0"/>
              </a:rPr>
              <a:t>MATIUS</a:t>
            </a:r>
          </a:p>
        </p:txBody>
      </p:sp>
      <p:sp>
        <p:nvSpPr>
          <p:cNvPr id="439305" name="TextBox 9"/>
          <p:cNvSpPr txBox="1">
            <a:spLocks noChangeArrowheads="1"/>
          </p:cNvSpPr>
          <p:nvPr/>
        </p:nvSpPr>
        <p:spPr bwMode="auto">
          <a:xfrm>
            <a:off x="1692275" y="1125538"/>
            <a:ext cx="1008063" cy="260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20011"/>
                </a:solidFill>
                <a:effectLst/>
                <a:uLnTx/>
                <a:uFillTx/>
                <a:latin typeface="Arial" charset="0"/>
                <a:ea typeface="ＭＳ Ｐゴシック" charset="0"/>
              </a:rPr>
              <a:t>TARIKH</a:t>
            </a:r>
          </a:p>
        </p:txBody>
      </p:sp>
      <p:sp>
        <p:nvSpPr>
          <p:cNvPr id="439306" name="TextBox 10"/>
          <p:cNvSpPr txBox="1">
            <a:spLocks noChangeArrowheads="1"/>
          </p:cNvSpPr>
          <p:nvPr/>
        </p:nvSpPr>
        <p:spPr bwMode="auto">
          <a:xfrm>
            <a:off x="7515225" y="1079500"/>
            <a:ext cx="1304925" cy="2619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20011"/>
                </a:solidFill>
                <a:effectLst/>
                <a:uLnTx/>
                <a:uFillTx/>
                <a:latin typeface="Arial" charset="0"/>
                <a:ea typeface="ＭＳ Ｐゴシック" charset="0"/>
              </a:rPr>
              <a:t>KISAH RASUL</a:t>
            </a:r>
          </a:p>
        </p:txBody>
      </p:sp>
      <p:sp>
        <p:nvSpPr>
          <p:cNvPr id="439307" name="TextBox 11"/>
          <p:cNvSpPr txBox="1">
            <a:spLocks noChangeArrowheads="1"/>
          </p:cNvSpPr>
          <p:nvPr/>
        </p:nvSpPr>
        <p:spPr bwMode="auto">
          <a:xfrm>
            <a:off x="6588125" y="1079500"/>
            <a:ext cx="1008063" cy="2619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20011"/>
                </a:solidFill>
                <a:effectLst/>
                <a:uLnTx/>
                <a:uFillTx/>
                <a:latin typeface="Arial" charset="0"/>
                <a:ea typeface="ＭＳ Ｐゴシック" charset="0"/>
              </a:rPr>
              <a:t>YOHANES</a:t>
            </a:r>
          </a:p>
        </p:txBody>
      </p:sp>
      <p:sp>
        <p:nvSpPr>
          <p:cNvPr id="439308" name="TextBox 12"/>
          <p:cNvSpPr txBox="1">
            <a:spLocks noChangeArrowheads="1"/>
          </p:cNvSpPr>
          <p:nvPr/>
        </p:nvSpPr>
        <p:spPr bwMode="auto">
          <a:xfrm>
            <a:off x="5508625" y="1052513"/>
            <a:ext cx="1008063" cy="2619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220011"/>
                </a:solidFill>
                <a:effectLst/>
                <a:uLnTx/>
                <a:uFillTx/>
                <a:latin typeface="Arial" charset="0"/>
                <a:ea typeface="ＭＳ Ｐゴシック" charset="0"/>
              </a:rPr>
              <a:t>LUKAS</a:t>
            </a:r>
          </a:p>
        </p:txBody>
      </p:sp>
      <p:sp>
        <p:nvSpPr>
          <p:cNvPr id="439309" name="TextBox 13"/>
          <p:cNvSpPr txBox="1">
            <a:spLocks noChangeArrowheads="1"/>
          </p:cNvSpPr>
          <p:nvPr/>
        </p:nvSpPr>
        <p:spPr bwMode="auto">
          <a:xfrm>
            <a:off x="8316913" y="620713"/>
            <a:ext cx="647700" cy="215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1 KOR</a:t>
            </a:r>
          </a:p>
        </p:txBody>
      </p:sp>
      <p:sp>
        <p:nvSpPr>
          <p:cNvPr id="439310" name="TextBox 14"/>
          <p:cNvSpPr txBox="1">
            <a:spLocks noChangeArrowheads="1"/>
          </p:cNvSpPr>
          <p:nvPr/>
        </p:nvSpPr>
        <p:spPr bwMode="auto">
          <a:xfrm>
            <a:off x="34925" y="1484313"/>
            <a:ext cx="15001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Kubur kosong di luar Yerusalem</a:t>
            </a:r>
          </a:p>
        </p:txBody>
      </p:sp>
      <p:sp>
        <p:nvSpPr>
          <p:cNvPr id="439311" name="TextBox 15"/>
          <p:cNvSpPr txBox="1">
            <a:spLocks noChangeArrowheads="1"/>
          </p:cNvSpPr>
          <p:nvPr/>
        </p:nvSpPr>
        <p:spPr bwMode="auto">
          <a:xfrm>
            <a:off x="34925" y="1949450"/>
            <a:ext cx="15001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Kepada Maria Magdalena di kubur</a:t>
            </a:r>
          </a:p>
        </p:txBody>
      </p:sp>
      <p:sp>
        <p:nvSpPr>
          <p:cNvPr id="439312" name="TextBox 16"/>
          <p:cNvSpPr txBox="1">
            <a:spLocks noChangeArrowheads="1"/>
          </p:cNvSpPr>
          <p:nvPr/>
        </p:nvSpPr>
        <p:spPr bwMode="auto">
          <a:xfrm>
            <a:off x="44450" y="2452688"/>
            <a:ext cx="17907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Kepada dua pelancong di jalan Emaus</a:t>
            </a:r>
          </a:p>
        </p:txBody>
      </p:sp>
      <p:sp>
        <p:nvSpPr>
          <p:cNvPr id="439313" name="TextBox 17"/>
          <p:cNvSpPr txBox="1">
            <a:spLocks noChangeArrowheads="1"/>
          </p:cNvSpPr>
          <p:nvPr/>
        </p:nvSpPr>
        <p:spPr bwMode="auto">
          <a:xfrm>
            <a:off x="107950" y="2997200"/>
            <a:ext cx="1498600" cy="200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220011"/>
                </a:solidFill>
                <a:effectLst/>
                <a:uLnTx/>
                <a:uFillTx/>
                <a:latin typeface="Arial" charset="0"/>
                <a:ea typeface="ＭＳ Ｐゴシック" charset="0"/>
              </a:rPr>
              <a:t>Kepada Petrus di Yerusalem</a:t>
            </a:r>
          </a:p>
        </p:txBody>
      </p:sp>
      <p:sp>
        <p:nvSpPr>
          <p:cNvPr id="439314" name="TextBox 18"/>
          <p:cNvSpPr txBox="1">
            <a:spLocks noChangeArrowheads="1"/>
          </p:cNvSpPr>
          <p:nvPr/>
        </p:nvSpPr>
        <p:spPr bwMode="auto">
          <a:xfrm>
            <a:off x="119063" y="3244850"/>
            <a:ext cx="1500187"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Kepada 10 pengikut di bilik atas</a:t>
            </a:r>
          </a:p>
        </p:txBody>
      </p:sp>
      <p:sp>
        <p:nvSpPr>
          <p:cNvPr id="439315" name="TextBox 19"/>
          <p:cNvSpPr txBox="1">
            <a:spLocks noChangeArrowheads="1"/>
          </p:cNvSpPr>
          <p:nvPr/>
        </p:nvSpPr>
        <p:spPr bwMode="auto">
          <a:xfrm>
            <a:off x="107950" y="3749675"/>
            <a:ext cx="14986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Kepada 11 pengikut di bilik atas</a:t>
            </a:r>
          </a:p>
        </p:txBody>
      </p:sp>
      <p:sp>
        <p:nvSpPr>
          <p:cNvPr id="439316" name="TextBox 20"/>
          <p:cNvSpPr txBox="1">
            <a:spLocks noChangeArrowheads="1"/>
          </p:cNvSpPr>
          <p:nvPr/>
        </p:nvSpPr>
        <p:spPr bwMode="auto">
          <a:xfrm>
            <a:off x="34925" y="4221163"/>
            <a:ext cx="1800225"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220011"/>
                </a:solidFill>
                <a:effectLst/>
                <a:uLnTx/>
                <a:uFillTx/>
                <a:latin typeface="Arial" charset="0"/>
                <a:ea typeface="ＭＳ Ｐゴシック" charset="0"/>
              </a:rPr>
              <a:t>Kepada 7 pengikut menangkap ikan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220011"/>
                </a:solidFill>
                <a:effectLst/>
                <a:uLnTx/>
                <a:uFillTx/>
                <a:latin typeface="Arial" charset="0"/>
                <a:ea typeface="ＭＳ Ｐゴシック" charset="0"/>
              </a:rPr>
              <a:t>di Laut Genasaret</a:t>
            </a:r>
          </a:p>
        </p:txBody>
      </p:sp>
      <p:sp>
        <p:nvSpPr>
          <p:cNvPr id="439317" name="TextBox 21"/>
          <p:cNvSpPr txBox="1">
            <a:spLocks noChangeArrowheads="1"/>
          </p:cNvSpPr>
          <p:nvPr/>
        </p:nvSpPr>
        <p:spPr bwMode="auto">
          <a:xfrm>
            <a:off x="34925" y="4684713"/>
            <a:ext cx="165735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Kepada 11 pengikut di gunung di Genasaret</a:t>
            </a:r>
          </a:p>
        </p:txBody>
      </p:sp>
      <p:sp>
        <p:nvSpPr>
          <p:cNvPr id="439318" name="TextBox 22"/>
          <p:cNvSpPr txBox="1">
            <a:spLocks noChangeArrowheads="1"/>
          </p:cNvSpPr>
          <p:nvPr/>
        </p:nvSpPr>
        <p:spPr bwMode="auto">
          <a:xfrm>
            <a:off x="107950" y="5157788"/>
            <a:ext cx="1498600"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Kepada lebih 500</a:t>
            </a:r>
          </a:p>
        </p:txBody>
      </p:sp>
      <p:sp>
        <p:nvSpPr>
          <p:cNvPr id="439319" name="TextBox 23"/>
          <p:cNvSpPr txBox="1">
            <a:spLocks noChangeArrowheads="1"/>
          </p:cNvSpPr>
          <p:nvPr/>
        </p:nvSpPr>
        <p:spPr bwMode="auto">
          <a:xfrm>
            <a:off x="107950" y="5516563"/>
            <a:ext cx="1498600" cy="2476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Kepada Yakobus</a:t>
            </a:r>
          </a:p>
        </p:txBody>
      </p:sp>
      <p:sp>
        <p:nvSpPr>
          <p:cNvPr id="439320" name="TextBox 24"/>
          <p:cNvSpPr txBox="1">
            <a:spLocks noChangeArrowheads="1"/>
          </p:cNvSpPr>
          <p:nvPr/>
        </p:nvSpPr>
        <p:spPr bwMode="auto">
          <a:xfrm>
            <a:off x="34925" y="5837238"/>
            <a:ext cx="15001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Di Gunung Zaitun semasa kenaikan</a:t>
            </a:r>
          </a:p>
        </p:txBody>
      </p:sp>
      <p:sp>
        <p:nvSpPr>
          <p:cNvPr id="439321" name="TextBox 25"/>
          <p:cNvSpPr txBox="1">
            <a:spLocks noChangeArrowheads="1"/>
          </p:cNvSpPr>
          <p:nvPr/>
        </p:nvSpPr>
        <p:spPr bwMode="auto">
          <a:xfrm>
            <a:off x="1703388" y="1527175"/>
            <a:ext cx="1500187" cy="246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Awal pagi Ahad</a:t>
            </a:r>
          </a:p>
        </p:txBody>
      </p:sp>
      <p:sp>
        <p:nvSpPr>
          <p:cNvPr id="439322" name="TextBox 26"/>
          <p:cNvSpPr txBox="1">
            <a:spLocks noChangeArrowheads="1"/>
          </p:cNvSpPr>
          <p:nvPr/>
        </p:nvSpPr>
        <p:spPr bwMode="auto">
          <a:xfrm>
            <a:off x="1763713" y="2060575"/>
            <a:ext cx="1500187" cy="246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Awal pagi Ahad</a:t>
            </a:r>
          </a:p>
        </p:txBody>
      </p:sp>
      <p:sp>
        <p:nvSpPr>
          <p:cNvPr id="439323" name="TextBox 27"/>
          <p:cNvSpPr txBox="1">
            <a:spLocks noChangeArrowheads="1"/>
          </p:cNvSpPr>
          <p:nvPr/>
        </p:nvSpPr>
        <p:spPr bwMode="auto">
          <a:xfrm>
            <a:off x="1763713" y="2492375"/>
            <a:ext cx="1500187" cy="246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Pertengahan Ahad</a:t>
            </a:r>
          </a:p>
        </p:txBody>
      </p:sp>
      <p:sp>
        <p:nvSpPr>
          <p:cNvPr id="439324" name="TextBox 28"/>
          <p:cNvSpPr txBox="1">
            <a:spLocks noChangeArrowheads="1"/>
          </p:cNvSpPr>
          <p:nvPr/>
        </p:nvSpPr>
        <p:spPr bwMode="auto">
          <a:xfrm>
            <a:off x="1835150" y="2924175"/>
            <a:ext cx="1500188" cy="2476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Hari Ahad</a:t>
            </a:r>
          </a:p>
        </p:txBody>
      </p:sp>
      <p:sp>
        <p:nvSpPr>
          <p:cNvPr id="439325" name="TextBox 29"/>
          <p:cNvSpPr txBox="1">
            <a:spLocks noChangeArrowheads="1"/>
          </p:cNvSpPr>
          <p:nvPr/>
        </p:nvSpPr>
        <p:spPr bwMode="auto">
          <a:xfrm>
            <a:off x="1835150" y="3327400"/>
            <a:ext cx="1500188" cy="246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Petang Ahad</a:t>
            </a:r>
          </a:p>
        </p:txBody>
      </p:sp>
      <p:sp>
        <p:nvSpPr>
          <p:cNvPr id="439326" name="TextBox 30"/>
          <p:cNvSpPr txBox="1">
            <a:spLocks noChangeArrowheads="1"/>
          </p:cNvSpPr>
          <p:nvPr/>
        </p:nvSpPr>
        <p:spPr bwMode="auto">
          <a:xfrm>
            <a:off x="1835150" y="3789363"/>
            <a:ext cx="1500188"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Seminggu kemudian</a:t>
            </a:r>
          </a:p>
        </p:txBody>
      </p:sp>
      <p:sp>
        <p:nvSpPr>
          <p:cNvPr id="439327" name="TextBox 31"/>
          <p:cNvSpPr txBox="1">
            <a:spLocks noChangeArrowheads="1"/>
          </p:cNvSpPr>
          <p:nvPr/>
        </p:nvSpPr>
        <p:spPr bwMode="auto">
          <a:xfrm>
            <a:off x="1835150" y="4262438"/>
            <a:ext cx="1500188"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Satu pagi hari</a:t>
            </a:r>
          </a:p>
        </p:txBody>
      </p:sp>
      <p:sp>
        <p:nvSpPr>
          <p:cNvPr id="439328" name="TextBox 32"/>
          <p:cNvSpPr txBox="1">
            <a:spLocks noChangeArrowheads="1"/>
          </p:cNvSpPr>
          <p:nvPr/>
        </p:nvSpPr>
        <p:spPr bwMode="auto">
          <a:xfrm>
            <a:off x="1916113" y="4767263"/>
            <a:ext cx="1647825"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Sedikit masa kemudian</a:t>
            </a:r>
          </a:p>
        </p:txBody>
      </p:sp>
      <p:sp>
        <p:nvSpPr>
          <p:cNvPr id="439329" name="TextBox 33"/>
          <p:cNvSpPr txBox="1">
            <a:spLocks noChangeArrowheads="1"/>
          </p:cNvSpPr>
          <p:nvPr/>
        </p:nvSpPr>
        <p:spPr bwMode="auto">
          <a:xfrm>
            <a:off x="1835150" y="5157788"/>
            <a:ext cx="1647825"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Sedikit masa kemudian</a:t>
            </a:r>
          </a:p>
        </p:txBody>
      </p:sp>
      <p:sp>
        <p:nvSpPr>
          <p:cNvPr id="439330" name="TextBox 34"/>
          <p:cNvSpPr txBox="1">
            <a:spLocks noChangeArrowheads="1"/>
          </p:cNvSpPr>
          <p:nvPr/>
        </p:nvSpPr>
        <p:spPr bwMode="auto">
          <a:xfrm>
            <a:off x="1908175" y="5516563"/>
            <a:ext cx="1647825" cy="2476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Sedikit masa kemudian</a:t>
            </a:r>
          </a:p>
        </p:txBody>
      </p:sp>
      <p:sp>
        <p:nvSpPr>
          <p:cNvPr id="439331" name="TextBox 35"/>
          <p:cNvSpPr txBox="1">
            <a:spLocks noChangeArrowheads="1"/>
          </p:cNvSpPr>
          <p:nvPr/>
        </p:nvSpPr>
        <p:spPr bwMode="auto">
          <a:xfrm>
            <a:off x="1908175" y="5837238"/>
            <a:ext cx="16478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40 hari selepas kebangkitan</a:t>
            </a:r>
          </a:p>
        </p:txBody>
      </p:sp>
      <p:sp>
        <p:nvSpPr>
          <p:cNvPr id="439332" name="TextBox 36"/>
          <p:cNvSpPr txBox="1">
            <a:spLocks noChangeArrowheads="1"/>
          </p:cNvSpPr>
          <p:nvPr/>
        </p:nvSpPr>
        <p:spPr bwMode="auto">
          <a:xfrm>
            <a:off x="14288" y="6308725"/>
            <a:ext cx="6645275" cy="246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Terbitan oleh Gospel Light 1989. Kebenaran dibenarkan untuk produksi untuk kegunaan kelas sahaja.</a:t>
            </a:r>
          </a:p>
        </p:txBody>
      </p:sp>
    </p:spTree>
    <p:extLst>
      <p:ext uri="{BB962C8B-B14F-4D97-AF65-F5344CB8AC3E}">
        <p14:creationId xmlns:p14="http://schemas.microsoft.com/office/powerpoint/2010/main" val="279376963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
            <a:ext cx="914400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4" name="Text Box 3"/>
          <p:cNvSpPr txBox="1">
            <a:spLocks noChangeArrowheads="1"/>
          </p:cNvSpPr>
          <p:nvPr/>
        </p:nvSpPr>
        <p:spPr bwMode="auto">
          <a:xfrm>
            <a:off x="8502650" y="1174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20011"/>
                </a:solidFill>
                <a:effectLst/>
                <a:uLnTx/>
                <a:uFillTx/>
                <a:latin typeface="Arial" charset="0"/>
                <a:ea typeface="ＭＳ Ｐゴシック" charset="0"/>
                <a:cs typeface="Arial" charset="0"/>
              </a:rPr>
              <a:t>105</a:t>
            </a:r>
          </a:p>
        </p:txBody>
      </p:sp>
      <p:sp>
        <p:nvSpPr>
          <p:cNvPr id="422915" name="Rectangle 4"/>
          <p:cNvSpPr>
            <a:spLocks noGrp="1" noChangeArrowheads="1"/>
          </p:cNvSpPr>
          <p:nvPr>
            <p:ph type="title" idx="4294967295"/>
          </p:nvPr>
        </p:nvSpPr>
        <p:spPr>
          <a:xfrm>
            <a:off x="0" y="-26988"/>
            <a:ext cx="5435600" cy="609601"/>
          </a:xfrm>
          <a:solidFill>
            <a:srgbClr val="000000"/>
          </a:solidFill>
        </p:spPr>
        <p:txBody>
          <a:bodyPr/>
          <a:lstStyle/>
          <a:p>
            <a:pPr eaLnBrk="1" hangingPunct="1"/>
            <a:r>
              <a:rPr lang="en-US" sz="3200" b="1">
                <a:latin typeface="Arial" charset="0"/>
              </a:rPr>
              <a:t>Rumah Ibadat Kapernaum</a:t>
            </a:r>
          </a:p>
        </p:txBody>
      </p:sp>
      <p:sp>
        <p:nvSpPr>
          <p:cNvPr id="422916" name="TextBox 1"/>
          <p:cNvSpPr txBox="1">
            <a:spLocks noChangeArrowheads="1"/>
          </p:cNvSpPr>
          <p:nvPr/>
        </p:nvSpPr>
        <p:spPr bwMode="auto">
          <a:xfrm>
            <a:off x="755650" y="5005388"/>
            <a:ext cx="3384550" cy="1776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Kapernaum adalah lebih daripada sebuah perkampungan nelayan dalam era Yesus. Ia merupakan sebuah tempat utama Kristus pilih di seluruh Genasaret. Ia merukakan titik penyebaran berita baik.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Ini mempunyai sebab yang baik. Bandar ini dinamakan </a:t>
            </a:r>
            <a:r>
              <a:rPr kumimoji="0" lang="ja-JP" altLang="en-US" sz="10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1000" b="1" i="0" u="none" strike="noStrike" kern="1200" cap="none" spc="0" normalizeH="0" baseline="0" noProof="0">
                <a:ln>
                  <a:noFill/>
                </a:ln>
                <a:solidFill>
                  <a:srgbClr val="220011"/>
                </a:solidFill>
                <a:effectLst/>
                <a:uLnTx/>
                <a:uFillTx/>
                <a:latin typeface="Arial" charset="0"/>
                <a:ea typeface="ＭＳ Ｐゴシック" charset="0"/>
              </a:rPr>
              <a:t>Kephar Nahum</a:t>
            </a:r>
            <a:r>
              <a:rPr kumimoji="0" lang="ja-JP" altLang="en-US" sz="1000" b="1" i="0" u="none" strike="noStrike" kern="1200" cap="none" spc="0" normalizeH="0" baseline="0" noProof="0">
                <a:ln>
                  <a:noFill/>
                </a:ln>
                <a:solidFill>
                  <a:srgbClr val="220011"/>
                </a:solidFill>
                <a:effectLst/>
                <a:uLnTx/>
                <a:uFillTx/>
                <a:latin typeface="Arial" charset="0"/>
                <a:ea typeface="ＭＳ Ｐゴシック" charset="0"/>
              </a:rPr>
              <a:t>”</a:t>
            </a:r>
            <a:r>
              <a:rPr kumimoji="0" lang="en-US" altLang="ja-JP" sz="1000" b="1" i="0" u="none" strike="noStrike" kern="1200" cap="none" spc="0" normalizeH="0" baseline="0" noProof="0">
                <a:ln>
                  <a:noFill/>
                </a:ln>
                <a:solidFill>
                  <a:srgbClr val="220011"/>
                </a:solidFill>
                <a:effectLst/>
                <a:uLnTx/>
                <a:uFillTx/>
                <a:latin typeface="Arial" charset="0"/>
                <a:ea typeface="ＭＳ Ｐゴシック" charset="0"/>
              </a:rPr>
              <a:t> yang mempunyai pelbagai budaya. Pada masa yang sama, ia mempunyai banyak rumah ibadat di Genasaret (termasuk di Kapernaum juga), di mana hidup keagaam orang Yahudi berada di sana.</a:t>
            </a:r>
            <a:endParaRPr kumimoji="0" lang="en-US" sz="1000" b="1" i="0" u="none" strike="noStrike" kern="1200" cap="none" spc="0" normalizeH="0" baseline="0" noProof="0">
              <a:ln>
                <a:noFill/>
              </a:ln>
              <a:solidFill>
                <a:srgbClr val="220011"/>
              </a:solidFill>
              <a:effectLst/>
              <a:uLnTx/>
              <a:uFillTx/>
              <a:latin typeface="Arial" charset="0"/>
              <a:ea typeface="ＭＳ Ｐゴシック" charset="0"/>
            </a:endParaRPr>
          </a:p>
        </p:txBody>
      </p:sp>
      <p:sp>
        <p:nvSpPr>
          <p:cNvPr id="422917" name="TextBox 5"/>
          <p:cNvSpPr txBox="1">
            <a:spLocks noChangeArrowheads="1"/>
          </p:cNvSpPr>
          <p:nvPr/>
        </p:nvSpPr>
        <p:spPr bwMode="auto">
          <a:xfrm>
            <a:off x="5219700" y="4581525"/>
            <a:ext cx="3744913" cy="2087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Pada masa yang sama, terdapat Hellenisme, satu budaya yang berleluasa sejak berabad – abad lama dan kuat dalam paganisme – satu gaya hidup yang mempengaruhi cara tingkah laku, pakaian, struktur bangunan dan institusi politik juga.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220011"/>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Kerja arkeologi baru – baru ini di Kapernaum menunjukkan abad pertama rumah ibadat di bawah kawasan runtuhan abad keempat.  Sebuah rumah persendirian yang kemudiannya dijadikan sebuah gereja dan sebuah tempat untuk berhaji telah membawa kepada bukti bahawa ia kemungkinan rumah Simon Petrus (Luk 4:38)</a:t>
            </a:r>
          </a:p>
        </p:txBody>
      </p:sp>
      <p:sp>
        <p:nvSpPr>
          <p:cNvPr id="422918" name="TextBox 6"/>
          <p:cNvSpPr txBox="1">
            <a:spLocks noChangeArrowheads="1"/>
          </p:cNvSpPr>
          <p:nvPr/>
        </p:nvSpPr>
        <p:spPr bwMode="auto">
          <a:xfrm>
            <a:off x="5940425" y="4157663"/>
            <a:ext cx="1871663"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20011"/>
                </a:solidFill>
                <a:effectLst/>
                <a:uLnTx/>
                <a:uFillTx/>
                <a:latin typeface="Arial" charset="0"/>
                <a:ea typeface="ＭＳ Ｐゴシック" charset="0"/>
              </a:rPr>
              <a:t>Laut Genasaret</a:t>
            </a:r>
          </a:p>
        </p:txBody>
      </p:sp>
      <p:sp>
        <p:nvSpPr>
          <p:cNvPr id="422919" name="TextBox 7"/>
          <p:cNvSpPr txBox="1">
            <a:spLocks noChangeArrowheads="1"/>
          </p:cNvSpPr>
          <p:nvPr/>
        </p:nvSpPr>
        <p:spPr bwMode="auto">
          <a:xfrm rot="-2142154">
            <a:off x="7416800" y="2152650"/>
            <a:ext cx="1143000" cy="273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Dinding Laut</a:t>
            </a:r>
          </a:p>
        </p:txBody>
      </p:sp>
      <p:sp>
        <p:nvSpPr>
          <p:cNvPr id="422920" name="TextBox 8"/>
          <p:cNvSpPr txBox="1">
            <a:spLocks noChangeArrowheads="1"/>
          </p:cNvSpPr>
          <p:nvPr/>
        </p:nvSpPr>
        <p:spPr bwMode="auto">
          <a:xfrm>
            <a:off x="900113" y="4221163"/>
            <a:ext cx="1287462" cy="579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Tempat tradisional rumah Petrus</a:t>
            </a:r>
          </a:p>
        </p:txBody>
      </p:sp>
      <p:sp>
        <p:nvSpPr>
          <p:cNvPr id="422921" name="TextBox 9"/>
          <p:cNvSpPr txBox="1">
            <a:spLocks noChangeArrowheads="1"/>
          </p:cNvSpPr>
          <p:nvPr/>
        </p:nvSpPr>
        <p:spPr bwMode="auto">
          <a:xfrm>
            <a:off x="2817813" y="4664075"/>
            <a:ext cx="1287462" cy="579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Tempat tradisional rumah Petrus</a:t>
            </a:r>
          </a:p>
        </p:txBody>
      </p:sp>
      <p:sp>
        <p:nvSpPr>
          <p:cNvPr id="422922" name="TextBox 10"/>
          <p:cNvSpPr txBox="1">
            <a:spLocks noChangeArrowheads="1"/>
          </p:cNvSpPr>
          <p:nvPr/>
        </p:nvSpPr>
        <p:spPr bwMode="auto">
          <a:xfrm>
            <a:off x="844550" y="3573463"/>
            <a:ext cx="1135063" cy="579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Oktagon tapak asa gereja Kristian</a:t>
            </a:r>
          </a:p>
        </p:txBody>
      </p:sp>
      <p:sp>
        <p:nvSpPr>
          <p:cNvPr id="422923" name="TextBox 11"/>
          <p:cNvSpPr txBox="1">
            <a:spLocks noChangeArrowheads="1"/>
          </p:cNvSpPr>
          <p:nvPr/>
        </p:nvSpPr>
        <p:spPr bwMode="auto">
          <a:xfrm>
            <a:off x="3419475" y="3860800"/>
            <a:ext cx="928688" cy="473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Rumah digali</a:t>
            </a:r>
          </a:p>
        </p:txBody>
      </p:sp>
      <p:sp>
        <p:nvSpPr>
          <p:cNvPr id="422924" name="TextBox 12"/>
          <p:cNvSpPr txBox="1">
            <a:spLocks noChangeArrowheads="1"/>
          </p:cNvSpPr>
          <p:nvPr/>
        </p:nvSpPr>
        <p:spPr bwMode="auto">
          <a:xfrm rot="-2142154">
            <a:off x="4471988" y="3929063"/>
            <a:ext cx="1143000" cy="271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Dinding Laut</a:t>
            </a:r>
          </a:p>
        </p:txBody>
      </p:sp>
      <p:sp>
        <p:nvSpPr>
          <p:cNvPr id="422925" name="TextBox 13"/>
          <p:cNvSpPr txBox="1">
            <a:spLocks noChangeArrowheads="1"/>
          </p:cNvSpPr>
          <p:nvPr/>
        </p:nvSpPr>
        <p:spPr bwMode="auto">
          <a:xfrm>
            <a:off x="2700338" y="1916113"/>
            <a:ext cx="927100" cy="4238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Rumah digali</a:t>
            </a:r>
          </a:p>
        </p:txBody>
      </p:sp>
      <p:sp>
        <p:nvSpPr>
          <p:cNvPr id="422926" name="TextBox 14"/>
          <p:cNvSpPr txBox="1">
            <a:spLocks noChangeArrowheads="1"/>
          </p:cNvSpPr>
          <p:nvPr/>
        </p:nvSpPr>
        <p:spPr bwMode="auto">
          <a:xfrm rot="-2726887">
            <a:off x="650876" y="1585912"/>
            <a:ext cx="1516062" cy="176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Runtuhan Lanjut</a:t>
            </a:r>
          </a:p>
        </p:txBody>
      </p:sp>
      <p:sp>
        <p:nvSpPr>
          <p:cNvPr id="422927" name="TextBox 15"/>
          <p:cNvSpPr txBox="1">
            <a:spLocks noChangeArrowheads="1"/>
          </p:cNvSpPr>
          <p:nvPr/>
        </p:nvSpPr>
        <p:spPr bwMode="auto">
          <a:xfrm>
            <a:off x="2187575" y="692150"/>
            <a:ext cx="1655763"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20011"/>
                </a:solidFill>
                <a:effectLst/>
                <a:uLnTx/>
                <a:uFillTx/>
                <a:latin typeface="Arial" charset="0"/>
                <a:ea typeface="ＭＳ Ｐゴシック" charset="0"/>
              </a:rPr>
              <a:t>Perkampungan lama yang tiada dinding</a:t>
            </a:r>
          </a:p>
        </p:txBody>
      </p:sp>
      <p:sp>
        <p:nvSpPr>
          <p:cNvPr id="422928" name="TextBox 16"/>
          <p:cNvSpPr txBox="1">
            <a:spLocks noChangeArrowheads="1"/>
          </p:cNvSpPr>
          <p:nvPr/>
        </p:nvSpPr>
        <p:spPr bwMode="auto">
          <a:xfrm>
            <a:off x="3981450" y="2708275"/>
            <a:ext cx="950913" cy="792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Basalt stylobates (dinding rendah untuk menyokong kolum)</a:t>
            </a:r>
          </a:p>
        </p:txBody>
      </p:sp>
      <p:sp>
        <p:nvSpPr>
          <p:cNvPr id="422929" name="TextBox 17"/>
          <p:cNvSpPr txBox="1">
            <a:spLocks noChangeArrowheads="1"/>
          </p:cNvSpPr>
          <p:nvPr/>
        </p:nvSpPr>
        <p:spPr bwMode="auto">
          <a:xfrm>
            <a:off x="4484688" y="1268413"/>
            <a:ext cx="950912"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Lorong abad pertama</a:t>
            </a:r>
          </a:p>
        </p:txBody>
      </p:sp>
      <p:sp>
        <p:nvSpPr>
          <p:cNvPr id="422930" name="TextBox 18"/>
          <p:cNvSpPr txBox="1">
            <a:spLocks noChangeArrowheads="1"/>
          </p:cNvSpPr>
          <p:nvPr/>
        </p:nvSpPr>
        <p:spPr bwMode="auto">
          <a:xfrm>
            <a:off x="5940425" y="908050"/>
            <a:ext cx="719138" cy="360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Struktur dicadang</a:t>
            </a:r>
          </a:p>
        </p:txBody>
      </p:sp>
      <p:sp>
        <p:nvSpPr>
          <p:cNvPr id="422931" name="TextBox 19"/>
          <p:cNvSpPr txBox="1">
            <a:spLocks noChangeArrowheads="1"/>
          </p:cNvSpPr>
          <p:nvPr/>
        </p:nvSpPr>
        <p:spPr bwMode="auto">
          <a:xfrm>
            <a:off x="7812088" y="333375"/>
            <a:ext cx="720725" cy="35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Rumah yang digali</a:t>
            </a:r>
          </a:p>
        </p:txBody>
      </p:sp>
      <p:sp>
        <p:nvSpPr>
          <p:cNvPr id="422932" name="TextBox 20"/>
          <p:cNvSpPr txBox="1">
            <a:spLocks noChangeArrowheads="1"/>
          </p:cNvSpPr>
          <p:nvPr/>
        </p:nvSpPr>
        <p:spPr bwMode="auto">
          <a:xfrm>
            <a:off x="7307263" y="692150"/>
            <a:ext cx="1225550"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Jalan tepi (titik)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Unuk illustrasi konsep artis sahaja</a:t>
            </a:r>
          </a:p>
        </p:txBody>
      </p:sp>
      <p:sp>
        <p:nvSpPr>
          <p:cNvPr id="422933" name="TextBox 21"/>
          <p:cNvSpPr txBox="1">
            <a:spLocks noChangeArrowheads="1"/>
          </p:cNvSpPr>
          <p:nvPr/>
        </p:nvSpPr>
        <p:spPr bwMode="auto">
          <a:xfrm>
            <a:off x="7019925" y="1143000"/>
            <a:ext cx="1584325" cy="341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220011"/>
                </a:solidFill>
                <a:effectLst/>
                <a:uLnTx/>
                <a:uFillTx/>
                <a:latin typeface="Arial" charset="0"/>
                <a:ea typeface="ＭＳ Ｐゴシック" charset="0"/>
              </a:rPr>
              <a:t>Rancangan untuk rumah ibadat abad keempat</a:t>
            </a:r>
          </a:p>
        </p:txBody>
      </p:sp>
    </p:spTree>
    <p:extLst>
      <p:ext uri="{BB962C8B-B14F-4D97-AF65-F5344CB8AC3E}">
        <p14:creationId xmlns:p14="http://schemas.microsoft.com/office/powerpoint/2010/main" val="146127955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239026011"/>
      </p:ext>
    </p:extLst>
  </p:cSld>
  <p:clrMapOvr>
    <a:masterClrMapping/>
  </p:clrMapOvr>
  <p:transition xmlns:p14="http://schemas.microsoft.com/office/powerpoint/2010/mai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PB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 charset="0"/>
                <a:ea typeface="MS PGothic" charset="0"/>
              </a:rPr>
              <a:t>Dapatkan</a:t>
            </a:r>
            <a:r>
              <a:rPr kumimoji="0" lang="en-US" sz="4000" b="1" i="0" u="none" strike="noStrike" kern="1200" cap="none" spc="0" normalizeH="0" baseline="0" noProof="0" dirty="0">
                <a:ln>
                  <a:noFill/>
                </a:ln>
                <a:solidFill>
                  <a:srgbClr val="FFFFFF"/>
                </a:solidFill>
                <a:effectLst/>
                <a:uLnTx/>
                <a:uFillTx/>
                <a:latin typeface="Arial" charset="0"/>
                <a:ea typeface="MS PGothic" charset="0"/>
              </a:rPr>
              <a:t> slide </a:t>
            </a:r>
            <a:r>
              <a:rPr kumimoji="0" lang="en-US" sz="4000" b="1" i="0" u="none" strike="noStrike" kern="1200" cap="none" spc="0" normalizeH="0" baseline="0" noProof="0" dirty="0" err="1">
                <a:ln>
                  <a:noFill/>
                </a:ln>
                <a:solidFill>
                  <a:srgbClr val="FFFFFF"/>
                </a:solidFill>
                <a:effectLst/>
                <a:uLnTx/>
                <a:uFillTx/>
                <a:latin typeface="Arial" charset="0"/>
                <a:ea typeface="MS PGothic" charset="0"/>
              </a:rPr>
              <a:t>ini</a:t>
            </a:r>
            <a:r>
              <a:rPr kumimoji="0" lang="en-US" sz="4000" b="1" i="0" u="none" strike="noStrike" kern="1200" cap="none" spc="0" normalizeH="0" baseline="0" noProof="0" dirty="0">
                <a:ln>
                  <a:noFill/>
                </a:ln>
                <a:solidFill>
                  <a:srgbClr val="FFFFFF"/>
                </a:solidFill>
                <a:effectLst/>
                <a:uLnTx/>
                <a:uFillTx/>
                <a:latin typeface="Arial" charset="0"/>
                <a:ea typeface="MS PGothic" charset="0"/>
              </a:rPr>
              <a:t> </a:t>
            </a:r>
            <a:r>
              <a:rPr kumimoji="0" lang="en-US" sz="4000" b="1" i="0" u="none" strike="noStrike" kern="1200" cap="none" spc="0" normalizeH="0" baseline="0" noProof="0" dirty="0" err="1">
                <a:ln>
                  <a:noFill/>
                </a:ln>
                <a:solidFill>
                  <a:srgbClr val="FFFFFF"/>
                </a:solidFill>
                <a:effectLst/>
                <a:uLnTx/>
                <a:uFillTx/>
                <a:latin typeface="Arial" charset="0"/>
                <a:ea typeface="MS PGothic" charset="0"/>
              </a:rPr>
              <a:t>tanpa</a:t>
            </a:r>
            <a:r>
              <a:rPr kumimoji="0" lang="en-US" sz="4000" b="1" i="0" u="none" strike="noStrike" kern="1200" cap="none" spc="0" normalizeH="0" baseline="0" noProof="0" dirty="0">
                <a:ln>
                  <a:noFill/>
                </a:ln>
                <a:solidFill>
                  <a:srgbClr val="FFFFFF"/>
                </a:solidFill>
                <a:effectLst/>
                <a:uLnTx/>
                <a:uFillTx/>
                <a:latin typeface="Arial" charset="0"/>
                <a:ea typeface="MS PGothic" charset="0"/>
              </a:rPr>
              <a:t> </a:t>
            </a:r>
            <a:r>
              <a:rPr kumimoji="0" lang="en-US" sz="4000" b="1" i="0" u="none" strike="noStrike" kern="1200" cap="none" spc="0" normalizeH="0" baseline="0" noProof="0" dirty="0" err="1">
                <a:ln>
                  <a:noFill/>
                </a:ln>
                <a:solidFill>
                  <a:srgbClr val="FFFFFF"/>
                </a:solidFill>
                <a:effectLst/>
                <a:uLnTx/>
                <a:uFillTx/>
                <a:latin typeface="Arial" charset="0"/>
                <a:ea typeface="MS PGothic" charset="0"/>
              </a:rPr>
              <a:t>biaya</a:t>
            </a:r>
            <a:endParaRPr kumimoji="0" lang="en-US" sz="1400" b="1" i="0" u="none" strike="noStrike" kern="1200" cap="none" spc="0" normalizeH="0" baseline="0" noProof="0" dirty="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92844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821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60255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571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415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071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179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54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276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469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651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779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3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170746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130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243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688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603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39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506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183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084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17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08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95513" y="3573463"/>
            <a:ext cx="6948487" cy="1754187"/>
          </a:xfrm>
          <a:prstGeom prst="rect">
            <a:avLst/>
          </a:prstGeom>
          <a:noFill/>
        </p:spPr>
        <p:txBody>
          <a:bodyPr>
            <a:spAutoFit/>
          </a:bodyPr>
          <a:lstStyle>
            <a:lvl1pPr>
              <a:defRPr sz="3200">
                <a:solidFill>
                  <a:schemeClr val="tx1"/>
                </a:solidFill>
                <a:latin typeface="Times" charset="0"/>
                <a:ea typeface="ＭＳ Ｐゴシック" charset="0"/>
                <a:cs typeface="ＭＳ Ｐゴシック" charset="0"/>
              </a:defRPr>
            </a:lvl1pPr>
            <a:lvl2pPr>
              <a:defRPr sz="28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000">
                <a:solidFill>
                  <a:schemeClr val="tx1"/>
                </a:solidFill>
                <a:latin typeface="Times" charset="0"/>
                <a:ea typeface="ＭＳ Ｐゴシック" charset="0"/>
              </a:defRPr>
            </a:lvl4pPr>
            <a:lvl5pPr>
              <a:defRPr sz="2000">
                <a:solidFill>
                  <a:schemeClr val="tx1"/>
                </a:solidFill>
                <a:latin typeface="Times" charset="0"/>
                <a:ea typeface="ＭＳ Ｐゴシック" charset="0"/>
              </a:defRPr>
            </a:lvl5pPr>
            <a:lvl6pPr eaLnBrk="0" hangingPunct="0">
              <a:defRPr sz="2000">
                <a:solidFill>
                  <a:schemeClr val="tx1"/>
                </a:solidFill>
                <a:latin typeface="Times" charset="0"/>
                <a:ea typeface="ＭＳ Ｐゴシック" charset="0"/>
              </a:defRPr>
            </a:lvl6pPr>
            <a:lvl7pPr eaLnBrk="0" hangingPunct="0">
              <a:defRPr sz="2000">
                <a:solidFill>
                  <a:schemeClr val="tx1"/>
                </a:solidFill>
                <a:latin typeface="Times" charset="0"/>
                <a:ea typeface="ＭＳ Ｐゴシック" charset="0"/>
              </a:defRPr>
            </a:lvl7pPr>
            <a:lvl8pPr eaLnBrk="0" hangingPunct="0">
              <a:defRPr sz="2000">
                <a:solidFill>
                  <a:schemeClr val="tx1"/>
                </a:solidFill>
                <a:latin typeface="Times" charset="0"/>
                <a:ea typeface="ＭＳ Ｐゴシック" charset="0"/>
              </a:defRPr>
            </a:lvl8pPr>
            <a:lvl9pPr eaLnBrk="0" hangingPunct="0">
              <a:defRPr sz="20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63500" dir="2700000" algn="tl" rotWithShape="0">
                    <a:srgbClr val="000000"/>
                  </a:outerShdw>
                </a:effectLst>
                <a:uLnTx/>
                <a:uFillTx/>
                <a:latin typeface="Arial" charset="0"/>
                <a:ea typeface="ＭＳ Ｐゴシック" charset="0"/>
              </a:rPr>
              <a:t>MATA WANG YANG HILANG</a:t>
            </a:r>
          </a:p>
        </p:txBody>
      </p:sp>
      <p:sp>
        <p:nvSpPr>
          <p:cNvPr id="4" name="TextBox 3"/>
          <p:cNvSpPr txBox="1"/>
          <p:nvPr/>
        </p:nvSpPr>
        <p:spPr>
          <a:xfrm>
            <a:off x="3492500" y="5300663"/>
            <a:ext cx="3578225" cy="708025"/>
          </a:xfrm>
          <a:prstGeom prst="rect">
            <a:avLst/>
          </a:prstGeom>
          <a:noFill/>
        </p:spPr>
        <p:txBody>
          <a:bodyPr wrap="none">
            <a:spAutoFit/>
          </a:bodyPr>
          <a:lstStyle>
            <a:lvl1pPr>
              <a:defRPr sz="3200">
                <a:solidFill>
                  <a:schemeClr val="tx1"/>
                </a:solidFill>
                <a:latin typeface="Times" charset="0"/>
                <a:ea typeface="ＭＳ Ｐゴシック" charset="0"/>
                <a:cs typeface="ＭＳ Ｐゴシック" charset="0"/>
              </a:defRPr>
            </a:lvl1pPr>
            <a:lvl2pPr>
              <a:defRPr sz="28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000">
                <a:solidFill>
                  <a:schemeClr val="tx1"/>
                </a:solidFill>
                <a:latin typeface="Times" charset="0"/>
                <a:ea typeface="ＭＳ Ｐゴシック" charset="0"/>
              </a:defRPr>
            </a:lvl4pPr>
            <a:lvl5pPr>
              <a:defRPr sz="2000">
                <a:solidFill>
                  <a:schemeClr val="tx1"/>
                </a:solidFill>
                <a:latin typeface="Times" charset="0"/>
                <a:ea typeface="ＭＳ Ｐゴシック" charset="0"/>
              </a:defRPr>
            </a:lvl5pPr>
            <a:lvl6pPr eaLnBrk="0" hangingPunct="0">
              <a:defRPr sz="2000">
                <a:solidFill>
                  <a:schemeClr val="tx1"/>
                </a:solidFill>
                <a:latin typeface="Times" charset="0"/>
                <a:ea typeface="ＭＳ Ｐゴシック" charset="0"/>
              </a:defRPr>
            </a:lvl6pPr>
            <a:lvl7pPr eaLnBrk="0" hangingPunct="0">
              <a:defRPr sz="2000">
                <a:solidFill>
                  <a:schemeClr val="tx1"/>
                </a:solidFill>
                <a:latin typeface="Times" charset="0"/>
                <a:ea typeface="ＭＳ Ｐゴシック" charset="0"/>
              </a:defRPr>
            </a:lvl7pPr>
            <a:lvl8pPr eaLnBrk="0" hangingPunct="0">
              <a:defRPr sz="2000">
                <a:solidFill>
                  <a:schemeClr val="tx1"/>
                </a:solidFill>
                <a:latin typeface="Times" charset="0"/>
                <a:ea typeface="ＭＳ Ｐゴシック" charset="0"/>
              </a:defRPr>
            </a:lvl8pPr>
            <a:lvl9pPr eaLnBrk="0" hangingPunct="0">
              <a:defRPr sz="20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50800" dist="63500" dir="2700000" algn="tl" rotWithShape="0">
                    <a:srgbClr val="000000"/>
                  </a:outerShdw>
                </a:effectLst>
                <a:uLnTx/>
                <a:uFillTx/>
                <a:latin typeface="Arial" charset="0"/>
                <a:ea typeface="ＭＳ Ｐゴシック" charset="0"/>
              </a:rPr>
              <a:t>Lukas 15:8-10</a:t>
            </a:r>
          </a:p>
        </p:txBody>
      </p:sp>
      <p:pic>
        <p:nvPicPr>
          <p:cNvPr id="325636"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37"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388" y="188913"/>
            <a:ext cx="3497262"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08175" y="333375"/>
            <a:ext cx="1768475" cy="1704975"/>
          </a:xfrm>
          <a:prstGeom prst="rect">
            <a:avLst/>
          </a:prstGeom>
          <a:solidFill>
            <a:schemeClr val="accent3"/>
          </a:solidFill>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2D2D8A">
                    <a:lumMod val="50000"/>
                  </a:srgbClr>
                </a:solidFill>
                <a:effectLst/>
                <a:uLnTx/>
                <a:uFillTx/>
                <a:latin typeface="Arial" pitchFamily="34" charset="0"/>
                <a:ea typeface="ＭＳ Ｐゴシック" pitchFamily="34" charset="-128"/>
                <a:cs typeface="+mn-cs"/>
              </a:rPr>
              <a:t>Imej</a:t>
            </a:r>
            <a:endParaRPr kumimoji="0" lang="en-US" sz="2400" b="1" i="0" u="none" strike="noStrike" kern="1200" cap="none" spc="0" normalizeH="0" baseline="0" noProof="0" dirty="0">
              <a:ln>
                <a:noFill/>
              </a:ln>
              <a:solidFill>
                <a:srgbClr val="2D2D8A">
                  <a:lumMod val="50000"/>
                </a:srgbClr>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B0F0"/>
                </a:solidFill>
                <a:effectLst/>
                <a:uLnTx/>
                <a:uFillTx/>
                <a:latin typeface="Arial" pitchFamily="34" charset="0"/>
                <a:ea typeface="ＭＳ Ｐゴシック" pitchFamily="34" charset="-128"/>
                <a:cs typeface="+mn-cs"/>
              </a:rPr>
              <a:t>Alkitab</a:t>
            </a:r>
            <a:endParaRPr kumimoji="0" lang="en-US" sz="28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itchFamily="34" charset="0"/>
                <a:ea typeface="ＭＳ Ｐゴシック" pitchFamily="34" charset="-128"/>
                <a:cs typeface="+mn-cs"/>
              </a:rPr>
              <a:t>Percuma</a:t>
            </a:r>
            <a:endParaRPr kumimoji="0" lang="en-US" sz="2800" b="1" i="0" u="none" strike="noStrike" kern="1200" cap="none" spc="0" normalizeH="0" baseline="0" noProof="0" dirty="0">
              <a:ln>
                <a:noFill/>
              </a:ln>
              <a:solidFill>
                <a:srgbClr val="00206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71866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82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596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719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3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003800" y="1125538"/>
            <a:ext cx="2808288" cy="3240087"/>
          </a:xfrm>
          <a:prstGeom prst="rect">
            <a:avLst/>
          </a:prstGeom>
          <a:solidFill>
            <a:schemeClr val="accent3"/>
          </a:solidFill>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2D2D8A">
                    <a:lumMod val="50000"/>
                  </a:srgbClr>
                </a:solidFill>
                <a:effectLst/>
                <a:uLnTx/>
                <a:uFillTx/>
                <a:latin typeface="Arial" pitchFamily="34" charset="0"/>
                <a:ea typeface="ＭＳ Ｐゴシック" pitchFamily="34" charset="-128"/>
                <a:cs typeface="+mn-cs"/>
              </a:rPr>
              <a:t>Imej</a:t>
            </a:r>
            <a:endParaRPr kumimoji="0" lang="en-US" sz="6000" b="1" i="0" u="none" strike="noStrike" kern="1200" cap="none" spc="0" normalizeH="0" baseline="0" noProof="0" dirty="0">
              <a:ln>
                <a:noFill/>
              </a:ln>
              <a:solidFill>
                <a:srgbClr val="2D2D8A">
                  <a:lumMod val="50000"/>
                </a:srgbClr>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err="1">
                <a:ln>
                  <a:noFill/>
                </a:ln>
                <a:solidFill>
                  <a:srgbClr val="00B0F0"/>
                </a:solidFill>
                <a:effectLst/>
                <a:uLnTx/>
                <a:uFillTx/>
                <a:latin typeface="Arial" pitchFamily="34" charset="0"/>
                <a:ea typeface="ＭＳ Ｐゴシック" pitchFamily="34" charset="-128"/>
                <a:cs typeface="+mn-cs"/>
              </a:rPr>
              <a:t>Alkitab</a:t>
            </a:r>
            <a:endParaRPr kumimoji="0" lang="en-US" sz="66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rial" pitchFamily="34" charset="0"/>
                <a:ea typeface="ＭＳ Ｐゴシック" pitchFamily="34" charset="-128"/>
                <a:cs typeface="+mn-cs"/>
              </a:rPr>
              <a:t>Percuma</a:t>
            </a:r>
            <a:endParaRPr kumimoji="0" lang="en-US" sz="6600" b="1" i="0" u="none" strike="noStrike" kern="1200" cap="none" spc="0" normalizeH="0" baseline="0" noProof="0" dirty="0">
              <a:ln>
                <a:noFill/>
              </a:ln>
              <a:solidFill>
                <a:srgbClr val="002060"/>
              </a:solidFill>
              <a:effectLst/>
              <a:uLnTx/>
              <a:uFillTx/>
              <a:latin typeface="Arial" pitchFamily="34" charset="0"/>
              <a:ea typeface="ＭＳ Ｐゴシック" pitchFamily="34" charset="-128"/>
              <a:cs typeface="+mn-cs"/>
            </a:endParaRPr>
          </a:p>
        </p:txBody>
      </p:sp>
      <p:sp>
        <p:nvSpPr>
          <p:cNvPr id="394243" name="TextBox 3"/>
          <p:cNvSpPr txBox="1">
            <a:spLocks noChangeArrowheads="1"/>
          </p:cNvSpPr>
          <p:nvPr/>
        </p:nvSpPr>
        <p:spPr bwMode="auto">
          <a:xfrm>
            <a:off x="1547813" y="4508500"/>
            <a:ext cx="72009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Narrow" charset="0"/>
                <a:ea typeface="ＭＳ Ｐゴシック" charset="0"/>
              </a:rPr>
              <a:t>MENTERJEMAHKAN PERKATAAN KEPADA IMEJ</a:t>
            </a:r>
          </a:p>
        </p:txBody>
      </p:sp>
    </p:spTree>
    <p:extLst>
      <p:ext uri="{BB962C8B-B14F-4D97-AF65-F5344CB8AC3E}">
        <p14:creationId xmlns:p14="http://schemas.microsoft.com/office/powerpoint/2010/main" val="2679472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6" name="TextBox 2"/>
          <p:cNvSpPr txBox="1">
            <a:spLocks noChangeArrowheads="1"/>
          </p:cNvSpPr>
          <p:nvPr/>
        </p:nvSpPr>
        <p:spPr bwMode="auto">
          <a:xfrm>
            <a:off x="755650" y="4724400"/>
            <a:ext cx="77771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FreeBibleimages ingin mengucapkan terima kasih kepada Peter Hutley dan Wintershall Players untuk penggunaan pelakon, pakaian dan kelengkapan mereka dalam mewujudkan imej – imej ini.</a:t>
            </a:r>
          </a:p>
        </p:txBody>
      </p:sp>
    </p:spTree>
    <p:extLst>
      <p:ext uri="{BB962C8B-B14F-4D97-AF65-F5344CB8AC3E}">
        <p14:creationId xmlns:p14="http://schemas.microsoft.com/office/powerpoint/2010/main" val="593397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454857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535506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1740702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RICH YOUNG MAN QUESTIONS JESUS</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84621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7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5497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GB" altLang="zh-CN" sz="8800" dirty="0">
                <a:solidFill>
                  <a:schemeClr val="bg1"/>
                </a:solidFill>
                <a:latin typeface="Arial" charset="0"/>
                <a:ea typeface="Osaka" charset="0"/>
                <a:cs typeface="Arial" charset="0"/>
              </a:rPr>
              <a:t>Lukas</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1707725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Betha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750" y="0"/>
            <a:ext cx="6237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0" name="Rectangle 3"/>
          <p:cNvSpPr>
            <a:spLocks noGrp="1" noChangeArrowheads="1"/>
          </p:cNvSpPr>
          <p:nvPr>
            <p:ph type="title"/>
          </p:nvPr>
        </p:nvSpPr>
        <p:spPr>
          <a:xfrm>
            <a:off x="0" y="5410200"/>
            <a:ext cx="2698750" cy="1447800"/>
          </a:xfrm>
        </p:spPr>
        <p:txBody>
          <a:bodyPr/>
          <a:lstStyle/>
          <a:p>
            <a:pPr eaLnBrk="1" hangingPunct="1"/>
            <a:r>
              <a:rPr lang="en-US">
                <a:latin typeface="Arial" charset="0"/>
              </a:rPr>
              <a:t>Runtuhan Betania</a:t>
            </a:r>
          </a:p>
        </p:txBody>
      </p:sp>
    </p:spTree>
    <p:extLst>
      <p:ext uri="{BB962C8B-B14F-4D97-AF65-F5344CB8AC3E}">
        <p14:creationId xmlns:p14="http://schemas.microsoft.com/office/powerpoint/2010/main" val="30004726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TRIUMPHAL ENTRY</a:t>
            </a:r>
            <a:r>
              <a:rPr kumimoji="0" lang="en-US" sz="3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(Palm Sunday)</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1310102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89216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70559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78029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93566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05267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94963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6405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4421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921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30015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95079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0339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35295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66114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9306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05595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29863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46888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900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87940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20230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1" descr="1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17994" y="1376773"/>
            <a:ext cx="3483006" cy="2585323"/>
          </a:xfrm>
          <a:prstGeom prst="rect">
            <a:avLst/>
          </a:prstGeom>
          <a:solidFill>
            <a:srgbClr val="FFFFFF"/>
          </a:solid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rPr>
              <a:t>Gambar</a:t>
            </a:r>
            <a:endParaRPr kumimoji="0" lang="en-US" sz="5400" b="1" i="0" u="none" strike="noStrike" kern="1200" cap="none" spc="0" normalizeH="0" baseline="0" noProof="0" dirty="0">
              <a:ln w="12700">
                <a:solidFill>
                  <a:srgbClr val="1F497D">
                    <a:satMod val="155000"/>
                  </a:srgbClr>
                </a:solidFill>
                <a:prstDash val="solid"/>
              </a:ln>
              <a:solidFill>
                <a:srgbClr val="1F497D"/>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rPr>
              <a:t>Alkitab</a:t>
            </a:r>
            <a:endParaRPr kumimoji="0" lang="en-US" sz="5400" b="1" i="0" u="none" strike="noStrike" kern="1200" cap="none" spc="0" normalizeH="0" baseline="0" noProof="0" dirty="0">
              <a:ln w="12700">
                <a:solidFill>
                  <a:srgbClr val="1F497D">
                    <a:satMod val="155000"/>
                  </a:srgbClr>
                </a:solidFill>
                <a:prstDash val="solid"/>
              </a:ln>
              <a:solidFill>
                <a:srgbClr val="4BACC6"/>
              </a:solidFill>
              <a:effectLst/>
              <a:uLnTx/>
              <a:uFillTx/>
              <a:latin typeface="Arial Black"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rPr>
              <a:t>Gratis</a:t>
            </a:r>
            <a:endParaRPr kumimoji="0" lang="en-GB" sz="5400" b="1" i="0" u="none" strike="noStrike" kern="1200" cap="none" spc="0" normalizeH="0" baseline="0" noProof="0" dirty="0">
              <a:ln w="12700">
                <a:solidFill>
                  <a:srgbClr val="1F497D">
                    <a:satMod val="155000"/>
                  </a:srgbClr>
                </a:solidFill>
                <a:prstDash val="solid"/>
              </a:ln>
              <a:solidFill>
                <a:srgbClr val="1F497D">
                  <a:lumMod val="75000"/>
                </a:srgbClr>
              </a:solidFill>
              <a:effectLst/>
              <a:uLnTx/>
              <a:uFillTx/>
              <a:latin typeface="Arial Black" pitchFamily="34" charset="0"/>
              <a:ea typeface="MS PGothic" pitchFamily="34" charset="-128"/>
              <a:cs typeface="+mn-cs"/>
            </a:endParaRPr>
          </a:p>
        </p:txBody>
      </p:sp>
      <p:sp>
        <p:nvSpPr>
          <p:cNvPr id="4" name="TextBox 3"/>
          <p:cNvSpPr txBox="1"/>
          <p:nvPr/>
        </p:nvSpPr>
        <p:spPr>
          <a:xfrm>
            <a:off x="1818085" y="4076701"/>
            <a:ext cx="5886450" cy="507831"/>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rPr>
              <a:t>KATA-KATA TERSIRAT DALAM GAMBAR</a:t>
            </a:r>
            <a:endParaRPr kumimoji="0" lang="en-GB" sz="2700" b="1" i="0" u="none" strike="noStrike" kern="1200" cap="none" spc="0" normalizeH="0" baseline="0" noProof="0" dirty="0">
              <a:ln>
                <a:noFill/>
              </a:ln>
              <a:solidFill>
                <a:prstClr val="white">
                  <a:lumMod val="50000"/>
                </a:prstClr>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1617755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3" descr="palm sundayco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423" y="-1679215"/>
            <a:ext cx="7772400" cy="1470025"/>
          </a:xfrm>
        </p:spPr>
        <p:txBody>
          <a:bodyPr/>
          <a:lstStyle/>
          <a:p>
            <a:r>
              <a:rPr lang="en-US" dirty="0"/>
              <a:t>Palm Sunday</a:t>
            </a:r>
          </a:p>
        </p:txBody>
      </p:sp>
    </p:spTree>
    <p:extLst>
      <p:ext uri="{BB962C8B-B14F-4D97-AF65-F5344CB8AC3E}">
        <p14:creationId xmlns:p14="http://schemas.microsoft.com/office/powerpoint/2010/main" val="3792409597"/>
      </p:ext>
    </p:extLst>
  </p:cSld>
  <p:clrMapOvr>
    <a:masterClrMapping/>
  </p:clrMapOvr>
  <p:transition xmlns:p14="http://schemas.microsoft.com/office/powerpoint/2010/main" spd="slow">
    <p:fade/>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 y="845045"/>
            <a:ext cx="4271369" cy="5582383"/>
          </a:xfrm>
          <a:prstGeom prst="rect">
            <a:avLst/>
          </a:prstGeom>
        </p:spPr>
      </p:pic>
      <p:pic>
        <p:nvPicPr>
          <p:cNvPr id="3" name="Picture 2"/>
          <p:cNvPicPr>
            <a:picLocks noChangeAspect="1"/>
          </p:cNvPicPr>
          <p:nvPr/>
        </p:nvPicPr>
        <p:blipFill>
          <a:blip r:embed="rId4"/>
          <a:stretch>
            <a:fillRect/>
          </a:stretch>
        </p:blipFill>
        <p:spPr>
          <a:xfrm>
            <a:off x="3578024"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xmlns:p14="http://schemas.microsoft.com/office/powerpoint/2010/main" spd="slow">
    <p:fade/>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a:ex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864597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800000"/>
                </a:solidFill>
                <a:effectLst/>
                <a:uLnTx/>
                <a:uFillTx/>
                <a:latin typeface="Capitals"/>
                <a:ea typeface="ＭＳ Ｐゴシック" charset="0"/>
                <a:cs typeface="Capitals"/>
              </a:rPr>
              <a:t>Matthew 21:9</a:t>
            </a:r>
          </a:p>
        </p:txBody>
      </p:sp>
    </p:spTree>
    <p:extLst>
      <p:ext uri="{BB962C8B-B14F-4D97-AF65-F5344CB8AC3E}">
        <p14:creationId xmlns:p14="http://schemas.microsoft.com/office/powerpoint/2010/main" val="3613463704"/>
      </p:ext>
    </p:extLst>
  </p:cSld>
  <p:clrMapOvr>
    <a:masterClrMapping/>
  </p:clrMapOvr>
  <p:transition xmlns:p14="http://schemas.microsoft.com/office/powerpoint/2010/main" spd="slow">
    <p:fade/>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1576741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800000"/>
                </a:solidFill>
                <a:effectLst/>
                <a:uLnTx/>
                <a:uFillTx/>
                <a:latin typeface="Capitals"/>
                <a:ea typeface="ＭＳ Ｐゴシック" charset="0"/>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03104"/>
      </p:ext>
    </p:extLst>
  </p:cSld>
  <p:clrMapOvr>
    <a:masterClrMapping/>
  </p:clrMapOvr>
  <p:transition xmlns:p14="http://schemas.microsoft.com/office/powerpoint/2010/main" spd="slow">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282</TotalTime>
  <Words>5926</Words>
  <Application>Microsoft Macintosh PowerPoint</Application>
  <PresentationFormat>On-screen Show (4:3)</PresentationFormat>
  <Paragraphs>738</Paragraphs>
  <Slides>287</Slides>
  <Notes>182</Notes>
  <HiddenSlides>33</HiddenSlides>
  <MMClips>0</MMClips>
  <ScaleCrop>false</ScaleCrop>
  <HeadingPairs>
    <vt:vector size="4" baseType="variant">
      <vt:variant>
        <vt:lpstr>Theme</vt:lpstr>
      </vt:variant>
      <vt:variant>
        <vt:i4>28</vt:i4>
      </vt:variant>
      <vt:variant>
        <vt:lpstr>Slide Titles</vt:lpstr>
      </vt:variant>
      <vt:variant>
        <vt:i4>287</vt:i4>
      </vt:variant>
    </vt:vector>
  </HeadingPairs>
  <TitlesOfParts>
    <vt:vector size="315" baseType="lpstr">
      <vt:lpstr>Office Theme</vt:lpstr>
      <vt:lpstr>2_Blank Presentation</vt:lpstr>
      <vt:lpstr>Ribbons</vt:lpstr>
      <vt:lpstr>Mountain</vt:lpstr>
      <vt:lpstr>Default Design</vt:lpstr>
      <vt:lpstr>Orbit</vt:lpstr>
      <vt:lpstr>Soaring</vt:lpstr>
      <vt:lpstr>1_Orbit</vt:lpstr>
      <vt:lpstr>2_Orbit</vt:lpstr>
      <vt:lpstr>4_Ribbons</vt:lpstr>
      <vt:lpstr>1_Blank Presentation</vt:lpstr>
      <vt:lpstr>9_Blank Presentation</vt:lpstr>
      <vt:lpstr>3_Default Design</vt:lpstr>
      <vt:lpstr>10_Blank Presentation</vt:lpstr>
      <vt:lpstr>6_Office Theme</vt:lpstr>
      <vt:lpstr>11_Office Theme</vt:lpstr>
      <vt:lpstr>1_Office Theme</vt:lpstr>
      <vt:lpstr>49_Blank Presentation</vt:lpstr>
      <vt:lpstr>2_Office Theme</vt:lpstr>
      <vt:lpstr>3_Office Theme</vt:lpstr>
      <vt:lpstr>6_Blank Presentation</vt:lpstr>
      <vt:lpstr>13_Default Design</vt:lpstr>
      <vt:lpstr>1_Soaring</vt:lpstr>
      <vt:lpstr>4_Office Theme</vt:lpstr>
      <vt:lpstr>7_Blank Presentation</vt:lpstr>
      <vt:lpstr>16_Default Design</vt:lpstr>
      <vt:lpstr>Kimono</vt:lpstr>
      <vt:lpstr>Blank Presentation</vt:lpstr>
      <vt:lpstr>Luke Title Slide</vt:lpstr>
      <vt:lpstr>Slides on  Lukas 13</vt:lpstr>
      <vt:lpstr>Slides on  Lukas 14</vt:lpstr>
      <vt:lpstr>Slides on  Lukas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Luke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Lukas 16</vt:lpstr>
      <vt:lpstr>Slides on  Lukas 17</vt:lpstr>
      <vt:lpstr>Slides on  Lukas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Lukas 19</vt:lpstr>
      <vt:lpstr>Runtuhan Betania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Adakah Maria Magdalena Wanita dengan sebotol minyak wangi?</vt:lpstr>
      <vt:lpstr>Kejadian di Yoh 12</vt:lpstr>
      <vt:lpstr>Lukas 7:36-50 Yesus dan Wanita yang Berdosa</vt:lpstr>
      <vt:lpstr>Urapan oleh Yesus</vt:lpstr>
      <vt:lpstr>Dua Urapan oleh Yesus</vt:lpstr>
      <vt:lpstr>Luke 19:29-40</vt:lpstr>
      <vt:lpstr>Luke 19:29- 36</vt:lpstr>
      <vt:lpstr>Luke 19:37-40</vt:lpstr>
      <vt:lpstr>Gunung Zaitun di Lukas</vt:lpstr>
      <vt:lpstr>An Ominous Day:  Luke 19:41-42 NAU</vt:lpstr>
      <vt:lpstr>An Ominous Day:  Luke 19:43-44 NAU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Lukas 20</vt:lpstr>
      <vt:lpstr>Slides on  Lukas 21</vt:lpstr>
      <vt:lpstr>Gambaran Wacana Olivet</vt:lpstr>
      <vt:lpstr>Masa Orang Bukan Yahudi (Luk 21:24)</vt:lpstr>
      <vt:lpstr>Gereja dan Kerajaan (Lukas 19:41-44)</vt:lpstr>
      <vt:lpstr>Slides on  Lukas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Paskah </vt:lpstr>
      <vt:lpstr>Empat Cawan (Kel. 6:5-6)</vt:lpstr>
      <vt:lpstr>… This is my body GIVEN FOR YOU  do this in  REMEMBRANCE  of me.</vt:lpstr>
      <vt:lpstr>… This cup is the  NEW COVENANT  in my blood, which is POURED OUT  for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Lukas 23</vt:lpstr>
      <vt:lpstr>Minggu Paskah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Slides on  Lukas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Kemunculan Kebangkitan</vt:lpstr>
      <vt:lpstr>Rumah Ibadat Kapernaum</vt:lpstr>
      <vt:lpstr>Black</vt:lpstr>
      <vt:lpstr>Link survey PB di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7</cp:revision>
  <dcterms:created xsi:type="dcterms:W3CDTF">2017-07-18T07:48:26Z</dcterms:created>
  <dcterms:modified xsi:type="dcterms:W3CDTF">2017-08-23T14:34:14Z</dcterms:modified>
</cp:coreProperties>
</file>