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7.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8.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39.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0.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1.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2.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3.xml" ContentType="application/vnd.openxmlformats-officedocument.theme+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8.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9.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0.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theme/theme53.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4.xml" ContentType="application/vnd.openxmlformats-officedocument.theme+xml"/>
  <Override PartName="/ppt/slideLayouts/slideLayout579.xml" ContentType="application/vnd.openxmlformats-officedocument.presentationml.slideLayout+xml"/>
  <Override PartName="/ppt/theme/theme55.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7.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3.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23" r:id="rId5"/>
    <p:sldMasterId id="2147483735" r:id="rId6"/>
    <p:sldMasterId id="2147483747" r:id="rId7"/>
    <p:sldMasterId id="2147483760" r:id="rId8"/>
    <p:sldMasterId id="2147483772" r:id="rId9"/>
    <p:sldMasterId id="2147483784" r:id="rId10"/>
    <p:sldMasterId id="2147483796" r:id="rId11"/>
    <p:sldMasterId id="2147483808" r:id="rId12"/>
    <p:sldMasterId id="2147483820" r:id="rId13"/>
    <p:sldMasterId id="2147483832" r:id="rId14"/>
    <p:sldMasterId id="2147483856" r:id="rId15"/>
    <p:sldMasterId id="2147483868" r:id="rId16"/>
    <p:sldMasterId id="2147483880" r:id="rId17"/>
    <p:sldMasterId id="2147483928" r:id="rId18"/>
    <p:sldMasterId id="2147483940" r:id="rId19"/>
    <p:sldMasterId id="2147483988" r:id="rId20"/>
    <p:sldMasterId id="2147484000" r:id="rId21"/>
    <p:sldMasterId id="2147484023" r:id="rId22"/>
    <p:sldMasterId id="2147484035" r:id="rId23"/>
    <p:sldMasterId id="2147484047" r:id="rId24"/>
    <p:sldMasterId id="2147484061" r:id="rId25"/>
    <p:sldMasterId id="2147484074" r:id="rId26"/>
    <p:sldMasterId id="2147484086" r:id="rId27"/>
    <p:sldMasterId id="2147484099" r:id="rId28"/>
    <p:sldMasterId id="2147484111" r:id="rId29"/>
    <p:sldMasterId id="2147484123" r:id="rId30"/>
    <p:sldMasterId id="2147484135" r:id="rId31"/>
    <p:sldMasterId id="2147484149" r:id="rId32"/>
    <p:sldMasterId id="2147484185" r:id="rId33"/>
    <p:sldMasterId id="2147484197" r:id="rId34"/>
    <p:sldMasterId id="2147484199" r:id="rId35"/>
    <p:sldMasterId id="2147484211" r:id="rId36"/>
    <p:sldMasterId id="2147484225" r:id="rId37"/>
    <p:sldMasterId id="2147484237" r:id="rId38"/>
    <p:sldMasterId id="2147484249" r:id="rId39"/>
    <p:sldMasterId id="2147484262" r:id="rId40"/>
    <p:sldMasterId id="2147484274" r:id="rId41"/>
    <p:sldMasterId id="2147484286" r:id="rId42"/>
    <p:sldMasterId id="2147484298" r:id="rId43"/>
    <p:sldMasterId id="2147484310" r:id="rId44"/>
    <p:sldMasterId id="2147484312" r:id="rId45"/>
    <p:sldMasterId id="2147484324" r:id="rId46"/>
    <p:sldMasterId id="2147484336" r:id="rId47"/>
    <p:sldMasterId id="2147484348" r:id="rId48"/>
    <p:sldMasterId id="2147484360" r:id="rId49"/>
    <p:sldMasterId id="2147484372" r:id="rId50"/>
    <p:sldMasterId id="2147484384" r:id="rId51"/>
    <p:sldMasterId id="2147484396" r:id="rId52"/>
    <p:sldMasterId id="2147484398" r:id="rId53"/>
    <p:sldMasterId id="2147484400" r:id="rId54"/>
    <p:sldMasterId id="2147484412" r:id="rId55"/>
    <p:sldMasterId id="2147484414" r:id="rId56"/>
    <p:sldMasterId id="2147484426" r:id="rId57"/>
    <p:sldMasterId id="2147484438" r:id="rId58"/>
  </p:sldMasterIdLst>
  <p:notesMasterIdLst>
    <p:notesMasterId r:id="rId373"/>
  </p:notesMasterIdLst>
  <p:sldIdLst>
    <p:sldId id="276" r:id="rId59"/>
    <p:sldId id="277" r:id="rId60"/>
    <p:sldId id="278" r:id="rId61"/>
    <p:sldId id="257" r:id="rId62"/>
    <p:sldId id="279" r:id="rId63"/>
    <p:sldId id="280" r:id="rId64"/>
    <p:sldId id="613" r:id="rId65"/>
    <p:sldId id="615" r:id="rId66"/>
    <p:sldId id="616" r:id="rId67"/>
    <p:sldId id="617" r:id="rId68"/>
    <p:sldId id="282" r:id="rId69"/>
    <p:sldId id="283" r:id="rId70"/>
    <p:sldId id="284" r:id="rId71"/>
    <p:sldId id="285" r:id="rId72"/>
    <p:sldId id="286" r:id="rId73"/>
    <p:sldId id="287" r:id="rId74"/>
    <p:sldId id="288" r:id="rId75"/>
    <p:sldId id="289" r:id="rId76"/>
    <p:sldId id="290" r:id="rId77"/>
    <p:sldId id="291" r:id="rId78"/>
    <p:sldId id="633" r:id="rId79"/>
    <p:sldId id="293" r:id="rId80"/>
    <p:sldId id="618" r:id="rId81"/>
    <p:sldId id="295" r:id="rId82"/>
    <p:sldId id="296" r:id="rId83"/>
    <p:sldId id="297" r:id="rId84"/>
    <p:sldId id="614" r:id="rId85"/>
    <p:sldId id="619" r:id="rId86"/>
    <p:sldId id="620" r:id="rId87"/>
    <p:sldId id="630" r:id="rId88"/>
    <p:sldId id="631" r:id="rId89"/>
    <p:sldId id="303" r:id="rId90"/>
    <p:sldId id="304" r:id="rId91"/>
    <p:sldId id="305" r:id="rId92"/>
    <p:sldId id="306" r:id="rId93"/>
    <p:sldId id="307" r:id="rId94"/>
    <p:sldId id="308" r:id="rId95"/>
    <p:sldId id="309" r:id="rId96"/>
    <p:sldId id="310" r:id="rId97"/>
    <p:sldId id="311" r:id="rId98"/>
    <p:sldId id="632" r:id="rId99"/>
    <p:sldId id="313" r:id="rId100"/>
    <p:sldId id="314" r:id="rId101"/>
    <p:sldId id="315" r:id="rId102"/>
    <p:sldId id="316" r:id="rId103"/>
    <p:sldId id="627" r:id="rId104"/>
    <p:sldId id="628" r:id="rId105"/>
    <p:sldId id="626" r:id="rId106"/>
    <p:sldId id="621" r:id="rId107"/>
    <p:sldId id="622" r:id="rId108"/>
    <p:sldId id="623" r:id="rId109"/>
    <p:sldId id="323" r:id="rId110"/>
    <p:sldId id="324" r:id="rId111"/>
    <p:sldId id="325" r:id="rId112"/>
    <p:sldId id="326" r:id="rId113"/>
    <p:sldId id="327" r:id="rId114"/>
    <p:sldId id="328" r:id="rId115"/>
    <p:sldId id="624" r:id="rId116"/>
    <p:sldId id="625" r:id="rId117"/>
    <p:sldId id="331" r:id="rId118"/>
    <p:sldId id="332" r:id="rId119"/>
    <p:sldId id="333" r:id="rId120"/>
    <p:sldId id="334" r:id="rId121"/>
    <p:sldId id="629" r:id="rId122"/>
    <p:sldId id="336" r:id="rId123"/>
    <p:sldId id="337" r:id="rId124"/>
    <p:sldId id="338" r:id="rId125"/>
    <p:sldId id="339" r:id="rId126"/>
    <p:sldId id="340" r:id="rId127"/>
    <p:sldId id="341" r:id="rId128"/>
    <p:sldId id="342" r:id="rId129"/>
    <p:sldId id="343" r:id="rId130"/>
    <p:sldId id="344" r:id="rId131"/>
    <p:sldId id="345" r:id="rId132"/>
    <p:sldId id="346" r:id="rId133"/>
    <p:sldId id="347" r:id="rId134"/>
    <p:sldId id="348" r:id="rId135"/>
    <p:sldId id="349" r:id="rId136"/>
    <p:sldId id="350" r:id="rId137"/>
    <p:sldId id="258" r:id="rId138"/>
    <p:sldId id="259" r:id="rId139"/>
    <p:sldId id="351" r:id="rId140"/>
    <p:sldId id="352" r:id="rId141"/>
    <p:sldId id="353" r:id="rId142"/>
    <p:sldId id="354" r:id="rId143"/>
    <p:sldId id="355" r:id="rId144"/>
    <p:sldId id="356" r:id="rId145"/>
    <p:sldId id="357" r:id="rId146"/>
    <p:sldId id="358" r:id="rId147"/>
    <p:sldId id="359" r:id="rId148"/>
    <p:sldId id="360" r:id="rId149"/>
    <p:sldId id="361" r:id="rId150"/>
    <p:sldId id="362" r:id="rId151"/>
    <p:sldId id="363" r:id="rId152"/>
    <p:sldId id="364" r:id="rId153"/>
    <p:sldId id="365" r:id="rId154"/>
    <p:sldId id="366" r:id="rId155"/>
    <p:sldId id="367" r:id="rId156"/>
    <p:sldId id="368" r:id="rId157"/>
    <p:sldId id="369" r:id="rId158"/>
    <p:sldId id="370" r:id="rId159"/>
    <p:sldId id="586" r:id="rId160"/>
    <p:sldId id="372" r:id="rId161"/>
    <p:sldId id="373" r:id="rId162"/>
    <p:sldId id="374" r:id="rId163"/>
    <p:sldId id="375" r:id="rId164"/>
    <p:sldId id="376" r:id="rId165"/>
    <p:sldId id="377" r:id="rId166"/>
    <p:sldId id="378" r:id="rId167"/>
    <p:sldId id="379" r:id="rId168"/>
    <p:sldId id="380" r:id="rId169"/>
    <p:sldId id="381" r:id="rId170"/>
    <p:sldId id="382" r:id="rId171"/>
    <p:sldId id="383" r:id="rId172"/>
    <p:sldId id="384" r:id="rId173"/>
    <p:sldId id="385" r:id="rId174"/>
    <p:sldId id="386" r:id="rId175"/>
    <p:sldId id="387" r:id="rId176"/>
    <p:sldId id="388" r:id="rId177"/>
    <p:sldId id="389" r:id="rId178"/>
    <p:sldId id="587" r:id="rId179"/>
    <p:sldId id="391" r:id="rId180"/>
    <p:sldId id="392" r:id="rId181"/>
    <p:sldId id="393" r:id="rId182"/>
    <p:sldId id="394" r:id="rId183"/>
    <p:sldId id="395" r:id="rId184"/>
    <p:sldId id="396" r:id="rId185"/>
    <p:sldId id="397" r:id="rId186"/>
    <p:sldId id="398" r:id="rId187"/>
    <p:sldId id="399" r:id="rId188"/>
    <p:sldId id="400" r:id="rId189"/>
    <p:sldId id="260" r:id="rId190"/>
    <p:sldId id="401" r:id="rId191"/>
    <p:sldId id="402" r:id="rId192"/>
    <p:sldId id="403" r:id="rId193"/>
    <p:sldId id="404" r:id="rId194"/>
    <p:sldId id="405" r:id="rId195"/>
    <p:sldId id="406" r:id="rId196"/>
    <p:sldId id="407" r:id="rId197"/>
    <p:sldId id="408" r:id="rId198"/>
    <p:sldId id="409" r:id="rId199"/>
    <p:sldId id="410" r:id="rId200"/>
    <p:sldId id="411" r:id="rId201"/>
    <p:sldId id="412" r:id="rId202"/>
    <p:sldId id="413" r:id="rId203"/>
    <p:sldId id="414" r:id="rId204"/>
    <p:sldId id="415" r:id="rId205"/>
    <p:sldId id="416" r:id="rId206"/>
    <p:sldId id="584" r:id="rId207"/>
    <p:sldId id="418" r:id="rId208"/>
    <p:sldId id="588" r:id="rId209"/>
    <p:sldId id="589" r:id="rId210"/>
    <p:sldId id="590" r:id="rId211"/>
    <p:sldId id="591" r:id="rId212"/>
    <p:sldId id="592" r:id="rId213"/>
    <p:sldId id="593" r:id="rId214"/>
    <p:sldId id="594" r:id="rId215"/>
    <p:sldId id="595" r:id="rId216"/>
    <p:sldId id="596" r:id="rId217"/>
    <p:sldId id="597" r:id="rId218"/>
    <p:sldId id="598" r:id="rId219"/>
    <p:sldId id="599" r:id="rId220"/>
    <p:sldId id="600" r:id="rId221"/>
    <p:sldId id="601" r:id="rId222"/>
    <p:sldId id="602" r:id="rId223"/>
    <p:sldId id="434" r:id="rId224"/>
    <p:sldId id="435" r:id="rId225"/>
    <p:sldId id="436" r:id="rId226"/>
    <p:sldId id="437" r:id="rId227"/>
    <p:sldId id="438" r:id="rId228"/>
    <p:sldId id="439" r:id="rId229"/>
    <p:sldId id="440" r:id="rId230"/>
    <p:sldId id="441" r:id="rId231"/>
    <p:sldId id="442" r:id="rId232"/>
    <p:sldId id="443" r:id="rId233"/>
    <p:sldId id="444" r:id="rId234"/>
    <p:sldId id="445" r:id="rId235"/>
    <p:sldId id="446" r:id="rId236"/>
    <p:sldId id="447" r:id="rId237"/>
    <p:sldId id="448" r:id="rId238"/>
    <p:sldId id="449" r:id="rId239"/>
    <p:sldId id="604" r:id="rId240"/>
    <p:sldId id="603" r:id="rId241"/>
    <p:sldId id="452" r:id="rId242"/>
    <p:sldId id="453" r:id="rId243"/>
    <p:sldId id="454" r:id="rId244"/>
    <p:sldId id="455" r:id="rId245"/>
    <p:sldId id="456" r:id="rId246"/>
    <p:sldId id="457" r:id="rId247"/>
    <p:sldId id="458" r:id="rId248"/>
    <p:sldId id="459" r:id="rId249"/>
    <p:sldId id="460" r:id="rId250"/>
    <p:sldId id="461" r:id="rId251"/>
    <p:sldId id="605" r:id="rId252"/>
    <p:sldId id="606" r:id="rId253"/>
    <p:sldId id="464" r:id="rId254"/>
    <p:sldId id="465" r:id="rId255"/>
    <p:sldId id="466" r:id="rId256"/>
    <p:sldId id="261" r:id="rId257"/>
    <p:sldId id="262" r:id="rId258"/>
    <p:sldId id="468" r:id="rId259"/>
    <p:sldId id="469" r:id="rId260"/>
    <p:sldId id="470" r:id="rId261"/>
    <p:sldId id="471" r:id="rId262"/>
    <p:sldId id="472" r:id="rId263"/>
    <p:sldId id="473" r:id="rId264"/>
    <p:sldId id="474" r:id="rId265"/>
    <p:sldId id="475" r:id="rId266"/>
    <p:sldId id="476" r:id="rId267"/>
    <p:sldId id="477" r:id="rId268"/>
    <p:sldId id="478" r:id="rId269"/>
    <p:sldId id="479" r:id="rId270"/>
    <p:sldId id="480" r:id="rId271"/>
    <p:sldId id="481" r:id="rId272"/>
    <p:sldId id="482" r:id="rId273"/>
    <p:sldId id="483" r:id="rId274"/>
    <p:sldId id="484" r:id="rId275"/>
    <p:sldId id="485" r:id="rId276"/>
    <p:sldId id="486" r:id="rId277"/>
    <p:sldId id="487" r:id="rId278"/>
    <p:sldId id="488" r:id="rId279"/>
    <p:sldId id="608" r:id="rId280"/>
    <p:sldId id="490" r:id="rId281"/>
    <p:sldId id="491" r:id="rId282"/>
    <p:sldId id="492" r:id="rId283"/>
    <p:sldId id="493" r:id="rId284"/>
    <p:sldId id="494" r:id="rId285"/>
    <p:sldId id="495" r:id="rId286"/>
    <p:sldId id="496" r:id="rId287"/>
    <p:sldId id="497" r:id="rId288"/>
    <p:sldId id="498" r:id="rId289"/>
    <p:sldId id="499" r:id="rId290"/>
    <p:sldId id="609" r:id="rId291"/>
    <p:sldId id="501" r:id="rId292"/>
    <p:sldId id="502" r:id="rId293"/>
    <p:sldId id="503" r:id="rId294"/>
    <p:sldId id="504" r:id="rId295"/>
    <p:sldId id="505" r:id="rId296"/>
    <p:sldId id="506" r:id="rId297"/>
    <p:sldId id="507" r:id="rId298"/>
    <p:sldId id="508" r:id="rId299"/>
    <p:sldId id="509" r:id="rId300"/>
    <p:sldId id="510" r:id="rId301"/>
    <p:sldId id="511" r:id="rId302"/>
    <p:sldId id="512" r:id="rId303"/>
    <p:sldId id="513" r:id="rId304"/>
    <p:sldId id="514" r:id="rId305"/>
    <p:sldId id="515" r:id="rId306"/>
    <p:sldId id="516" r:id="rId307"/>
    <p:sldId id="517" r:id="rId308"/>
    <p:sldId id="518" r:id="rId309"/>
    <p:sldId id="519" r:id="rId310"/>
    <p:sldId id="610" r:id="rId311"/>
    <p:sldId id="521" r:id="rId312"/>
    <p:sldId id="522" r:id="rId313"/>
    <p:sldId id="523" r:id="rId314"/>
    <p:sldId id="524" r:id="rId315"/>
    <p:sldId id="525" r:id="rId316"/>
    <p:sldId id="526" r:id="rId317"/>
    <p:sldId id="527" r:id="rId318"/>
    <p:sldId id="528" r:id="rId319"/>
    <p:sldId id="529" r:id="rId320"/>
    <p:sldId id="530" r:id="rId321"/>
    <p:sldId id="531" r:id="rId322"/>
    <p:sldId id="532" r:id="rId323"/>
    <p:sldId id="533" r:id="rId324"/>
    <p:sldId id="534" r:id="rId325"/>
    <p:sldId id="535" r:id="rId326"/>
    <p:sldId id="536" r:id="rId327"/>
    <p:sldId id="537" r:id="rId328"/>
    <p:sldId id="538" r:id="rId329"/>
    <p:sldId id="539" r:id="rId330"/>
    <p:sldId id="540" r:id="rId331"/>
    <p:sldId id="611" r:id="rId332"/>
    <p:sldId id="542" r:id="rId333"/>
    <p:sldId id="568" r:id="rId334"/>
    <p:sldId id="569" r:id="rId335"/>
    <p:sldId id="545" r:id="rId336"/>
    <p:sldId id="585" r:id="rId337"/>
    <p:sldId id="547" r:id="rId338"/>
    <p:sldId id="548" r:id="rId339"/>
    <p:sldId id="549" r:id="rId340"/>
    <p:sldId id="550" r:id="rId341"/>
    <p:sldId id="551" r:id="rId342"/>
    <p:sldId id="552" r:id="rId343"/>
    <p:sldId id="553" r:id="rId344"/>
    <p:sldId id="554" r:id="rId345"/>
    <p:sldId id="555" r:id="rId346"/>
    <p:sldId id="556" r:id="rId347"/>
    <p:sldId id="557" r:id="rId348"/>
    <p:sldId id="558" r:id="rId349"/>
    <p:sldId id="559" r:id="rId350"/>
    <p:sldId id="560" r:id="rId351"/>
    <p:sldId id="561" r:id="rId352"/>
    <p:sldId id="562" r:id="rId353"/>
    <p:sldId id="563" r:id="rId354"/>
    <p:sldId id="564" r:id="rId355"/>
    <p:sldId id="565" r:id="rId356"/>
    <p:sldId id="612" r:id="rId357"/>
    <p:sldId id="567" r:id="rId358"/>
    <p:sldId id="582" r:id="rId359"/>
    <p:sldId id="583" r:id="rId360"/>
    <p:sldId id="572" r:id="rId361"/>
    <p:sldId id="573" r:id="rId362"/>
    <p:sldId id="574" r:id="rId363"/>
    <p:sldId id="575" r:id="rId364"/>
    <p:sldId id="576" r:id="rId365"/>
    <p:sldId id="577" r:id="rId366"/>
    <p:sldId id="578" r:id="rId367"/>
    <p:sldId id="579" r:id="rId368"/>
    <p:sldId id="580" r:id="rId369"/>
    <p:sldId id="581" r:id="rId370"/>
    <p:sldId id="275" r:id="rId371"/>
    <p:sldId id="274" r:id="rId3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31" autoAdjust="0"/>
    <p:restoredTop sz="94660"/>
  </p:normalViewPr>
  <p:slideViewPr>
    <p:cSldViewPr snapToGrid="0">
      <p:cViewPr varScale="1">
        <p:scale>
          <a:sx n="88" d="100"/>
          <a:sy n="88" d="100"/>
        </p:scale>
        <p:origin x="-120" y="-1344"/>
      </p:cViewPr>
      <p:guideLst>
        <p:guide orient="horz" pos="2160"/>
        <p:guide pos="2880"/>
      </p:guideLst>
    </p:cSldViewPr>
  </p:slideViewPr>
  <p:notesTextViewPr>
    <p:cViewPr>
      <p:scale>
        <a:sx n="1" d="1"/>
        <a:sy n="1" d="1"/>
      </p:scale>
      <p:origin x="0" y="0"/>
    </p:cViewPr>
  </p:notesTextViewPr>
  <p:sorterViewPr>
    <p:cViewPr>
      <p:scale>
        <a:sx n="70" d="100"/>
        <a:sy n="70" d="100"/>
      </p:scale>
      <p:origin x="0" y="5096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48.xml"/><Relationship Id="rId107" Type="http://schemas.openxmlformats.org/officeDocument/2006/relationships/slide" Target="slides/slide49.xml"/><Relationship Id="rId108" Type="http://schemas.openxmlformats.org/officeDocument/2006/relationships/slide" Target="slides/slide50.xml"/><Relationship Id="rId109" Type="http://schemas.openxmlformats.org/officeDocument/2006/relationships/slide" Target="slides/slide51.xml"/><Relationship Id="rId345" Type="http://schemas.openxmlformats.org/officeDocument/2006/relationships/slide" Target="slides/slide287.xml"/><Relationship Id="rId346" Type="http://schemas.openxmlformats.org/officeDocument/2006/relationships/slide" Target="slides/slide288.xml"/><Relationship Id="rId347" Type="http://schemas.openxmlformats.org/officeDocument/2006/relationships/slide" Target="slides/slide289.xml"/><Relationship Id="rId348" Type="http://schemas.openxmlformats.org/officeDocument/2006/relationships/slide" Target="slides/slide290.xml"/><Relationship Id="rId349" Type="http://schemas.openxmlformats.org/officeDocument/2006/relationships/slide" Target="slides/slide291.xml"/><Relationship Id="rId70" Type="http://schemas.openxmlformats.org/officeDocument/2006/relationships/slide" Target="slides/slide12.xml"/><Relationship Id="rId71" Type="http://schemas.openxmlformats.org/officeDocument/2006/relationships/slide" Target="slides/slide13.xml"/><Relationship Id="rId72" Type="http://schemas.openxmlformats.org/officeDocument/2006/relationships/slide" Target="slides/slide14.xml"/><Relationship Id="rId73" Type="http://schemas.openxmlformats.org/officeDocument/2006/relationships/slide" Target="slides/slide15.xml"/><Relationship Id="rId74" Type="http://schemas.openxmlformats.org/officeDocument/2006/relationships/slide" Target="slides/slide16.xml"/><Relationship Id="rId75" Type="http://schemas.openxmlformats.org/officeDocument/2006/relationships/slide" Target="slides/slide17.xml"/><Relationship Id="rId76" Type="http://schemas.openxmlformats.org/officeDocument/2006/relationships/slide" Target="slides/slide18.xml"/><Relationship Id="rId77" Type="http://schemas.openxmlformats.org/officeDocument/2006/relationships/slide" Target="slides/slide19.xml"/><Relationship Id="rId78" Type="http://schemas.openxmlformats.org/officeDocument/2006/relationships/slide" Target="slides/slide20.xml"/><Relationship Id="rId79" Type="http://schemas.openxmlformats.org/officeDocument/2006/relationships/slide" Target="slides/slide21.xml"/><Relationship Id="rId170" Type="http://schemas.openxmlformats.org/officeDocument/2006/relationships/slide" Target="slides/slide112.xml"/><Relationship Id="rId171" Type="http://schemas.openxmlformats.org/officeDocument/2006/relationships/slide" Target="slides/slide113.xml"/><Relationship Id="rId172" Type="http://schemas.openxmlformats.org/officeDocument/2006/relationships/slide" Target="slides/slide114.xml"/><Relationship Id="rId173" Type="http://schemas.openxmlformats.org/officeDocument/2006/relationships/slide" Target="slides/slide115.xml"/><Relationship Id="rId174" Type="http://schemas.openxmlformats.org/officeDocument/2006/relationships/slide" Target="slides/slide116.xml"/><Relationship Id="rId175" Type="http://schemas.openxmlformats.org/officeDocument/2006/relationships/slide" Target="slides/slide117.xml"/><Relationship Id="rId176" Type="http://schemas.openxmlformats.org/officeDocument/2006/relationships/slide" Target="slides/slide118.xml"/><Relationship Id="rId177" Type="http://schemas.openxmlformats.org/officeDocument/2006/relationships/slide" Target="slides/slide119.xml"/><Relationship Id="rId178" Type="http://schemas.openxmlformats.org/officeDocument/2006/relationships/slide" Target="slides/slide120.xml"/><Relationship Id="rId179" Type="http://schemas.openxmlformats.org/officeDocument/2006/relationships/slide" Target="slides/slide121.xml"/><Relationship Id="rId260" Type="http://schemas.openxmlformats.org/officeDocument/2006/relationships/slide" Target="slides/slide20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203.xml"/><Relationship Id="rId262" Type="http://schemas.openxmlformats.org/officeDocument/2006/relationships/slide" Target="slides/slide204.xml"/><Relationship Id="rId263" Type="http://schemas.openxmlformats.org/officeDocument/2006/relationships/slide" Target="slides/slide205.xml"/><Relationship Id="rId264" Type="http://schemas.openxmlformats.org/officeDocument/2006/relationships/slide" Target="slides/slide206.xml"/><Relationship Id="rId110" Type="http://schemas.openxmlformats.org/officeDocument/2006/relationships/slide" Target="slides/slide52.xml"/><Relationship Id="rId111" Type="http://schemas.openxmlformats.org/officeDocument/2006/relationships/slide" Target="slides/slide53.xml"/><Relationship Id="rId112" Type="http://schemas.openxmlformats.org/officeDocument/2006/relationships/slide" Target="slides/slide54.xml"/><Relationship Id="rId113" Type="http://schemas.openxmlformats.org/officeDocument/2006/relationships/slide" Target="slides/slide55.xml"/><Relationship Id="rId114" Type="http://schemas.openxmlformats.org/officeDocument/2006/relationships/slide" Target="slides/slide56.xml"/><Relationship Id="rId115" Type="http://schemas.openxmlformats.org/officeDocument/2006/relationships/slide" Target="slides/slide57.xml"/><Relationship Id="rId116" Type="http://schemas.openxmlformats.org/officeDocument/2006/relationships/slide" Target="slides/slide58.xml"/><Relationship Id="rId117" Type="http://schemas.openxmlformats.org/officeDocument/2006/relationships/slide" Target="slides/slide59.xml"/><Relationship Id="rId118" Type="http://schemas.openxmlformats.org/officeDocument/2006/relationships/slide" Target="slides/slide60.xml"/><Relationship Id="rId119" Type="http://schemas.openxmlformats.org/officeDocument/2006/relationships/slide" Target="slides/slide61.xml"/><Relationship Id="rId200" Type="http://schemas.openxmlformats.org/officeDocument/2006/relationships/slide" Target="slides/slide142.xml"/><Relationship Id="rId201" Type="http://schemas.openxmlformats.org/officeDocument/2006/relationships/slide" Target="slides/slide143.xml"/><Relationship Id="rId202" Type="http://schemas.openxmlformats.org/officeDocument/2006/relationships/slide" Target="slides/slide144.xml"/><Relationship Id="rId203" Type="http://schemas.openxmlformats.org/officeDocument/2006/relationships/slide" Target="slides/slide145.xml"/><Relationship Id="rId204" Type="http://schemas.openxmlformats.org/officeDocument/2006/relationships/slide" Target="slides/slide146.xml"/><Relationship Id="rId205" Type="http://schemas.openxmlformats.org/officeDocument/2006/relationships/slide" Target="slides/slide147.xml"/><Relationship Id="rId206" Type="http://schemas.openxmlformats.org/officeDocument/2006/relationships/slide" Target="slides/slide148.xml"/><Relationship Id="rId207" Type="http://schemas.openxmlformats.org/officeDocument/2006/relationships/slide" Target="slides/slide149.xml"/><Relationship Id="rId208" Type="http://schemas.openxmlformats.org/officeDocument/2006/relationships/slide" Target="slides/slide150.xml"/><Relationship Id="rId209" Type="http://schemas.openxmlformats.org/officeDocument/2006/relationships/slide" Target="slides/slide151.xml"/><Relationship Id="rId265" Type="http://schemas.openxmlformats.org/officeDocument/2006/relationships/slide" Target="slides/slide207.xml"/><Relationship Id="rId266" Type="http://schemas.openxmlformats.org/officeDocument/2006/relationships/slide" Target="slides/slide208.xml"/><Relationship Id="rId267" Type="http://schemas.openxmlformats.org/officeDocument/2006/relationships/slide" Target="slides/slide209.xml"/><Relationship Id="rId268" Type="http://schemas.openxmlformats.org/officeDocument/2006/relationships/slide" Target="slides/slide210.xml"/><Relationship Id="rId269" Type="http://schemas.openxmlformats.org/officeDocument/2006/relationships/slide" Target="slides/slide211.xml"/><Relationship Id="rId350" Type="http://schemas.openxmlformats.org/officeDocument/2006/relationships/slide" Target="slides/slide292.xml"/><Relationship Id="rId351" Type="http://schemas.openxmlformats.org/officeDocument/2006/relationships/slide" Target="slides/slide293.xml"/><Relationship Id="rId352" Type="http://schemas.openxmlformats.org/officeDocument/2006/relationships/slide" Target="slides/slide294.xml"/><Relationship Id="rId353" Type="http://schemas.openxmlformats.org/officeDocument/2006/relationships/slide" Target="slides/slide295.xml"/><Relationship Id="rId354" Type="http://schemas.openxmlformats.org/officeDocument/2006/relationships/slide" Target="slides/slide296.xml"/><Relationship Id="rId355" Type="http://schemas.openxmlformats.org/officeDocument/2006/relationships/slide" Target="slides/slide297.xml"/><Relationship Id="rId356" Type="http://schemas.openxmlformats.org/officeDocument/2006/relationships/slide" Target="slides/slide298.xml"/><Relationship Id="rId357" Type="http://schemas.openxmlformats.org/officeDocument/2006/relationships/slide" Target="slides/slide299.xml"/><Relationship Id="rId358" Type="http://schemas.openxmlformats.org/officeDocument/2006/relationships/slide" Target="slides/slide30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59" Type="http://schemas.openxmlformats.org/officeDocument/2006/relationships/slide" Target="slides/slide301.xml"/><Relationship Id="rId80" Type="http://schemas.openxmlformats.org/officeDocument/2006/relationships/slide" Target="slides/slide22.xml"/><Relationship Id="rId81" Type="http://schemas.openxmlformats.org/officeDocument/2006/relationships/slide" Target="slides/slide23.xml"/><Relationship Id="rId82" Type="http://schemas.openxmlformats.org/officeDocument/2006/relationships/slide" Target="slides/slide24.xml"/><Relationship Id="rId83" Type="http://schemas.openxmlformats.org/officeDocument/2006/relationships/slide" Target="slides/slide25.xml"/><Relationship Id="rId84" Type="http://schemas.openxmlformats.org/officeDocument/2006/relationships/slide" Target="slides/slide26.xml"/><Relationship Id="rId85" Type="http://schemas.openxmlformats.org/officeDocument/2006/relationships/slide" Target="slides/slide27.xml"/><Relationship Id="rId86" Type="http://schemas.openxmlformats.org/officeDocument/2006/relationships/slide" Target="slides/slide28.xml"/><Relationship Id="rId87" Type="http://schemas.openxmlformats.org/officeDocument/2006/relationships/slide" Target="slides/slide29.xml"/><Relationship Id="rId88" Type="http://schemas.openxmlformats.org/officeDocument/2006/relationships/slide" Target="slides/slide30.xml"/><Relationship Id="rId89" Type="http://schemas.openxmlformats.org/officeDocument/2006/relationships/slide" Target="slides/slide31.xml"/><Relationship Id="rId180" Type="http://schemas.openxmlformats.org/officeDocument/2006/relationships/slide" Target="slides/slide122.xml"/><Relationship Id="rId181" Type="http://schemas.openxmlformats.org/officeDocument/2006/relationships/slide" Target="slides/slide123.xml"/><Relationship Id="rId182" Type="http://schemas.openxmlformats.org/officeDocument/2006/relationships/slide" Target="slides/slide124.xml"/><Relationship Id="rId183" Type="http://schemas.openxmlformats.org/officeDocument/2006/relationships/slide" Target="slides/slide125.xml"/><Relationship Id="rId184" Type="http://schemas.openxmlformats.org/officeDocument/2006/relationships/slide" Target="slides/slide126.xml"/><Relationship Id="rId185" Type="http://schemas.openxmlformats.org/officeDocument/2006/relationships/slide" Target="slides/slide127.xml"/><Relationship Id="rId186" Type="http://schemas.openxmlformats.org/officeDocument/2006/relationships/slide" Target="slides/slide128.xml"/><Relationship Id="rId187" Type="http://schemas.openxmlformats.org/officeDocument/2006/relationships/slide" Target="slides/slide129.xml"/><Relationship Id="rId188" Type="http://schemas.openxmlformats.org/officeDocument/2006/relationships/slide" Target="slides/slide130.xml"/><Relationship Id="rId189" Type="http://schemas.openxmlformats.org/officeDocument/2006/relationships/slide" Target="slides/slide131.xml"/><Relationship Id="rId270" Type="http://schemas.openxmlformats.org/officeDocument/2006/relationships/slide" Target="slides/slide21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213.xml"/><Relationship Id="rId272" Type="http://schemas.openxmlformats.org/officeDocument/2006/relationships/slide" Target="slides/slide214.xml"/><Relationship Id="rId273" Type="http://schemas.openxmlformats.org/officeDocument/2006/relationships/slide" Target="slides/slide215.xml"/><Relationship Id="rId274" Type="http://schemas.openxmlformats.org/officeDocument/2006/relationships/slide" Target="slides/slide216.xml"/><Relationship Id="rId120" Type="http://schemas.openxmlformats.org/officeDocument/2006/relationships/slide" Target="slides/slide62.xml"/><Relationship Id="rId121" Type="http://schemas.openxmlformats.org/officeDocument/2006/relationships/slide" Target="slides/slide63.xml"/><Relationship Id="rId122" Type="http://schemas.openxmlformats.org/officeDocument/2006/relationships/slide" Target="slides/slide64.xml"/><Relationship Id="rId123" Type="http://schemas.openxmlformats.org/officeDocument/2006/relationships/slide" Target="slides/slide65.xml"/><Relationship Id="rId124" Type="http://schemas.openxmlformats.org/officeDocument/2006/relationships/slide" Target="slides/slide66.xml"/><Relationship Id="rId125" Type="http://schemas.openxmlformats.org/officeDocument/2006/relationships/slide" Target="slides/slide67.xml"/><Relationship Id="rId126" Type="http://schemas.openxmlformats.org/officeDocument/2006/relationships/slide" Target="slides/slide68.xml"/><Relationship Id="rId127" Type="http://schemas.openxmlformats.org/officeDocument/2006/relationships/slide" Target="slides/slide69.xml"/><Relationship Id="rId128" Type="http://schemas.openxmlformats.org/officeDocument/2006/relationships/slide" Target="slides/slide70.xml"/><Relationship Id="rId129" Type="http://schemas.openxmlformats.org/officeDocument/2006/relationships/slide" Target="slides/slide71.xml"/><Relationship Id="rId210" Type="http://schemas.openxmlformats.org/officeDocument/2006/relationships/slide" Target="slides/slide152.xml"/><Relationship Id="rId211" Type="http://schemas.openxmlformats.org/officeDocument/2006/relationships/slide" Target="slides/slide153.xml"/><Relationship Id="rId212" Type="http://schemas.openxmlformats.org/officeDocument/2006/relationships/slide" Target="slides/slide154.xml"/><Relationship Id="rId213" Type="http://schemas.openxmlformats.org/officeDocument/2006/relationships/slide" Target="slides/slide155.xml"/><Relationship Id="rId214" Type="http://schemas.openxmlformats.org/officeDocument/2006/relationships/slide" Target="slides/slide156.xml"/><Relationship Id="rId215" Type="http://schemas.openxmlformats.org/officeDocument/2006/relationships/slide" Target="slides/slide157.xml"/><Relationship Id="rId216" Type="http://schemas.openxmlformats.org/officeDocument/2006/relationships/slide" Target="slides/slide158.xml"/><Relationship Id="rId217" Type="http://schemas.openxmlformats.org/officeDocument/2006/relationships/slide" Target="slides/slide159.xml"/><Relationship Id="rId218" Type="http://schemas.openxmlformats.org/officeDocument/2006/relationships/slide" Target="slides/slide160.xml"/><Relationship Id="rId219" Type="http://schemas.openxmlformats.org/officeDocument/2006/relationships/slide" Target="slides/slide161.xml"/><Relationship Id="rId275" Type="http://schemas.openxmlformats.org/officeDocument/2006/relationships/slide" Target="slides/slide217.xml"/><Relationship Id="rId276" Type="http://schemas.openxmlformats.org/officeDocument/2006/relationships/slide" Target="slides/slide218.xml"/><Relationship Id="rId277" Type="http://schemas.openxmlformats.org/officeDocument/2006/relationships/slide" Target="slides/slide219.xml"/><Relationship Id="rId278" Type="http://schemas.openxmlformats.org/officeDocument/2006/relationships/slide" Target="slides/slide220.xml"/><Relationship Id="rId279" Type="http://schemas.openxmlformats.org/officeDocument/2006/relationships/slide" Target="slides/slide221.xml"/><Relationship Id="rId300" Type="http://schemas.openxmlformats.org/officeDocument/2006/relationships/slide" Target="slides/slide242.xml"/><Relationship Id="rId301" Type="http://schemas.openxmlformats.org/officeDocument/2006/relationships/slide" Target="slides/slide243.xml"/><Relationship Id="rId302" Type="http://schemas.openxmlformats.org/officeDocument/2006/relationships/slide" Target="slides/slide244.xml"/><Relationship Id="rId303" Type="http://schemas.openxmlformats.org/officeDocument/2006/relationships/slide" Target="slides/slide245.xml"/><Relationship Id="rId304" Type="http://schemas.openxmlformats.org/officeDocument/2006/relationships/slide" Target="slides/slide246.xml"/><Relationship Id="rId305" Type="http://schemas.openxmlformats.org/officeDocument/2006/relationships/slide" Target="slides/slide247.xml"/><Relationship Id="rId306" Type="http://schemas.openxmlformats.org/officeDocument/2006/relationships/slide" Target="slides/slide248.xml"/><Relationship Id="rId307" Type="http://schemas.openxmlformats.org/officeDocument/2006/relationships/slide" Target="slides/slide249.xml"/><Relationship Id="rId308" Type="http://schemas.openxmlformats.org/officeDocument/2006/relationships/slide" Target="slides/slide250.xml"/><Relationship Id="rId309" Type="http://schemas.openxmlformats.org/officeDocument/2006/relationships/slide" Target="slides/slide251.xml"/><Relationship Id="rId360" Type="http://schemas.openxmlformats.org/officeDocument/2006/relationships/slide" Target="slides/slide302.xml"/><Relationship Id="rId361" Type="http://schemas.openxmlformats.org/officeDocument/2006/relationships/slide" Target="slides/slide303.xml"/><Relationship Id="rId362" Type="http://schemas.openxmlformats.org/officeDocument/2006/relationships/slide" Target="slides/slide304.xml"/><Relationship Id="rId363" Type="http://schemas.openxmlformats.org/officeDocument/2006/relationships/slide" Target="slides/slide305.xml"/><Relationship Id="rId364" Type="http://schemas.openxmlformats.org/officeDocument/2006/relationships/slide" Target="slides/slide306.xml"/><Relationship Id="rId365" Type="http://schemas.openxmlformats.org/officeDocument/2006/relationships/slide" Target="slides/slide307.xml"/><Relationship Id="rId366" Type="http://schemas.openxmlformats.org/officeDocument/2006/relationships/slide" Target="slides/slide308.xml"/><Relationship Id="rId367" Type="http://schemas.openxmlformats.org/officeDocument/2006/relationships/slide" Target="slides/slide309.xml"/><Relationship Id="rId368" Type="http://schemas.openxmlformats.org/officeDocument/2006/relationships/slide" Target="slides/slide310.xml"/><Relationship Id="rId369" Type="http://schemas.openxmlformats.org/officeDocument/2006/relationships/slide" Target="slides/slide311.xml"/><Relationship Id="rId90" Type="http://schemas.openxmlformats.org/officeDocument/2006/relationships/slide" Target="slides/slide32.xml"/><Relationship Id="rId91" Type="http://schemas.openxmlformats.org/officeDocument/2006/relationships/slide" Target="slides/slide33.xml"/><Relationship Id="rId92" Type="http://schemas.openxmlformats.org/officeDocument/2006/relationships/slide" Target="slides/slide34.xml"/><Relationship Id="rId93" Type="http://schemas.openxmlformats.org/officeDocument/2006/relationships/slide" Target="slides/slide35.xml"/><Relationship Id="rId94" Type="http://schemas.openxmlformats.org/officeDocument/2006/relationships/slide" Target="slides/slide36.xml"/><Relationship Id="rId95" Type="http://schemas.openxmlformats.org/officeDocument/2006/relationships/slide" Target="slides/slide37.xml"/><Relationship Id="rId96" Type="http://schemas.openxmlformats.org/officeDocument/2006/relationships/slide" Target="slides/slide38.xml"/><Relationship Id="rId97" Type="http://schemas.openxmlformats.org/officeDocument/2006/relationships/slide" Target="slides/slide39.xml"/><Relationship Id="rId98" Type="http://schemas.openxmlformats.org/officeDocument/2006/relationships/slide" Target="slides/slide40.xml"/><Relationship Id="rId99" Type="http://schemas.openxmlformats.org/officeDocument/2006/relationships/slide" Target="slides/slide41.xml"/><Relationship Id="rId190" Type="http://schemas.openxmlformats.org/officeDocument/2006/relationships/slide" Target="slides/slide132.xml"/><Relationship Id="rId191" Type="http://schemas.openxmlformats.org/officeDocument/2006/relationships/slide" Target="slides/slide133.xml"/><Relationship Id="rId192" Type="http://schemas.openxmlformats.org/officeDocument/2006/relationships/slide" Target="slides/slide134.xml"/><Relationship Id="rId193" Type="http://schemas.openxmlformats.org/officeDocument/2006/relationships/slide" Target="slides/slide135.xml"/><Relationship Id="rId194" Type="http://schemas.openxmlformats.org/officeDocument/2006/relationships/slide" Target="slides/slide136.xml"/><Relationship Id="rId195" Type="http://schemas.openxmlformats.org/officeDocument/2006/relationships/slide" Target="slides/slide137.xml"/><Relationship Id="rId196" Type="http://schemas.openxmlformats.org/officeDocument/2006/relationships/slide" Target="slides/slide138.xml"/><Relationship Id="rId197" Type="http://schemas.openxmlformats.org/officeDocument/2006/relationships/slide" Target="slides/slide139.xml"/><Relationship Id="rId198" Type="http://schemas.openxmlformats.org/officeDocument/2006/relationships/slide" Target="slides/slide140.xml"/><Relationship Id="rId199" Type="http://schemas.openxmlformats.org/officeDocument/2006/relationships/slide" Target="slides/slide141.xml"/><Relationship Id="rId280" Type="http://schemas.openxmlformats.org/officeDocument/2006/relationships/slide" Target="slides/slide22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223.xml"/><Relationship Id="rId282" Type="http://schemas.openxmlformats.org/officeDocument/2006/relationships/slide" Target="slides/slide224.xml"/><Relationship Id="rId283" Type="http://schemas.openxmlformats.org/officeDocument/2006/relationships/slide" Target="slides/slide225.xml"/><Relationship Id="rId284" Type="http://schemas.openxmlformats.org/officeDocument/2006/relationships/slide" Target="slides/slide226.xml"/><Relationship Id="rId130" Type="http://schemas.openxmlformats.org/officeDocument/2006/relationships/slide" Target="slides/slide72.xml"/><Relationship Id="rId131" Type="http://schemas.openxmlformats.org/officeDocument/2006/relationships/slide" Target="slides/slide73.xml"/><Relationship Id="rId132" Type="http://schemas.openxmlformats.org/officeDocument/2006/relationships/slide" Target="slides/slide74.xml"/><Relationship Id="rId133" Type="http://schemas.openxmlformats.org/officeDocument/2006/relationships/slide" Target="slides/slide75.xml"/><Relationship Id="rId220" Type="http://schemas.openxmlformats.org/officeDocument/2006/relationships/slide" Target="slides/slide162.xml"/><Relationship Id="rId221" Type="http://schemas.openxmlformats.org/officeDocument/2006/relationships/slide" Target="slides/slide163.xml"/><Relationship Id="rId222" Type="http://schemas.openxmlformats.org/officeDocument/2006/relationships/slide" Target="slides/slide164.xml"/><Relationship Id="rId223" Type="http://schemas.openxmlformats.org/officeDocument/2006/relationships/slide" Target="slides/slide165.xml"/><Relationship Id="rId224" Type="http://schemas.openxmlformats.org/officeDocument/2006/relationships/slide" Target="slides/slide166.xml"/><Relationship Id="rId225" Type="http://schemas.openxmlformats.org/officeDocument/2006/relationships/slide" Target="slides/slide167.xml"/><Relationship Id="rId226" Type="http://schemas.openxmlformats.org/officeDocument/2006/relationships/slide" Target="slides/slide168.xml"/><Relationship Id="rId227" Type="http://schemas.openxmlformats.org/officeDocument/2006/relationships/slide" Target="slides/slide169.xml"/><Relationship Id="rId228" Type="http://schemas.openxmlformats.org/officeDocument/2006/relationships/slide" Target="slides/slide170.xml"/><Relationship Id="rId229" Type="http://schemas.openxmlformats.org/officeDocument/2006/relationships/slide" Target="slides/slide171.xml"/><Relationship Id="rId134" Type="http://schemas.openxmlformats.org/officeDocument/2006/relationships/slide" Target="slides/slide76.xml"/><Relationship Id="rId135" Type="http://schemas.openxmlformats.org/officeDocument/2006/relationships/slide" Target="slides/slide77.xml"/><Relationship Id="rId136" Type="http://schemas.openxmlformats.org/officeDocument/2006/relationships/slide" Target="slides/slide78.xml"/><Relationship Id="rId137" Type="http://schemas.openxmlformats.org/officeDocument/2006/relationships/slide" Target="slides/slide79.xml"/><Relationship Id="rId138" Type="http://schemas.openxmlformats.org/officeDocument/2006/relationships/slide" Target="slides/slide80.xml"/><Relationship Id="rId139" Type="http://schemas.openxmlformats.org/officeDocument/2006/relationships/slide" Target="slides/slide81.xml"/><Relationship Id="rId285" Type="http://schemas.openxmlformats.org/officeDocument/2006/relationships/slide" Target="slides/slide227.xml"/><Relationship Id="rId286" Type="http://schemas.openxmlformats.org/officeDocument/2006/relationships/slide" Target="slides/slide228.xml"/><Relationship Id="rId287" Type="http://schemas.openxmlformats.org/officeDocument/2006/relationships/slide" Target="slides/slide229.xml"/><Relationship Id="rId288" Type="http://schemas.openxmlformats.org/officeDocument/2006/relationships/slide" Target="slides/slide230.xml"/><Relationship Id="rId289" Type="http://schemas.openxmlformats.org/officeDocument/2006/relationships/slide" Target="slides/slide231.xml"/><Relationship Id="rId310" Type="http://schemas.openxmlformats.org/officeDocument/2006/relationships/slide" Target="slides/slide252.xml"/><Relationship Id="rId311" Type="http://schemas.openxmlformats.org/officeDocument/2006/relationships/slide" Target="slides/slide253.xml"/><Relationship Id="rId312" Type="http://schemas.openxmlformats.org/officeDocument/2006/relationships/slide" Target="slides/slide254.xml"/><Relationship Id="rId313" Type="http://schemas.openxmlformats.org/officeDocument/2006/relationships/slide" Target="slides/slide255.xml"/><Relationship Id="rId314" Type="http://schemas.openxmlformats.org/officeDocument/2006/relationships/slide" Target="slides/slide256.xml"/><Relationship Id="rId315" Type="http://schemas.openxmlformats.org/officeDocument/2006/relationships/slide" Target="slides/slide257.xml"/><Relationship Id="rId316" Type="http://schemas.openxmlformats.org/officeDocument/2006/relationships/slide" Target="slides/slide258.xml"/><Relationship Id="rId317" Type="http://schemas.openxmlformats.org/officeDocument/2006/relationships/slide" Target="slides/slide259.xml"/><Relationship Id="rId318" Type="http://schemas.openxmlformats.org/officeDocument/2006/relationships/slide" Target="slides/slide260.xml"/><Relationship Id="rId319" Type="http://schemas.openxmlformats.org/officeDocument/2006/relationships/slide" Target="slides/slide261.xml"/><Relationship Id="rId370" Type="http://schemas.openxmlformats.org/officeDocument/2006/relationships/slide" Target="slides/slide312.xml"/><Relationship Id="rId371" Type="http://schemas.openxmlformats.org/officeDocument/2006/relationships/slide" Target="slides/slide313.xml"/><Relationship Id="rId372" Type="http://schemas.openxmlformats.org/officeDocument/2006/relationships/slide" Target="slides/slide314.xml"/><Relationship Id="rId373" Type="http://schemas.openxmlformats.org/officeDocument/2006/relationships/notesMaster" Target="notesMasters/notesMaster1.xml"/><Relationship Id="rId374" Type="http://schemas.openxmlformats.org/officeDocument/2006/relationships/printerSettings" Target="printerSettings/printerSettings1.bin"/><Relationship Id="rId375" Type="http://schemas.openxmlformats.org/officeDocument/2006/relationships/presProps" Target="presProps.xml"/><Relationship Id="rId376" Type="http://schemas.openxmlformats.org/officeDocument/2006/relationships/viewProps" Target="viewProps.xml"/><Relationship Id="rId377" Type="http://schemas.openxmlformats.org/officeDocument/2006/relationships/theme" Target="theme/theme1.xml"/><Relationship Id="rId378" Type="http://schemas.openxmlformats.org/officeDocument/2006/relationships/tableStyles" Target="tableStyles.xml"/><Relationship Id="rId379" Type="http://schemas.microsoft.com/office/2015/10/relationships/revisionInfo" Target="revisionInfo.xml"/><Relationship Id="rId290" Type="http://schemas.openxmlformats.org/officeDocument/2006/relationships/slide" Target="slides/slide232.xml"/><Relationship Id="rId291" Type="http://schemas.openxmlformats.org/officeDocument/2006/relationships/slide" Target="slides/slide233.xml"/><Relationship Id="rId292" Type="http://schemas.openxmlformats.org/officeDocument/2006/relationships/slide" Target="slides/slide234.xml"/><Relationship Id="rId293" Type="http://schemas.openxmlformats.org/officeDocument/2006/relationships/slide" Target="slides/slide235.xml"/><Relationship Id="rId294" Type="http://schemas.openxmlformats.org/officeDocument/2006/relationships/slide" Target="slides/slide236.xml"/><Relationship Id="rId295" Type="http://schemas.openxmlformats.org/officeDocument/2006/relationships/slide" Target="slides/slide237.xml"/><Relationship Id="rId296" Type="http://schemas.openxmlformats.org/officeDocument/2006/relationships/slide" Target="slides/slide23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239.xml"/><Relationship Id="rId298" Type="http://schemas.openxmlformats.org/officeDocument/2006/relationships/slide" Target="slides/slide240.xml"/><Relationship Id="rId299" Type="http://schemas.openxmlformats.org/officeDocument/2006/relationships/slide" Target="slides/slide241.xml"/><Relationship Id="rId140" Type="http://schemas.openxmlformats.org/officeDocument/2006/relationships/slide" Target="slides/slide82.xml"/><Relationship Id="rId141" Type="http://schemas.openxmlformats.org/officeDocument/2006/relationships/slide" Target="slides/slide83.xml"/><Relationship Id="rId142" Type="http://schemas.openxmlformats.org/officeDocument/2006/relationships/slide" Target="slides/slide84.xml"/><Relationship Id="rId143" Type="http://schemas.openxmlformats.org/officeDocument/2006/relationships/slide" Target="slides/slide85.xml"/><Relationship Id="rId144" Type="http://schemas.openxmlformats.org/officeDocument/2006/relationships/slide" Target="slides/slide86.xml"/><Relationship Id="rId145" Type="http://schemas.openxmlformats.org/officeDocument/2006/relationships/slide" Target="slides/slide87.xml"/><Relationship Id="rId146" Type="http://schemas.openxmlformats.org/officeDocument/2006/relationships/slide" Target="slides/slide88.xml"/><Relationship Id="rId147" Type="http://schemas.openxmlformats.org/officeDocument/2006/relationships/slide" Target="slides/slide89.xml"/><Relationship Id="rId148" Type="http://schemas.openxmlformats.org/officeDocument/2006/relationships/slide" Target="slides/slide90.xml"/><Relationship Id="rId149" Type="http://schemas.openxmlformats.org/officeDocument/2006/relationships/slide" Target="slides/slide91.xml"/><Relationship Id="rId230" Type="http://schemas.openxmlformats.org/officeDocument/2006/relationships/slide" Target="slides/slide172.xml"/><Relationship Id="rId231" Type="http://schemas.openxmlformats.org/officeDocument/2006/relationships/slide" Target="slides/slide173.xml"/><Relationship Id="rId232" Type="http://schemas.openxmlformats.org/officeDocument/2006/relationships/slide" Target="slides/slide174.xml"/><Relationship Id="rId233" Type="http://schemas.openxmlformats.org/officeDocument/2006/relationships/slide" Target="slides/slide175.xml"/><Relationship Id="rId234" Type="http://schemas.openxmlformats.org/officeDocument/2006/relationships/slide" Target="slides/slide176.xml"/><Relationship Id="rId235" Type="http://schemas.openxmlformats.org/officeDocument/2006/relationships/slide" Target="slides/slide177.xml"/><Relationship Id="rId236" Type="http://schemas.openxmlformats.org/officeDocument/2006/relationships/slide" Target="slides/slide178.xml"/><Relationship Id="rId237" Type="http://schemas.openxmlformats.org/officeDocument/2006/relationships/slide" Target="slides/slide179.xml"/><Relationship Id="rId238" Type="http://schemas.openxmlformats.org/officeDocument/2006/relationships/slide" Target="slides/slide180.xml"/><Relationship Id="rId239" Type="http://schemas.openxmlformats.org/officeDocument/2006/relationships/slide" Target="slides/slide181.xml"/><Relationship Id="rId320" Type="http://schemas.openxmlformats.org/officeDocument/2006/relationships/slide" Target="slides/slide262.xml"/><Relationship Id="rId321" Type="http://schemas.openxmlformats.org/officeDocument/2006/relationships/slide" Target="slides/slide263.xml"/><Relationship Id="rId322" Type="http://schemas.openxmlformats.org/officeDocument/2006/relationships/slide" Target="slides/slide264.xml"/><Relationship Id="rId323" Type="http://schemas.openxmlformats.org/officeDocument/2006/relationships/slide" Target="slides/slide265.xml"/><Relationship Id="rId324" Type="http://schemas.openxmlformats.org/officeDocument/2006/relationships/slide" Target="slides/slide266.xml"/><Relationship Id="rId325" Type="http://schemas.openxmlformats.org/officeDocument/2006/relationships/slide" Target="slides/slide267.xml"/><Relationship Id="rId326" Type="http://schemas.openxmlformats.org/officeDocument/2006/relationships/slide" Target="slides/slide268.xml"/><Relationship Id="rId327" Type="http://schemas.openxmlformats.org/officeDocument/2006/relationships/slide" Target="slides/slide269.xml"/><Relationship Id="rId328" Type="http://schemas.openxmlformats.org/officeDocument/2006/relationships/slide" Target="slides/slide270.xml"/><Relationship Id="rId329" Type="http://schemas.openxmlformats.org/officeDocument/2006/relationships/slide" Target="slides/slide27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 Target="slides/slide1.xml"/><Relationship Id="rId150" Type="http://schemas.openxmlformats.org/officeDocument/2006/relationships/slide" Target="slides/slide92.xml"/><Relationship Id="rId151" Type="http://schemas.openxmlformats.org/officeDocument/2006/relationships/slide" Target="slides/slide93.xml"/><Relationship Id="rId152" Type="http://schemas.openxmlformats.org/officeDocument/2006/relationships/slide" Target="slides/slide94.xml"/><Relationship Id="rId153" Type="http://schemas.openxmlformats.org/officeDocument/2006/relationships/slide" Target="slides/slide95.xml"/><Relationship Id="rId154" Type="http://schemas.openxmlformats.org/officeDocument/2006/relationships/slide" Target="slides/slide96.xml"/><Relationship Id="rId155" Type="http://schemas.openxmlformats.org/officeDocument/2006/relationships/slide" Target="slides/slide97.xml"/><Relationship Id="rId156" Type="http://schemas.openxmlformats.org/officeDocument/2006/relationships/slide" Target="slides/slide98.xml"/><Relationship Id="rId157" Type="http://schemas.openxmlformats.org/officeDocument/2006/relationships/slide" Target="slides/slide99.xml"/><Relationship Id="rId158" Type="http://schemas.openxmlformats.org/officeDocument/2006/relationships/slide" Target="slides/slide100.xml"/><Relationship Id="rId159" Type="http://schemas.openxmlformats.org/officeDocument/2006/relationships/slide" Target="slides/slide101.xml"/><Relationship Id="rId240" Type="http://schemas.openxmlformats.org/officeDocument/2006/relationships/slide" Target="slides/slide182.xml"/><Relationship Id="rId241" Type="http://schemas.openxmlformats.org/officeDocument/2006/relationships/slide" Target="slides/slide183.xml"/><Relationship Id="rId242" Type="http://schemas.openxmlformats.org/officeDocument/2006/relationships/slide" Target="slides/slide184.xml"/><Relationship Id="rId243" Type="http://schemas.openxmlformats.org/officeDocument/2006/relationships/slide" Target="slides/slide185.xml"/><Relationship Id="rId244" Type="http://schemas.openxmlformats.org/officeDocument/2006/relationships/slide" Target="slides/slide186.xml"/><Relationship Id="rId245" Type="http://schemas.openxmlformats.org/officeDocument/2006/relationships/slide" Target="slides/slide187.xml"/><Relationship Id="rId246" Type="http://schemas.openxmlformats.org/officeDocument/2006/relationships/slide" Target="slides/slide188.xml"/><Relationship Id="rId247" Type="http://schemas.openxmlformats.org/officeDocument/2006/relationships/slide" Target="slides/slide189.xml"/><Relationship Id="rId248" Type="http://schemas.openxmlformats.org/officeDocument/2006/relationships/slide" Target="slides/slide190.xml"/><Relationship Id="rId249" Type="http://schemas.openxmlformats.org/officeDocument/2006/relationships/slide" Target="slides/slide191.xml"/><Relationship Id="rId330" Type="http://schemas.openxmlformats.org/officeDocument/2006/relationships/slide" Target="slides/slide272.xml"/><Relationship Id="rId331" Type="http://schemas.openxmlformats.org/officeDocument/2006/relationships/slide" Target="slides/slide273.xml"/><Relationship Id="rId332" Type="http://schemas.openxmlformats.org/officeDocument/2006/relationships/slide" Target="slides/slide274.xml"/><Relationship Id="rId333" Type="http://schemas.openxmlformats.org/officeDocument/2006/relationships/slide" Target="slides/slide275.xml"/><Relationship Id="rId334" Type="http://schemas.openxmlformats.org/officeDocument/2006/relationships/slide" Target="slides/slide276.xml"/><Relationship Id="rId335" Type="http://schemas.openxmlformats.org/officeDocument/2006/relationships/slide" Target="slides/slide277.xml"/><Relationship Id="rId336" Type="http://schemas.openxmlformats.org/officeDocument/2006/relationships/slide" Target="slides/slide278.xml"/><Relationship Id="rId337" Type="http://schemas.openxmlformats.org/officeDocument/2006/relationships/slide" Target="slides/slide279.xml"/><Relationship Id="rId338" Type="http://schemas.openxmlformats.org/officeDocument/2006/relationships/slide" Target="slides/slide280.xml"/><Relationship Id="rId339" Type="http://schemas.openxmlformats.org/officeDocument/2006/relationships/slide" Target="slides/slide281.xml"/><Relationship Id="rId60" Type="http://schemas.openxmlformats.org/officeDocument/2006/relationships/slide" Target="slides/slide2.xml"/><Relationship Id="rId61" Type="http://schemas.openxmlformats.org/officeDocument/2006/relationships/slide" Target="slides/slide3.xml"/><Relationship Id="rId62" Type="http://schemas.openxmlformats.org/officeDocument/2006/relationships/slide" Target="slides/slide4.xml"/><Relationship Id="rId63" Type="http://schemas.openxmlformats.org/officeDocument/2006/relationships/slide" Target="slides/slide5.xml"/><Relationship Id="rId64" Type="http://schemas.openxmlformats.org/officeDocument/2006/relationships/slide" Target="slides/slide6.xml"/><Relationship Id="rId65" Type="http://schemas.openxmlformats.org/officeDocument/2006/relationships/slide" Target="slides/slide7.xml"/><Relationship Id="rId66" Type="http://schemas.openxmlformats.org/officeDocument/2006/relationships/slide" Target="slides/slide8.xml"/><Relationship Id="rId67" Type="http://schemas.openxmlformats.org/officeDocument/2006/relationships/slide" Target="slides/slide9.xml"/><Relationship Id="rId68" Type="http://schemas.openxmlformats.org/officeDocument/2006/relationships/slide" Target="slides/slide10.xml"/><Relationship Id="rId69" Type="http://schemas.openxmlformats.org/officeDocument/2006/relationships/slide" Target="slides/slide11.xml"/><Relationship Id="rId160" Type="http://schemas.openxmlformats.org/officeDocument/2006/relationships/slide" Target="slides/slide102.xml"/><Relationship Id="rId161" Type="http://schemas.openxmlformats.org/officeDocument/2006/relationships/slide" Target="slides/slide103.xml"/><Relationship Id="rId162" Type="http://schemas.openxmlformats.org/officeDocument/2006/relationships/slide" Target="slides/slide104.xml"/><Relationship Id="rId163" Type="http://schemas.openxmlformats.org/officeDocument/2006/relationships/slide" Target="slides/slide105.xml"/><Relationship Id="rId164" Type="http://schemas.openxmlformats.org/officeDocument/2006/relationships/slide" Target="slides/slide106.xml"/><Relationship Id="rId165" Type="http://schemas.openxmlformats.org/officeDocument/2006/relationships/slide" Target="slides/slide107.xml"/><Relationship Id="rId166" Type="http://schemas.openxmlformats.org/officeDocument/2006/relationships/slide" Target="slides/slide108.xml"/><Relationship Id="rId167" Type="http://schemas.openxmlformats.org/officeDocument/2006/relationships/slide" Target="slides/slide109.xml"/><Relationship Id="rId168" Type="http://schemas.openxmlformats.org/officeDocument/2006/relationships/slide" Target="slides/slide110.xml"/><Relationship Id="rId169" Type="http://schemas.openxmlformats.org/officeDocument/2006/relationships/slide" Target="slides/slide111.xml"/><Relationship Id="rId250" Type="http://schemas.openxmlformats.org/officeDocument/2006/relationships/slide" Target="slides/slide192.xml"/><Relationship Id="rId251" Type="http://schemas.openxmlformats.org/officeDocument/2006/relationships/slide" Target="slides/slide193.xml"/><Relationship Id="rId252" Type="http://schemas.openxmlformats.org/officeDocument/2006/relationships/slide" Target="slides/slide194.xml"/><Relationship Id="rId253" Type="http://schemas.openxmlformats.org/officeDocument/2006/relationships/slide" Target="slides/slide195.xml"/><Relationship Id="rId254" Type="http://schemas.openxmlformats.org/officeDocument/2006/relationships/slide" Target="slides/slide196.xml"/><Relationship Id="rId255" Type="http://schemas.openxmlformats.org/officeDocument/2006/relationships/slide" Target="slides/slide197.xml"/><Relationship Id="rId256" Type="http://schemas.openxmlformats.org/officeDocument/2006/relationships/slide" Target="slides/slide198.xml"/><Relationship Id="rId257" Type="http://schemas.openxmlformats.org/officeDocument/2006/relationships/slide" Target="slides/slide199.xml"/><Relationship Id="rId258" Type="http://schemas.openxmlformats.org/officeDocument/2006/relationships/slide" Target="slides/slide200.xml"/><Relationship Id="rId259" Type="http://schemas.openxmlformats.org/officeDocument/2006/relationships/slide" Target="slides/slide201.xml"/><Relationship Id="rId340" Type="http://schemas.openxmlformats.org/officeDocument/2006/relationships/slide" Target="slides/slide282.xml"/><Relationship Id="rId341" Type="http://schemas.openxmlformats.org/officeDocument/2006/relationships/slide" Target="slides/slide283.xml"/><Relationship Id="rId342" Type="http://schemas.openxmlformats.org/officeDocument/2006/relationships/slide" Target="slides/slide284.xml"/><Relationship Id="rId343" Type="http://schemas.openxmlformats.org/officeDocument/2006/relationships/slide" Target="slides/slide285.xml"/><Relationship Id="rId344" Type="http://schemas.openxmlformats.org/officeDocument/2006/relationships/slide" Target="slides/slide286.xml"/><Relationship Id="rId100" Type="http://schemas.openxmlformats.org/officeDocument/2006/relationships/slide" Target="slides/slide42.xml"/><Relationship Id="rId101" Type="http://schemas.openxmlformats.org/officeDocument/2006/relationships/slide" Target="slides/slide43.xml"/><Relationship Id="rId102" Type="http://schemas.openxmlformats.org/officeDocument/2006/relationships/slide" Target="slides/slide44.xml"/><Relationship Id="rId103" Type="http://schemas.openxmlformats.org/officeDocument/2006/relationships/slide" Target="slides/slide45.xml"/><Relationship Id="rId104" Type="http://schemas.openxmlformats.org/officeDocument/2006/relationships/slide" Target="slides/slide46.xml"/><Relationship Id="rId10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D4882-E6EF-4AA9-876A-531D2D756416}" type="datetimeFigureOut">
              <a:rPr lang="en-GB" smtClean="0"/>
              <a:t>23/8/17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74241-8401-42A6-A6DA-78C8D05BDBA9}" type="slidenum">
              <a:rPr lang="en-GB" smtClean="0"/>
              <a:t>‹#›</a:t>
            </a:fld>
            <a:endParaRPr lang="en-GB"/>
          </a:p>
        </p:txBody>
      </p:sp>
    </p:spTree>
    <p:extLst>
      <p:ext uri="{BB962C8B-B14F-4D97-AF65-F5344CB8AC3E}">
        <p14:creationId xmlns:p14="http://schemas.microsoft.com/office/powerpoint/2010/main" val="2041202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371600" y="1143000"/>
            <a:ext cx="4114800" cy="30861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683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CB2AA-155E-864F-BC6E-43147F1E60F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371600" y="1143000"/>
            <a:ext cx="4114800" cy="3086100"/>
          </a:xfrm>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we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see eye-to-eye at all.  In fact, many times she felt that I just a </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She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p:txBody>
      </p:sp>
    </p:spTree>
    <p:extLst>
      <p:ext uri="{BB962C8B-B14F-4D97-AF65-F5344CB8AC3E}">
        <p14:creationId xmlns:p14="http://schemas.microsoft.com/office/powerpoint/2010/main" val="24980270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18699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70397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440080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320214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685147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23615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27019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766475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894383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87675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5A919-D402-3842-9CCF-34FF9B2E537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371600" y="1143000"/>
            <a:ext cx="4114800" cy="3086100"/>
          </a:xfrm>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p:txBody>
      </p:sp>
    </p:spTree>
    <p:extLst>
      <p:ext uri="{BB962C8B-B14F-4D97-AF65-F5344CB8AC3E}">
        <p14:creationId xmlns:p14="http://schemas.microsoft.com/office/powerpoint/2010/main" val="9503457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016383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0070908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21511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7525687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7729407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B6B35B-E067-2A46-A334-67A66BBB7C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1026"/>
          <p:cNvSpPr>
            <a:spLocks noGrp="1" noRot="1" noChangeAspect="1" noChangeArrowheads="1" noTextEdit="1"/>
          </p:cNvSpPr>
          <p:nvPr>
            <p:ph type="sldImg"/>
          </p:nvPr>
        </p:nvSpPr>
        <p:spPr>
          <a:xfrm>
            <a:off x="1371600" y="1143000"/>
            <a:ext cx="4114800" cy="3086100"/>
          </a:xfrm>
          <a:ln/>
        </p:spPr>
      </p:sp>
      <p:sp>
        <p:nvSpPr>
          <p:cNvPr id="3717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99478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485216-85FF-4EC0-B8A9-45A3A2C74F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804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xfrm>
            <a:off x="1371600" y="1143000"/>
            <a:ext cx="4114800" cy="3086100"/>
          </a:xfrm>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5854929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446928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4583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242847-8425-C847-9178-BB78180482D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extLst>
      <p:ext uri="{BB962C8B-B14F-4D97-AF65-F5344CB8AC3E}">
        <p14:creationId xmlns:p14="http://schemas.microsoft.com/office/powerpoint/2010/main" val="15263769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74187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37510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xfrm>
            <a:off x="1371600" y="1143000"/>
            <a:ext cx="4114800" cy="3086100"/>
          </a:xfrm>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8596238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9E332-6409-374C-A1C5-0CB2FCC3009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0626" name="Rectangle 2"/>
          <p:cNvSpPr>
            <a:spLocks noGrp="1" noRot="1" noChangeAspect="1" noChangeArrowheads="1"/>
          </p:cNvSpPr>
          <p:nvPr>
            <p:ph type="sldImg"/>
          </p:nvPr>
        </p:nvSpPr>
        <p:spPr>
          <a:xfrm>
            <a:off x="1371600" y="1143000"/>
            <a:ext cx="4114800" cy="3086100"/>
          </a:xfrm>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516393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2E6987-38BD-C64B-9B83-D0807922E03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0930" name="Rectangle 2"/>
          <p:cNvSpPr>
            <a:spLocks noGrp="1" noRot="1" noChangeAspect="1" noChangeArrowheads="1"/>
          </p:cNvSpPr>
          <p:nvPr>
            <p:ph type="sldImg"/>
          </p:nvPr>
        </p:nvSpPr>
        <p:spPr>
          <a:xfrm>
            <a:off x="1371600" y="1143000"/>
            <a:ext cx="4114800" cy="3086100"/>
          </a:xfrm>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24285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MS PGothic" charset="0"/>
              </a:rPr>
              <a:t>Music background 1 of 2</a:t>
            </a: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7254C-33F2-2C44-8FFD-3DBDC9205BC8}"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12374332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a:ln/>
        </p:spPr>
      </p:sp>
      <p:sp>
        <p:nvSpPr>
          <p:cNvPr id="277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MS PGothic" charset="0"/>
              </a:rPr>
              <a:t>Music background 1 of 2</a:t>
            </a:r>
          </a:p>
        </p:txBody>
      </p:sp>
      <p:sp>
        <p:nvSpPr>
          <p:cNvPr id="277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64806-C85B-734E-8B70-0B07230B0368}"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12406914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97192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620652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0354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5A3B48-A1A5-FF46-BC94-C37E3FC7853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xfrm>
            <a:off x="1371600" y="1143000"/>
            <a:ext cx="4114800" cy="3086100"/>
          </a:xfrm>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extLst>
      <p:ext uri="{BB962C8B-B14F-4D97-AF65-F5344CB8AC3E}">
        <p14:creationId xmlns:p14="http://schemas.microsoft.com/office/powerpoint/2010/main" val="26444530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477302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590674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3337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138971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775896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48623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990772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571446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997609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5584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B47E67-6431-9148-8449-21D7522DF8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2930" name="Rectangle 2"/>
          <p:cNvSpPr>
            <a:spLocks noGrp="1" noRot="1" noChangeAspect="1" noChangeArrowheads="1"/>
          </p:cNvSpPr>
          <p:nvPr>
            <p:ph type="sldImg"/>
          </p:nvPr>
        </p:nvSpPr>
        <p:spPr>
          <a:xfrm>
            <a:off x="1371600" y="1143000"/>
            <a:ext cx="4114800" cy="30861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no,</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then I wonder which planet you have been living on!)  Are you in fellowship with every Christian that you know now—your family members, your work colleagues, your neighbors and friends?  If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in harmony, what should you do?</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If you hurt the other person, Matthew 5 tells you what to do</a:t>
            </a:r>
            <a:r>
              <a:rPr lang="en-US" sz="1200" kern="1200" baseline="0" dirty="0">
                <a:solidFill>
                  <a:schemeClr val="tx1"/>
                </a:solidFill>
                <a:effectLst/>
                <a:latin typeface="Arial" charset="0"/>
                <a:ea typeface="ＭＳ Ｐゴシック" charset="0"/>
                <a:cs typeface="ＭＳ Ｐゴシック" charset="0"/>
              </a:rPr>
              <a:t> in any general issue dividing you.</a:t>
            </a:r>
            <a:endParaRPr lang="en-US" sz="12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41014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469925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904698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xfrm>
            <a:off x="1371600" y="1143000"/>
            <a:ext cx="4114800" cy="3086100"/>
          </a:xfrm>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2627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xfrm>
            <a:off x="1371600" y="1143000"/>
            <a:ext cx="4114800" cy="3086100"/>
          </a:xfrm>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534411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AC6D1-05D3-6646-A7A8-BAB3CECFAD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1234" name="Rectangle 2"/>
          <p:cNvSpPr>
            <a:spLocks noGrp="1" noRot="1" noChangeAspect="1" noChangeArrowheads="1"/>
          </p:cNvSpPr>
          <p:nvPr>
            <p:ph type="sldImg"/>
          </p:nvPr>
        </p:nvSpPr>
        <p:spPr>
          <a:xfrm>
            <a:off x="1371600" y="1143000"/>
            <a:ext cx="4114800" cy="30861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0755486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3DDA9D-6171-9D4A-AB4D-EBA2F81913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xfrm>
            <a:off x="1371600" y="1143000"/>
            <a:ext cx="4114800" cy="3086100"/>
          </a:xfrm>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42714890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638559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102726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404779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1011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EA978-C162-1E4B-B930-C3D2850316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4978" name="Rectangle 2"/>
          <p:cNvSpPr>
            <a:spLocks noGrp="1" noRot="1" noChangeAspect="1" noChangeArrowheads="1"/>
          </p:cNvSpPr>
          <p:nvPr>
            <p:ph type="sldImg"/>
          </p:nvPr>
        </p:nvSpPr>
        <p:spPr>
          <a:xfrm>
            <a:off x="1371600" y="1143000"/>
            <a:ext cx="4114800" cy="3086100"/>
          </a:xfrm>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4093342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18682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493267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161663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8451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0725848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17807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824654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072014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675331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0158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40800-A92E-874F-A6AF-BC431D5DF7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7026" name="Rectangle 2"/>
          <p:cNvSpPr>
            <a:spLocks noGrp="1" noRot="1" noChangeAspect="1" noChangeArrowheads="1"/>
          </p:cNvSpPr>
          <p:nvPr>
            <p:ph type="sldImg"/>
          </p:nvPr>
        </p:nvSpPr>
        <p:spPr>
          <a:xfrm>
            <a:off x="1371600" y="1143000"/>
            <a:ext cx="4114800" cy="3086100"/>
          </a:xfrm>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offering up sacrifices at the altar.  So what does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p:txBody>
      </p:sp>
    </p:spTree>
    <p:extLst>
      <p:ext uri="{BB962C8B-B14F-4D97-AF65-F5344CB8AC3E}">
        <p14:creationId xmlns:p14="http://schemas.microsoft.com/office/powerpoint/2010/main" val="20781798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034659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238007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483220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131537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521798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28834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0026892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131415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35029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8234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B2F3C55D-CAA9-554F-8BC1-9AD81BCDCAA3}" type="slidenum">
              <a:rPr lang="en-US" sz="1200">
                <a:solidFill>
                  <a:prstClr val="black"/>
                </a:solidFill>
                <a:latin typeface="Arial" charset="0"/>
              </a:rPr>
              <a:pPr/>
              <a:t>21</a:t>
            </a:fld>
            <a:endParaRPr lang="en-US" sz="1200">
              <a:solidFill>
                <a:prstClr val="black"/>
              </a:solidFill>
              <a:latin typeface="Arial"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715246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90313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91367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3033486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041562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525806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55951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5974892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6280934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84200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05A831-82CF-5146-AB86-F3E14555B1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xfrm>
            <a:off x="1371600" y="1143000"/>
            <a:ext cx="4114800" cy="3086100"/>
          </a:xfrm>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holiness</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7400126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6834438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662593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9145160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343119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0306133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0034522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252828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4653361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6498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72103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8A08D588-6F69-4538-8B95-F8CFAB2C6935}" type="slidenum">
              <a:rPr lang="en-US">
                <a:solidFill>
                  <a:srgbClr val="000000"/>
                </a:solidFill>
              </a:rPr>
              <a:pPr/>
              <a:t>23</a:t>
            </a:fld>
            <a:endParaRPr lang="en-US">
              <a:solidFill>
                <a:srgbClr val="000000"/>
              </a:solidFill>
            </a:endParaRPr>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ea typeface="ＭＳ Ｐゴシック" pitchFamily="34" charset="-128"/>
                <a:cs typeface="ＭＳ Ｐゴシック" pitchFamily="34" charset="-128"/>
              </a:rPr>
              <a:t>Fill in your bulletin outline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587312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477607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328598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90344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5117835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6697420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59750031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471597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21704744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2679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A294A4-E6E0-0E4D-956F-F08D8E04D30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xfrm>
            <a:off x="1371600" y="1143000"/>
            <a:ext cx="4114800" cy="3086100"/>
          </a:xfrm>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97452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AF3A82-551D-7944-BF47-775A0015F8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6" name="Rectangle 2"/>
          <p:cNvSpPr>
            <a:spLocks noGrp="1" noRot="1" noChangeAspect="1" noChangeArrowheads="1"/>
          </p:cNvSpPr>
          <p:nvPr>
            <p:ph type="sldImg"/>
          </p:nvPr>
        </p:nvSpPr>
        <p:spPr>
          <a:xfrm>
            <a:off x="1371600" y="1143000"/>
            <a:ext cx="4114800" cy="3086100"/>
          </a:xfrm>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just refer to marriage, nor to serious sins—it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p:txBody>
      </p:sp>
    </p:spTree>
    <p:extLst>
      <p:ext uri="{BB962C8B-B14F-4D97-AF65-F5344CB8AC3E}">
        <p14:creationId xmlns:p14="http://schemas.microsoft.com/office/powerpoint/2010/main" val="416315258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0678570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51278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384021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6367772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9884338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492397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7312639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7774148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D8C448-DB79-8F43-9587-DB7661ECE34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5026" name="Rectangle 2"/>
          <p:cNvSpPr>
            <a:spLocks noGrp="1" noRot="1" noChangeAspect="1" noChangeArrowheads="1"/>
          </p:cNvSpPr>
          <p:nvPr>
            <p:ph type="sldImg"/>
          </p:nvPr>
        </p:nvSpPr>
        <p:spPr>
          <a:xfrm>
            <a:off x="1371600" y="1143000"/>
            <a:ext cx="4114800" cy="3086100"/>
          </a:xfrm>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6100512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5796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0BC426-EC80-7449-913C-6C60A5B8EA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9314" name="Rectangle 2"/>
          <p:cNvSpPr>
            <a:spLocks noGrp="1" noRot="1" noChangeAspect="1" noChangeArrowheads="1"/>
          </p:cNvSpPr>
          <p:nvPr>
            <p:ph type="sldImg"/>
          </p:nvPr>
        </p:nvSpPr>
        <p:spPr>
          <a:xfrm>
            <a:off x="1371600" y="1143000"/>
            <a:ext cx="4114800" cy="3086100"/>
          </a:xfrm>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366435757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0619776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861747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962027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7420202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483857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786609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7305594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0223785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730941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50416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F80D7-7455-104F-80E3-E84200ECF96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1362" name="Rectangle 2"/>
          <p:cNvSpPr>
            <a:spLocks noGrp="1" noRot="1" noChangeAspect="1" noChangeArrowheads="1"/>
          </p:cNvSpPr>
          <p:nvPr>
            <p:ph type="sldImg"/>
          </p:nvPr>
        </p:nvSpPr>
        <p:spPr>
          <a:xfrm>
            <a:off x="1371600" y="1143000"/>
            <a:ext cx="4114800" cy="30861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191419636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3732682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1520524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6405300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324332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5977201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42373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3572152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xfrm>
            <a:off x="1371600" y="1143000"/>
            <a:ext cx="4114800" cy="3086100"/>
          </a:xfrm>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979669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xfrm>
            <a:off x="1371600" y="1143000"/>
            <a:ext cx="4114800" cy="3086100"/>
          </a:xfrm>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13494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xfrm>
            <a:off x="1371600" y="1143000"/>
            <a:ext cx="4114800" cy="3086100"/>
          </a:xfrm>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583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C7DE9C-FE9B-A443-A6B7-8187D8ECC33B}" type="slidenum">
              <a:rPr lang="en-US" sz="1200">
                <a:solidFill>
                  <a:srgbClr val="000000"/>
                </a:solidFill>
              </a:rPr>
              <a:pPr/>
              <a:t>27</a:t>
            </a:fld>
            <a:endParaRPr lang="en-US" sz="1200">
              <a:solidFill>
                <a:srgbClr val="000000"/>
              </a:solidFill>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rPr>
              <a:t>09.32</a:t>
            </a:r>
          </a:p>
          <a:p>
            <a:pPr eaLnBrk="1" hangingPunct="1"/>
            <a:r>
              <a:rPr lang="en-US">
                <a:latin typeface="Times New Roman" charset="0"/>
              </a:rPr>
              <a:t>16.12 focuses only on verses 15-17</a:t>
            </a:r>
          </a:p>
          <a:p>
            <a:pPr eaLnBrk="1" hangingPunct="1"/>
            <a:endParaRPr lang="en-US">
              <a:latin typeface="Times New Roman" charset="0"/>
            </a:endParaRPr>
          </a:p>
        </p:txBody>
      </p:sp>
    </p:spTree>
    <p:extLst>
      <p:ext uri="{BB962C8B-B14F-4D97-AF65-F5344CB8AC3E}">
        <p14:creationId xmlns:p14="http://schemas.microsoft.com/office/powerpoint/2010/main" val="218509745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extLst>
      <p:ext uri="{BB962C8B-B14F-4D97-AF65-F5344CB8AC3E}">
        <p14:creationId xmlns:p14="http://schemas.microsoft.com/office/powerpoint/2010/main" val="1363969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65DE2-86F5-E141-806F-8241F4CA7FDE}" type="slidenum">
              <a:rPr lang="en-US" sz="1200">
                <a:solidFill>
                  <a:srgbClr val="000000"/>
                </a:solidFill>
              </a:rPr>
              <a:pPr/>
              <a:t>28</a:t>
            </a:fld>
            <a:endParaRPr lang="en-US" sz="1200">
              <a:solidFill>
                <a:srgbClr val="000000"/>
              </a:solidFill>
            </a:endParaRPr>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Book Antiqua"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5CEACA-B48C-D14E-A6F1-639A3563FCA4}" type="slidenum">
              <a:rPr lang="en-US" sz="1200">
                <a:solidFill>
                  <a:srgbClr val="000000"/>
                </a:solidFill>
                <a:latin typeface="Arial" charset="0"/>
              </a:rPr>
              <a:pPr/>
              <a:t>29</a:t>
            </a:fld>
            <a:endParaRPr lang="en-US" sz="1200">
              <a:solidFill>
                <a:srgbClr val="000000"/>
              </a:solidFill>
              <a:latin typeface="Arial"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975E34-1878-7B46-92A4-40ECFFAE5E15}" type="slidenum">
              <a:rPr lang="en-US" sz="1200">
                <a:solidFill>
                  <a:srgbClr val="000000"/>
                </a:solidFill>
              </a:rPr>
              <a:pPr/>
              <a:t>30</a:t>
            </a:fld>
            <a:endParaRPr lang="en-US" sz="1200">
              <a:solidFill>
                <a:srgbClr val="000000"/>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90C7D5A-EADC-5444-9911-DDD706CDF2DC}" type="slidenum">
              <a:rPr lang="en-US" sz="1200">
                <a:solidFill>
                  <a:srgbClr val="000000"/>
                </a:solidFill>
                <a:latin typeface="Arial" charset="0"/>
              </a:rPr>
              <a:pPr/>
              <a:t>31</a:t>
            </a:fld>
            <a:endParaRPr lang="en-US" sz="1200">
              <a:solidFill>
                <a:srgbClr val="000000"/>
              </a:solidFill>
              <a:latin typeface="Arial"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xfrm>
            <a:off x="1371600" y="1143000"/>
            <a:ext cx="4114800" cy="3086100"/>
          </a:xfrm>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877245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xfrm>
            <a:off x="1371600" y="1143000"/>
            <a:ext cx="4114800" cy="30861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86078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06FB1D-817B-DF40-8615-24AF84E2D0CC}" type="slidenum">
              <a:rPr lang="en-US" sz="1200">
                <a:solidFill>
                  <a:srgbClr val="000000"/>
                </a:solidFill>
              </a:rPr>
              <a:pPr/>
              <a:t>7</a:t>
            </a:fld>
            <a:endParaRPr lang="en-US" sz="1200">
              <a:solidFill>
                <a:srgbClr val="000000"/>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rPr>
              <a:t>09.31 EO only</a:t>
            </a:r>
          </a:p>
          <a:p>
            <a:pPr eaLnBrk="1" hangingPunct="1"/>
            <a:r>
              <a:rPr lang="en-US">
                <a:latin typeface="Times New Roman" charset="0"/>
              </a:rPr>
              <a:t>16.11</a:t>
            </a:r>
          </a:p>
        </p:txBody>
      </p:sp>
    </p:spTree>
    <p:extLst>
      <p:ext uri="{BB962C8B-B14F-4D97-AF65-F5344CB8AC3E}">
        <p14:creationId xmlns:p14="http://schemas.microsoft.com/office/powerpoint/2010/main" val="3509808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3F4EB-F3F0-BD43-B776-1418296281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xfrm>
            <a:off x="1371600" y="1143000"/>
            <a:ext cx="4114800" cy="30861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850308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74916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4809FD-CEB8-314E-B8B0-AA149D9C58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0818"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extLst>
      <p:ext uri="{BB962C8B-B14F-4D97-AF65-F5344CB8AC3E}">
        <p14:creationId xmlns:p14="http://schemas.microsoft.com/office/powerpoint/2010/main" val="3103650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24705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A95B3-0116-AF44-A941-0044F2E3E1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3890" name="Rectangle 2"/>
          <p:cNvSpPr>
            <a:spLocks noGrp="1" noRot="1" noChangeAspect="1" noChangeArrowheads="1"/>
          </p:cNvSpPr>
          <p:nvPr>
            <p:ph type="sldImg"/>
          </p:nvPr>
        </p:nvSpPr>
        <p:spPr>
          <a:xfrm>
            <a:off x="1371600" y="1143000"/>
            <a:ext cx="4114800" cy="3086100"/>
          </a:xfrm>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keep issues private—or we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care enough to risk it?</a:t>
            </a:r>
            <a:endParaRPr lang="en-US" dirty="0"/>
          </a:p>
        </p:txBody>
      </p:sp>
    </p:spTree>
    <p:extLst>
      <p:ext uri="{BB962C8B-B14F-4D97-AF65-F5344CB8AC3E}">
        <p14:creationId xmlns:p14="http://schemas.microsoft.com/office/powerpoint/2010/main" val="62829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89349D-CB6C-F446-B0CC-DE83DFF760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p:cNvSpPr>
          <p:nvPr>
            <p:ph type="sldImg"/>
          </p:nvPr>
        </p:nvSpPr>
        <p:spPr>
          <a:xfrm>
            <a:off x="1371600" y="1143000"/>
            <a:ext cx="4114800" cy="3086100"/>
          </a:xfrm>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p:txBody>
      </p:sp>
    </p:spTree>
    <p:extLst>
      <p:ext uri="{BB962C8B-B14F-4D97-AF65-F5344CB8AC3E}">
        <p14:creationId xmlns:p14="http://schemas.microsoft.com/office/powerpoint/2010/main" val="3642668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xfrm>
            <a:off x="1371600" y="1143000"/>
            <a:ext cx="4114800" cy="3086100"/>
          </a:xfrm>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482308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9D465E-E873-5B45-868E-09E364BCADCE}" type="slidenum">
              <a:rPr lang="en-US" sz="1200">
                <a:solidFill>
                  <a:srgbClr val="000000"/>
                </a:solidFill>
              </a:rPr>
              <a:pPr/>
              <a:t>41</a:t>
            </a:fld>
            <a:endParaRPr lang="en-US" sz="1200">
              <a:solidFill>
                <a:srgbClr val="000000"/>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rPr>
              <a:t>Instead of restoring nets, share about a genuine reconciliation between people.</a:t>
            </a:r>
          </a:p>
          <a:p>
            <a:pPr eaLnBrk="1" hangingPunct="1"/>
            <a:r>
              <a:rPr lang="en-US">
                <a:ea typeface="ＭＳ Ｐゴシック" charset="0"/>
              </a:rPr>
              <a:t>08.27 adapted in 16.20</a:t>
            </a:r>
          </a:p>
          <a:p>
            <a:pPr eaLnBrk="1" hangingPunct="1"/>
            <a:endParaRPr lang="en-US">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49044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xfrm>
            <a:off x="1371600" y="1143000"/>
            <a:ext cx="4114800" cy="3086100"/>
          </a:xfrm>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73478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0BC78-7903-174B-B132-F4B8359C81EE}" type="slidenum">
              <a:rPr lang="en-US" sz="1200">
                <a:solidFill>
                  <a:srgbClr val="000000"/>
                </a:solidFill>
              </a:rPr>
              <a:pPr/>
              <a:t>8</a:t>
            </a:fld>
            <a:endParaRPr lang="en-US" sz="1200">
              <a:solidFill>
                <a:srgbClr val="000000"/>
              </a:solidFill>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 09.33</a:t>
            </a:r>
          </a:p>
          <a:p>
            <a:pPr eaLnBrk="1" hangingPunct="1"/>
            <a:r>
              <a:rPr lang="en-US">
                <a:latin typeface="Times New Roman" charset="0"/>
                <a:ea typeface="ＭＳ Ｐゴシック" charset="0"/>
                <a:cs typeface="ＭＳ Ｐゴシック" charset="0"/>
              </a:rPr>
              <a:t>HSB 20.33; 25.09</a:t>
            </a:r>
          </a:p>
        </p:txBody>
      </p:sp>
    </p:spTree>
    <p:extLst>
      <p:ext uri="{BB962C8B-B14F-4D97-AF65-F5344CB8AC3E}">
        <p14:creationId xmlns:p14="http://schemas.microsoft.com/office/powerpoint/2010/main" val="3320406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94760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xfrm>
            <a:off x="1371600" y="1143000"/>
            <a:ext cx="4114800" cy="3086100"/>
          </a:xfrm>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61599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AE4055-4219-224F-BF9A-F1935531EDA1}" type="slidenum">
              <a:rPr lang="en-US" sz="1200">
                <a:solidFill>
                  <a:srgbClr val="000000"/>
                </a:solidFill>
              </a:rPr>
              <a:pPr/>
              <a:t>46</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rPr>
              <a:t>Sometimes we can show what to do by also telling first what NOT to do…</a:t>
            </a:r>
          </a:p>
          <a:p>
            <a:pPr eaLnBrk="1" hangingPunct="1"/>
            <a:r>
              <a:rPr lang="en-US">
                <a:ea typeface="ＭＳ Ｐゴシック" charset="0"/>
              </a:rPr>
              <a:t>08.32</a:t>
            </a:r>
          </a:p>
          <a:p>
            <a:pPr eaLnBrk="1" hangingPunct="1"/>
            <a:r>
              <a:rPr lang="en-US">
                <a:ea typeface="ＭＳ Ｐゴシック" charset="0"/>
              </a:rPr>
              <a:t>16.14</a:t>
            </a:r>
          </a:p>
          <a:p>
            <a:pPr eaLnBrk="1" hangingPunct="1"/>
            <a:endParaRPr lang="en-US">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B0B04F-25C7-AD4F-A9B6-E3281E9D5CAF}" type="slidenum">
              <a:rPr lang="en-US" sz="1200">
                <a:solidFill>
                  <a:srgbClr val="000000"/>
                </a:solidFill>
              </a:rPr>
              <a:pPr/>
              <a:t>47</a:t>
            </a:fld>
            <a:endParaRPr lang="en-US" sz="1200">
              <a:solidFill>
                <a:srgbClr val="000000"/>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rPr>
              <a:t>08.33</a:t>
            </a:r>
          </a:p>
          <a:p>
            <a:pPr eaLnBrk="1" hangingPunct="1"/>
            <a:r>
              <a:rPr lang="en-US">
                <a:ea typeface="ＭＳ Ｐゴシック" charset="0"/>
              </a:rPr>
              <a:t>16.15</a:t>
            </a:r>
          </a:p>
          <a:p>
            <a:pPr eaLnBrk="1" hangingPunct="1"/>
            <a:endParaRPr lang="en-US">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F50AFF-B473-2D41-853B-1FD55E3F1C98}" type="slidenum">
              <a:rPr lang="en-US" sz="1200">
                <a:solidFill>
                  <a:srgbClr val="000000"/>
                </a:solidFill>
              </a:rPr>
              <a:pPr/>
              <a:t>48</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rPr>
              <a:t>12.19</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90C7D5A-EADC-5444-9911-DDD706CDF2DC}" type="slidenum">
              <a:rPr lang="en-US" sz="1200">
                <a:solidFill>
                  <a:srgbClr val="000000"/>
                </a:solidFill>
                <a:latin typeface="Arial" charset="0"/>
              </a:rPr>
              <a:pPr/>
              <a:t>49</a:t>
            </a:fld>
            <a:endParaRPr lang="en-US" sz="1200">
              <a:solidFill>
                <a:srgbClr val="000000"/>
              </a:solidFill>
              <a:latin typeface="Arial"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D93FC1D9-5F07-41C7-BC7C-E3180E15FBC2}" type="slidenum">
              <a:rPr lang="en-US">
                <a:solidFill>
                  <a:prstClr val="black"/>
                </a:solidFill>
              </a:rPr>
              <a:pPr/>
              <a:t>50</a:t>
            </a:fld>
            <a:endParaRPr lang="en-US">
              <a:solidFill>
                <a:prstClr val="black"/>
              </a:solidFill>
            </a:endParaRPr>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426794-EED2-C944-B2B5-3F05D38008DC}" type="slidenum">
              <a:rPr lang="en-US" sz="1200">
                <a:solidFill>
                  <a:srgbClr val="000000"/>
                </a:solidFill>
                <a:latin typeface="Arial" charset="0"/>
              </a:rPr>
              <a:pPr/>
              <a:t>51</a:t>
            </a:fld>
            <a:endParaRPr lang="en-US" sz="1200">
              <a:solidFill>
                <a:srgbClr val="000000"/>
              </a:solidFill>
              <a:latin typeface="Arial"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1A5862-CF74-CA47-ACA0-714C3FA15E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xfrm>
            <a:off x="1371600" y="1143000"/>
            <a:ext cx="4114800" cy="3086100"/>
          </a:xfrm>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3149517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5363FE-FA24-E445-AD46-630891D70AF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371600" y="1143000"/>
            <a:ext cx="4114800" cy="3086100"/>
          </a:xfrm>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Too often today</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churches act as if they have no authority under God, and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p:txBody>
      </p:sp>
    </p:spTree>
    <p:extLst>
      <p:ext uri="{BB962C8B-B14F-4D97-AF65-F5344CB8AC3E}">
        <p14:creationId xmlns:p14="http://schemas.microsoft.com/office/powerpoint/2010/main" val="50075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91A80-ACC7-054D-B32E-7E3E4D9E7BD4}" type="slidenum">
              <a:rPr lang="en-US" sz="1200">
                <a:solidFill>
                  <a:srgbClr val="000000"/>
                </a:solidFill>
              </a:rPr>
              <a:pPr/>
              <a:t>9</a:t>
            </a:fld>
            <a:endParaRPr lang="en-US" sz="1200">
              <a:solidFill>
                <a:srgbClr val="000000"/>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 09.34</a:t>
            </a:r>
          </a:p>
          <a:p>
            <a:pPr eaLnBrk="1" hangingPunct="1"/>
            <a:r>
              <a:rPr lang="en-US">
                <a:latin typeface="Times New Roman" charset="0"/>
                <a:ea typeface="ＭＳ Ｐゴシック" charset="0"/>
                <a:cs typeface="ＭＳ Ｐゴシック" charset="0"/>
              </a:rPr>
              <a:t>HSB 20.34; 25.10</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5463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AC8744-F645-A14C-9BC1-547C9267E8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5634" name="Rectangle 2"/>
          <p:cNvSpPr>
            <a:spLocks noGrp="1" noRot="1" noChangeAspect="1" noChangeArrowheads="1"/>
          </p:cNvSpPr>
          <p:nvPr>
            <p:ph type="sldImg"/>
          </p:nvPr>
        </p:nvSpPr>
        <p:spPr>
          <a:xfrm>
            <a:off x="1371600" y="1143000"/>
            <a:ext cx="4114800" cy="30861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extLst>
      <p:ext uri="{BB962C8B-B14F-4D97-AF65-F5344CB8AC3E}">
        <p14:creationId xmlns:p14="http://schemas.microsoft.com/office/powerpoint/2010/main" val="653076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82:6 has a similar idea where Israel</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rulers are called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30923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xfrm>
            <a:off x="1371600" y="1143000"/>
            <a:ext cx="4114800" cy="3086100"/>
          </a:xfrm>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3357855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893108-02EB-F44D-AF9F-6FE399A369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xfrm>
            <a:off x="1371600" y="1143000"/>
            <a:ext cx="4114800" cy="3086100"/>
          </a:xfrm>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extLst>
      <p:ext uri="{BB962C8B-B14F-4D97-AF65-F5344CB8AC3E}">
        <p14:creationId xmlns:p14="http://schemas.microsoft.com/office/powerpoint/2010/main" val="3032307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8A08D588-6F69-4538-8B95-F8CFAB2C6935}" type="slidenum">
              <a:rPr lang="en-US">
                <a:solidFill>
                  <a:srgbClr val="000000"/>
                </a:solidFill>
                <a:latin typeface="Calibri"/>
              </a:rPr>
              <a:pPr/>
              <a:t>58</a:t>
            </a:fld>
            <a:endParaRPr lang="en-US">
              <a:solidFill>
                <a:srgbClr val="000000"/>
              </a:solidFill>
              <a:latin typeface="Calibri"/>
            </a:endParaRPr>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ea typeface="ＭＳ Ｐゴシック" pitchFamily="34" charset="-128"/>
                <a:cs typeface="ＭＳ Ｐゴシック" pitchFamily="34" charset="-128"/>
              </a:rPr>
              <a:t>Fill in your bulletin outline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564306-8BAA-DD47-8F41-9C5E0EA29F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1371600" y="1143000"/>
            <a:ext cx="4114800" cy="30861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p:txBody>
      </p:sp>
    </p:spTree>
    <p:extLst>
      <p:ext uri="{BB962C8B-B14F-4D97-AF65-F5344CB8AC3E}">
        <p14:creationId xmlns:p14="http://schemas.microsoft.com/office/powerpoint/2010/main" val="4105124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36B2FF-B135-F946-AF90-3F26837C73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xfrm>
            <a:off x="1371600" y="1143000"/>
            <a:ext cx="4114800" cy="3086100"/>
          </a:xfrm>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extLst>
      <p:ext uri="{BB962C8B-B14F-4D97-AF65-F5344CB8AC3E}">
        <p14:creationId xmlns:p14="http://schemas.microsoft.com/office/powerpoint/2010/main" val="3622697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2ADC2E-5D50-544B-83A3-104D1F3E7DE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22" name="Rectangle 2"/>
          <p:cNvSpPr>
            <a:spLocks noGrp="1" noRot="1" noChangeAspect="1" noChangeArrowheads="1"/>
          </p:cNvSpPr>
          <p:nvPr>
            <p:ph type="sldImg"/>
          </p:nvPr>
        </p:nvSpPr>
        <p:spPr>
          <a:xfrm>
            <a:off x="1371600" y="1143000"/>
            <a:ext cx="4114800" cy="3086100"/>
          </a:xfrm>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p:txBody>
      </p:sp>
    </p:spTree>
    <p:extLst>
      <p:ext uri="{BB962C8B-B14F-4D97-AF65-F5344CB8AC3E}">
        <p14:creationId xmlns:p14="http://schemas.microsoft.com/office/powerpoint/2010/main" val="1396888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mr-IN"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221710-1788-7546-99DB-EDAC7DDCFF1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64102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37B187-9AC7-0F49-92FC-91A9B81C6301}" type="slidenum">
              <a:rPr lang="en-US" sz="1200">
                <a:solidFill>
                  <a:srgbClr val="000000"/>
                </a:solidFill>
              </a:rPr>
              <a:pPr/>
              <a:t>64</a:t>
            </a:fld>
            <a:endParaRPr lang="en-US" sz="1200">
              <a:solidFill>
                <a:srgbClr val="000000"/>
              </a:solidFill>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rPr>
              <a:t>Apply restoring relationships in at least three areas…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3757E-68ED-F447-A497-8BC20F183FE0}" type="slidenum">
              <a:rPr lang="en-US" sz="1200">
                <a:solidFill>
                  <a:srgbClr val="000000"/>
                </a:solidFill>
              </a:rPr>
              <a:pPr/>
              <a:t>10</a:t>
            </a:fld>
            <a:endParaRPr lang="en-US" sz="1200">
              <a:solidFill>
                <a:srgbClr val="000000"/>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 09.35; 11.24</a:t>
            </a:r>
          </a:p>
          <a:p>
            <a:pPr eaLnBrk="1" hangingPunct="1"/>
            <a:r>
              <a:rPr lang="en-US">
                <a:latin typeface="Times New Roman" charset="0"/>
                <a:ea typeface="MS PGothic" charset="0"/>
                <a:cs typeface="MS PGothic" charset="0"/>
              </a:rPr>
              <a:t>HSB 18.09; 20.31; 25.07</a:t>
            </a:r>
          </a:p>
        </p:txBody>
      </p:sp>
    </p:spTree>
    <p:extLst>
      <p:ext uri="{BB962C8B-B14F-4D97-AF65-F5344CB8AC3E}">
        <p14:creationId xmlns:p14="http://schemas.microsoft.com/office/powerpoint/2010/main" val="2359007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8961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261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3987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024370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86022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0266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06034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5627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53555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857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4A0472-02BC-D24A-84E6-76DC69F3E7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35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tell, I am the guy who is not Japanese.</a:t>
            </a:r>
            <a:endParaRPr lang="en-US" dirty="0"/>
          </a:p>
        </p:txBody>
      </p:sp>
    </p:spTree>
    <p:extLst>
      <p:ext uri="{BB962C8B-B14F-4D97-AF65-F5344CB8AC3E}">
        <p14:creationId xmlns:p14="http://schemas.microsoft.com/office/powerpoint/2010/main" val="5996485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745A2-DAED-3047-9923-3A537A817E7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371600" y="1143000"/>
            <a:ext cx="4114800" cy="30861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44628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1D810E-AC1E-5B49-B084-9E989CFE07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xfrm>
            <a:off x="1371600" y="1143000"/>
            <a:ext cx="4114800" cy="3086100"/>
          </a:xfrm>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680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720458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70278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08088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31051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31569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37375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448031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42250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CF921-CE00-F044-88A4-EB4506B6B5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0642"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and—praise God—we reached over 600 people per concert! </a:t>
            </a:r>
            <a:endParaRPr lang="en-US" dirty="0"/>
          </a:p>
        </p:txBody>
      </p:sp>
    </p:spTree>
    <p:extLst>
      <p:ext uri="{BB962C8B-B14F-4D97-AF65-F5344CB8AC3E}">
        <p14:creationId xmlns:p14="http://schemas.microsoft.com/office/powerpoint/2010/main" val="10295174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073229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300787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506387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764802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60502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309433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3943351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06818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884416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2825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71E086-35CB-714C-9F3C-26B5B4BA19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2690"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a:t>
            </a:r>
            <a:r>
              <a:rPr lang="en-US" sz="1200" kern="1200" dirty="0">
                <a:solidFill>
                  <a:schemeClr val="tx1"/>
                </a:solidFill>
                <a:effectLst/>
                <a:latin typeface="Arial" charset="0"/>
                <a:ea typeface="ＭＳ Ｐゴシック" charset="0"/>
                <a:cs typeface="ＭＳ Ｐゴシック" charset="0"/>
              </a:rPr>
              <a:t>saw over 10,000 people trust Christ as indicated in comment cards at our 269 concerts.</a:t>
            </a:r>
            <a:r>
              <a:rPr lang="en-SG" dirty="0">
                <a:effectLst/>
              </a:rPr>
              <a:t> </a:t>
            </a:r>
            <a:endParaRPr lang="en-US" dirty="0"/>
          </a:p>
        </p:txBody>
      </p:sp>
    </p:spTree>
    <p:extLst>
      <p:ext uri="{BB962C8B-B14F-4D97-AF65-F5344CB8AC3E}">
        <p14:creationId xmlns:p14="http://schemas.microsoft.com/office/powerpoint/2010/main" val="14326886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353831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714895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332587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275844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40183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06683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71430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945480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648759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8306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0.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0.jpe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2.jpe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16.jpe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18.jpe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10.jpe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1" Type="http://schemas.openxmlformats.org/officeDocument/2006/relationships/slideMaster" Target="../slideMasters/slideMaster46.xml"/><Relationship Id="rId2" Type="http://schemas.openxmlformats.org/officeDocument/2006/relationships/image" Target="../media/image20.png"/></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1" Type="http://schemas.openxmlformats.org/officeDocument/2006/relationships/slideMaster" Target="../slideMasters/slideMaster50.xml"/><Relationship Id="rId2" Type="http://schemas.openxmlformats.org/officeDocument/2006/relationships/image" Target="../media/image20.pn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28.wmf"/><Relationship Id="rId3" Type="http://schemas.openxmlformats.org/officeDocument/2006/relationships/image" Target="../media/image29.png"/></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03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959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4331511"/>
      </p:ext>
    </p:extLst>
  </p:cSld>
  <p:clrMapOvr>
    <a:masterClrMapping/>
  </p:clrMapOvr>
  <p:transition xmlns:p14="http://schemas.microsoft.com/office/powerpoint/2010/mai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546595"/>
      </p:ext>
    </p:extLst>
  </p:cSld>
  <p:clrMapOvr>
    <a:masterClrMapping/>
  </p:clrMapOvr>
  <p:transition xmlns:p14="http://schemas.microsoft.com/office/powerpoint/2010/mai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9870559"/>
      </p:ext>
    </p:extLst>
  </p:cSld>
  <p:clrMapOvr>
    <a:masterClrMapping/>
  </p:clrMapOvr>
  <p:transition xmlns:p14="http://schemas.microsoft.com/office/powerpoint/2010/mai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7710705"/>
      </p:ext>
    </p:extLst>
  </p:cSld>
  <p:clrMapOvr>
    <a:masterClrMapping/>
  </p:clrMapOvr>
  <p:transition xmlns:p14="http://schemas.microsoft.com/office/powerpoint/2010/mai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3902079"/>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sz="1800">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33121"/>
      </p:ext>
    </p:extLst>
  </p:cSld>
  <p:clrMapOvr>
    <a:masterClrMapping/>
  </p:clrMapOvr>
  <p:transition xmlns:p14="http://schemas.microsoft.com/office/powerpoint/2010/mai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071348"/>
      </p:ext>
    </p:extLst>
  </p:cSld>
  <p:clrMapOvr>
    <a:masterClrMapping/>
  </p:clrMapOvr>
  <p:transition xmlns:p14="http://schemas.microsoft.com/office/powerpoint/2010/mai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3607607"/>
      </p:ext>
    </p:extLst>
  </p:cSld>
  <p:clrMapOvr>
    <a:masterClrMapping/>
  </p:clrMapOvr>
  <p:transition xmlns:p14="http://schemas.microsoft.com/office/powerpoint/2010/mai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4473034"/>
      </p:ext>
    </p:extLst>
  </p:cSld>
  <p:clrMapOvr>
    <a:masterClrMapping/>
  </p:clrMapOvr>
  <p:transition xmlns:p14="http://schemas.microsoft.com/office/powerpoint/2010/mai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4615659"/>
      </p:ext>
    </p:extLst>
  </p:cSld>
  <p:clrMapOvr>
    <a:masterClrMapping/>
  </p:clrMapOvr>
  <p:transition xmlns:p14="http://schemas.microsoft.com/office/powerpoint/2010/mai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1640221"/>
      </p:ext>
    </p:extLst>
  </p:cSld>
  <p:clrMapOvr>
    <a:masterClrMapping/>
  </p:clrMapOvr>
  <p:transition xmlns:p14="http://schemas.microsoft.com/office/powerpoint/2010/mai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9538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682878"/>
      </p:ext>
    </p:extLst>
  </p:cSld>
  <p:clrMapOvr>
    <a:masterClrMapping/>
  </p:clrMapOvr>
  <p:transition xmlns:p14="http://schemas.microsoft.com/office/powerpoint/2010/mai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8205471"/>
      </p:ext>
    </p:extLst>
  </p:cSld>
  <p:clrMapOvr>
    <a:masterClrMapping/>
  </p:clrMapOvr>
  <p:transition xmlns:p14="http://schemas.microsoft.com/office/powerpoint/2010/mai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9792259"/>
      </p:ext>
    </p:extLst>
  </p:cSld>
  <p:clrMapOvr>
    <a:masterClrMapping/>
  </p:clrMapOvr>
  <p:transition xmlns:p14="http://schemas.microsoft.com/office/powerpoint/2010/mai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6438294"/>
      </p:ext>
    </p:extLst>
  </p:cSld>
  <p:clrMapOvr>
    <a:masterClrMapping/>
  </p:clrMapOvr>
  <p:transition xmlns:p14="http://schemas.microsoft.com/office/powerpoint/2010/mai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7554630"/>
      </p:ext>
    </p:extLst>
  </p:cSld>
  <p:clrMapOvr>
    <a:masterClrMapping/>
  </p:clrMapOvr>
  <p:transition xmlns:p14="http://schemas.microsoft.com/office/powerpoint/2010/mai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4"/>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4829514"/>
      </p:ext>
    </p:extLst>
  </p:cSld>
  <p:clrMapOvr>
    <a:masterClrMapping/>
  </p:clrMapOvr>
  <p:transition xmlns:p14="http://schemas.microsoft.com/office/powerpoint/2010/mai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638248"/>
      </p:ext>
    </p:extLst>
  </p:cSld>
  <p:clrMapOvr>
    <a:masterClrMapping/>
  </p:clrMapOvr>
  <p:transition xmlns:p14="http://schemas.microsoft.com/office/powerpoint/2010/mai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9844833"/>
      </p:ext>
    </p:extLst>
  </p:cSld>
  <p:clrMapOvr>
    <a:masterClrMapping/>
  </p:clrMapOvr>
  <p:transition xmlns:p14="http://schemas.microsoft.com/office/powerpoint/2010/mai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6955732"/>
      </p:ext>
    </p:extLst>
  </p:cSld>
  <p:clrMapOvr>
    <a:masterClrMapping/>
  </p:clrMapOvr>
  <p:transition xmlns:p14="http://schemas.microsoft.com/office/powerpoint/2010/mai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8926355"/>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4"/>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051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7025073"/>
      </p:ext>
    </p:extLst>
  </p:cSld>
  <p:clrMapOvr>
    <a:masterClrMapping/>
  </p:clrMapOvr>
  <p:transition xmlns:p14="http://schemas.microsoft.com/office/powerpoint/2010/mai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9248947"/>
      </p:ext>
    </p:extLst>
  </p:cSld>
  <p:clrMapOvr>
    <a:masterClrMapping/>
  </p:clrMapOvr>
  <p:transition xmlns:p14="http://schemas.microsoft.com/office/powerpoint/2010/mai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6273307"/>
      </p:ext>
    </p:extLst>
  </p:cSld>
  <p:clrMapOvr>
    <a:masterClrMapping/>
  </p:clrMapOvr>
  <p:transition xmlns:p14="http://schemas.microsoft.com/office/powerpoint/2010/mai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1684389"/>
      </p:ext>
    </p:extLst>
  </p:cSld>
  <p:clrMapOvr>
    <a:masterClrMapping/>
  </p:clrMapOvr>
  <p:transition xmlns:p14="http://schemas.microsoft.com/office/powerpoint/2010/mai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5501809"/>
      </p:ext>
    </p:extLst>
  </p:cSld>
  <p:clrMapOvr>
    <a:masterClrMapping/>
  </p:clrMapOvr>
  <p:transition xmlns:p14="http://schemas.microsoft.com/office/powerpoint/2010/mai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698599"/>
      </p:ext>
    </p:extLst>
  </p:cSld>
  <p:clrMapOvr>
    <a:masterClrMapping/>
  </p:clrMapOvr>
  <p:transition xmlns:p14="http://schemas.microsoft.com/office/powerpoint/2010/mai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FF"/>
              </a:solidFill>
            </a:endParaRPr>
          </a:p>
        </p:txBody>
      </p:sp>
      <p:sp>
        <p:nvSpPr>
          <p:cNvPr id="6" name="Freeform 4"/>
          <p:cNvSpPr>
            <a:spLocks/>
          </p:cNvSpPr>
          <p:nvPr/>
        </p:nvSpPr>
        <p:spPr bwMode="white">
          <a:xfrm>
            <a:off x="2" y="3817942"/>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 name="Freeform 7"/>
          <p:cNvSpPr>
            <a:spLocks/>
          </p:cNvSpPr>
          <p:nvPr/>
        </p:nvSpPr>
        <p:spPr bwMode="white">
          <a:xfrm>
            <a:off x="0" y="1793879"/>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1" name="Freeform 9"/>
          <p:cNvSpPr>
            <a:spLocks/>
          </p:cNvSpPr>
          <p:nvPr/>
        </p:nvSpPr>
        <p:spPr bwMode="white">
          <a:xfrm>
            <a:off x="1"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489866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2323474"/>
      </p:ext>
    </p:extLst>
  </p:cSld>
  <p:clrMapOvr>
    <a:masterClrMapping/>
  </p:clrMapOvr>
  <p:transition xmlns:p14="http://schemas.microsoft.com/office/powerpoint/2010/mai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886428"/>
      </p:ext>
    </p:extLst>
  </p:cSld>
  <p:clrMapOvr>
    <a:masterClrMapping/>
  </p:clrMapOvr>
  <p:transition xmlns:p14="http://schemas.microsoft.com/office/powerpoint/2010/mai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2529390"/>
      </p:ext>
    </p:extLst>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035050" y="1552579"/>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1C58492-F586-B548-BFDF-B6E4779A21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6737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208016"/>
      </p:ext>
    </p:extLst>
  </p:cSld>
  <p:clrMapOvr>
    <a:masterClrMapping/>
  </p:clrMapOvr>
  <p:transition xmlns:p14="http://schemas.microsoft.com/office/powerpoint/2010/mai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119323"/>
      </p:ext>
    </p:extLst>
  </p:cSld>
  <p:clrMapOvr>
    <a:masterClrMapping/>
  </p:clrMapOvr>
  <p:transition xmlns:p14="http://schemas.microsoft.com/office/powerpoint/2010/mai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0604376"/>
      </p:ext>
    </p:extLst>
  </p:cSld>
  <p:clrMapOvr>
    <a:masterClrMapping/>
  </p:clrMapOvr>
  <p:transition xmlns:p14="http://schemas.microsoft.com/office/powerpoint/2010/mai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954495"/>
      </p:ext>
    </p:extLst>
  </p:cSld>
  <p:clrMapOvr>
    <a:masterClrMapping/>
  </p:clrMapOvr>
  <p:transition xmlns:p14="http://schemas.microsoft.com/office/powerpoint/2010/mai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0342481"/>
      </p:ext>
    </p:extLst>
  </p:cSld>
  <p:clrMapOvr>
    <a:masterClrMapping/>
  </p:clrMapOvr>
  <p:transition xmlns:p14="http://schemas.microsoft.com/office/powerpoint/2010/mai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4254138"/>
      </p:ext>
    </p:extLst>
  </p:cSld>
  <p:clrMapOvr>
    <a:masterClrMapping/>
  </p:clrMapOvr>
  <p:transition xmlns:p14="http://schemas.microsoft.com/office/powerpoint/2010/mai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94415"/>
      </p:ext>
    </p:extLst>
  </p:cSld>
  <p:clrMapOvr>
    <a:masterClrMapping/>
  </p:clrMapOvr>
  <p:transition xmlns:p14="http://schemas.microsoft.com/office/powerpoint/2010/mai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27610325"/>
      </p:ext>
    </p:extLst>
  </p:cSld>
  <p:clrMapOvr>
    <a:masterClrMapping/>
  </p:clrMapOvr>
  <p:transition xmlns:p14="http://schemas.microsoft.com/office/powerpoint/2010/mai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16122634"/>
      </p:ext>
    </p:extLst>
  </p:cSld>
  <p:clrMapOvr>
    <a:masterClrMapping/>
  </p:clrMapOvr>
  <p:transition xmlns:p14="http://schemas.microsoft.com/office/powerpoint/2010/mai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9787878"/>
      </p:ext>
    </p:extLst>
  </p:cSld>
  <p:clrMapOvr>
    <a:masterClrMapping/>
  </p:clrMapOvr>
  <p:transition xmlns:p14="http://schemas.microsoft.com/office/powerpoint/2010/mai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516119E-B912-794D-A23E-7B266E558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958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81316347"/>
      </p:ext>
    </p:extLst>
  </p:cSld>
  <p:clrMapOvr>
    <a:masterClrMapping/>
  </p:clrMapOvr>
  <p:transition xmlns:p14="http://schemas.microsoft.com/office/powerpoint/2010/mai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4569806"/>
      </p:ext>
    </p:extLst>
  </p:cSld>
  <p:clrMapOvr>
    <a:masterClrMapping/>
  </p:clrMapOvr>
  <p:transition xmlns:p14="http://schemas.microsoft.com/office/powerpoint/2010/mai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8982319"/>
      </p:ext>
    </p:extLst>
  </p:cSld>
  <p:clrMapOvr>
    <a:masterClrMapping/>
  </p:clrMapOvr>
  <p:transition xmlns:p14="http://schemas.microsoft.com/office/powerpoint/2010/mai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54394500"/>
      </p:ext>
    </p:extLst>
  </p:cSld>
  <p:clrMapOvr>
    <a:masterClrMapping/>
  </p:clrMapOvr>
  <p:transition xmlns:p14="http://schemas.microsoft.com/office/powerpoint/2010/mai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8687626"/>
      </p:ext>
    </p:extLst>
  </p:cSld>
  <p:clrMapOvr>
    <a:masterClrMapping/>
  </p:clrMapOvr>
  <p:transition xmlns:p14="http://schemas.microsoft.com/office/powerpoint/2010/mai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41322719"/>
      </p:ext>
    </p:extLst>
  </p:cSld>
  <p:clrMapOvr>
    <a:masterClrMapping/>
  </p:clrMapOvr>
  <p:transition xmlns:p14="http://schemas.microsoft.com/office/powerpoint/2010/mai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473878"/>
      </p:ext>
    </p:extLst>
  </p:cSld>
  <p:clrMapOvr>
    <a:masterClrMapping/>
  </p:clrMapOvr>
  <p:transition xmlns:p14="http://schemas.microsoft.com/office/powerpoint/2010/mai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2804645"/>
      </p:ext>
    </p:extLst>
  </p:cSld>
  <p:clrMapOvr>
    <a:masterClrMapping/>
  </p:clrMapOvr>
  <p:transition xmlns:p14="http://schemas.microsoft.com/office/powerpoint/2010/mai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48577318"/>
      </p:ext>
    </p:extLst>
  </p:cSld>
  <p:clrMapOvr>
    <a:masterClrMapping/>
  </p:clrMapOvr>
  <p:transition xmlns:p14="http://schemas.microsoft.com/office/powerpoint/2010/mai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217109"/>
      </p:ext>
    </p:extLst>
  </p:cSld>
  <p:clrMapOvr>
    <a:masterClrMapping/>
  </p:clrMapOvr>
  <p:transition xmlns:p14="http://schemas.microsoft.com/office/powerpoint/2010/mai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A4D0AB3-CCE9-D849-88E8-E4B76A8EEA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29017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69104"/>
      </p:ext>
    </p:extLst>
  </p:cSld>
  <p:clrMapOvr>
    <a:masterClrMapping/>
  </p:clrMapOvr>
  <p:transition xmlns:p14="http://schemas.microsoft.com/office/powerpoint/2010/mai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088538"/>
      </p:ext>
    </p:extLst>
  </p:cSld>
  <p:clrMapOvr>
    <a:masterClrMapping/>
  </p:clrMapOvr>
  <p:transition xmlns:p14="http://schemas.microsoft.com/office/powerpoint/2010/mai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295805"/>
      </p:ext>
    </p:extLst>
  </p:cSld>
  <p:clrMapOvr>
    <a:masterClrMapping/>
  </p:clrMapOvr>
  <p:transition xmlns:p14="http://schemas.microsoft.com/office/powerpoint/2010/mai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690796"/>
      </p:ext>
    </p:extLst>
  </p:cSld>
  <p:clrMapOvr>
    <a:masterClrMapping/>
  </p:clrMapOvr>
  <p:transition xmlns:p14="http://schemas.microsoft.com/office/powerpoint/2010/mai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022719"/>
      </p:ext>
    </p:extLst>
  </p:cSld>
  <p:clrMapOvr>
    <a:masterClrMapping/>
  </p:clrMapOvr>
  <p:transition xmlns:p14="http://schemas.microsoft.com/office/powerpoint/2010/mai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779451"/>
      </p:ext>
    </p:extLst>
  </p:cSld>
  <p:clrMapOvr>
    <a:masterClrMapping/>
  </p:clrMapOvr>
  <p:transition xmlns:p14="http://schemas.microsoft.com/office/powerpoint/2010/mai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006264"/>
      </p:ext>
    </p:extLst>
  </p:cSld>
  <p:clrMapOvr>
    <a:masterClrMapping/>
  </p:clrMapOvr>
  <p:transition xmlns:p14="http://schemas.microsoft.com/office/powerpoint/2010/mai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485606"/>
      </p:ext>
    </p:extLst>
  </p:cSld>
  <p:clrMapOvr>
    <a:masterClrMapping/>
  </p:clrMapOvr>
  <p:transition xmlns:p14="http://schemas.microsoft.com/office/powerpoint/2010/mai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136868"/>
      </p:ext>
    </p:extLst>
  </p:cSld>
  <p:clrMapOvr>
    <a:masterClrMapping/>
  </p:clrMapOvr>
  <p:transition xmlns:p14="http://schemas.microsoft.com/office/powerpoint/2010/mai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1508003104"/>
      </p:ext>
    </p:extLst>
  </p:cSld>
  <p:clrMapOvr>
    <a:masterClrMapping/>
  </p:clrMapOvr>
  <p:transition xmlns:p14="http://schemas.microsoft.com/office/powerpoint/2010/mai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282986-288E-7240-94C4-3046077F12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36220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1075703359"/>
      </p:ext>
    </p:extLst>
  </p:cSld>
  <p:clrMapOvr>
    <a:masterClrMapping/>
  </p:clrMapOvr>
  <p:transition xmlns:p14="http://schemas.microsoft.com/office/powerpoint/2010/mai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1840441664"/>
      </p:ext>
    </p:extLst>
  </p:cSld>
  <p:clrMapOvr>
    <a:masterClrMapping/>
  </p:clrMapOvr>
  <p:transition xmlns:p14="http://schemas.microsoft.com/office/powerpoint/2010/mai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4180360422"/>
      </p:ext>
    </p:extLst>
  </p:cSld>
  <p:clrMapOvr>
    <a:masterClrMapping/>
  </p:clrMapOvr>
  <p:transition xmlns:p14="http://schemas.microsoft.com/office/powerpoint/2010/mai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3822844483"/>
      </p:ext>
    </p:extLst>
  </p:cSld>
  <p:clrMapOvr>
    <a:masterClrMapping/>
  </p:clrMapOvr>
  <p:transition xmlns:p14="http://schemas.microsoft.com/office/powerpoint/2010/mai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888685428"/>
      </p:ext>
    </p:extLst>
  </p:cSld>
  <p:clrMapOvr>
    <a:masterClrMapping/>
  </p:clrMapOvr>
  <p:transition xmlns:p14="http://schemas.microsoft.com/office/powerpoint/2010/mai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2338314336"/>
      </p:ext>
    </p:extLst>
  </p:cSld>
  <p:clrMapOvr>
    <a:masterClrMapping/>
  </p:clrMapOvr>
  <p:transition xmlns:p14="http://schemas.microsoft.com/office/powerpoint/2010/mai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5773828"/>
      </p:ext>
    </p:extLst>
  </p:cSld>
  <p:clrMapOvr>
    <a:masterClrMapping/>
  </p:clrMapOvr>
  <p:transition xmlns:p14="http://schemas.microsoft.com/office/powerpoint/2010/mai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100335384"/>
      </p:ext>
    </p:extLst>
  </p:cSld>
  <p:clrMapOvr>
    <a:masterClrMapping/>
  </p:clrMapOvr>
  <p:transition xmlns:p14="http://schemas.microsoft.com/office/powerpoint/2010/mai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1087048948"/>
      </p:ext>
    </p:extLst>
  </p:cSld>
  <p:clrMapOvr>
    <a:masterClrMapping/>
  </p:clrMapOvr>
  <p:transition xmlns:p14="http://schemas.microsoft.com/office/powerpoint/2010/mai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1517343717"/>
      </p:ext>
    </p:extLst>
  </p:cSld>
  <p:clrMapOvr>
    <a:masterClrMapping/>
  </p:clrMapOvr>
  <p:transition xmlns:p14="http://schemas.microsoft.com/office/powerpoint/2010/mai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B47EF3F-A294-B941-90E7-B111045A45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70111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FF"/>
              </a:solidFill>
            </a:endParaRPr>
          </a:p>
        </p:txBody>
      </p:sp>
      <p:sp>
        <p:nvSpPr>
          <p:cNvPr id="6" name="Freeform 4"/>
          <p:cNvSpPr>
            <a:spLocks/>
          </p:cNvSpPr>
          <p:nvPr/>
        </p:nvSpPr>
        <p:spPr bwMode="white">
          <a:xfrm>
            <a:off x="2" y="3817942"/>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 name="Freeform 7"/>
          <p:cNvSpPr>
            <a:spLocks/>
          </p:cNvSpPr>
          <p:nvPr/>
        </p:nvSpPr>
        <p:spPr bwMode="white">
          <a:xfrm>
            <a:off x="0" y="1793879"/>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1" name="Freeform 9"/>
          <p:cNvSpPr>
            <a:spLocks/>
          </p:cNvSpPr>
          <p:nvPr/>
        </p:nvSpPr>
        <p:spPr bwMode="white">
          <a:xfrm>
            <a:off x="1"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375536351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837331668"/>
      </p:ext>
    </p:extLst>
  </p:cSld>
  <p:clrMapOvr>
    <a:masterClrMapping/>
  </p:clrMapOvr>
  <p:transition xmlns:p14="http://schemas.microsoft.com/office/powerpoint/2010/mai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09318327"/>
      </p:ext>
    </p:extLst>
  </p:cSld>
  <p:clrMapOvr>
    <a:masterClrMapping/>
  </p:clrMapOvr>
  <p:transition xmlns:p14="http://schemas.microsoft.com/office/powerpoint/2010/mai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41995383"/>
      </p:ext>
    </p:extLst>
  </p:cSld>
  <p:clrMapOvr>
    <a:masterClrMapping/>
  </p:clrMapOvr>
  <p:transition xmlns:p14="http://schemas.microsoft.com/office/powerpoint/2010/mai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4081058169"/>
      </p:ext>
    </p:extLst>
  </p:cSld>
  <p:clrMapOvr>
    <a:masterClrMapping/>
  </p:clrMapOvr>
  <p:transition xmlns:p14="http://schemas.microsoft.com/office/powerpoint/2010/mai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2699427577"/>
      </p:ext>
    </p:extLst>
  </p:cSld>
  <p:clrMapOvr>
    <a:masterClrMapping/>
  </p:clrMapOvr>
  <p:transition xmlns:p14="http://schemas.microsoft.com/office/powerpoint/2010/mai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2563068317"/>
      </p:ext>
    </p:extLst>
  </p:cSld>
  <p:clrMapOvr>
    <a:masterClrMapping/>
  </p:clrMapOvr>
  <p:transition xmlns:p14="http://schemas.microsoft.com/office/powerpoint/2010/mai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1681224811"/>
      </p:ext>
    </p:extLst>
  </p:cSld>
  <p:clrMapOvr>
    <a:masterClrMapping/>
  </p:clrMapOvr>
  <p:transition xmlns:p14="http://schemas.microsoft.com/office/powerpoint/2010/mai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2775500908"/>
      </p:ext>
    </p:extLst>
  </p:cSld>
  <p:clrMapOvr>
    <a:masterClrMapping/>
  </p:clrMapOvr>
  <p:transition xmlns:p14="http://schemas.microsoft.com/office/powerpoint/2010/mai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2984586867"/>
      </p:ext>
    </p:extLst>
  </p:cSld>
  <p:clrMapOvr>
    <a:masterClrMapping/>
  </p:clrMapOvr>
  <p:transition xmlns:p14="http://schemas.microsoft.com/office/powerpoint/2010/mai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9BDFEAC-FC43-5644-AB50-435B367671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612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3730742644"/>
      </p:ext>
    </p:extLst>
  </p:cSld>
  <p:clrMapOvr>
    <a:masterClrMapping/>
  </p:clrMapOvr>
  <p:transition xmlns:p14="http://schemas.microsoft.com/office/powerpoint/2010/mai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19174855"/>
      </p:ext>
    </p:extLst>
  </p:cSld>
  <p:clrMapOvr>
    <a:masterClrMapping/>
  </p:clrMapOvr>
  <p:transition xmlns:p14="http://schemas.microsoft.com/office/powerpoint/2010/mai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29940937"/>
      </p:ext>
    </p:extLst>
  </p:cSld>
  <p:clrMapOvr>
    <a:masterClrMapping/>
  </p:clrMapOvr>
  <p:transition xmlns:p14="http://schemas.microsoft.com/office/powerpoint/2010/mai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37220225"/>
      </p:ext>
    </p:extLst>
  </p:cSld>
  <p:clrMapOvr>
    <a:masterClrMapping/>
  </p:clrMapOvr>
  <p:transition xmlns:p14="http://schemas.microsoft.com/office/powerpoint/2010/mai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061473"/>
      </p:ext>
    </p:extLst>
  </p:cSld>
  <p:clrMapOvr>
    <a:masterClrMapping/>
  </p:clrMapOvr>
  <p:transition xmlns:p14="http://schemas.microsoft.com/office/powerpoint/2010/mai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27019664"/>
      </p:ext>
    </p:extLst>
  </p:cSld>
  <p:clrMapOvr>
    <a:masterClrMapping/>
  </p:clrMapOvr>
  <p:transition xmlns:p14="http://schemas.microsoft.com/office/powerpoint/2010/mai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320938"/>
      </p:ext>
    </p:extLst>
  </p:cSld>
  <p:clrMapOvr>
    <a:masterClrMapping/>
  </p:clrMapOvr>
  <p:transition xmlns:p14="http://schemas.microsoft.com/office/powerpoint/2010/mai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13435620"/>
      </p:ext>
    </p:extLst>
  </p:cSld>
  <p:clrMapOvr>
    <a:masterClrMapping/>
  </p:clrMapOvr>
  <p:transition xmlns:p14="http://schemas.microsoft.com/office/powerpoint/2010/mai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89642734"/>
      </p:ext>
    </p:extLst>
  </p:cSld>
  <p:clrMapOvr>
    <a:masterClrMapping/>
  </p:clrMapOvr>
  <p:transition xmlns:p14="http://schemas.microsoft.com/office/powerpoint/2010/mai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13144261"/>
      </p:ext>
    </p:extLst>
  </p:cSld>
  <p:clrMapOvr>
    <a:masterClrMapping/>
  </p:clrMapOvr>
  <p:transition xmlns:p14="http://schemas.microsoft.com/office/powerpoint/2010/mai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408AD5F-8E09-FD46-AF8C-B68D4B38C5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18319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475709878"/>
      </p:ext>
    </p:extLst>
  </p:cSld>
  <p:clrMapOvr>
    <a:masterClrMapping/>
  </p:clrMapOvr>
  <p:transition xmlns:p14="http://schemas.microsoft.com/office/powerpoint/2010/mai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60399302"/>
      </p:ext>
    </p:extLst>
  </p:cSld>
  <p:clrMapOvr>
    <a:masterClrMapping/>
  </p:clrMapOvr>
  <p:transition xmlns:p14="http://schemas.microsoft.com/office/powerpoint/2010/mai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9E3018CA-3645-7341-BB78-86F56D7CD70E}" type="slidenum">
              <a:rPr lang="en-US"/>
              <a:pPr>
                <a:defRPr/>
              </a:pPr>
              <a:t>‹#›</a:t>
            </a:fld>
            <a:endParaRPr lang="en-US"/>
          </a:p>
        </p:txBody>
      </p:sp>
    </p:spTree>
    <p:extLst>
      <p:ext uri="{BB962C8B-B14F-4D97-AF65-F5344CB8AC3E}">
        <p14:creationId xmlns:p14="http://schemas.microsoft.com/office/powerpoint/2010/main" val="2779828079"/>
      </p:ext>
    </p:extLst>
  </p:cSld>
  <p:clrMapOvr>
    <a:masterClrMapping/>
  </p:clrMapOvr>
  <p:transition xmlns:p14="http://schemas.microsoft.com/office/powerpoint/2010/mai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3417BB4-F37F-4C4D-A532-E349C9381CDE}" type="slidenum">
              <a:rPr lang="en-US"/>
              <a:pPr>
                <a:defRPr/>
              </a:pPr>
              <a:t>‹#›</a:t>
            </a:fld>
            <a:endParaRPr lang="en-US"/>
          </a:p>
        </p:txBody>
      </p:sp>
    </p:spTree>
    <p:extLst>
      <p:ext uri="{BB962C8B-B14F-4D97-AF65-F5344CB8AC3E}">
        <p14:creationId xmlns:p14="http://schemas.microsoft.com/office/powerpoint/2010/main" val="3154380570"/>
      </p:ext>
    </p:extLst>
  </p:cSld>
  <p:clrMapOvr>
    <a:masterClrMapping/>
  </p:clrMapOvr>
  <p:transition xmlns:p14="http://schemas.microsoft.com/office/powerpoint/2010/mai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3DD755-E962-9B4B-AC93-7EEFD37A3EC2}" type="slidenum">
              <a:rPr lang="en-US"/>
              <a:pPr>
                <a:defRPr/>
              </a:pPr>
              <a:t>‹#›</a:t>
            </a:fld>
            <a:endParaRPr lang="en-US"/>
          </a:p>
        </p:txBody>
      </p:sp>
    </p:spTree>
    <p:extLst>
      <p:ext uri="{BB962C8B-B14F-4D97-AF65-F5344CB8AC3E}">
        <p14:creationId xmlns:p14="http://schemas.microsoft.com/office/powerpoint/2010/main" val="1134381387"/>
      </p:ext>
    </p:extLst>
  </p:cSld>
  <p:clrMapOvr>
    <a:masterClrMapping/>
  </p:clrMapOvr>
  <p:transition xmlns:p14="http://schemas.microsoft.com/office/powerpoint/2010/mai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F11D3C1-AE86-1D4C-81D4-F55916834089}" type="slidenum">
              <a:rPr lang="en-US"/>
              <a:pPr>
                <a:defRPr/>
              </a:pPr>
              <a:t>‹#›</a:t>
            </a:fld>
            <a:endParaRPr lang="en-US"/>
          </a:p>
        </p:txBody>
      </p:sp>
    </p:spTree>
    <p:extLst>
      <p:ext uri="{BB962C8B-B14F-4D97-AF65-F5344CB8AC3E}">
        <p14:creationId xmlns:p14="http://schemas.microsoft.com/office/powerpoint/2010/main" val="2903633895"/>
      </p:ext>
    </p:extLst>
  </p:cSld>
  <p:clrMapOvr>
    <a:masterClrMapping/>
  </p:clrMapOvr>
  <p:transition xmlns:p14="http://schemas.microsoft.com/office/powerpoint/2010/mai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2C8C34D-07A7-C145-987A-89F2EE22CC52}" type="slidenum">
              <a:rPr lang="en-US"/>
              <a:pPr>
                <a:defRPr/>
              </a:pPr>
              <a:t>‹#›</a:t>
            </a:fld>
            <a:endParaRPr lang="en-US"/>
          </a:p>
        </p:txBody>
      </p:sp>
    </p:spTree>
    <p:extLst>
      <p:ext uri="{BB962C8B-B14F-4D97-AF65-F5344CB8AC3E}">
        <p14:creationId xmlns:p14="http://schemas.microsoft.com/office/powerpoint/2010/main" val="916943720"/>
      </p:ext>
    </p:extLst>
  </p:cSld>
  <p:clrMapOvr>
    <a:masterClrMapping/>
  </p:clrMapOvr>
  <p:transition xmlns:p14="http://schemas.microsoft.com/office/powerpoint/2010/mai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EC158E3-1756-914C-9FD7-498A4AFFB96D}" type="slidenum">
              <a:rPr lang="en-US"/>
              <a:pPr>
                <a:defRPr/>
              </a:pPr>
              <a:t>‹#›</a:t>
            </a:fld>
            <a:endParaRPr lang="en-US"/>
          </a:p>
        </p:txBody>
      </p:sp>
    </p:spTree>
    <p:extLst>
      <p:ext uri="{BB962C8B-B14F-4D97-AF65-F5344CB8AC3E}">
        <p14:creationId xmlns:p14="http://schemas.microsoft.com/office/powerpoint/2010/main" val="1634226245"/>
      </p:ext>
    </p:extLst>
  </p:cSld>
  <p:clrMapOvr>
    <a:masterClrMapping/>
  </p:clrMapOvr>
  <p:transition xmlns:p14="http://schemas.microsoft.com/office/powerpoint/2010/mai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F1EC02-51B2-1C42-AE89-5449AD921BDA}" type="slidenum">
              <a:rPr lang="en-US"/>
              <a:pPr>
                <a:defRPr/>
              </a:pPr>
              <a:t>‹#›</a:t>
            </a:fld>
            <a:endParaRPr lang="en-US"/>
          </a:p>
        </p:txBody>
      </p:sp>
    </p:spTree>
    <p:extLst>
      <p:ext uri="{BB962C8B-B14F-4D97-AF65-F5344CB8AC3E}">
        <p14:creationId xmlns:p14="http://schemas.microsoft.com/office/powerpoint/2010/main" val="1436034351"/>
      </p:ext>
    </p:extLst>
  </p:cSld>
  <p:clrMapOvr>
    <a:masterClrMapping/>
  </p:clrMapOvr>
  <p:transition xmlns:p14="http://schemas.microsoft.com/office/powerpoint/2010/mai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BD298C8-37AE-3B42-8078-DBC61A8DEC89}" type="slidenum">
              <a:rPr lang="en-US"/>
              <a:pPr>
                <a:defRPr/>
              </a:pPr>
              <a:t>‹#›</a:t>
            </a:fld>
            <a:endParaRPr lang="en-US"/>
          </a:p>
        </p:txBody>
      </p:sp>
    </p:spTree>
    <p:extLst>
      <p:ext uri="{BB962C8B-B14F-4D97-AF65-F5344CB8AC3E}">
        <p14:creationId xmlns:p14="http://schemas.microsoft.com/office/powerpoint/2010/main" val="768905004"/>
      </p:ext>
    </p:extLst>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131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A1BFF8D-4BAB-8742-9C01-164F097C1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3759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94C18-18CD-6E4A-850C-D25343E00F94}" type="slidenum">
              <a:rPr lang="en-US"/>
              <a:pPr>
                <a:defRPr/>
              </a:pPr>
              <a:t>‹#›</a:t>
            </a:fld>
            <a:endParaRPr lang="en-US"/>
          </a:p>
        </p:txBody>
      </p:sp>
    </p:spTree>
    <p:extLst>
      <p:ext uri="{BB962C8B-B14F-4D97-AF65-F5344CB8AC3E}">
        <p14:creationId xmlns:p14="http://schemas.microsoft.com/office/powerpoint/2010/main" val="3774369687"/>
      </p:ext>
    </p:extLst>
  </p:cSld>
  <p:clrMapOvr>
    <a:masterClrMapping/>
  </p:clrMapOvr>
  <p:transition xmlns:p14="http://schemas.microsoft.com/office/powerpoint/2010/mai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355F12-22D8-D842-9E41-F2ACC410591A}" type="slidenum">
              <a:rPr lang="en-US"/>
              <a:pPr>
                <a:defRPr/>
              </a:pPr>
              <a:t>‹#›</a:t>
            </a:fld>
            <a:endParaRPr lang="en-US"/>
          </a:p>
        </p:txBody>
      </p:sp>
    </p:spTree>
    <p:extLst>
      <p:ext uri="{BB962C8B-B14F-4D97-AF65-F5344CB8AC3E}">
        <p14:creationId xmlns:p14="http://schemas.microsoft.com/office/powerpoint/2010/main" val="1759143834"/>
      </p:ext>
    </p:extLst>
  </p:cSld>
  <p:clrMapOvr>
    <a:masterClrMapping/>
  </p:clrMapOvr>
  <p:transition xmlns:p14="http://schemas.microsoft.com/office/powerpoint/2010/mai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10F4FA-162D-7A46-918D-3161C5A9F5F6}" type="slidenum">
              <a:rPr lang="en-US"/>
              <a:pPr>
                <a:defRPr/>
              </a:pPr>
              <a:t>‹#›</a:t>
            </a:fld>
            <a:endParaRPr lang="en-US"/>
          </a:p>
        </p:txBody>
      </p:sp>
    </p:spTree>
    <p:extLst>
      <p:ext uri="{BB962C8B-B14F-4D97-AF65-F5344CB8AC3E}">
        <p14:creationId xmlns:p14="http://schemas.microsoft.com/office/powerpoint/2010/main" val="819199115"/>
      </p:ext>
    </p:extLst>
  </p:cSld>
  <p:clrMapOvr>
    <a:masterClrMapping/>
  </p:clrMapOvr>
  <p:transition xmlns:p14="http://schemas.microsoft.com/office/powerpoint/2010/mai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5757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5090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0091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1441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594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2079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056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88BF947-0D91-5447-9BB8-23906423FB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0382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1086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5086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879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2457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75296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96792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74818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459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74723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9427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2252ADF-3E54-DD4E-9A0A-9A9E5FA7E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8602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1629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34459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68345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09371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9603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9"/>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99096029"/>
      </p:ext>
    </p:extLst>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69014628"/>
      </p:ext>
    </p:extLst>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4" y="4406904"/>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4"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15698742"/>
      </p:ext>
    </p:extLst>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4"/>
            <a:ext cx="4038600" cy="4525963"/>
          </a:xfrm>
          <a:prstGeom prst="rect">
            <a:avLst/>
          </a:prstGeom>
        </p:spPr>
        <p:txBody>
          <a:bodyPr/>
          <a:lstStyle>
            <a:lvl1pPr>
              <a:spcBef>
                <a:spcPts val="600"/>
              </a:spcBef>
              <a:defRPr sz="2800"/>
            </a:lvl1pPr>
            <a:lvl2pPr marL="790555" indent="-333366">
              <a:spcBef>
                <a:spcPts val="600"/>
              </a:spcBef>
              <a:defRPr sz="2800"/>
            </a:lvl2pPr>
            <a:lvl3pPr marL="1234408" indent="-320031">
              <a:spcBef>
                <a:spcPts val="600"/>
              </a:spcBef>
              <a:defRPr sz="2800"/>
            </a:lvl3pPr>
            <a:lvl4pPr marL="1727157" indent="-355591">
              <a:spcBef>
                <a:spcPts val="600"/>
              </a:spcBef>
              <a:defRPr sz="2800"/>
            </a:lvl4pPr>
            <a:lvl5pPr marL="2184345" indent="-35559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84735213"/>
      </p:ext>
    </p:extLst>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7" y="1535116"/>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32670116"/>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EC9F62-E2E1-1A4D-8BE2-403E59B1A0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83333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849733"/>
      </p:ext>
    </p:extLst>
  </p:cSld>
  <p:clrMapOvr>
    <a:masterClrMapping/>
  </p:clrMapOvr>
  <p:transition xmlns:p14="http://schemas.microsoft.com/office/powerpoint/2010/mai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590054"/>
      </p:ext>
    </p:extLst>
  </p:cSld>
  <p:clrMapOvr>
    <a:masterClrMapping/>
  </p:clrMapOvr>
  <p:transition xmlns:p14="http://schemas.microsoft.com/office/powerpoint/2010/mai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4"/>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200" y="1435103"/>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05243274"/>
      </p:ext>
    </p:extLst>
  </p:cSld>
  <p:clrMapOvr>
    <a:masterClrMapping/>
  </p:clrMapOvr>
  <p:transition xmlns:p14="http://schemas.microsoft.com/office/powerpoint/2010/mai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9"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9"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9" y="5367341"/>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14149856"/>
      </p:ext>
    </p:extLst>
  </p:cSld>
  <p:clrMapOvr>
    <a:masterClrMapping/>
  </p:clrMapOvr>
  <p:transition xmlns:p14="http://schemas.microsoft.com/office/powerpoint/2010/mai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5794728"/>
      </p:ext>
    </p:extLst>
  </p:cSld>
  <p:clrMapOvr>
    <a:masterClrMapping/>
  </p:clrMapOvr>
  <p:transition xmlns:p14="http://schemas.microsoft.com/office/powerpoint/2010/mai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42"/>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42"/>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716767"/>
      </p:ext>
    </p:extLst>
  </p:cSld>
  <p:clrMapOvr>
    <a:masterClrMapping/>
  </p:clrMapOvr>
  <p:transition xmlns:p14="http://schemas.microsoft.com/office/powerpoint/2010/mai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31"/>
          </a:lstStyle>
          <a:p>
            <a:r>
              <a:t>Title Text</a:t>
            </a:r>
          </a:p>
        </p:txBody>
      </p:sp>
      <p:sp>
        <p:nvSpPr>
          <p:cNvPr id="111" name="Shape 111"/>
          <p:cNvSpPr>
            <a:spLocks noGrp="1"/>
          </p:cNvSpPr>
          <p:nvPr>
            <p:ph type="body" sz="quarter" idx="1"/>
          </p:nvPr>
        </p:nvSpPr>
        <p:spPr>
          <a:xfrm>
            <a:off x="1371600" y="3886205"/>
            <a:ext cx="6400800" cy="1752603"/>
          </a:xfrm>
          <a:prstGeom prst="rect">
            <a:avLst/>
          </a:prstGeom>
        </p:spPr>
        <p:txBody>
          <a:bodyPr lIns="45630" tIns="45630" rIns="45630" bIns="45630"/>
          <a:lstStyle>
            <a:lvl1pPr marL="0" indent="0" algn="ctr" defTabSz="456331">
              <a:buSzTx/>
              <a:buFontTx/>
              <a:buNone/>
              <a:defRPr>
                <a:solidFill>
                  <a:srgbClr val="888888"/>
                </a:solidFill>
              </a:defRPr>
            </a:lvl1pPr>
            <a:lvl2pPr marL="0" indent="0" algn="ctr" defTabSz="456331">
              <a:buSzTx/>
              <a:buFontTx/>
              <a:buNone/>
              <a:defRPr>
                <a:solidFill>
                  <a:srgbClr val="888888"/>
                </a:solidFill>
              </a:defRPr>
            </a:lvl2pPr>
            <a:lvl3pPr marL="0" indent="0" algn="ctr" defTabSz="456331">
              <a:buSzTx/>
              <a:buFontTx/>
              <a:buNone/>
              <a:defRPr>
                <a:solidFill>
                  <a:srgbClr val="888888"/>
                </a:solidFill>
              </a:defRPr>
            </a:lvl3pPr>
            <a:lvl4pPr marL="0" indent="0" algn="ctr" defTabSz="456331">
              <a:buSzTx/>
              <a:buFontTx/>
              <a:buNone/>
              <a:defRPr>
                <a:solidFill>
                  <a:srgbClr val="888888"/>
                </a:solidFill>
              </a:defRPr>
            </a:lvl4pPr>
            <a:lvl5pPr marL="0" indent="0" algn="ctr" defTabSz="456331">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4083907"/>
      </p:ext>
    </p:extLst>
  </p:cSld>
  <p:clrMapOvr>
    <a:masterClrMapping/>
  </p:clrMapOvr>
  <p:transition xmlns:p14="http://schemas.microsoft.com/office/powerpoint/2010/mai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31"/>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43" indent="-342243" defTabSz="456331"/>
            <a:lvl2pPr marL="782271" indent="-325955" defTabSz="456331"/>
            <a:lvl3pPr marL="1216864" indent="-304222" defTabSz="456331"/>
            <a:lvl4pPr marL="1734054" indent="-365066" defTabSz="456331"/>
            <a:lvl5pPr marL="2190371" indent="-365066" defTabSz="456331"/>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4070286"/>
      </p:ext>
    </p:extLst>
  </p:cSld>
  <p:clrMapOvr>
    <a:masterClrMapping/>
  </p:clrMapOvr>
  <p:transition xmlns:p14="http://schemas.microsoft.com/office/powerpoint/2010/mai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4" y="4406904"/>
            <a:ext cx="7772401" cy="1362075"/>
          </a:xfrm>
          <a:prstGeom prst="rect">
            <a:avLst/>
          </a:prstGeom>
        </p:spPr>
        <p:txBody>
          <a:bodyPr lIns="45630" tIns="45630" rIns="45630" bIns="45630" anchor="t"/>
          <a:lstStyle>
            <a:lvl1pPr algn="l" defTabSz="456331">
              <a:defRPr sz="4000" b="1" cap="all"/>
            </a:lvl1pPr>
          </a:lstStyle>
          <a:p>
            <a:r>
              <a:t>Title Text</a:t>
            </a:r>
          </a:p>
        </p:txBody>
      </p:sp>
      <p:sp>
        <p:nvSpPr>
          <p:cNvPr id="129" name="Shape 129"/>
          <p:cNvSpPr>
            <a:spLocks noGrp="1"/>
          </p:cNvSpPr>
          <p:nvPr>
            <p:ph type="body" sz="quarter" idx="1"/>
          </p:nvPr>
        </p:nvSpPr>
        <p:spPr>
          <a:xfrm>
            <a:off x="722314" y="2906714"/>
            <a:ext cx="7772401" cy="1500190"/>
          </a:xfrm>
          <a:prstGeom prst="rect">
            <a:avLst/>
          </a:prstGeom>
        </p:spPr>
        <p:txBody>
          <a:bodyPr lIns="45630" tIns="45630" rIns="45630" bIns="45630" anchor="b"/>
          <a:lstStyle>
            <a:lvl1pPr marL="0" indent="0" defTabSz="456331">
              <a:spcBef>
                <a:spcPts val="400"/>
              </a:spcBef>
              <a:buSzTx/>
              <a:buFontTx/>
              <a:buNone/>
              <a:defRPr sz="2000">
                <a:solidFill>
                  <a:srgbClr val="888888"/>
                </a:solidFill>
              </a:defRPr>
            </a:lvl1pPr>
            <a:lvl2pPr marL="0" indent="0" defTabSz="456331">
              <a:spcBef>
                <a:spcPts val="400"/>
              </a:spcBef>
              <a:buSzTx/>
              <a:buFontTx/>
              <a:buNone/>
              <a:defRPr sz="2000">
                <a:solidFill>
                  <a:srgbClr val="888888"/>
                </a:solidFill>
              </a:defRPr>
            </a:lvl2pPr>
            <a:lvl3pPr marL="0" indent="0" defTabSz="456331">
              <a:spcBef>
                <a:spcPts val="400"/>
              </a:spcBef>
              <a:buSzTx/>
              <a:buFontTx/>
              <a:buNone/>
              <a:defRPr sz="2000">
                <a:solidFill>
                  <a:srgbClr val="888888"/>
                </a:solidFill>
              </a:defRPr>
            </a:lvl3pPr>
            <a:lvl4pPr marL="0" indent="0" defTabSz="456331">
              <a:spcBef>
                <a:spcPts val="400"/>
              </a:spcBef>
              <a:buSzTx/>
              <a:buFontTx/>
              <a:buNone/>
              <a:defRPr sz="2000">
                <a:solidFill>
                  <a:srgbClr val="888888"/>
                </a:solidFill>
              </a:defRPr>
            </a:lvl4pPr>
            <a:lvl5pPr marL="0" indent="0" defTabSz="456331">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43754710"/>
      </p:ext>
    </p:extLst>
  </p:cSld>
  <p:clrMapOvr>
    <a:masterClrMapping/>
  </p:clrMapOvr>
  <p:transition xmlns:p14="http://schemas.microsoft.com/office/powerpoint/2010/mai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31"/>
          </a:lstStyle>
          <a:p>
            <a:r>
              <a:t>Title Text</a:t>
            </a:r>
          </a:p>
        </p:txBody>
      </p:sp>
      <p:sp>
        <p:nvSpPr>
          <p:cNvPr id="138" name="Shape 138"/>
          <p:cNvSpPr>
            <a:spLocks noGrp="1"/>
          </p:cNvSpPr>
          <p:nvPr>
            <p:ph type="body" sz="half" idx="1"/>
          </p:nvPr>
        </p:nvSpPr>
        <p:spPr>
          <a:xfrm>
            <a:off x="457200" y="1600204"/>
            <a:ext cx="4038600" cy="4525963"/>
          </a:xfrm>
          <a:prstGeom prst="rect">
            <a:avLst/>
          </a:prstGeom>
        </p:spPr>
        <p:txBody>
          <a:bodyPr lIns="45630" tIns="45630" rIns="45630" bIns="45630"/>
          <a:lstStyle>
            <a:lvl1pPr marL="342243" indent="-342243" defTabSz="456331">
              <a:spcBef>
                <a:spcPts val="600"/>
              </a:spcBef>
              <a:defRPr sz="2800"/>
            </a:lvl1pPr>
            <a:lvl2pPr marL="789063" indent="-332746" defTabSz="456331">
              <a:spcBef>
                <a:spcPts val="600"/>
              </a:spcBef>
              <a:defRPr sz="2800"/>
            </a:lvl2pPr>
            <a:lvl3pPr marL="1232075" indent="-319431" defTabSz="456331">
              <a:spcBef>
                <a:spcPts val="600"/>
              </a:spcBef>
              <a:defRPr sz="2800"/>
            </a:lvl3pPr>
            <a:lvl4pPr marL="1723913" indent="-354923" defTabSz="456331">
              <a:spcBef>
                <a:spcPts val="600"/>
              </a:spcBef>
              <a:defRPr sz="2800"/>
            </a:lvl4pPr>
            <a:lvl5pPr marL="2180229" indent="-354923" defTabSz="45633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9948353"/>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0D1AB927-BCFA-144C-B46B-E0CB0819C2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23528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31"/>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31">
              <a:spcBef>
                <a:spcPts val="500"/>
              </a:spcBef>
              <a:buSzTx/>
              <a:buFontTx/>
              <a:buNone/>
              <a:defRPr sz="2400" b="1"/>
            </a:lvl1pPr>
            <a:lvl2pPr marL="0" indent="0" defTabSz="456331">
              <a:spcBef>
                <a:spcPts val="500"/>
              </a:spcBef>
              <a:buSzTx/>
              <a:buFontTx/>
              <a:buNone/>
              <a:defRPr sz="2400" b="1"/>
            </a:lvl2pPr>
            <a:lvl3pPr marL="0" indent="0" defTabSz="456331">
              <a:spcBef>
                <a:spcPts val="500"/>
              </a:spcBef>
              <a:buSzTx/>
              <a:buFontTx/>
              <a:buNone/>
              <a:defRPr sz="2400" b="1"/>
            </a:lvl3pPr>
            <a:lvl4pPr marL="0" indent="0" defTabSz="456331">
              <a:spcBef>
                <a:spcPts val="500"/>
              </a:spcBef>
              <a:buSzTx/>
              <a:buFontTx/>
              <a:buNone/>
              <a:defRPr sz="2400" b="1"/>
            </a:lvl4pPr>
            <a:lvl5pPr marL="0" indent="0" defTabSz="456331">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6"/>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1547821"/>
      </p:ext>
    </p:extLst>
  </p:cSld>
  <p:clrMapOvr>
    <a:masterClrMapping/>
  </p:clrMapOvr>
  <p:transition xmlns:p14="http://schemas.microsoft.com/office/powerpoint/2010/mai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31"/>
          </a:lstStyle>
          <a:p>
            <a:r>
              <a:t>Title Text</a:t>
            </a:r>
          </a:p>
        </p:txBody>
      </p:sp>
      <p:sp>
        <p:nvSpPr>
          <p:cNvPr id="157" name="Shape 157"/>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02248597"/>
      </p:ext>
    </p:extLst>
  </p:cSld>
  <p:clrMapOvr>
    <a:masterClrMapping/>
  </p:clrMapOvr>
  <p:transition xmlns:p14="http://schemas.microsoft.com/office/powerpoint/2010/mai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8198926"/>
      </p:ext>
    </p:extLst>
  </p:cSld>
  <p:clrMapOvr>
    <a:masterClrMapping/>
  </p:clrMapOvr>
  <p:transition xmlns:p14="http://schemas.microsoft.com/office/powerpoint/2010/mai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9" y="273050"/>
            <a:ext cx="3008317" cy="1162050"/>
          </a:xfrm>
          <a:prstGeom prst="rect">
            <a:avLst/>
          </a:prstGeom>
        </p:spPr>
        <p:txBody>
          <a:bodyPr lIns="45630" tIns="45630" rIns="45630" bIns="45630" anchor="b"/>
          <a:lstStyle>
            <a:lvl1pPr algn="l" defTabSz="456331">
              <a:defRPr sz="2000" b="1"/>
            </a:lvl1pPr>
          </a:lstStyle>
          <a:p>
            <a:r>
              <a:t>Title Text</a:t>
            </a:r>
          </a:p>
        </p:txBody>
      </p:sp>
      <p:sp>
        <p:nvSpPr>
          <p:cNvPr id="172" name="Shape 172"/>
          <p:cNvSpPr>
            <a:spLocks noGrp="1"/>
          </p:cNvSpPr>
          <p:nvPr>
            <p:ph type="body" idx="1"/>
          </p:nvPr>
        </p:nvSpPr>
        <p:spPr>
          <a:xfrm>
            <a:off x="3575050" y="273092"/>
            <a:ext cx="5111750" cy="5853113"/>
          </a:xfrm>
          <a:prstGeom prst="rect">
            <a:avLst/>
          </a:prstGeom>
        </p:spPr>
        <p:txBody>
          <a:bodyPr lIns="45630" tIns="45630" rIns="45630" bIns="45630"/>
          <a:lstStyle>
            <a:lvl1pPr marL="342243" indent="-342243" defTabSz="456331"/>
            <a:lvl2pPr marL="782271" indent="-325955" defTabSz="456331"/>
            <a:lvl3pPr marL="1216864" indent="-304222" defTabSz="456331"/>
            <a:lvl4pPr marL="1734054" indent="-365066" defTabSz="456331"/>
            <a:lvl5pPr marL="2190371" indent="-365066" defTabSz="456331"/>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9" y="1435103"/>
            <a:ext cx="3008317" cy="4691063"/>
          </a:xfrm>
          <a:prstGeom prst="rect">
            <a:avLst/>
          </a:prstGeom>
        </p:spPr>
        <p:txBody>
          <a:bodyPr/>
          <a:lstStyle/>
          <a:p>
            <a:endParaRPr/>
          </a:p>
        </p:txBody>
      </p:sp>
      <p:sp>
        <p:nvSpPr>
          <p:cNvPr id="174" name="Shape 174"/>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8974585"/>
      </p:ext>
    </p:extLst>
  </p:cSld>
  <p:clrMapOvr>
    <a:masterClrMapping/>
  </p:clrMapOvr>
  <p:transition xmlns:p14="http://schemas.microsoft.com/office/powerpoint/2010/mai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9" y="4800600"/>
            <a:ext cx="5486403" cy="566738"/>
          </a:xfrm>
          <a:prstGeom prst="rect">
            <a:avLst/>
          </a:prstGeom>
        </p:spPr>
        <p:txBody>
          <a:bodyPr lIns="45630" tIns="45630" rIns="45630" bIns="45630" anchor="b"/>
          <a:lstStyle>
            <a:lvl1pPr algn="l" defTabSz="456331">
              <a:defRPr sz="2000" b="1"/>
            </a:lvl1pPr>
          </a:lstStyle>
          <a:p>
            <a:r>
              <a:t>Title Text</a:t>
            </a:r>
          </a:p>
        </p:txBody>
      </p:sp>
      <p:sp>
        <p:nvSpPr>
          <p:cNvPr id="182" name="Shape 182"/>
          <p:cNvSpPr>
            <a:spLocks noGrp="1"/>
          </p:cNvSpPr>
          <p:nvPr>
            <p:ph type="pic" sz="half" idx="13"/>
          </p:nvPr>
        </p:nvSpPr>
        <p:spPr>
          <a:xfrm>
            <a:off x="1792289"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9" y="5367341"/>
            <a:ext cx="5486403" cy="804865"/>
          </a:xfrm>
          <a:prstGeom prst="rect">
            <a:avLst/>
          </a:prstGeom>
        </p:spPr>
        <p:txBody>
          <a:bodyPr lIns="45630" tIns="45630" rIns="45630" bIns="45630"/>
          <a:lstStyle>
            <a:lvl1pPr marL="0" indent="0" defTabSz="456331">
              <a:spcBef>
                <a:spcPts val="300"/>
              </a:spcBef>
              <a:buSzTx/>
              <a:buFontTx/>
              <a:buNone/>
              <a:defRPr sz="1400"/>
            </a:lvl1pPr>
            <a:lvl2pPr marL="0" indent="0" defTabSz="456331">
              <a:spcBef>
                <a:spcPts val="300"/>
              </a:spcBef>
              <a:buSzTx/>
              <a:buFontTx/>
              <a:buNone/>
              <a:defRPr sz="1400"/>
            </a:lvl2pPr>
            <a:lvl3pPr marL="0" indent="0" defTabSz="456331">
              <a:spcBef>
                <a:spcPts val="300"/>
              </a:spcBef>
              <a:buSzTx/>
              <a:buFontTx/>
              <a:buNone/>
              <a:defRPr sz="1400"/>
            </a:lvl3pPr>
            <a:lvl4pPr marL="0" indent="0" defTabSz="456331">
              <a:spcBef>
                <a:spcPts val="300"/>
              </a:spcBef>
              <a:buSzTx/>
              <a:buFontTx/>
              <a:buNone/>
              <a:defRPr sz="1400"/>
            </a:lvl4pPr>
            <a:lvl5pPr marL="0" indent="0" defTabSz="456331">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16237212"/>
      </p:ext>
    </p:extLst>
  </p:cSld>
  <p:clrMapOvr>
    <a:masterClrMapping/>
  </p:clrMapOvr>
  <p:transition xmlns:p14="http://schemas.microsoft.com/office/powerpoint/2010/mai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31"/>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43" indent="-342243" defTabSz="456331"/>
            <a:lvl2pPr marL="782271" indent="-325955" defTabSz="456331"/>
            <a:lvl3pPr marL="1216864" indent="-304222" defTabSz="456331"/>
            <a:lvl4pPr marL="1734054" indent="-365066" defTabSz="456331"/>
            <a:lvl5pPr marL="2190371" indent="-365066" defTabSz="456331"/>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48755622"/>
      </p:ext>
    </p:extLst>
  </p:cSld>
  <p:clrMapOvr>
    <a:masterClrMapping/>
  </p:clrMapOvr>
  <p:transition xmlns:p14="http://schemas.microsoft.com/office/powerpoint/2010/mai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8"/>
            <a:ext cx="2057400" cy="5851529"/>
          </a:xfrm>
          <a:prstGeom prst="rect">
            <a:avLst/>
          </a:prstGeom>
        </p:spPr>
        <p:txBody>
          <a:bodyPr lIns="45630" tIns="45630" rIns="45630" bIns="45630"/>
          <a:lstStyle>
            <a:lvl1pPr defTabSz="456331"/>
          </a:lstStyle>
          <a:p>
            <a:r>
              <a:t>Title Text</a:t>
            </a:r>
          </a:p>
        </p:txBody>
      </p:sp>
      <p:sp>
        <p:nvSpPr>
          <p:cNvPr id="201" name="Shape 201"/>
          <p:cNvSpPr>
            <a:spLocks noGrp="1"/>
          </p:cNvSpPr>
          <p:nvPr>
            <p:ph type="body" idx="1"/>
          </p:nvPr>
        </p:nvSpPr>
        <p:spPr>
          <a:xfrm>
            <a:off x="457200" y="274678"/>
            <a:ext cx="6019800" cy="5851529"/>
          </a:xfrm>
          <a:prstGeom prst="rect">
            <a:avLst/>
          </a:prstGeom>
        </p:spPr>
        <p:txBody>
          <a:bodyPr lIns="45630" tIns="45630" rIns="45630" bIns="45630"/>
          <a:lstStyle>
            <a:lvl1pPr marL="342243" indent="-342243" defTabSz="456331"/>
            <a:lvl2pPr marL="782271" indent="-325955" defTabSz="456331"/>
            <a:lvl3pPr marL="1216864" indent="-304222" defTabSz="456331"/>
            <a:lvl4pPr marL="1734054" indent="-365066" defTabSz="456331"/>
            <a:lvl5pPr marL="2190371" indent="-365066" defTabSz="456331"/>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11910" y="6400508"/>
            <a:ext cx="274894" cy="276817"/>
          </a:xfrm>
          <a:prstGeom prst="rect">
            <a:avLst/>
          </a:prstGeom>
        </p:spPr>
        <p:txBody>
          <a:bodyPr lIns="45630" tIns="45630" rIns="45630" bIns="45630"/>
          <a:lstStyle>
            <a:lvl1pPr defTabSz="912668">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4683519"/>
      </p:ext>
    </p:extLst>
  </p:cSld>
  <p:clrMapOvr>
    <a:masterClrMapping/>
  </p:clrMapOvr>
  <p:transition xmlns:p14="http://schemas.microsoft.com/office/powerpoint/2010/mai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1"/>
            <a:ext cx="7773126" cy="1470289"/>
          </a:xfrm>
        </p:spPr>
        <p:txBody>
          <a:bodyPr/>
          <a:lstStyle/>
          <a:p>
            <a:r>
              <a:rPr lang="en-US"/>
              <a:t>Click to edit Master title style</a:t>
            </a:r>
          </a:p>
        </p:txBody>
      </p:sp>
      <p:sp>
        <p:nvSpPr>
          <p:cNvPr id="3" name="Subtitle 2"/>
          <p:cNvSpPr>
            <a:spLocks noGrp="1"/>
          </p:cNvSpPr>
          <p:nvPr>
            <p:ph type="subTitle" idx="1"/>
          </p:nvPr>
        </p:nvSpPr>
        <p:spPr>
          <a:xfrm>
            <a:off x="1371993" y="3886163"/>
            <a:ext cx="6400018" cy="1752736"/>
          </a:xfrm>
        </p:spPr>
        <p:txBody>
          <a:bodyPr/>
          <a:lstStyle>
            <a:lvl1pPr marL="0" indent="0" algn="ctr">
              <a:buNone/>
              <a:defRPr/>
            </a:lvl1pPr>
            <a:lvl2pPr marL="321495" indent="0" algn="ctr">
              <a:buNone/>
              <a:defRPr/>
            </a:lvl2pPr>
            <a:lvl3pPr marL="642991" indent="0" algn="ctr">
              <a:buNone/>
              <a:defRPr/>
            </a:lvl3pPr>
            <a:lvl4pPr marL="964485" indent="0" algn="ctr">
              <a:buNone/>
              <a:defRPr/>
            </a:lvl4pPr>
            <a:lvl5pPr marL="1285980" indent="0" algn="ctr">
              <a:buNone/>
              <a:defRPr/>
            </a:lvl5pPr>
            <a:lvl6pPr marL="1607474" indent="0" algn="ctr">
              <a:buNone/>
              <a:defRPr/>
            </a:lvl6pPr>
            <a:lvl7pPr marL="1928970" indent="0" algn="ctr">
              <a:buNone/>
              <a:defRPr/>
            </a:lvl7pPr>
            <a:lvl8pPr marL="2250465" indent="0" algn="ctr">
              <a:buNone/>
              <a:defRPr/>
            </a:lvl8pPr>
            <a:lvl9pPr marL="257196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67207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837715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9" y="440640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9" y="2907086"/>
            <a:ext cx="7772009" cy="1499316"/>
          </a:xfrm>
        </p:spPr>
        <p:txBody>
          <a:bodyPr anchor="b"/>
          <a:lstStyle>
            <a:lvl1pPr marL="0" indent="0">
              <a:buNone/>
              <a:defRPr sz="1400"/>
            </a:lvl1pPr>
            <a:lvl2pPr marL="321495" indent="0">
              <a:buNone/>
              <a:defRPr sz="1300"/>
            </a:lvl2pPr>
            <a:lvl3pPr marL="642991" indent="0">
              <a:buNone/>
              <a:defRPr sz="1100"/>
            </a:lvl3pPr>
            <a:lvl4pPr marL="964485" indent="0">
              <a:buNone/>
              <a:defRPr sz="1000"/>
            </a:lvl4pPr>
            <a:lvl5pPr marL="1285980" indent="0">
              <a:buNone/>
              <a:defRPr sz="1000"/>
            </a:lvl5pPr>
            <a:lvl6pPr marL="1607474" indent="0">
              <a:buNone/>
              <a:defRPr sz="1000"/>
            </a:lvl6pPr>
            <a:lvl7pPr marL="1928970" indent="0">
              <a:buNone/>
              <a:defRPr sz="1000"/>
            </a:lvl7pPr>
            <a:lvl8pPr marL="2250465" indent="0">
              <a:buNone/>
              <a:defRPr sz="1000"/>
            </a:lvl8pPr>
            <a:lvl9pPr marL="257196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040693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A09A0BD-062A-F54D-BA57-3A1C42BB4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8315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0" y="112532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51" y="112532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926849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4"/>
            <a:ext cx="4040061" cy="639693"/>
          </a:xfrm>
        </p:spPr>
        <p:txBody>
          <a:bodyPr anchor="b"/>
          <a:lstStyle>
            <a:lvl1pPr marL="0" indent="0">
              <a:buNone/>
              <a:defRPr sz="1700" b="1"/>
            </a:lvl1pPr>
            <a:lvl2pPr marL="321495" indent="0">
              <a:buNone/>
              <a:defRPr sz="1400" b="1"/>
            </a:lvl2pPr>
            <a:lvl3pPr marL="642991" indent="0">
              <a:buNone/>
              <a:defRPr sz="1300" b="1"/>
            </a:lvl3pPr>
            <a:lvl4pPr marL="964485" indent="0">
              <a:buNone/>
              <a:defRPr sz="1100" b="1"/>
            </a:lvl4pPr>
            <a:lvl5pPr marL="1285980" indent="0">
              <a:buNone/>
              <a:defRPr sz="1100" b="1"/>
            </a:lvl5pPr>
            <a:lvl6pPr marL="1607474" indent="0">
              <a:buNone/>
              <a:defRPr sz="1100" b="1"/>
            </a:lvl6pPr>
            <a:lvl7pPr marL="1928970" indent="0">
              <a:buNone/>
              <a:defRPr sz="1100" b="1"/>
            </a:lvl7pPr>
            <a:lvl8pPr marL="2250465" indent="0">
              <a:buNone/>
              <a:defRPr sz="1100" b="1"/>
            </a:lvl8pPr>
            <a:lvl9pPr marL="257196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4"/>
            <a:ext cx="4041177" cy="639693"/>
          </a:xfrm>
        </p:spPr>
        <p:txBody>
          <a:bodyPr anchor="b"/>
          <a:lstStyle>
            <a:lvl1pPr marL="0" indent="0">
              <a:buNone/>
              <a:defRPr sz="1700" b="1"/>
            </a:lvl1pPr>
            <a:lvl2pPr marL="321495" indent="0">
              <a:buNone/>
              <a:defRPr sz="1400" b="1"/>
            </a:lvl2pPr>
            <a:lvl3pPr marL="642991" indent="0">
              <a:buNone/>
              <a:defRPr sz="1300" b="1"/>
            </a:lvl3pPr>
            <a:lvl4pPr marL="964485" indent="0">
              <a:buNone/>
              <a:defRPr sz="1100" b="1"/>
            </a:lvl4pPr>
            <a:lvl5pPr marL="1285980" indent="0">
              <a:buNone/>
              <a:defRPr sz="1100" b="1"/>
            </a:lvl5pPr>
            <a:lvl6pPr marL="1607474" indent="0">
              <a:buNone/>
              <a:defRPr sz="1100" b="1"/>
            </a:lvl6pPr>
            <a:lvl7pPr marL="1928970" indent="0">
              <a:buNone/>
              <a:defRPr sz="1100" b="1"/>
            </a:lvl7pPr>
            <a:lvl8pPr marL="2250465" indent="0">
              <a:buNone/>
              <a:defRPr sz="1100" b="1"/>
            </a:lvl8pPr>
            <a:lvl9pPr marL="257196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6258024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1388713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8897224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5" y="1434565"/>
            <a:ext cx="3007439" cy="4691082"/>
          </a:xfrm>
        </p:spPr>
        <p:txBody>
          <a:bodyPr/>
          <a:lstStyle>
            <a:lvl1pPr marL="0" indent="0">
              <a:buNone/>
              <a:defRPr sz="1000"/>
            </a:lvl1pPr>
            <a:lvl2pPr marL="321495" indent="0">
              <a:buNone/>
              <a:defRPr sz="800"/>
            </a:lvl2pPr>
            <a:lvl3pPr marL="642991" indent="0">
              <a:buNone/>
              <a:defRPr sz="700"/>
            </a:lvl3pPr>
            <a:lvl4pPr marL="964485" indent="0">
              <a:buNone/>
              <a:defRPr sz="600"/>
            </a:lvl4pPr>
            <a:lvl5pPr marL="1285980" indent="0">
              <a:buNone/>
              <a:defRPr sz="600"/>
            </a:lvl5pPr>
            <a:lvl6pPr marL="1607474" indent="0">
              <a:buNone/>
              <a:defRPr sz="600"/>
            </a:lvl6pPr>
            <a:lvl7pPr marL="1928970" indent="0">
              <a:buNone/>
              <a:defRPr sz="600"/>
            </a:lvl7pPr>
            <a:lvl8pPr marL="2250465" indent="0">
              <a:buNone/>
              <a:defRPr sz="600"/>
            </a:lvl8pPr>
            <a:lvl9pPr marL="257196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4453744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9" y="480049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9" y="612904"/>
            <a:ext cx="5486846" cy="4115023"/>
          </a:xfrm>
        </p:spPr>
        <p:txBody>
          <a:bodyPr/>
          <a:lstStyle>
            <a:lvl1pPr marL="0" indent="0">
              <a:buNone/>
              <a:defRPr sz="2300"/>
            </a:lvl1pPr>
            <a:lvl2pPr marL="321495" indent="0">
              <a:buNone/>
              <a:defRPr sz="2000"/>
            </a:lvl2pPr>
            <a:lvl3pPr marL="642991" indent="0">
              <a:buNone/>
              <a:defRPr sz="1700"/>
            </a:lvl3pPr>
            <a:lvl4pPr marL="964485" indent="0">
              <a:buNone/>
              <a:defRPr sz="1400"/>
            </a:lvl4pPr>
            <a:lvl5pPr marL="1285980" indent="0">
              <a:buNone/>
              <a:defRPr sz="1400"/>
            </a:lvl5pPr>
            <a:lvl6pPr marL="1607474" indent="0">
              <a:buNone/>
              <a:defRPr sz="1400"/>
            </a:lvl6pPr>
            <a:lvl7pPr marL="1928970" indent="0">
              <a:buNone/>
              <a:defRPr sz="1400"/>
            </a:lvl7pPr>
            <a:lvl8pPr marL="2250465" indent="0">
              <a:buNone/>
              <a:defRPr sz="1400"/>
            </a:lvl8pPr>
            <a:lvl9pPr marL="2571960" indent="0">
              <a:buNone/>
              <a:defRPr sz="1400"/>
            </a:lvl9pPr>
          </a:lstStyle>
          <a:p>
            <a:endParaRPr lang="en-US"/>
          </a:p>
        </p:txBody>
      </p:sp>
      <p:sp>
        <p:nvSpPr>
          <p:cNvPr id="4" name="Text Placeholder 3"/>
          <p:cNvSpPr>
            <a:spLocks noGrp="1"/>
          </p:cNvSpPr>
          <p:nvPr>
            <p:ph type="body" sz="half" idx="2"/>
          </p:nvPr>
        </p:nvSpPr>
        <p:spPr>
          <a:xfrm>
            <a:off x="1791739" y="5367620"/>
            <a:ext cx="5486846" cy="804919"/>
          </a:xfrm>
        </p:spPr>
        <p:txBody>
          <a:bodyPr/>
          <a:lstStyle>
            <a:lvl1pPr marL="0" indent="0">
              <a:buNone/>
              <a:defRPr sz="1000"/>
            </a:lvl1pPr>
            <a:lvl2pPr marL="321495" indent="0">
              <a:buNone/>
              <a:defRPr sz="800"/>
            </a:lvl2pPr>
            <a:lvl3pPr marL="642991" indent="0">
              <a:buNone/>
              <a:defRPr sz="700"/>
            </a:lvl3pPr>
            <a:lvl4pPr marL="964485" indent="0">
              <a:buNone/>
              <a:defRPr sz="600"/>
            </a:lvl4pPr>
            <a:lvl5pPr marL="1285980" indent="0">
              <a:buNone/>
              <a:defRPr sz="600"/>
            </a:lvl5pPr>
            <a:lvl6pPr marL="1607474" indent="0">
              <a:buNone/>
              <a:defRPr sz="600"/>
            </a:lvl6pPr>
            <a:lvl7pPr marL="1928970" indent="0">
              <a:buNone/>
              <a:defRPr sz="600"/>
            </a:lvl7pPr>
            <a:lvl8pPr marL="2250465" indent="0">
              <a:buNone/>
              <a:defRPr sz="600"/>
            </a:lvl8pPr>
            <a:lvl9pPr marL="257196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784955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2529375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1365910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3520138318"/>
      </p:ext>
    </p:extLst>
  </p:cSld>
  <p:clrMapOvr>
    <a:masterClrMapping/>
  </p:clrMapOvr>
  <p:transition xmlns:p14="http://schemas.microsoft.com/office/powerpoint/2010/mai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2983217572"/>
      </p:ext>
    </p:extLst>
  </p:cSld>
  <p:clrMapOvr>
    <a:masterClrMapping/>
  </p:clrMapOvr>
  <p:transition xmlns:p14="http://schemas.microsoft.com/office/powerpoint/2010/mai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1C32DA3-EF77-DF49-936E-F4E851D0EA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8647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798154370"/>
      </p:ext>
    </p:extLst>
  </p:cSld>
  <p:clrMapOvr>
    <a:masterClrMapping/>
  </p:clrMapOvr>
  <p:transition xmlns:p14="http://schemas.microsoft.com/office/powerpoint/2010/mai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816210215"/>
      </p:ext>
    </p:extLst>
  </p:cSld>
  <p:clrMapOvr>
    <a:masterClrMapping/>
  </p:clrMapOvr>
  <p:transition xmlns:p14="http://schemas.microsoft.com/office/powerpoint/2010/mai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23/8/17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821869777"/>
      </p:ext>
    </p:extLst>
  </p:cSld>
  <p:clrMapOvr>
    <a:masterClrMapping/>
  </p:clrMapOvr>
  <p:transition xmlns:p14="http://schemas.microsoft.com/office/powerpoint/2010/mai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23/8/17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82111198"/>
      </p:ext>
    </p:extLst>
  </p:cSld>
  <p:clrMapOvr>
    <a:masterClrMapping/>
  </p:clrMapOvr>
  <p:transition xmlns:p14="http://schemas.microsoft.com/office/powerpoint/2010/mai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23/8/17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4005525793"/>
      </p:ext>
    </p:extLst>
  </p:cSld>
  <p:clrMapOvr>
    <a:masterClrMapping/>
  </p:clrMapOvr>
  <p:transition xmlns:p14="http://schemas.microsoft.com/office/powerpoint/2010/mai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34153116"/>
      </p:ext>
    </p:extLst>
  </p:cSld>
  <p:clrMapOvr>
    <a:masterClrMapping/>
  </p:clrMapOvr>
  <p:transition xmlns:p14="http://schemas.microsoft.com/office/powerpoint/2010/mai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3462183"/>
      </p:ext>
    </p:extLst>
  </p:cSld>
  <p:clrMapOvr>
    <a:masterClrMapping/>
  </p:clrMapOvr>
  <p:transition xmlns:p14="http://schemas.microsoft.com/office/powerpoint/2010/mai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2102789422"/>
      </p:ext>
    </p:extLst>
  </p:cSld>
  <p:clrMapOvr>
    <a:masterClrMapping/>
  </p:clrMapOvr>
  <p:transition xmlns:p14="http://schemas.microsoft.com/office/powerpoint/2010/mai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4001833048"/>
      </p:ext>
    </p:extLst>
  </p:cSld>
  <p:clrMapOvr>
    <a:masterClrMapping/>
  </p:clrMapOvr>
  <p:transition xmlns:p14="http://schemas.microsoft.com/office/powerpoint/2010/mai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02235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91C1F80-A2A8-9D46-A8CC-5315E8516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5941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849858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2368763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460230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3693279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0875065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9701812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8346085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5460345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5862609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148044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0319C03-4E54-BD4D-9FA8-B71C43FC00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430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4903244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3331901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774603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210875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422611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033013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522785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2533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290693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89994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1E1E2066-D5E5-C447-8464-DE5D74A90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3722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818293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485494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685195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1"/>
            <a:ext cx="8229600" cy="5851525"/>
          </a:xfrm>
          <a:prstGeom prst="rect">
            <a:avLst/>
          </a:prstGeom>
          <a:noFill/>
          <a:ln>
            <a:noFill/>
          </a:ln>
        </p:spPr>
        <p:txBody>
          <a:bodyPr lIns="91425" tIns="91425" rIns="91425" bIns="91425" anchor="t" anchorCtr="0"/>
          <a:lstStyle>
            <a:lvl1pPr marL="342891" indent="-8889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32"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971" indent="2539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160" indent="2539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349" indent="2539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537" indent="-101597"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726" indent="-101597"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8914" indent="-101597"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103" indent="-101597"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09599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7497551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24673976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16177202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20946174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16586566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4177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978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B36C527-B469-044F-B938-377128CBD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0769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49086205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130899351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21913881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23771652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16367713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35417158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1816172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41681078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2055737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723149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F807B79-87C3-FD4F-A13A-5ED4D04A55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8670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41054318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946270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1206293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3926916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9463636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9822430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8177365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6201413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15523445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3300099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D1E7A6C-C123-024C-8269-B5A3DC16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6557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6872562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4666944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9312732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091805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7527920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34206996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79386828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3531932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35813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4986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63B29B-DF05-6649-B854-C02ED1C18C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8805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04126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92408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65118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774435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9551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61561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891816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6584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39704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25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7DCCB4D-3BC4-7D41-B0AE-12C913C61B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95887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4518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4524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9112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683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48348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3867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6402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899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311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488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CF3468D-3523-4D4B-B927-F4C03F67E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1815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263885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929507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88849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699191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83888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527670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9165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916777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128943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53508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3866515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683504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71289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19917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2"/>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09" indent="0" algn="ctr">
              <a:buNone/>
              <a:defRPr>
                <a:solidFill>
                  <a:schemeClr val="tx1">
                    <a:tint val="75000"/>
                  </a:schemeClr>
                </a:solidFill>
              </a:defRPr>
            </a:lvl2pPr>
            <a:lvl3pPr marL="914017"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5" indent="0" algn="ctr">
              <a:buNone/>
              <a:defRPr>
                <a:solidFill>
                  <a:schemeClr val="tx1">
                    <a:tint val="75000"/>
                  </a:schemeClr>
                </a:solidFill>
              </a:defRPr>
            </a:lvl6pPr>
            <a:lvl7pPr marL="2742043" indent="0" algn="ctr">
              <a:buNone/>
              <a:defRPr>
                <a:solidFill>
                  <a:schemeClr val="tx1">
                    <a:tint val="75000"/>
                  </a:schemeClr>
                </a:solidFill>
              </a:defRPr>
            </a:lvl7pPr>
            <a:lvl8pPr marL="3199051" indent="0" algn="ctr">
              <a:buNone/>
              <a:defRPr>
                <a:solidFill>
                  <a:schemeClr val="tx1">
                    <a:tint val="75000"/>
                  </a:schemeClr>
                </a:solidFill>
              </a:defRPr>
            </a:lvl8pPr>
            <a:lvl9pPr marL="3656055"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17">
              <a:defRPr/>
            </a:lvl1pPr>
          </a:lstStyle>
          <a:p>
            <a:pPr>
              <a:defRPr/>
            </a:pPr>
            <a:fld id="{E0F127E6-51E4-BA46-B30F-2F8CC95F19E0}" type="datetimeFigureOut">
              <a:rPr lang="en-US"/>
              <a:pPr>
                <a:defRPr/>
              </a:pPr>
              <a:t>23/8/17</a:t>
            </a:fld>
            <a:endParaRPr lang="en-US"/>
          </a:p>
        </p:txBody>
      </p:sp>
      <p:sp>
        <p:nvSpPr>
          <p:cNvPr id="5" name="Footer Placeholder 4"/>
          <p:cNvSpPr>
            <a:spLocks noGrp="1"/>
          </p:cNvSpPr>
          <p:nvPr>
            <p:ph type="ftr" sz="quarter" idx="11"/>
          </p:nvPr>
        </p:nvSpPr>
        <p:spPr/>
        <p:txBody>
          <a:bodyPr/>
          <a:lstStyle>
            <a:lvl1pPr defTabSz="914017">
              <a:defRPr/>
            </a:lvl1pPr>
          </a:lstStyle>
          <a:p>
            <a:pPr>
              <a:defRPr/>
            </a:pPr>
            <a:endParaRPr lang="en-US"/>
          </a:p>
        </p:txBody>
      </p:sp>
      <p:sp>
        <p:nvSpPr>
          <p:cNvPr id="6" name="Slide Number Placeholder 5"/>
          <p:cNvSpPr>
            <a:spLocks noGrp="1"/>
          </p:cNvSpPr>
          <p:nvPr>
            <p:ph type="sldNum" sz="quarter" idx="12"/>
          </p:nvPr>
        </p:nvSpPr>
        <p:spPr/>
        <p:txBody>
          <a:bodyPr/>
          <a:lstStyle>
            <a:lvl1pPr defTabSz="914017">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14319865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17">
              <a:defRPr/>
            </a:lvl1pPr>
          </a:lstStyle>
          <a:p>
            <a:pPr>
              <a:defRPr/>
            </a:pPr>
            <a:fld id="{7F673C14-D815-C74A-BD1C-3D557E1462AA}" type="datetimeFigureOut">
              <a:rPr lang="en-US"/>
              <a:pPr>
                <a:defRPr/>
              </a:pPr>
              <a:t>23/8/17</a:t>
            </a:fld>
            <a:endParaRPr lang="en-US"/>
          </a:p>
        </p:txBody>
      </p:sp>
      <p:sp>
        <p:nvSpPr>
          <p:cNvPr id="5" name="Footer Placeholder 4"/>
          <p:cNvSpPr>
            <a:spLocks noGrp="1"/>
          </p:cNvSpPr>
          <p:nvPr>
            <p:ph type="ftr" sz="quarter" idx="11"/>
          </p:nvPr>
        </p:nvSpPr>
        <p:spPr/>
        <p:txBody>
          <a:bodyPr/>
          <a:lstStyle>
            <a:lvl1pPr defTabSz="914017">
              <a:defRPr/>
            </a:lvl1pPr>
          </a:lstStyle>
          <a:p>
            <a:pPr>
              <a:defRPr/>
            </a:pPr>
            <a:endParaRPr lang="en-US"/>
          </a:p>
        </p:txBody>
      </p:sp>
      <p:sp>
        <p:nvSpPr>
          <p:cNvPr id="6" name="Slide Number Placeholder 5"/>
          <p:cNvSpPr>
            <a:spLocks noGrp="1"/>
          </p:cNvSpPr>
          <p:nvPr>
            <p:ph type="sldNum" sz="quarter" idx="12"/>
          </p:nvPr>
        </p:nvSpPr>
        <p:spPr/>
        <p:txBody>
          <a:bodyPr/>
          <a:lstStyle>
            <a:lvl1pPr defTabSz="914017">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7529581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09" indent="0">
              <a:buNone/>
              <a:defRPr sz="1800">
                <a:solidFill>
                  <a:schemeClr val="tx1">
                    <a:tint val="75000"/>
                  </a:schemeClr>
                </a:solidFill>
              </a:defRPr>
            </a:lvl2pPr>
            <a:lvl3pPr marL="914017"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5" indent="0">
              <a:buNone/>
              <a:defRPr sz="1400">
                <a:solidFill>
                  <a:schemeClr val="tx1">
                    <a:tint val="75000"/>
                  </a:schemeClr>
                </a:solidFill>
              </a:defRPr>
            </a:lvl6pPr>
            <a:lvl7pPr marL="2742043" indent="0">
              <a:buNone/>
              <a:defRPr sz="1400">
                <a:solidFill>
                  <a:schemeClr val="tx1">
                    <a:tint val="75000"/>
                  </a:schemeClr>
                </a:solidFill>
              </a:defRPr>
            </a:lvl7pPr>
            <a:lvl8pPr marL="3199051" indent="0">
              <a:buNone/>
              <a:defRPr sz="1400">
                <a:solidFill>
                  <a:schemeClr val="tx1">
                    <a:tint val="75000"/>
                  </a:schemeClr>
                </a:solidFill>
              </a:defRPr>
            </a:lvl8pPr>
            <a:lvl9pPr marL="3656055"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17">
              <a:defRPr/>
            </a:lvl1pPr>
          </a:lstStyle>
          <a:p>
            <a:pPr>
              <a:defRPr/>
            </a:pPr>
            <a:fld id="{B99FAB22-4309-FC43-AD56-AFD1DB6505A9}" type="datetimeFigureOut">
              <a:rPr lang="en-US"/>
              <a:pPr>
                <a:defRPr/>
              </a:pPr>
              <a:t>23/8/17</a:t>
            </a:fld>
            <a:endParaRPr lang="en-US"/>
          </a:p>
        </p:txBody>
      </p:sp>
      <p:sp>
        <p:nvSpPr>
          <p:cNvPr id="5" name="Footer Placeholder 4"/>
          <p:cNvSpPr>
            <a:spLocks noGrp="1"/>
          </p:cNvSpPr>
          <p:nvPr>
            <p:ph type="ftr" sz="quarter" idx="11"/>
          </p:nvPr>
        </p:nvSpPr>
        <p:spPr/>
        <p:txBody>
          <a:bodyPr/>
          <a:lstStyle>
            <a:lvl1pPr defTabSz="914017">
              <a:defRPr/>
            </a:lvl1pPr>
          </a:lstStyle>
          <a:p>
            <a:pPr>
              <a:defRPr/>
            </a:pPr>
            <a:endParaRPr lang="en-US"/>
          </a:p>
        </p:txBody>
      </p:sp>
      <p:sp>
        <p:nvSpPr>
          <p:cNvPr id="6" name="Slide Number Placeholder 5"/>
          <p:cNvSpPr>
            <a:spLocks noGrp="1"/>
          </p:cNvSpPr>
          <p:nvPr>
            <p:ph type="sldNum" sz="quarter" idx="12"/>
          </p:nvPr>
        </p:nvSpPr>
        <p:spPr/>
        <p:txBody>
          <a:bodyPr/>
          <a:lstStyle>
            <a:lvl1pPr defTabSz="914017">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995621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17">
              <a:defRPr/>
            </a:lvl1pPr>
          </a:lstStyle>
          <a:p>
            <a:pPr>
              <a:defRPr/>
            </a:pPr>
            <a:fld id="{DD0170A7-191B-DD48-9581-99F912E40866}" type="datetimeFigureOut">
              <a:rPr lang="en-US"/>
              <a:pPr>
                <a:defRPr/>
              </a:pPr>
              <a:t>23/8/17</a:t>
            </a:fld>
            <a:endParaRPr lang="en-US"/>
          </a:p>
        </p:txBody>
      </p:sp>
      <p:sp>
        <p:nvSpPr>
          <p:cNvPr id="6" name="Footer Placeholder 4"/>
          <p:cNvSpPr>
            <a:spLocks noGrp="1"/>
          </p:cNvSpPr>
          <p:nvPr>
            <p:ph type="ftr" sz="quarter" idx="11"/>
          </p:nvPr>
        </p:nvSpPr>
        <p:spPr/>
        <p:txBody>
          <a:bodyPr/>
          <a:lstStyle>
            <a:lvl1pPr defTabSz="914017">
              <a:defRPr/>
            </a:lvl1pPr>
          </a:lstStyle>
          <a:p>
            <a:pPr>
              <a:defRPr/>
            </a:pPr>
            <a:endParaRPr lang="en-US"/>
          </a:p>
        </p:txBody>
      </p:sp>
      <p:sp>
        <p:nvSpPr>
          <p:cNvPr id="7" name="Slide Number Placeholder 5"/>
          <p:cNvSpPr>
            <a:spLocks noGrp="1"/>
          </p:cNvSpPr>
          <p:nvPr>
            <p:ph type="sldNum" sz="quarter" idx="12"/>
          </p:nvPr>
        </p:nvSpPr>
        <p:spPr/>
        <p:txBody>
          <a:bodyPr/>
          <a:lstStyle>
            <a:lvl1pPr defTabSz="914017">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29176274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09" indent="0">
              <a:buNone/>
              <a:defRPr sz="2000" b="1"/>
            </a:lvl2pPr>
            <a:lvl3pPr marL="914017" indent="0">
              <a:buNone/>
              <a:defRPr sz="1800" b="1"/>
            </a:lvl3pPr>
            <a:lvl4pPr marL="1371022" indent="0">
              <a:buNone/>
              <a:defRPr sz="1600" b="1"/>
            </a:lvl4pPr>
            <a:lvl5pPr marL="1828034" indent="0">
              <a:buNone/>
              <a:defRPr sz="1600" b="1"/>
            </a:lvl5pPr>
            <a:lvl6pPr marL="2285035" indent="0">
              <a:buNone/>
              <a:defRPr sz="1600" b="1"/>
            </a:lvl6pPr>
            <a:lvl7pPr marL="2742043" indent="0">
              <a:buNone/>
              <a:defRPr sz="1600" b="1"/>
            </a:lvl7pPr>
            <a:lvl8pPr marL="3199051" indent="0">
              <a:buNone/>
              <a:defRPr sz="1600" b="1"/>
            </a:lvl8pPr>
            <a:lvl9pPr marL="3656055"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5" y="1535113"/>
            <a:ext cx="4041775" cy="639762"/>
          </a:xfrm>
          <a:prstGeom prst="rect">
            <a:avLst/>
          </a:prstGeom>
        </p:spPr>
        <p:txBody>
          <a:bodyPr lIns="91403" tIns="45702" rIns="91403" bIns="45702" anchor="b"/>
          <a:lstStyle>
            <a:lvl1pPr marL="0" indent="0">
              <a:buNone/>
              <a:defRPr sz="2400" b="1"/>
            </a:lvl1pPr>
            <a:lvl2pPr marL="457009" indent="0">
              <a:buNone/>
              <a:defRPr sz="2000" b="1"/>
            </a:lvl2pPr>
            <a:lvl3pPr marL="914017" indent="0">
              <a:buNone/>
              <a:defRPr sz="1800" b="1"/>
            </a:lvl3pPr>
            <a:lvl4pPr marL="1371022" indent="0">
              <a:buNone/>
              <a:defRPr sz="1600" b="1"/>
            </a:lvl4pPr>
            <a:lvl5pPr marL="1828034" indent="0">
              <a:buNone/>
              <a:defRPr sz="1600" b="1"/>
            </a:lvl5pPr>
            <a:lvl6pPr marL="2285035" indent="0">
              <a:buNone/>
              <a:defRPr sz="1600" b="1"/>
            </a:lvl6pPr>
            <a:lvl7pPr marL="2742043" indent="0">
              <a:buNone/>
              <a:defRPr sz="1600" b="1"/>
            </a:lvl7pPr>
            <a:lvl8pPr marL="3199051" indent="0">
              <a:buNone/>
              <a:defRPr sz="1600" b="1"/>
            </a:lvl8pPr>
            <a:lvl9pPr marL="3656055"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5"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17">
              <a:defRPr/>
            </a:lvl1pPr>
          </a:lstStyle>
          <a:p>
            <a:pPr>
              <a:defRPr/>
            </a:pPr>
            <a:fld id="{4828C379-4D5E-044E-9F32-B57A48639DC7}" type="datetimeFigureOut">
              <a:rPr lang="en-US"/>
              <a:pPr>
                <a:defRPr/>
              </a:pPr>
              <a:t>23/8/17</a:t>
            </a:fld>
            <a:endParaRPr lang="en-US"/>
          </a:p>
        </p:txBody>
      </p:sp>
      <p:sp>
        <p:nvSpPr>
          <p:cNvPr id="8" name="Footer Placeholder 4"/>
          <p:cNvSpPr>
            <a:spLocks noGrp="1"/>
          </p:cNvSpPr>
          <p:nvPr>
            <p:ph type="ftr" sz="quarter" idx="11"/>
          </p:nvPr>
        </p:nvSpPr>
        <p:spPr/>
        <p:txBody>
          <a:bodyPr/>
          <a:lstStyle>
            <a:lvl1pPr defTabSz="914017">
              <a:defRPr/>
            </a:lvl1pPr>
          </a:lstStyle>
          <a:p>
            <a:pPr>
              <a:defRPr/>
            </a:pPr>
            <a:endParaRPr lang="en-US"/>
          </a:p>
        </p:txBody>
      </p:sp>
      <p:sp>
        <p:nvSpPr>
          <p:cNvPr id="9" name="Slide Number Placeholder 5"/>
          <p:cNvSpPr>
            <a:spLocks noGrp="1"/>
          </p:cNvSpPr>
          <p:nvPr>
            <p:ph type="sldNum" sz="quarter" idx="12"/>
          </p:nvPr>
        </p:nvSpPr>
        <p:spPr/>
        <p:txBody>
          <a:bodyPr/>
          <a:lstStyle>
            <a:lvl1pPr defTabSz="914017">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7835008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17">
              <a:defRPr/>
            </a:lvl1pPr>
          </a:lstStyle>
          <a:p>
            <a:pPr>
              <a:defRPr/>
            </a:pPr>
            <a:fld id="{CA4EA26E-1306-C944-804B-14062AEB3AAB}" type="datetimeFigureOut">
              <a:rPr lang="en-US"/>
              <a:pPr>
                <a:defRPr/>
              </a:pPr>
              <a:t>23/8/17</a:t>
            </a:fld>
            <a:endParaRPr lang="en-US"/>
          </a:p>
        </p:txBody>
      </p:sp>
      <p:sp>
        <p:nvSpPr>
          <p:cNvPr id="4" name="Footer Placeholder 4"/>
          <p:cNvSpPr>
            <a:spLocks noGrp="1"/>
          </p:cNvSpPr>
          <p:nvPr>
            <p:ph type="ftr" sz="quarter" idx="11"/>
          </p:nvPr>
        </p:nvSpPr>
        <p:spPr/>
        <p:txBody>
          <a:bodyPr/>
          <a:lstStyle>
            <a:lvl1pPr defTabSz="914017">
              <a:defRPr/>
            </a:lvl1pPr>
          </a:lstStyle>
          <a:p>
            <a:pPr>
              <a:defRPr/>
            </a:pPr>
            <a:endParaRPr lang="en-US"/>
          </a:p>
        </p:txBody>
      </p:sp>
      <p:sp>
        <p:nvSpPr>
          <p:cNvPr id="5" name="Slide Number Placeholder 5"/>
          <p:cNvSpPr>
            <a:spLocks noGrp="1"/>
          </p:cNvSpPr>
          <p:nvPr>
            <p:ph type="sldNum" sz="quarter" idx="12"/>
          </p:nvPr>
        </p:nvSpPr>
        <p:spPr/>
        <p:txBody>
          <a:bodyPr/>
          <a:lstStyle>
            <a:lvl1pPr defTabSz="914017">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5354813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17">
              <a:defRPr/>
            </a:lvl1pPr>
          </a:lstStyle>
          <a:p>
            <a:pPr>
              <a:defRPr/>
            </a:pPr>
            <a:fld id="{145A1908-E6C0-6340-8BBD-3954B56DF97B}" type="datetimeFigureOut">
              <a:rPr lang="en-US"/>
              <a:pPr>
                <a:defRPr/>
              </a:pPr>
              <a:t>23/8/17</a:t>
            </a:fld>
            <a:endParaRPr lang="en-US"/>
          </a:p>
        </p:txBody>
      </p:sp>
      <p:sp>
        <p:nvSpPr>
          <p:cNvPr id="3" name="Footer Placeholder 4"/>
          <p:cNvSpPr>
            <a:spLocks noGrp="1"/>
          </p:cNvSpPr>
          <p:nvPr>
            <p:ph type="ftr" sz="quarter" idx="11"/>
          </p:nvPr>
        </p:nvSpPr>
        <p:spPr/>
        <p:txBody>
          <a:bodyPr/>
          <a:lstStyle>
            <a:lvl1pPr defTabSz="914017">
              <a:defRPr/>
            </a:lvl1pPr>
          </a:lstStyle>
          <a:p>
            <a:pPr>
              <a:defRPr/>
            </a:pPr>
            <a:endParaRPr lang="en-US"/>
          </a:p>
        </p:txBody>
      </p:sp>
      <p:sp>
        <p:nvSpPr>
          <p:cNvPr id="4" name="Slide Number Placeholder 5"/>
          <p:cNvSpPr>
            <a:spLocks noGrp="1"/>
          </p:cNvSpPr>
          <p:nvPr>
            <p:ph type="sldNum" sz="quarter" idx="12"/>
          </p:nvPr>
        </p:nvSpPr>
        <p:spPr/>
        <p:txBody>
          <a:bodyPr/>
          <a:lstStyle>
            <a:lvl1pPr defTabSz="914017">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370715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81382927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62"/>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3"/>
            <a:ext cx="3008313" cy="4691063"/>
          </a:xfrm>
          <a:prstGeom prst="rect">
            <a:avLst/>
          </a:prstGeom>
        </p:spPr>
        <p:txBody>
          <a:bodyPr lIns="91403" tIns="45702" rIns="91403" bIns="45702"/>
          <a:lstStyle>
            <a:lvl1pPr marL="0" indent="0">
              <a:buNone/>
              <a:defRPr sz="1400"/>
            </a:lvl1pPr>
            <a:lvl2pPr marL="457009" indent="0">
              <a:buNone/>
              <a:defRPr sz="1200"/>
            </a:lvl2pPr>
            <a:lvl3pPr marL="914017" indent="0">
              <a:buNone/>
              <a:defRPr sz="1000"/>
            </a:lvl3pPr>
            <a:lvl4pPr marL="1371022" indent="0">
              <a:buNone/>
              <a:defRPr sz="900"/>
            </a:lvl4pPr>
            <a:lvl5pPr marL="1828034" indent="0">
              <a:buNone/>
              <a:defRPr sz="900"/>
            </a:lvl5pPr>
            <a:lvl6pPr marL="2285035" indent="0">
              <a:buNone/>
              <a:defRPr sz="900"/>
            </a:lvl6pPr>
            <a:lvl7pPr marL="2742043" indent="0">
              <a:buNone/>
              <a:defRPr sz="900"/>
            </a:lvl7pPr>
            <a:lvl8pPr marL="3199051" indent="0">
              <a:buNone/>
              <a:defRPr sz="900"/>
            </a:lvl8pPr>
            <a:lvl9pPr marL="3656055"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17">
              <a:defRPr/>
            </a:lvl1pPr>
          </a:lstStyle>
          <a:p>
            <a:pPr>
              <a:defRPr/>
            </a:pPr>
            <a:fld id="{5B011711-D5FB-6E42-A492-4BEB737AD9FE}" type="datetimeFigureOut">
              <a:rPr lang="en-US"/>
              <a:pPr>
                <a:defRPr/>
              </a:pPr>
              <a:t>23/8/17</a:t>
            </a:fld>
            <a:endParaRPr lang="en-US"/>
          </a:p>
        </p:txBody>
      </p:sp>
      <p:sp>
        <p:nvSpPr>
          <p:cNvPr id="6" name="Footer Placeholder 4"/>
          <p:cNvSpPr>
            <a:spLocks noGrp="1"/>
          </p:cNvSpPr>
          <p:nvPr>
            <p:ph type="ftr" sz="quarter" idx="11"/>
          </p:nvPr>
        </p:nvSpPr>
        <p:spPr/>
        <p:txBody>
          <a:bodyPr/>
          <a:lstStyle>
            <a:lvl1pPr defTabSz="914017">
              <a:defRPr/>
            </a:lvl1pPr>
          </a:lstStyle>
          <a:p>
            <a:pPr>
              <a:defRPr/>
            </a:pPr>
            <a:endParaRPr lang="en-US"/>
          </a:p>
        </p:txBody>
      </p:sp>
      <p:sp>
        <p:nvSpPr>
          <p:cNvPr id="7" name="Slide Number Placeholder 5"/>
          <p:cNvSpPr>
            <a:spLocks noGrp="1"/>
          </p:cNvSpPr>
          <p:nvPr>
            <p:ph type="sldNum" sz="quarter" idx="12"/>
          </p:nvPr>
        </p:nvSpPr>
        <p:spPr/>
        <p:txBody>
          <a:bodyPr/>
          <a:lstStyle>
            <a:lvl1pPr defTabSz="914017">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568733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09" indent="0">
              <a:buNone/>
              <a:defRPr sz="2800"/>
            </a:lvl2pPr>
            <a:lvl3pPr marL="914017" indent="0">
              <a:buNone/>
              <a:defRPr sz="2400"/>
            </a:lvl3pPr>
            <a:lvl4pPr marL="1371022" indent="0">
              <a:buNone/>
              <a:defRPr sz="2000"/>
            </a:lvl4pPr>
            <a:lvl5pPr marL="1828034" indent="0">
              <a:buNone/>
              <a:defRPr sz="2000"/>
            </a:lvl5pPr>
            <a:lvl6pPr marL="2285035" indent="0">
              <a:buNone/>
              <a:defRPr sz="2000"/>
            </a:lvl6pPr>
            <a:lvl7pPr marL="2742043" indent="0">
              <a:buNone/>
              <a:defRPr sz="2000"/>
            </a:lvl7pPr>
            <a:lvl8pPr marL="3199051" indent="0">
              <a:buNone/>
              <a:defRPr sz="2000"/>
            </a:lvl8pPr>
            <a:lvl9pPr marL="3656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09" indent="0">
              <a:buNone/>
              <a:defRPr sz="1200"/>
            </a:lvl2pPr>
            <a:lvl3pPr marL="914017" indent="0">
              <a:buNone/>
              <a:defRPr sz="1000"/>
            </a:lvl3pPr>
            <a:lvl4pPr marL="1371022" indent="0">
              <a:buNone/>
              <a:defRPr sz="900"/>
            </a:lvl4pPr>
            <a:lvl5pPr marL="1828034" indent="0">
              <a:buNone/>
              <a:defRPr sz="900"/>
            </a:lvl5pPr>
            <a:lvl6pPr marL="2285035" indent="0">
              <a:buNone/>
              <a:defRPr sz="900"/>
            </a:lvl6pPr>
            <a:lvl7pPr marL="2742043" indent="0">
              <a:buNone/>
              <a:defRPr sz="900"/>
            </a:lvl7pPr>
            <a:lvl8pPr marL="3199051" indent="0">
              <a:buNone/>
              <a:defRPr sz="900"/>
            </a:lvl8pPr>
            <a:lvl9pPr marL="3656055"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17">
              <a:defRPr/>
            </a:lvl1pPr>
          </a:lstStyle>
          <a:p>
            <a:pPr>
              <a:defRPr/>
            </a:pPr>
            <a:fld id="{E3D23BB7-CCE3-C541-9FD2-DE164E1FFCA8}" type="datetimeFigureOut">
              <a:rPr lang="en-US"/>
              <a:pPr>
                <a:defRPr/>
              </a:pPr>
              <a:t>23/8/17</a:t>
            </a:fld>
            <a:endParaRPr lang="en-US"/>
          </a:p>
        </p:txBody>
      </p:sp>
      <p:sp>
        <p:nvSpPr>
          <p:cNvPr id="6" name="Footer Placeholder 4"/>
          <p:cNvSpPr>
            <a:spLocks noGrp="1"/>
          </p:cNvSpPr>
          <p:nvPr>
            <p:ph type="ftr" sz="quarter" idx="11"/>
          </p:nvPr>
        </p:nvSpPr>
        <p:spPr/>
        <p:txBody>
          <a:bodyPr/>
          <a:lstStyle>
            <a:lvl1pPr defTabSz="914017">
              <a:defRPr/>
            </a:lvl1pPr>
          </a:lstStyle>
          <a:p>
            <a:pPr>
              <a:defRPr/>
            </a:pPr>
            <a:endParaRPr lang="en-US"/>
          </a:p>
        </p:txBody>
      </p:sp>
      <p:sp>
        <p:nvSpPr>
          <p:cNvPr id="7" name="Slide Number Placeholder 5"/>
          <p:cNvSpPr>
            <a:spLocks noGrp="1"/>
          </p:cNvSpPr>
          <p:nvPr>
            <p:ph type="sldNum" sz="quarter" idx="12"/>
          </p:nvPr>
        </p:nvSpPr>
        <p:spPr/>
        <p:txBody>
          <a:bodyPr/>
          <a:lstStyle>
            <a:lvl1pPr defTabSz="914017">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8703745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17">
              <a:defRPr/>
            </a:lvl1pPr>
          </a:lstStyle>
          <a:p>
            <a:pPr>
              <a:defRPr/>
            </a:pPr>
            <a:fld id="{FECC57E7-CFEA-A140-A707-19AD192DE053}" type="datetimeFigureOut">
              <a:rPr lang="en-US"/>
              <a:pPr>
                <a:defRPr/>
              </a:pPr>
              <a:t>23/8/17</a:t>
            </a:fld>
            <a:endParaRPr lang="en-US"/>
          </a:p>
        </p:txBody>
      </p:sp>
      <p:sp>
        <p:nvSpPr>
          <p:cNvPr id="5" name="Footer Placeholder 4"/>
          <p:cNvSpPr>
            <a:spLocks noGrp="1"/>
          </p:cNvSpPr>
          <p:nvPr>
            <p:ph type="ftr" sz="quarter" idx="11"/>
          </p:nvPr>
        </p:nvSpPr>
        <p:spPr/>
        <p:txBody>
          <a:bodyPr/>
          <a:lstStyle>
            <a:lvl1pPr defTabSz="914017">
              <a:defRPr/>
            </a:lvl1pPr>
          </a:lstStyle>
          <a:p>
            <a:pPr>
              <a:defRPr/>
            </a:pPr>
            <a:endParaRPr lang="en-US"/>
          </a:p>
        </p:txBody>
      </p:sp>
      <p:sp>
        <p:nvSpPr>
          <p:cNvPr id="6" name="Slide Number Placeholder 5"/>
          <p:cNvSpPr>
            <a:spLocks noGrp="1"/>
          </p:cNvSpPr>
          <p:nvPr>
            <p:ph type="sldNum" sz="quarter" idx="12"/>
          </p:nvPr>
        </p:nvSpPr>
        <p:spPr/>
        <p:txBody>
          <a:bodyPr/>
          <a:lstStyle>
            <a:lvl1pPr defTabSz="914017">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9015362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50"/>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17">
              <a:defRPr/>
            </a:lvl1pPr>
          </a:lstStyle>
          <a:p>
            <a:pPr>
              <a:defRPr/>
            </a:pPr>
            <a:fld id="{83BDBE98-D4B3-8448-B808-07A865795CE0}" type="datetimeFigureOut">
              <a:rPr lang="en-US"/>
              <a:pPr>
                <a:defRPr/>
              </a:pPr>
              <a:t>23/8/17</a:t>
            </a:fld>
            <a:endParaRPr lang="en-US"/>
          </a:p>
        </p:txBody>
      </p:sp>
      <p:sp>
        <p:nvSpPr>
          <p:cNvPr id="5" name="Footer Placeholder 4"/>
          <p:cNvSpPr>
            <a:spLocks noGrp="1"/>
          </p:cNvSpPr>
          <p:nvPr>
            <p:ph type="ftr" sz="quarter" idx="11"/>
          </p:nvPr>
        </p:nvSpPr>
        <p:spPr/>
        <p:txBody>
          <a:bodyPr/>
          <a:lstStyle>
            <a:lvl1pPr defTabSz="914017">
              <a:defRPr/>
            </a:lvl1pPr>
          </a:lstStyle>
          <a:p>
            <a:pPr>
              <a:defRPr/>
            </a:pPr>
            <a:endParaRPr lang="en-US"/>
          </a:p>
        </p:txBody>
      </p:sp>
      <p:sp>
        <p:nvSpPr>
          <p:cNvPr id="6" name="Slide Number Placeholder 5"/>
          <p:cNvSpPr>
            <a:spLocks noGrp="1"/>
          </p:cNvSpPr>
          <p:nvPr>
            <p:ph type="sldNum" sz="quarter" idx="12"/>
          </p:nvPr>
        </p:nvSpPr>
        <p:spPr/>
        <p:txBody>
          <a:bodyPr/>
          <a:lstStyle>
            <a:lvl1pPr defTabSz="914017">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1118219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5" name="Oval 3"/>
          <p:cNvSpPr>
            <a:spLocks noChangeArrowheads="1"/>
          </p:cNvSpPr>
          <p:nvPr/>
        </p:nvSpPr>
        <p:spPr bwMode="auto">
          <a:xfrm>
            <a:off x="4003676"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sz="1800">
              <a:solidFill>
                <a:srgbClr val="FFFFCC"/>
              </a:solidFill>
              <a:latin typeface="Times New Roman" charset="0"/>
            </a:endParaRPr>
          </a:p>
        </p:txBody>
      </p:sp>
      <p:sp>
        <p:nvSpPr>
          <p:cNvPr id="6" name="Freeform 4"/>
          <p:cNvSpPr>
            <a:spLocks/>
          </p:cNvSpPr>
          <p:nvPr/>
        </p:nvSpPr>
        <p:spPr bwMode="auto">
          <a:xfrm>
            <a:off x="3022602"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7" name="Freeform 5"/>
          <p:cNvSpPr>
            <a:spLocks/>
          </p:cNvSpPr>
          <p:nvPr/>
        </p:nvSpPr>
        <p:spPr bwMode="auto">
          <a:xfrm>
            <a:off x="3022602"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8" name="Freeform 6"/>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9" name="Freeform 7"/>
          <p:cNvSpPr>
            <a:spLocks/>
          </p:cNvSpPr>
          <p:nvPr/>
        </p:nvSpPr>
        <p:spPr bwMode="auto">
          <a:xfrm>
            <a:off x="5057777"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 name="Freeform 8"/>
          <p:cNvSpPr>
            <a:spLocks/>
          </p:cNvSpPr>
          <p:nvPr/>
        </p:nvSpPr>
        <p:spPr bwMode="auto">
          <a:xfrm>
            <a:off x="3052765" y="476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1" name="Freeform 9"/>
          <p:cNvSpPr>
            <a:spLocks/>
          </p:cNvSpPr>
          <p:nvPr/>
        </p:nvSpPr>
        <p:spPr bwMode="auto">
          <a:xfrm>
            <a:off x="3981452" y="33496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nvGrpSpPr>
          <p:cNvPr id="12" name="Group 10"/>
          <p:cNvGrpSpPr>
            <a:grpSpLocks/>
          </p:cNvGrpSpPr>
          <p:nvPr/>
        </p:nvGrpSpPr>
        <p:grpSpPr bwMode="auto">
          <a:xfrm>
            <a:off x="134940"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grpSp>
        <p:nvGrpSpPr>
          <p:cNvPr id="18" name="Group 16"/>
          <p:cNvGrpSpPr>
            <a:grpSpLocks/>
          </p:cNvGrpSpPr>
          <p:nvPr/>
        </p:nvGrpSpPr>
        <p:grpSpPr bwMode="auto">
          <a:xfrm>
            <a:off x="6243640" y="222254"/>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734785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413329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33371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9" y="211614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4" y="211614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08732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86029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6713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36107049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08605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439464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852814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51637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2"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40"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72219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8276631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9245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7057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1790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121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155335776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13495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3640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1526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1291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3292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9155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8688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7603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414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8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280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52746547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0805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3170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90685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0180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07726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7240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0466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6885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74795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035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84974905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063871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80074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641789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708063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02421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90805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441111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196583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27664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6681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03135045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AC0F5B04-0A0A-4D3B-9CB0-4722B18F0223}" type="datetimeFigureOut">
              <a:rPr lang="en-US" smtClean="0">
                <a:solidFill>
                  <a:prstClr val="black"/>
                </a:solidFill>
              </a:rPr>
              <a:pPr/>
              <a:t>23/8/17</a:t>
            </a:fld>
            <a:endParaRPr lang="en-US">
              <a:solidFill>
                <a:prstClr val="black"/>
              </a:solidFil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B2551307-7FD0-4CFF-B6E6-1FEF1BAD319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455568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23/8/17</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73326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23/8/17</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619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23/8/17</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44120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23/8/17</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044295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23/8/17</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3004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23/8/17</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57079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23/8/17</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5083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23/8/17</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1812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23/8/17</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803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295567862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23/8/17</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18018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23/8/17</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367881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9105413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432001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74453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367889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928730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881372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54956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495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21267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89682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025483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369166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4"/>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972887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32E31B62-A53F-AE4A-A524-36ECB75CDD6E}"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9822C9B0-E52B-C744-B650-D02177BAC1BE}" type="slidenum">
              <a:rPr lang="en-US"/>
              <a:pPr>
                <a:defRPr/>
              </a:pPr>
              <a:t>‹#›</a:t>
            </a:fld>
            <a:endParaRPr lang="en-US"/>
          </a:p>
        </p:txBody>
      </p:sp>
    </p:spTree>
    <p:extLst>
      <p:ext uri="{BB962C8B-B14F-4D97-AF65-F5344CB8AC3E}">
        <p14:creationId xmlns:p14="http://schemas.microsoft.com/office/powerpoint/2010/main" val="417577534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B5BC3B6E-2CE4-AD40-9F1A-50283B2CD402}"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69E9D980-02F7-5F41-8594-F3ADC754F6D8}" type="slidenum">
              <a:rPr lang="en-US"/>
              <a:pPr>
                <a:defRPr/>
              </a:pPr>
              <a:t>‹#›</a:t>
            </a:fld>
            <a:endParaRPr lang="en-US"/>
          </a:p>
        </p:txBody>
      </p:sp>
    </p:spTree>
    <p:extLst>
      <p:ext uri="{BB962C8B-B14F-4D97-AF65-F5344CB8AC3E}">
        <p14:creationId xmlns:p14="http://schemas.microsoft.com/office/powerpoint/2010/main" val="377997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cs typeface="MS PGothic" charset="0"/>
              </a:defRPr>
            </a:lvl1pPr>
          </a:lstStyle>
          <a:p>
            <a:pPr>
              <a:defRPr/>
            </a:pPr>
            <a:fld id="{1A13FF00-B003-3A48-9397-DA8471215690}"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E17131B6-CBF9-DE49-BF9D-660DF89BADDC}" type="slidenum">
              <a:rPr lang="en-US"/>
              <a:pPr>
                <a:defRPr/>
              </a:pPr>
              <a:t>‹#›</a:t>
            </a:fld>
            <a:endParaRPr lang="en-US"/>
          </a:p>
        </p:txBody>
      </p:sp>
    </p:spTree>
    <p:extLst>
      <p:ext uri="{BB962C8B-B14F-4D97-AF65-F5344CB8AC3E}">
        <p14:creationId xmlns:p14="http://schemas.microsoft.com/office/powerpoint/2010/main" val="7844217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cs typeface="MS PGothic" charset="0"/>
              </a:defRPr>
            </a:lvl1pPr>
          </a:lstStyle>
          <a:p>
            <a:pPr>
              <a:defRPr/>
            </a:pPr>
            <a:fld id="{D922208B-1EA7-B04C-B4B7-AE5A6D67E5A1}"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35629FFA-1A95-404C-ACE9-C8564674BAFB}" type="slidenum">
              <a:rPr lang="en-US"/>
              <a:pPr>
                <a:defRPr/>
              </a:pPr>
              <a:t>‹#›</a:t>
            </a:fld>
            <a:endParaRPr lang="en-US"/>
          </a:p>
        </p:txBody>
      </p:sp>
    </p:spTree>
    <p:extLst>
      <p:ext uri="{BB962C8B-B14F-4D97-AF65-F5344CB8AC3E}">
        <p14:creationId xmlns:p14="http://schemas.microsoft.com/office/powerpoint/2010/main" val="195009248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cs typeface="MS PGothic" charset="0"/>
              </a:defRPr>
            </a:lvl1pPr>
          </a:lstStyle>
          <a:p>
            <a:pPr>
              <a:defRPr/>
            </a:pPr>
            <a:fld id="{802FE186-046F-5947-A952-5430F16DC316}" type="datetimeFigureOut">
              <a:rPr lang="en-US"/>
              <a:pPr>
                <a:defRPr/>
              </a:pPr>
              <a:t>23/8/17</a:t>
            </a:fld>
            <a:endParaRPr lang="en-US"/>
          </a:p>
        </p:txBody>
      </p:sp>
      <p:sp>
        <p:nvSpPr>
          <p:cNvPr id="8"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S PGothic" charset="0"/>
              </a:defRPr>
            </a:lvl1pPr>
          </a:lstStyle>
          <a:p>
            <a:pPr>
              <a:defRPr/>
            </a:pPr>
            <a:fld id="{57DF36EF-0DDD-0E49-835E-CBCC44B939AF}" type="slidenum">
              <a:rPr lang="en-US"/>
              <a:pPr>
                <a:defRPr/>
              </a:pPr>
              <a:t>‹#›</a:t>
            </a:fld>
            <a:endParaRPr lang="en-US"/>
          </a:p>
        </p:txBody>
      </p:sp>
    </p:spTree>
    <p:extLst>
      <p:ext uri="{BB962C8B-B14F-4D97-AF65-F5344CB8AC3E}">
        <p14:creationId xmlns:p14="http://schemas.microsoft.com/office/powerpoint/2010/main" val="418946817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cs typeface="MS PGothic" charset="0"/>
              </a:defRPr>
            </a:lvl1pPr>
          </a:lstStyle>
          <a:p>
            <a:pPr>
              <a:defRPr/>
            </a:pPr>
            <a:fld id="{43D2EBFC-EF2B-9D4B-B39B-B27A34A9A44B}" type="datetimeFigureOut">
              <a:rPr lang="en-US"/>
              <a:pPr>
                <a:defRPr/>
              </a:pPr>
              <a:t>23/8/17</a:t>
            </a:fld>
            <a:endParaRPr lang="en-US"/>
          </a:p>
        </p:txBody>
      </p:sp>
      <p:sp>
        <p:nvSpPr>
          <p:cNvPr id="4"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S PGothic" charset="0"/>
              </a:defRPr>
            </a:lvl1pPr>
          </a:lstStyle>
          <a:p>
            <a:pPr>
              <a:defRPr/>
            </a:pPr>
            <a:fld id="{D5C3BA0D-E119-2446-80C3-A2AC6D6B36B3}" type="slidenum">
              <a:rPr lang="en-US"/>
              <a:pPr>
                <a:defRPr/>
              </a:pPr>
              <a:t>‹#›</a:t>
            </a:fld>
            <a:endParaRPr lang="en-US"/>
          </a:p>
        </p:txBody>
      </p:sp>
    </p:spTree>
    <p:extLst>
      <p:ext uri="{BB962C8B-B14F-4D97-AF65-F5344CB8AC3E}">
        <p14:creationId xmlns:p14="http://schemas.microsoft.com/office/powerpoint/2010/main" val="2647840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21905550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MS PGothic" charset="0"/>
              </a:defRPr>
            </a:lvl1pPr>
          </a:lstStyle>
          <a:p>
            <a:pPr>
              <a:defRPr/>
            </a:pPr>
            <a:fld id="{EA3F1E17-1A42-4444-BF46-A5004081D7C4}" type="datetimeFigureOut">
              <a:rPr lang="en-US"/>
              <a:pPr>
                <a:defRPr/>
              </a:pPr>
              <a:t>23/8/17</a:t>
            </a:fld>
            <a:endParaRPr lang="en-US"/>
          </a:p>
        </p:txBody>
      </p:sp>
      <p:sp>
        <p:nvSpPr>
          <p:cNvPr id="3"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S PGothic" charset="0"/>
              </a:defRPr>
            </a:lvl1pPr>
          </a:lstStyle>
          <a:p>
            <a:pPr>
              <a:defRPr/>
            </a:pPr>
            <a:fld id="{5ADAD606-B18B-D546-9EED-FFC8C55D5818}" type="slidenum">
              <a:rPr lang="en-US"/>
              <a:pPr>
                <a:defRPr/>
              </a:pPr>
              <a:t>‹#›</a:t>
            </a:fld>
            <a:endParaRPr lang="en-US"/>
          </a:p>
        </p:txBody>
      </p:sp>
    </p:spTree>
    <p:extLst>
      <p:ext uri="{BB962C8B-B14F-4D97-AF65-F5344CB8AC3E}">
        <p14:creationId xmlns:p14="http://schemas.microsoft.com/office/powerpoint/2010/main" val="6998692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C997BF97-AFE9-E243-A9A4-402D6B4C8D36}"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7C498521-CD97-174E-B504-06976DFCDE18}" type="slidenum">
              <a:rPr lang="en-US"/>
              <a:pPr>
                <a:defRPr/>
              </a:pPr>
              <a:t>‹#›</a:t>
            </a:fld>
            <a:endParaRPr lang="en-US"/>
          </a:p>
        </p:txBody>
      </p:sp>
    </p:spTree>
    <p:extLst>
      <p:ext uri="{BB962C8B-B14F-4D97-AF65-F5344CB8AC3E}">
        <p14:creationId xmlns:p14="http://schemas.microsoft.com/office/powerpoint/2010/main" val="4508322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1C2D53F3-2C91-CF43-8E8C-3046A5D5BB1D}"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21736EB0-D800-5342-A6CC-9265A1631E4B}" type="slidenum">
              <a:rPr lang="en-US"/>
              <a:pPr>
                <a:defRPr/>
              </a:pPr>
              <a:t>‹#›</a:t>
            </a:fld>
            <a:endParaRPr lang="en-US"/>
          </a:p>
        </p:txBody>
      </p:sp>
    </p:spTree>
    <p:extLst>
      <p:ext uri="{BB962C8B-B14F-4D97-AF65-F5344CB8AC3E}">
        <p14:creationId xmlns:p14="http://schemas.microsoft.com/office/powerpoint/2010/main" val="191470781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63671B43-D36C-6A4D-81E4-43B176EF501E}"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54B7FD1C-4A70-9B4D-9A68-2700BA465D5B}" type="slidenum">
              <a:rPr lang="en-US"/>
              <a:pPr>
                <a:defRPr/>
              </a:pPr>
              <a:t>‹#›</a:t>
            </a:fld>
            <a:endParaRPr lang="en-US"/>
          </a:p>
        </p:txBody>
      </p:sp>
    </p:spTree>
    <p:extLst>
      <p:ext uri="{BB962C8B-B14F-4D97-AF65-F5344CB8AC3E}">
        <p14:creationId xmlns:p14="http://schemas.microsoft.com/office/powerpoint/2010/main" val="16220631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84797B70-D115-1F47-96BE-4B17169B9C99}"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A41846FB-3F2E-224C-8235-BE088FE5EB11}" type="slidenum">
              <a:rPr lang="en-US"/>
              <a:pPr>
                <a:defRPr/>
              </a:pPr>
              <a:t>‹#›</a:t>
            </a:fld>
            <a:endParaRPr lang="en-US"/>
          </a:p>
        </p:txBody>
      </p:sp>
    </p:spTree>
    <p:extLst>
      <p:ext uri="{BB962C8B-B14F-4D97-AF65-F5344CB8AC3E}">
        <p14:creationId xmlns:p14="http://schemas.microsoft.com/office/powerpoint/2010/main" val="115589844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DB1F7031-B770-5349-9673-2EEE1F48E92F}"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D7464C27-2A44-6547-8607-95EAD2E49DCC}" type="slidenum">
              <a:rPr lang="en-US"/>
              <a:pPr>
                <a:defRPr/>
              </a:pPr>
              <a:t>‹#›</a:t>
            </a:fld>
            <a:endParaRPr lang="en-US"/>
          </a:p>
        </p:txBody>
      </p:sp>
    </p:spTree>
    <p:extLst>
      <p:ext uri="{BB962C8B-B14F-4D97-AF65-F5344CB8AC3E}">
        <p14:creationId xmlns:p14="http://schemas.microsoft.com/office/powerpoint/2010/main" val="1846837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FA52F9EE-ACE1-E841-9A13-E52BFB57A16C}"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ABD40C6F-582F-A045-AD83-0CBCF7D3C324}" type="slidenum">
              <a:rPr lang="en-US"/>
              <a:pPr>
                <a:defRPr/>
              </a:pPr>
              <a:t>‹#›</a:t>
            </a:fld>
            <a:endParaRPr lang="en-US"/>
          </a:p>
        </p:txBody>
      </p:sp>
    </p:spTree>
    <p:extLst>
      <p:ext uri="{BB962C8B-B14F-4D97-AF65-F5344CB8AC3E}">
        <p14:creationId xmlns:p14="http://schemas.microsoft.com/office/powerpoint/2010/main" val="383243603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cs typeface="MS PGothic" charset="0"/>
              </a:defRPr>
            </a:lvl1pPr>
          </a:lstStyle>
          <a:p>
            <a:pPr>
              <a:defRPr/>
            </a:pPr>
            <a:fld id="{8EE95017-E591-6B4D-B8E1-8903B2C44BD2}"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439CD6C2-9EAD-664B-8025-6E3D2387FF23}" type="slidenum">
              <a:rPr lang="en-US"/>
              <a:pPr>
                <a:defRPr/>
              </a:pPr>
              <a:t>‹#›</a:t>
            </a:fld>
            <a:endParaRPr lang="en-US"/>
          </a:p>
        </p:txBody>
      </p:sp>
    </p:spTree>
    <p:extLst>
      <p:ext uri="{BB962C8B-B14F-4D97-AF65-F5344CB8AC3E}">
        <p14:creationId xmlns:p14="http://schemas.microsoft.com/office/powerpoint/2010/main" val="203913302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cs typeface="MS PGothic" charset="0"/>
              </a:defRPr>
            </a:lvl1pPr>
          </a:lstStyle>
          <a:p>
            <a:pPr>
              <a:defRPr/>
            </a:pPr>
            <a:fld id="{76888FC6-3743-6D41-AB48-975D2F189199}"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E70E255C-8D01-4B45-92CE-B8A61CBEBAA9}" type="slidenum">
              <a:rPr lang="en-US"/>
              <a:pPr>
                <a:defRPr/>
              </a:pPr>
              <a:t>‹#›</a:t>
            </a:fld>
            <a:endParaRPr lang="en-US"/>
          </a:p>
        </p:txBody>
      </p:sp>
    </p:spTree>
    <p:extLst>
      <p:ext uri="{BB962C8B-B14F-4D97-AF65-F5344CB8AC3E}">
        <p14:creationId xmlns:p14="http://schemas.microsoft.com/office/powerpoint/2010/main" val="26409509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cs typeface="MS PGothic" charset="0"/>
              </a:defRPr>
            </a:lvl1pPr>
          </a:lstStyle>
          <a:p>
            <a:pPr>
              <a:defRPr/>
            </a:pPr>
            <a:fld id="{8BA84068-7FC2-4246-BEBC-C0759A70DB81}" type="datetimeFigureOut">
              <a:rPr lang="en-US"/>
              <a:pPr>
                <a:defRPr/>
              </a:pPr>
              <a:t>23/8/17</a:t>
            </a:fld>
            <a:endParaRPr lang="en-US"/>
          </a:p>
        </p:txBody>
      </p:sp>
      <p:sp>
        <p:nvSpPr>
          <p:cNvPr id="8"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S PGothic" charset="0"/>
              </a:defRPr>
            </a:lvl1pPr>
          </a:lstStyle>
          <a:p>
            <a:pPr>
              <a:defRPr/>
            </a:pPr>
            <a:fld id="{53A40180-3AE1-E442-9B16-A73AE07388ED}" type="slidenum">
              <a:rPr lang="en-US"/>
              <a:pPr>
                <a:defRPr/>
              </a:pPr>
              <a:t>‹#›</a:t>
            </a:fld>
            <a:endParaRPr lang="en-US"/>
          </a:p>
        </p:txBody>
      </p:sp>
    </p:spTree>
    <p:extLst>
      <p:ext uri="{BB962C8B-B14F-4D97-AF65-F5344CB8AC3E}">
        <p14:creationId xmlns:p14="http://schemas.microsoft.com/office/powerpoint/2010/main" val="285008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11410541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cs typeface="MS PGothic" charset="0"/>
              </a:defRPr>
            </a:lvl1pPr>
          </a:lstStyle>
          <a:p>
            <a:pPr>
              <a:defRPr/>
            </a:pPr>
            <a:fld id="{93EFBB36-45D6-DF47-B490-05442265A108}" type="datetimeFigureOut">
              <a:rPr lang="en-US"/>
              <a:pPr>
                <a:defRPr/>
              </a:pPr>
              <a:t>23/8/17</a:t>
            </a:fld>
            <a:endParaRPr lang="en-US"/>
          </a:p>
        </p:txBody>
      </p:sp>
      <p:sp>
        <p:nvSpPr>
          <p:cNvPr id="4"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S PGothic" charset="0"/>
              </a:defRPr>
            </a:lvl1pPr>
          </a:lstStyle>
          <a:p>
            <a:pPr>
              <a:defRPr/>
            </a:pPr>
            <a:fld id="{2BB51762-EB60-FE46-90CA-8A365E7BC564}" type="slidenum">
              <a:rPr lang="en-US"/>
              <a:pPr>
                <a:defRPr/>
              </a:pPr>
              <a:t>‹#›</a:t>
            </a:fld>
            <a:endParaRPr lang="en-US"/>
          </a:p>
        </p:txBody>
      </p:sp>
    </p:spTree>
    <p:extLst>
      <p:ext uri="{BB962C8B-B14F-4D97-AF65-F5344CB8AC3E}">
        <p14:creationId xmlns:p14="http://schemas.microsoft.com/office/powerpoint/2010/main" val="59949858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MS PGothic" charset="0"/>
              </a:defRPr>
            </a:lvl1pPr>
          </a:lstStyle>
          <a:p>
            <a:pPr>
              <a:defRPr/>
            </a:pPr>
            <a:fld id="{A7BB31A2-B456-FC4E-8315-186C653F3AD1}" type="datetimeFigureOut">
              <a:rPr lang="en-US"/>
              <a:pPr>
                <a:defRPr/>
              </a:pPr>
              <a:t>23/8/17</a:t>
            </a:fld>
            <a:endParaRPr lang="en-US"/>
          </a:p>
        </p:txBody>
      </p:sp>
      <p:sp>
        <p:nvSpPr>
          <p:cNvPr id="3"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S PGothic" charset="0"/>
              </a:defRPr>
            </a:lvl1pPr>
          </a:lstStyle>
          <a:p>
            <a:pPr>
              <a:defRPr/>
            </a:pPr>
            <a:fld id="{5EE2653C-D01A-A84A-9794-AB5077BE7298}" type="slidenum">
              <a:rPr lang="en-US"/>
              <a:pPr>
                <a:defRPr/>
              </a:pPr>
              <a:t>‹#›</a:t>
            </a:fld>
            <a:endParaRPr lang="en-US"/>
          </a:p>
        </p:txBody>
      </p:sp>
    </p:spTree>
    <p:extLst>
      <p:ext uri="{BB962C8B-B14F-4D97-AF65-F5344CB8AC3E}">
        <p14:creationId xmlns:p14="http://schemas.microsoft.com/office/powerpoint/2010/main" val="30341842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F9A17C49-F3AF-8942-B3B8-6E60D57DDEF4}"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7144244E-4830-2946-AAB6-90C119B9FB47}" type="slidenum">
              <a:rPr lang="en-US"/>
              <a:pPr>
                <a:defRPr/>
              </a:pPr>
              <a:t>‹#›</a:t>
            </a:fld>
            <a:endParaRPr lang="en-US"/>
          </a:p>
        </p:txBody>
      </p:sp>
    </p:spTree>
    <p:extLst>
      <p:ext uri="{BB962C8B-B14F-4D97-AF65-F5344CB8AC3E}">
        <p14:creationId xmlns:p14="http://schemas.microsoft.com/office/powerpoint/2010/main" val="8731877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0E60156D-B128-C84C-9B25-130FAD454E44}"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793EFD73-A8CF-CD40-B7E5-9A6CD471D1CC}" type="slidenum">
              <a:rPr lang="en-US"/>
              <a:pPr>
                <a:defRPr/>
              </a:pPr>
              <a:t>‹#›</a:t>
            </a:fld>
            <a:endParaRPr lang="en-US"/>
          </a:p>
        </p:txBody>
      </p:sp>
    </p:spTree>
    <p:extLst>
      <p:ext uri="{BB962C8B-B14F-4D97-AF65-F5344CB8AC3E}">
        <p14:creationId xmlns:p14="http://schemas.microsoft.com/office/powerpoint/2010/main" val="36074553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FB6B667E-2DAB-EC48-9073-1B1E99C44A93}"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AA50234B-BE20-4148-8029-1142D66A0B36}" type="slidenum">
              <a:rPr lang="en-US"/>
              <a:pPr>
                <a:defRPr/>
              </a:pPr>
              <a:t>‹#›</a:t>
            </a:fld>
            <a:endParaRPr lang="en-US"/>
          </a:p>
        </p:txBody>
      </p:sp>
    </p:spTree>
    <p:extLst>
      <p:ext uri="{BB962C8B-B14F-4D97-AF65-F5344CB8AC3E}">
        <p14:creationId xmlns:p14="http://schemas.microsoft.com/office/powerpoint/2010/main" val="16261774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A589052E-0810-794B-A804-C26968977C9F}"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6FC4EAA3-6874-E349-9E26-51196894F72E}" type="slidenum">
              <a:rPr lang="en-US"/>
              <a:pPr>
                <a:defRPr/>
              </a:pPr>
              <a:t>‹#›</a:t>
            </a:fld>
            <a:endParaRPr lang="en-US"/>
          </a:p>
        </p:txBody>
      </p:sp>
    </p:spTree>
    <p:extLst>
      <p:ext uri="{BB962C8B-B14F-4D97-AF65-F5344CB8AC3E}">
        <p14:creationId xmlns:p14="http://schemas.microsoft.com/office/powerpoint/2010/main" val="10336028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821AC18D-0ACA-8043-A5F7-052834FC5529}"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074FBD40-7315-DF41-BD79-E17D10F8D875}" type="slidenum">
              <a:rPr lang="en-US"/>
              <a:pPr>
                <a:defRPr/>
              </a:pPr>
              <a:t>‹#›</a:t>
            </a:fld>
            <a:endParaRPr lang="en-US"/>
          </a:p>
        </p:txBody>
      </p:sp>
    </p:spTree>
    <p:extLst>
      <p:ext uri="{BB962C8B-B14F-4D97-AF65-F5344CB8AC3E}">
        <p14:creationId xmlns:p14="http://schemas.microsoft.com/office/powerpoint/2010/main" val="37428093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C15E3F5C-D5AB-354A-8766-1A6E34992B71}"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42F4FD91-29E5-3748-8729-193881B4C2CE}" type="slidenum">
              <a:rPr lang="en-US"/>
              <a:pPr>
                <a:defRPr/>
              </a:pPr>
              <a:t>‹#›</a:t>
            </a:fld>
            <a:endParaRPr lang="en-US"/>
          </a:p>
        </p:txBody>
      </p:sp>
    </p:spTree>
    <p:extLst>
      <p:ext uri="{BB962C8B-B14F-4D97-AF65-F5344CB8AC3E}">
        <p14:creationId xmlns:p14="http://schemas.microsoft.com/office/powerpoint/2010/main" val="23496329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cs typeface="MS PGothic" charset="0"/>
              </a:defRPr>
            </a:lvl1pPr>
          </a:lstStyle>
          <a:p>
            <a:pPr>
              <a:defRPr/>
            </a:pPr>
            <a:fld id="{FDF9EB57-D0DB-8643-BF75-83CD47551BB3}"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5163816B-444E-B743-8F7C-236F1E819920}" type="slidenum">
              <a:rPr lang="en-US"/>
              <a:pPr>
                <a:defRPr/>
              </a:pPr>
              <a:t>‹#›</a:t>
            </a:fld>
            <a:endParaRPr lang="en-US"/>
          </a:p>
        </p:txBody>
      </p:sp>
    </p:spTree>
    <p:extLst>
      <p:ext uri="{BB962C8B-B14F-4D97-AF65-F5344CB8AC3E}">
        <p14:creationId xmlns:p14="http://schemas.microsoft.com/office/powerpoint/2010/main" val="196833100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cs typeface="MS PGothic" charset="0"/>
              </a:defRPr>
            </a:lvl1pPr>
          </a:lstStyle>
          <a:p>
            <a:pPr>
              <a:defRPr/>
            </a:pPr>
            <a:fld id="{2C67E09E-AD93-AB45-986E-1442FC587D73}"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D7F43548-7485-7948-B39C-1376918CBFD6}" type="slidenum">
              <a:rPr lang="en-US"/>
              <a:pPr>
                <a:defRPr/>
              </a:pPr>
              <a:t>‹#›</a:t>
            </a:fld>
            <a:endParaRPr lang="en-US"/>
          </a:p>
        </p:txBody>
      </p:sp>
    </p:spTree>
    <p:extLst>
      <p:ext uri="{BB962C8B-B14F-4D97-AF65-F5344CB8AC3E}">
        <p14:creationId xmlns:p14="http://schemas.microsoft.com/office/powerpoint/2010/main" val="2352013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5284043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cs typeface="MS PGothic" charset="0"/>
              </a:defRPr>
            </a:lvl1pPr>
          </a:lstStyle>
          <a:p>
            <a:pPr>
              <a:defRPr/>
            </a:pPr>
            <a:fld id="{CFC78093-AD2E-864D-B762-BF3BB703CD62}" type="datetimeFigureOut">
              <a:rPr lang="en-US"/>
              <a:pPr>
                <a:defRPr/>
              </a:pPr>
              <a:t>23/8/17</a:t>
            </a:fld>
            <a:endParaRPr lang="en-US"/>
          </a:p>
        </p:txBody>
      </p:sp>
      <p:sp>
        <p:nvSpPr>
          <p:cNvPr id="8"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S PGothic" charset="0"/>
              </a:defRPr>
            </a:lvl1pPr>
          </a:lstStyle>
          <a:p>
            <a:pPr>
              <a:defRPr/>
            </a:pPr>
            <a:fld id="{8AF38AB5-ED2D-4F40-AC3C-6AB570960278}" type="slidenum">
              <a:rPr lang="en-US"/>
              <a:pPr>
                <a:defRPr/>
              </a:pPr>
              <a:t>‹#›</a:t>
            </a:fld>
            <a:endParaRPr lang="en-US"/>
          </a:p>
        </p:txBody>
      </p:sp>
    </p:spTree>
    <p:extLst>
      <p:ext uri="{BB962C8B-B14F-4D97-AF65-F5344CB8AC3E}">
        <p14:creationId xmlns:p14="http://schemas.microsoft.com/office/powerpoint/2010/main" val="224697484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cs typeface="MS PGothic" charset="0"/>
              </a:defRPr>
            </a:lvl1pPr>
          </a:lstStyle>
          <a:p>
            <a:pPr>
              <a:defRPr/>
            </a:pPr>
            <a:fld id="{782BEA3A-E0A4-1245-A00F-FBF9BC9440B3}" type="datetimeFigureOut">
              <a:rPr lang="en-US"/>
              <a:pPr>
                <a:defRPr/>
              </a:pPr>
              <a:t>23/8/17</a:t>
            </a:fld>
            <a:endParaRPr lang="en-US"/>
          </a:p>
        </p:txBody>
      </p:sp>
      <p:sp>
        <p:nvSpPr>
          <p:cNvPr id="4"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S PGothic" charset="0"/>
              </a:defRPr>
            </a:lvl1pPr>
          </a:lstStyle>
          <a:p>
            <a:pPr>
              <a:defRPr/>
            </a:pPr>
            <a:fld id="{E6898057-7603-964E-9787-56A38186FF0F}" type="slidenum">
              <a:rPr lang="en-US"/>
              <a:pPr>
                <a:defRPr/>
              </a:pPr>
              <a:t>‹#›</a:t>
            </a:fld>
            <a:endParaRPr lang="en-US"/>
          </a:p>
        </p:txBody>
      </p:sp>
    </p:spTree>
    <p:extLst>
      <p:ext uri="{BB962C8B-B14F-4D97-AF65-F5344CB8AC3E}">
        <p14:creationId xmlns:p14="http://schemas.microsoft.com/office/powerpoint/2010/main" val="35718769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MS PGothic" charset="0"/>
              </a:defRPr>
            </a:lvl1pPr>
          </a:lstStyle>
          <a:p>
            <a:pPr>
              <a:defRPr/>
            </a:pPr>
            <a:fld id="{7D57AC9D-134C-E049-8911-6E25E5A32B52}" type="datetimeFigureOut">
              <a:rPr lang="en-US"/>
              <a:pPr>
                <a:defRPr/>
              </a:pPr>
              <a:t>23/8/17</a:t>
            </a:fld>
            <a:endParaRPr lang="en-US"/>
          </a:p>
        </p:txBody>
      </p:sp>
      <p:sp>
        <p:nvSpPr>
          <p:cNvPr id="3"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S PGothic" charset="0"/>
              </a:defRPr>
            </a:lvl1pPr>
          </a:lstStyle>
          <a:p>
            <a:pPr>
              <a:defRPr/>
            </a:pPr>
            <a:fld id="{5E4B2945-4578-2B4C-987F-1815DA881E57}" type="slidenum">
              <a:rPr lang="en-US"/>
              <a:pPr>
                <a:defRPr/>
              </a:pPr>
              <a:t>‹#›</a:t>
            </a:fld>
            <a:endParaRPr lang="en-US"/>
          </a:p>
        </p:txBody>
      </p:sp>
    </p:spTree>
    <p:extLst>
      <p:ext uri="{BB962C8B-B14F-4D97-AF65-F5344CB8AC3E}">
        <p14:creationId xmlns:p14="http://schemas.microsoft.com/office/powerpoint/2010/main" val="205564078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53B78CBD-5495-734B-A502-0F18DF817144}"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D2B82908-084B-6849-8871-E3A8DF9ABD5A}" type="slidenum">
              <a:rPr lang="en-US"/>
              <a:pPr>
                <a:defRPr/>
              </a:pPr>
              <a:t>‹#›</a:t>
            </a:fld>
            <a:endParaRPr lang="en-US"/>
          </a:p>
        </p:txBody>
      </p:sp>
    </p:spTree>
    <p:extLst>
      <p:ext uri="{BB962C8B-B14F-4D97-AF65-F5344CB8AC3E}">
        <p14:creationId xmlns:p14="http://schemas.microsoft.com/office/powerpoint/2010/main" val="282019173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B199E88D-6584-9944-A61F-EEE09FC46AC9}"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ACF2C0FA-9E6A-244F-B666-45614713E3BC}" type="slidenum">
              <a:rPr lang="en-US"/>
              <a:pPr>
                <a:defRPr/>
              </a:pPr>
              <a:t>‹#›</a:t>
            </a:fld>
            <a:endParaRPr lang="en-US"/>
          </a:p>
        </p:txBody>
      </p:sp>
    </p:spTree>
    <p:extLst>
      <p:ext uri="{BB962C8B-B14F-4D97-AF65-F5344CB8AC3E}">
        <p14:creationId xmlns:p14="http://schemas.microsoft.com/office/powerpoint/2010/main" val="364681121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1819C9F1-88FC-364B-9111-F14DEB32ACBC}"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E0E13E4F-AEE6-F446-9342-BEF04FF52568}" type="slidenum">
              <a:rPr lang="en-US"/>
              <a:pPr>
                <a:defRPr/>
              </a:pPr>
              <a:t>‹#›</a:t>
            </a:fld>
            <a:endParaRPr lang="en-US"/>
          </a:p>
        </p:txBody>
      </p:sp>
    </p:spTree>
    <p:extLst>
      <p:ext uri="{BB962C8B-B14F-4D97-AF65-F5344CB8AC3E}">
        <p14:creationId xmlns:p14="http://schemas.microsoft.com/office/powerpoint/2010/main" val="27870906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BA50A67C-B3D8-DF40-B0DD-ED8877EBB6B4}"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7067098C-5712-9347-BE45-825E2519608F}" type="slidenum">
              <a:rPr lang="en-US"/>
              <a:pPr>
                <a:defRPr/>
              </a:pPr>
              <a:t>‹#›</a:t>
            </a:fld>
            <a:endParaRPr lang="en-US"/>
          </a:p>
        </p:txBody>
      </p:sp>
    </p:spTree>
    <p:extLst>
      <p:ext uri="{BB962C8B-B14F-4D97-AF65-F5344CB8AC3E}">
        <p14:creationId xmlns:p14="http://schemas.microsoft.com/office/powerpoint/2010/main" val="12929309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810FFC3-5F72-DC49-A58C-CB8A45BFEA51}" type="slidenum">
              <a:rPr lang="en-US"/>
              <a:pPr>
                <a:defRPr/>
              </a:pPr>
              <a:t>‹#›</a:t>
            </a:fld>
            <a:endParaRPr lang="en-US"/>
          </a:p>
        </p:txBody>
      </p:sp>
    </p:spTree>
    <p:extLst>
      <p:ext uri="{BB962C8B-B14F-4D97-AF65-F5344CB8AC3E}">
        <p14:creationId xmlns:p14="http://schemas.microsoft.com/office/powerpoint/2010/main" val="3854467686"/>
      </p:ext>
    </p:extLst>
  </p:cSld>
  <p:clrMapOvr>
    <a:masterClrMapping/>
  </p:clrMapOvr>
  <p:transition xmlns:p14="http://schemas.microsoft.com/office/powerpoint/2010/main">
    <p:random/>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190B26C-CDAA-6847-9B01-2F4D1D7D9C8E}" type="slidenum">
              <a:rPr lang="en-US"/>
              <a:pPr>
                <a:defRPr/>
              </a:pPr>
              <a:t>‹#›</a:t>
            </a:fld>
            <a:endParaRPr lang="en-US"/>
          </a:p>
        </p:txBody>
      </p:sp>
    </p:spTree>
    <p:extLst>
      <p:ext uri="{BB962C8B-B14F-4D97-AF65-F5344CB8AC3E}">
        <p14:creationId xmlns:p14="http://schemas.microsoft.com/office/powerpoint/2010/main" val="1713567447"/>
      </p:ext>
    </p:extLst>
  </p:cSld>
  <p:clrMapOvr>
    <a:masterClrMapping/>
  </p:clrMapOvr>
  <p:transition xmlns:p14="http://schemas.microsoft.com/office/powerpoint/2010/main">
    <p:random/>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AB49754-98D7-E646-A434-9678364B1B4A}" type="slidenum">
              <a:rPr lang="en-US"/>
              <a:pPr>
                <a:defRPr/>
              </a:pPr>
              <a:t>‹#›</a:t>
            </a:fld>
            <a:endParaRPr lang="en-US"/>
          </a:p>
        </p:txBody>
      </p:sp>
    </p:spTree>
    <p:extLst>
      <p:ext uri="{BB962C8B-B14F-4D97-AF65-F5344CB8AC3E}">
        <p14:creationId xmlns:p14="http://schemas.microsoft.com/office/powerpoint/2010/main" val="2582521215"/>
      </p:ext>
    </p:extLst>
  </p:cSld>
  <p:clrMapOvr>
    <a:masterClrMapping/>
  </p:clrMapOvr>
  <p:transition xmlns:p14="http://schemas.microsoft.com/office/powerpoint/2010/mai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61158279"/>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8ECE07D-0357-2C4F-8B49-4E9D8F99244F}" type="slidenum">
              <a:rPr lang="en-US"/>
              <a:pPr>
                <a:defRPr/>
              </a:pPr>
              <a:t>‹#›</a:t>
            </a:fld>
            <a:endParaRPr lang="en-US"/>
          </a:p>
        </p:txBody>
      </p:sp>
    </p:spTree>
    <p:extLst>
      <p:ext uri="{BB962C8B-B14F-4D97-AF65-F5344CB8AC3E}">
        <p14:creationId xmlns:p14="http://schemas.microsoft.com/office/powerpoint/2010/main" val="4016914607"/>
      </p:ext>
    </p:extLst>
  </p:cSld>
  <p:clrMapOvr>
    <a:masterClrMapping/>
  </p:clrMapOvr>
  <p:transition xmlns:p14="http://schemas.microsoft.com/office/powerpoint/2010/main">
    <p:random/>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29C9011-042D-6042-BA39-D256F117D643}" type="slidenum">
              <a:rPr lang="en-US"/>
              <a:pPr>
                <a:defRPr/>
              </a:pPr>
              <a:t>‹#›</a:t>
            </a:fld>
            <a:endParaRPr lang="en-US"/>
          </a:p>
        </p:txBody>
      </p:sp>
    </p:spTree>
    <p:extLst>
      <p:ext uri="{BB962C8B-B14F-4D97-AF65-F5344CB8AC3E}">
        <p14:creationId xmlns:p14="http://schemas.microsoft.com/office/powerpoint/2010/main" val="2570776366"/>
      </p:ext>
    </p:extLst>
  </p:cSld>
  <p:clrMapOvr>
    <a:masterClrMapping/>
  </p:clrMapOvr>
  <p:transition xmlns:p14="http://schemas.microsoft.com/office/powerpoint/2010/main">
    <p:random/>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C1F0C9-CE3B-8A43-9DE0-32B06D019911}" type="slidenum">
              <a:rPr lang="en-US"/>
              <a:pPr>
                <a:defRPr/>
              </a:pPr>
              <a:t>‹#›</a:t>
            </a:fld>
            <a:endParaRPr lang="en-US"/>
          </a:p>
        </p:txBody>
      </p:sp>
    </p:spTree>
    <p:extLst>
      <p:ext uri="{BB962C8B-B14F-4D97-AF65-F5344CB8AC3E}">
        <p14:creationId xmlns:p14="http://schemas.microsoft.com/office/powerpoint/2010/main" val="581354748"/>
      </p:ext>
    </p:extLst>
  </p:cSld>
  <p:clrMapOvr>
    <a:masterClrMapping/>
  </p:clrMapOvr>
  <p:transition xmlns:p14="http://schemas.microsoft.com/office/powerpoint/2010/main">
    <p:random/>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7A5F9A-443A-0E4D-BC4C-C3FD49B40DC2}" type="slidenum">
              <a:rPr lang="en-US"/>
              <a:pPr>
                <a:defRPr/>
              </a:pPr>
              <a:t>‹#›</a:t>
            </a:fld>
            <a:endParaRPr lang="en-US"/>
          </a:p>
        </p:txBody>
      </p:sp>
    </p:spTree>
    <p:extLst>
      <p:ext uri="{BB962C8B-B14F-4D97-AF65-F5344CB8AC3E}">
        <p14:creationId xmlns:p14="http://schemas.microsoft.com/office/powerpoint/2010/main" val="1230667771"/>
      </p:ext>
    </p:extLst>
  </p:cSld>
  <p:clrMapOvr>
    <a:masterClrMapping/>
  </p:clrMapOvr>
  <p:transition xmlns:p14="http://schemas.microsoft.com/office/powerpoint/2010/main">
    <p:random/>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083A9CB-E06D-9A40-B00A-DDA4B9425688}" type="slidenum">
              <a:rPr lang="en-US"/>
              <a:pPr>
                <a:defRPr/>
              </a:pPr>
              <a:t>‹#›</a:t>
            </a:fld>
            <a:endParaRPr lang="en-US"/>
          </a:p>
        </p:txBody>
      </p:sp>
    </p:spTree>
    <p:extLst>
      <p:ext uri="{BB962C8B-B14F-4D97-AF65-F5344CB8AC3E}">
        <p14:creationId xmlns:p14="http://schemas.microsoft.com/office/powerpoint/2010/main" val="2626453757"/>
      </p:ext>
    </p:extLst>
  </p:cSld>
  <p:clrMapOvr>
    <a:masterClrMapping/>
  </p:clrMapOvr>
  <p:transition xmlns:p14="http://schemas.microsoft.com/office/powerpoint/2010/main">
    <p:random/>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AAE446C-280B-5647-A137-A4C422998ED4}" type="slidenum">
              <a:rPr lang="en-US"/>
              <a:pPr>
                <a:defRPr/>
              </a:pPr>
              <a:t>‹#›</a:t>
            </a:fld>
            <a:endParaRPr lang="en-US"/>
          </a:p>
        </p:txBody>
      </p:sp>
    </p:spTree>
    <p:extLst>
      <p:ext uri="{BB962C8B-B14F-4D97-AF65-F5344CB8AC3E}">
        <p14:creationId xmlns:p14="http://schemas.microsoft.com/office/powerpoint/2010/main" val="3876320698"/>
      </p:ext>
    </p:extLst>
  </p:cSld>
  <p:clrMapOvr>
    <a:masterClrMapping/>
  </p:clrMapOvr>
  <p:transition xmlns:p14="http://schemas.microsoft.com/office/powerpoint/2010/main">
    <p:random/>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F4F0233-FDEF-C44F-9B29-CF6FAB00C6C7}" type="slidenum">
              <a:rPr lang="en-US"/>
              <a:pPr>
                <a:defRPr/>
              </a:pPr>
              <a:t>‹#›</a:t>
            </a:fld>
            <a:endParaRPr lang="en-US"/>
          </a:p>
        </p:txBody>
      </p:sp>
    </p:spTree>
    <p:extLst>
      <p:ext uri="{BB962C8B-B14F-4D97-AF65-F5344CB8AC3E}">
        <p14:creationId xmlns:p14="http://schemas.microsoft.com/office/powerpoint/2010/main" val="3132527139"/>
      </p:ext>
    </p:extLst>
  </p:cSld>
  <p:clrMapOvr>
    <a:masterClrMapping/>
  </p:clrMapOvr>
  <p:transition xmlns:p14="http://schemas.microsoft.com/office/powerpoint/2010/main">
    <p:random/>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D7A8861-55EF-B24F-8305-5EA6DC64CBC3}" type="slidenum">
              <a:rPr lang="en-US"/>
              <a:pPr>
                <a:defRPr/>
              </a:pPr>
              <a:t>‹#›</a:t>
            </a:fld>
            <a:endParaRPr lang="en-US"/>
          </a:p>
        </p:txBody>
      </p:sp>
    </p:spTree>
    <p:extLst>
      <p:ext uri="{BB962C8B-B14F-4D97-AF65-F5344CB8AC3E}">
        <p14:creationId xmlns:p14="http://schemas.microsoft.com/office/powerpoint/2010/main" val="991678304"/>
      </p:ext>
    </p:extLst>
  </p:cSld>
  <p:clrMapOvr>
    <a:masterClrMapping/>
  </p:clrMapOvr>
  <p:transition xmlns:p14="http://schemas.microsoft.com/office/powerpoint/2010/main">
    <p:random/>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284734819"/>
      </p:ext>
    </p:extLst>
  </p:cSld>
  <p:clrMapOvr>
    <a:masterClrMapping/>
  </p:clrMapOvr>
  <p:transition xmlns:p14="http://schemas.microsoft.com/office/powerpoint/2010/main">
    <p:rand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364556E-24B0-C048-AC59-21B149853D12}" type="slidenum">
              <a:rPr lang="en-GB"/>
              <a:pPr>
                <a:defRPr/>
              </a:pPr>
              <a:t>‹#›</a:t>
            </a:fld>
            <a:endParaRPr lang="en-GB"/>
          </a:p>
        </p:txBody>
      </p:sp>
    </p:spTree>
    <p:extLst>
      <p:ext uri="{BB962C8B-B14F-4D97-AF65-F5344CB8AC3E}">
        <p14:creationId xmlns:p14="http://schemas.microsoft.com/office/powerpoint/2010/main" val="3281664378"/>
      </p:ext>
    </p:extLst>
  </p:cSld>
  <p:clrMapOvr>
    <a:masterClrMapping/>
  </p:clrMapOvr>
  <p:transition xmlns:p14="http://schemas.microsoft.com/office/powerpoint/2010/mai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08693575"/>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816BFE4-EFF8-2D46-A977-327FFD2B0C6D}" type="slidenum">
              <a:rPr lang="en-GB"/>
              <a:pPr>
                <a:defRPr/>
              </a:pPr>
              <a:t>‹#›</a:t>
            </a:fld>
            <a:endParaRPr lang="en-GB"/>
          </a:p>
        </p:txBody>
      </p:sp>
    </p:spTree>
    <p:extLst>
      <p:ext uri="{BB962C8B-B14F-4D97-AF65-F5344CB8AC3E}">
        <p14:creationId xmlns:p14="http://schemas.microsoft.com/office/powerpoint/2010/main" val="1199096662"/>
      </p:ext>
    </p:extLst>
  </p:cSld>
  <p:clrMapOvr>
    <a:masterClrMapping/>
  </p:clrMapOvr>
  <p:transition xmlns:p14="http://schemas.microsoft.com/office/powerpoint/2010/main">
    <p:random/>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5377931-C6DD-9E46-9F69-048F5A0B7B80}" type="slidenum">
              <a:rPr lang="en-GB"/>
              <a:pPr>
                <a:defRPr/>
              </a:pPr>
              <a:t>‹#›</a:t>
            </a:fld>
            <a:endParaRPr lang="en-GB"/>
          </a:p>
        </p:txBody>
      </p:sp>
    </p:spTree>
    <p:extLst>
      <p:ext uri="{BB962C8B-B14F-4D97-AF65-F5344CB8AC3E}">
        <p14:creationId xmlns:p14="http://schemas.microsoft.com/office/powerpoint/2010/main" val="4214795090"/>
      </p:ext>
    </p:extLst>
  </p:cSld>
  <p:clrMapOvr>
    <a:masterClrMapping/>
  </p:clrMapOvr>
  <p:transition xmlns:p14="http://schemas.microsoft.com/office/powerpoint/2010/main">
    <p:random/>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BE8C0A4-D93F-8148-9B6A-B4A07B7260C4}" type="slidenum">
              <a:rPr lang="en-GB"/>
              <a:pPr>
                <a:defRPr/>
              </a:pPr>
              <a:t>‹#›</a:t>
            </a:fld>
            <a:endParaRPr lang="en-GB"/>
          </a:p>
        </p:txBody>
      </p:sp>
    </p:spTree>
    <p:extLst>
      <p:ext uri="{BB962C8B-B14F-4D97-AF65-F5344CB8AC3E}">
        <p14:creationId xmlns:p14="http://schemas.microsoft.com/office/powerpoint/2010/main" val="2504948580"/>
      </p:ext>
    </p:extLst>
  </p:cSld>
  <p:clrMapOvr>
    <a:masterClrMapping/>
  </p:clrMapOvr>
  <p:transition xmlns:p14="http://schemas.microsoft.com/office/powerpoint/2010/main">
    <p:random/>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A470565C-ACBF-F443-9A46-37E222810F30}" type="slidenum">
              <a:rPr lang="en-GB"/>
              <a:pPr>
                <a:defRPr/>
              </a:pPr>
              <a:t>‹#›</a:t>
            </a:fld>
            <a:endParaRPr lang="en-GB"/>
          </a:p>
        </p:txBody>
      </p:sp>
    </p:spTree>
    <p:extLst>
      <p:ext uri="{BB962C8B-B14F-4D97-AF65-F5344CB8AC3E}">
        <p14:creationId xmlns:p14="http://schemas.microsoft.com/office/powerpoint/2010/main" val="1256505220"/>
      </p:ext>
    </p:extLst>
  </p:cSld>
  <p:clrMapOvr>
    <a:masterClrMapping/>
  </p:clrMapOvr>
  <p:transition xmlns:p14="http://schemas.microsoft.com/office/powerpoint/2010/main">
    <p:random/>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822452A-3A48-334D-A4D7-56A3DC5EF9DB}" type="slidenum">
              <a:rPr lang="en-GB"/>
              <a:pPr>
                <a:defRPr/>
              </a:pPr>
              <a:t>‹#›</a:t>
            </a:fld>
            <a:endParaRPr lang="en-GB"/>
          </a:p>
        </p:txBody>
      </p:sp>
    </p:spTree>
    <p:extLst>
      <p:ext uri="{BB962C8B-B14F-4D97-AF65-F5344CB8AC3E}">
        <p14:creationId xmlns:p14="http://schemas.microsoft.com/office/powerpoint/2010/main" val="4147086865"/>
      </p:ext>
    </p:extLst>
  </p:cSld>
  <p:clrMapOvr>
    <a:masterClrMapping/>
  </p:clrMapOvr>
  <p:transition xmlns:p14="http://schemas.microsoft.com/office/powerpoint/2010/main">
    <p:random/>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61351-F0A1-1E4C-A670-20B2BB691745}" type="slidenum">
              <a:rPr lang="en-GB"/>
              <a:pPr>
                <a:defRPr/>
              </a:pPr>
              <a:t>‹#›</a:t>
            </a:fld>
            <a:endParaRPr lang="en-GB"/>
          </a:p>
        </p:txBody>
      </p:sp>
    </p:spTree>
    <p:extLst>
      <p:ext uri="{BB962C8B-B14F-4D97-AF65-F5344CB8AC3E}">
        <p14:creationId xmlns:p14="http://schemas.microsoft.com/office/powerpoint/2010/main" val="3868367886"/>
      </p:ext>
    </p:extLst>
  </p:cSld>
  <p:clrMapOvr>
    <a:masterClrMapping/>
  </p:clrMapOvr>
  <p:transition xmlns:p14="http://schemas.microsoft.com/office/powerpoint/2010/main">
    <p:random/>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6213CAB-751C-5C43-B69D-ED65177E6065}" type="slidenum">
              <a:rPr lang="en-GB"/>
              <a:pPr>
                <a:defRPr/>
              </a:pPr>
              <a:t>‹#›</a:t>
            </a:fld>
            <a:endParaRPr lang="en-GB"/>
          </a:p>
        </p:txBody>
      </p:sp>
    </p:spTree>
    <p:extLst>
      <p:ext uri="{BB962C8B-B14F-4D97-AF65-F5344CB8AC3E}">
        <p14:creationId xmlns:p14="http://schemas.microsoft.com/office/powerpoint/2010/main" val="3793119692"/>
      </p:ext>
    </p:extLst>
  </p:cSld>
  <p:clrMapOvr>
    <a:masterClrMapping/>
  </p:clrMapOvr>
  <p:transition xmlns:p14="http://schemas.microsoft.com/office/powerpoint/2010/main">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DE1220A-DD58-D049-B03B-91409A53AE95}" type="slidenum">
              <a:rPr lang="en-GB"/>
              <a:pPr>
                <a:defRPr/>
              </a:pPr>
              <a:t>‹#›</a:t>
            </a:fld>
            <a:endParaRPr lang="en-GB"/>
          </a:p>
        </p:txBody>
      </p:sp>
    </p:spTree>
    <p:extLst>
      <p:ext uri="{BB962C8B-B14F-4D97-AF65-F5344CB8AC3E}">
        <p14:creationId xmlns:p14="http://schemas.microsoft.com/office/powerpoint/2010/main" val="319182821"/>
      </p:ext>
    </p:extLst>
  </p:cSld>
  <p:clrMapOvr>
    <a:masterClrMapping/>
  </p:clrMapOvr>
  <p:transition xmlns:p14="http://schemas.microsoft.com/office/powerpoint/2010/main">
    <p:random/>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DC8468-C5E1-6546-8126-556EB7331D64}" type="slidenum">
              <a:rPr lang="en-GB"/>
              <a:pPr>
                <a:defRPr/>
              </a:pPr>
              <a:t>‹#›</a:t>
            </a:fld>
            <a:endParaRPr lang="en-GB"/>
          </a:p>
        </p:txBody>
      </p:sp>
    </p:spTree>
    <p:extLst>
      <p:ext uri="{BB962C8B-B14F-4D97-AF65-F5344CB8AC3E}">
        <p14:creationId xmlns:p14="http://schemas.microsoft.com/office/powerpoint/2010/main" val="2048492759"/>
      </p:ext>
    </p:extLst>
  </p:cSld>
  <p:clrMapOvr>
    <a:masterClrMapping/>
  </p:clrMapOvr>
  <p:transition xmlns:p14="http://schemas.microsoft.com/office/powerpoint/2010/main">
    <p:random/>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2CE1D75-1491-4D4C-8DE7-76B82A4C4581}" type="slidenum">
              <a:rPr lang="en-GB"/>
              <a:pPr>
                <a:defRPr/>
              </a:pPr>
              <a:t>‹#›</a:t>
            </a:fld>
            <a:endParaRPr lang="en-GB"/>
          </a:p>
        </p:txBody>
      </p:sp>
    </p:spTree>
    <p:extLst>
      <p:ext uri="{BB962C8B-B14F-4D97-AF65-F5344CB8AC3E}">
        <p14:creationId xmlns:p14="http://schemas.microsoft.com/office/powerpoint/2010/main" val="4171294043"/>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44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31433454"/>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smtClean="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A017A3DA-6FDD-1945-BF3A-8C9BD9821EB2}" type="slidenum">
              <a:rPr lang="en-US"/>
              <a:pPr>
                <a:defRPr/>
              </a:pPr>
              <a:t>‹#›</a:t>
            </a:fld>
            <a:endParaRPr lang="en-US"/>
          </a:p>
        </p:txBody>
      </p:sp>
    </p:spTree>
    <p:extLst>
      <p:ext uri="{BB962C8B-B14F-4D97-AF65-F5344CB8AC3E}">
        <p14:creationId xmlns:p14="http://schemas.microsoft.com/office/powerpoint/2010/main" val="2069193961"/>
      </p:ext>
    </p:extLst>
  </p:cSld>
  <p:clrMapOvr>
    <a:masterClrMapping/>
  </p:clrMapOvr>
  <p:transition xmlns:p14="http://schemas.microsoft.com/office/powerpoint/2010/main">
    <p:random/>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D55115-A8D7-DE42-9537-02904263D4E3}" type="slidenum">
              <a:rPr lang="en-US"/>
              <a:pPr>
                <a:defRPr/>
              </a:pPr>
              <a:t>‹#›</a:t>
            </a:fld>
            <a:endParaRPr lang="en-US"/>
          </a:p>
        </p:txBody>
      </p:sp>
    </p:spTree>
    <p:extLst>
      <p:ext uri="{BB962C8B-B14F-4D97-AF65-F5344CB8AC3E}">
        <p14:creationId xmlns:p14="http://schemas.microsoft.com/office/powerpoint/2010/main" val="886862029"/>
      </p:ext>
    </p:extLst>
  </p:cSld>
  <p:clrMapOvr>
    <a:masterClrMapping/>
  </p:clrMapOvr>
  <p:transition xmlns:p14="http://schemas.microsoft.com/office/powerpoint/2010/main">
    <p:random/>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35903-2115-E241-B759-2168E30832FA}" type="slidenum">
              <a:rPr lang="en-US"/>
              <a:pPr>
                <a:defRPr/>
              </a:pPr>
              <a:t>‹#›</a:t>
            </a:fld>
            <a:endParaRPr lang="en-US"/>
          </a:p>
        </p:txBody>
      </p:sp>
    </p:spTree>
    <p:extLst>
      <p:ext uri="{BB962C8B-B14F-4D97-AF65-F5344CB8AC3E}">
        <p14:creationId xmlns:p14="http://schemas.microsoft.com/office/powerpoint/2010/main" val="4217254631"/>
      </p:ext>
    </p:extLst>
  </p:cSld>
  <p:clrMapOvr>
    <a:masterClrMapping/>
  </p:clrMapOvr>
  <p:transition xmlns:p14="http://schemas.microsoft.com/office/powerpoint/2010/main">
    <p:random/>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B13AA-4B08-B04D-9682-436C1B041303}" type="slidenum">
              <a:rPr lang="en-US"/>
              <a:pPr>
                <a:defRPr/>
              </a:pPr>
              <a:t>‹#›</a:t>
            </a:fld>
            <a:endParaRPr lang="en-US"/>
          </a:p>
        </p:txBody>
      </p:sp>
    </p:spTree>
    <p:extLst>
      <p:ext uri="{BB962C8B-B14F-4D97-AF65-F5344CB8AC3E}">
        <p14:creationId xmlns:p14="http://schemas.microsoft.com/office/powerpoint/2010/main" val="3742294876"/>
      </p:ext>
    </p:extLst>
  </p:cSld>
  <p:clrMapOvr>
    <a:masterClrMapping/>
  </p:clrMapOvr>
  <p:transition xmlns:p14="http://schemas.microsoft.com/office/powerpoint/2010/main">
    <p:random/>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1F574-D5A5-4E41-87BB-17B30514DDD5}" type="slidenum">
              <a:rPr lang="en-US"/>
              <a:pPr>
                <a:defRPr/>
              </a:pPr>
              <a:t>‹#›</a:t>
            </a:fld>
            <a:endParaRPr lang="en-US"/>
          </a:p>
        </p:txBody>
      </p:sp>
    </p:spTree>
    <p:extLst>
      <p:ext uri="{BB962C8B-B14F-4D97-AF65-F5344CB8AC3E}">
        <p14:creationId xmlns:p14="http://schemas.microsoft.com/office/powerpoint/2010/main" val="3563782504"/>
      </p:ext>
    </p:extLst>
  </p:cSld>
  <p:clrMapOvr>
    <a:masterClrMapping/>
  </p:clrMapOvr>
  <p:transition xmlns:p14="http://schemas.microsoft.com/office/powerpoint/2010/main">
    <p:random/>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14B967-50D2-5044-8A03-B5C4DFF45B97}" type="slidenum">
              <a:rPr lang="en-US"/>
              <a:pPr>
                <a:defRPr/>
              </a:pPr>
              <a:t>‹#›</a:t>
            </a:fld>
            <a:endParaRPr lang="en-US"/>
          </a:p>
        </p:txBody>
      </p:sp>
    </p:spTree>
    <p:extLst>
      <p:ext uri="{BB962C8B-B14F-4D97-AF65-F5344CB8AC3E}">
        <p14:creationId xmlns:p14="http://schemas.microsoft.com/office/powerpoint/2010/main" val="1216535223"/>
      </p:ext>
    </p:extLst>
  </p:cSld>
  <p:clrMapOvr>
    <a:masterClrMapping/>
  </p:clrMapOvr>
  <p:transition xmlns:p14="http://schemas.microsoft.com/office/powerpoint/2010/main">
    <p:random/>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AA40A4-156C-9E4D-9250-440916390535}" type="slidenum">
              <a:rPr lang="en-US"/>
              <a:pPr>
                <a:defRPr/>
              </a:pPr>
              <a:t>‹#›</a:t>
            </a:fld>
            <a:endParaRPr lang="en-US"/>
          </a:p>
        </p:txBody>
      </p:sp>
    </p:spTree>
    <p:extLst>
      <p:ext uri="{BB962C8B-B14F-4D97-AF65-F5344CB8AC3E}">
        <p14:creationId xmlns:p14="http://schemas.microsoft.com/office/powerpoint/2010/main" val="2857525218"/>
      </p:ext>
    </p:extLst>
  </p:cSld>
  <p:clrMapOvr>
    <a:masterClrMapping/>
  </p:clrMapOvr>
  <p:transition xmlns:p14="http://schemas.microsoft.com/office/powerpoint/2010/main">
    <p:random/>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AD74F5-67E8-8547-91AD-63584BCAA5DB}" type="slidenum">
              <a:rPr lang="en-US"/>
              <a:pPr>
                <a:defRPr/>
              </a:pPr>
              <a:t>‹#›</a:t>
            </a:fld>
            <a:endParaRPr lang="en-US"/>
          </a:p>
        </p:txBody>
      </p:sp>
    </p:spTree>
    <p:extLst>
      <p:ext uri="{BB962C8B-B14F-4D97-AF65-F5344CB8AC3E}">
        <p14:creationId xmlns:p14="http://schemas.microsoft.com/office/powerpoint/2010/main" val="3716121071"/>
      </p:ext>
    </p:extLst>
  </p:cSld>
  <p:clrMapOvr>
    <a:masterClrMapping/>
  </p:clrMapOvr>
  <p:transition xmlns:p14="http://schemas.microsoft.com/office/powerpoint/2010/main">
    <p:random/>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BBD44B-C42F-3B47-80AB-BCCDCFDFE4CD}" type="slidenum">
              <a:rPr lang="en-US"/>
              <a:pPr>
                <a:defRPr/>
              </a:pPr>
              <a:t>‹#›</a:t>
            </a:fld>
            <a:endParaRPr lang="en-US"/>
          </a:p>
        </p:txBody>
      </p:sp>
    </p:spTree>
    <p:extLst>
      <p:ext uri="{BB962C8B-B14F-4D97-AF65-F5344CB8AC3E}">
        <p14:creationId xmlns:p14="http://schemas.microsoft.com/office/powerpoint/2010/main" val="2678678451"/>
      </p:ext>
    </p:extLst>
  </p:cSld>
  <p:clrMapOvr>
    <a:masterClrMapping/>
  </p:clrMapOvr>
  <p:transition xmlns:p14="http://schemas.microsoft.com/office/powerpoint/2010/main">
    <p:random/>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3C5BB-BEDD-9044-9147-76DCE69EA211}" type="slidenum">
              <a:rPr lang="en-US"/>
              <a:pPr>
                <a:defRPr/>
              </a:pPr>
              <a:t>‹#›</a:t>
            </a:fld>
            <a:endParaRPr lang="en-US"/>
          </a:p>
        </p:txBody>
      </p:sp>
    </p:spTree>
    <p:extLst>
      <p:ext uri="{BB962C8B-B14F-4D97-AF65-F5344CB8AC3E}">
        <p14:creationId xmlns:p14="http://schemas.microsoft.com/office/powerpoint/2010/main" val="1033099772"/>
      </p:ext>
    </p:extLst>
  </p:cSld>
  <p:clrMapOvr>
    <a:masterClrMapping/>
  </p:clrMapOvr>
  <p:transition xmlns:p14="http://schemas.microsoft.com/office/powerpoint/2010/mai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8870418"/>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14E64-A258-214A-82FB-E5CCDF632C43}" type="slidenum">
              <a:rPr lang="en-US"/>
              <a:pPr>
                <a:defRPr/>
              </a:pPr>
              <a:t>‹#›</a:t>
            </a:fld>
            <a:endParaRPr lang="en-US"/>
          </a:p>
        </p:txBody>
      </p:sp>
    </p:spTree>
    <p:extLst>
      <p:ext uri="{BB962C8B-B14F-4D97-AF65-F5344CB8AC3E}">
        <p14:creationId xmlns:p14="http://schemas.microsoft.com/office/powerpoint/2010/main" val="1425934839"/>
      </p:ext>
    </p:extLst>
  </p:cSld>
  <p:clrMapOvr>
    <a:masterClrMapping/>
  </p:clrMapOvr>
  <p:transition xmlns:p14="http://schemas.microsoft.com/office/powerpoint/2010/main">
    <p:random/>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F79D3504-06D0-674B-B94D-C0EFC9843C09}" type="slidenum">
              <a:rPr lang="en-US"/>
              <a:pPr>
                <a:defRPr/>
              </a:pPr>
              <a:t>‹#›</a:t>
            </a:fld>
            <a:endParaRPr lang="en-US"/>
          </a:p>
        </p:txBody>
      </p:sp>
    </p:spTree>
    <p:extLst>
      <p:ext uri="{BB962C8B-B14F-4D97-AF65-F5344CB8AC3E}">
        <p14:creationId xmlns:p14="http://schemas.microsoft.com/office/powerpoint/2010/main" val="251323824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9BED2-B5E2-6C42-ACE0-AC64927DF61F}" type="slidenum">
              <a:rPr lang="en-US"/>
              <a:pPr>
                <a:defRPr/>
              </a:pPr>
              <a:t>‹#›</a:t>
            </a:fld>
            <a:endParaRPr lang="en-US"/>
          </a:p>
        </p:txBody>
      </p:sp>
    </p:spTree>
    <p:extLst>
      <p:ext uri="{BB962C8B-B14F-4D97-AF65-F5344CB8AC3E}">
        <p14:creationId xmlns:p14="http://schemas.microsoft.com/office/powerpoint/2010/main" val="84829974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9A8EA4-9EFA-094D-B230-2D6FE0D00290}" type="slidenum">
              <a:rPr lang="en-US"/>
              <a:pPr>
                <a:defRPr/>
              </a:pPr>
              <a:t>‹#›</a:t>
            </a:fld>
            <a:endParaRPr lang="en-US"/>
          </a:p>
        </p:txBody>
      </p:sp>
    </p:spTree>
    <p:extLst>
      <p:ext uri="{BB962C8B-B14F-4D97-AF65-F5344CB8AC3E}">
        <p14:creationId xmlns:p14="http://schemas.microsoft.com/office/powerpoint/2010/main" val="10877163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050FF7-E046-BF41-93F2-7E0BC3092EF5}" type="slidenum">
              <a:rPr lang="en-US"/>
              <a:pPr>
                <a:defRPr/>
              </a:pPr>
              <a:t>‹#›</a:t>
            </a:fld>
            <a:endParaRPr lang="en-US"/>
          </a:p>
        </p:txBody>
      </p:sp>
    </p:spTree>
    <p:extLst>
      <p:ext uri="{BB962C8B-B14F-4D97-AF65-F5344CB8AC3E}">
        <p14:creationId xmlns:p14="http://schemas.microsoft.com/office/powerpoint/2010/main" val="201334902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5CE787-2AC9-0E4C-9BBC-D6F113A99061}" type="slidenum">
              <a:rPr lang="en-US"/>
              <a:pPr>
                <a:defRPr/>
              </a:pPr>
              <a:t>‹#›</a:t>
            </a:fld>
            <a:endParaRPr lang="en-US"/>
          </a:p>
        </p:txBody>
      </p:sp>
    </p:spTree>
    <p:extLst>
      <p:ext uri="{BB962C8B-B14F-4D97-AF65-F5344CB8AC3E}">
        <p14:creationId xmlns:p14="http://schemas.microsoft.com/office/powerpoint/2010/main" val="21862225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8AC8A1-1819-114A-8CDE-CF645ED4F23B}" type="slidenum">
              <a:rPr lang="en-US"/>
              <a:pPr>
                <a:defRPr/>
              </a:pPr>
              <a:t>‹#›</a:t>
            </a:fld>
            <a:endParaRPr lang="en-US"/>
          </a:p>
        </p:txBody>
      </p:sp>
    </p:spTree>
    <p:extLst>
      <p:ext uri="{BB962C8B-B14F-4D97-AF65-F5344CB8AC3E}">
        <p14:creationId xmlns:p14="http://schemas.microsoft.com/office/powerpoint/2010/main" val="14779999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2E1741-9C9B-5F4A-8552-A7AC096630AF}" type="slidenum">
              <a:rPr lang="en-US"/>
              <a:pPr>
                <a:defRPr/>
              </a:pPr>
              <a:t>‹#›</a:t>
            </a:fld>
            <a:endParaRPr lang="en-US"/>
          </a:p>
        </p:txBody>
      </p:sp>
    </p:spTree>
    <p:extLst>
      <p:ext uri="{BB962C8B-B14F-4D97-AF65-F5344CB8AC3E}">
        <p14:creationId xmlns:p14="http://schemas.microsoft.com/office/powerpoint/2010/main" val="17313086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2309F-D6F4-F44E-960C-27214B2A7078}" type="slidenum">
              <a:rPr lang="en-US"/>
              <a:pPr>
                <a:defRPr/>
              </a:pPr>
              <a:t>‹#›</a:t>
            </a:fld>
            <a:endParaRPr lang="en-US"/>
          </a:p>
        </p:txBody>
      </p:sp>
    </p:spTree>
    <p:extLst>
      <p:ext uri="{BB962C8B-B14F-4D97-AF65-F5344CB8AC3E}">
        <p14:creationId xmlns:p14="http://schemas.microsoft.com/office/powerpoint/2010/main" val="106223481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A2237A-25D8-044F-92C8-536D4E503F1D}" type="slidenum">
              <a:rPr lang="en-US"/>
              <a:pPr>
                <a:defRPr/>
              </a:pPr>
              <a:t>‹#›</a:t>
            </a:fld>
            <a:endParaRPr lang="en-US"/>
          </a:p>
        </p:txBody>
      </p:sp>
    </p:spTree>
    <p:extLst>
      <p:ext uri="{BB962C8B-B14F-4D97-AF65-F5344CB8AC3E}">
        <p14:creationId xmlns:p14="http://schemas.microsoft.com/office/powerpoint/2010/main" val="942970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93790361"/>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A51983-0361-8145-969A-886C2426E180}" type="slidenum">
              <a:rPr lang="en-US"/>
              <a:pPr>
                <a:defRPr/>
              </a:pPr>
              <a:t>‹#›</a:t>
            </a:fld>
            <a:endParaRPr lang="en-US"/>
          </a:p>
        </p:txBody>
      </p:sp>
    </p:spTree>
    <p:extLst>
      <p:ext uri="{BB962C8B-B14F-4D97-AF65-F5344CB8AC3E}">
        <p14:creationId xmlns:p14="http://schemas.microsoft.com/office/powerpoint/2010/main" val="312641851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8CD61F-062B-1F49-B108-F38201D3AE5F}" type="slidenum">
              <a:rPr lang="en-US"/>
              <a:pPr>
                <a:defRPr/>
              </a:pPr>
              <a:t>‹#›</a:t>
            </a:fld>
            <a:endParaRPr lang="en-US"/>
          </a:p>
        </p:txBody>
      </p:sp>
    </p:spTree>
    <p:extLst>
      <p:ext uri="{BB962C8B-B14F-4D97-AF65-F5344CB8AC3E}">
        <p14:creationId xmlns:p14="http://schemas.microsoft.com/office/powerpoint/2010/main" val="120844871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grpSp>
        <p:nvGrpSpPr>
          <p:cNvPr id="3"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latin typeface="Times New Roman" charset="0"/>
              </a:defRPr>
            </a:lvl1pPr>
          </a:lstStyle>
          <a:p>
            <a:pPr>
              <a:defRPr/>
            </a:pPr>
            <a:fld id="{6DAB6357-D1EA-8B49-AB56-7D3396C35EE3}" type="slidenum">
              <a:rPr lang="en-US"/>
              <a:pPr>
                <a:defRPr/>
              </a:pPr>
              <a:t>‹#›</a:t>
            </a:fld>
            <a:endParaRPr lang="en-US"/>
          </a:p>
        </p:txBody>
      </p:sp>
    </p:spTree>
    <p:extLst>
      <p:ext uri="{BB962C8B-B14F-4D97-AF65-F5344CB8AC3E}">
        <p14:creationId xmlns:p14="http://schemas.microsoft.com/office/powerpoint/2010/main" val="146054977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947B2C24-EE53-7742-9402-D397852CC1A9}" type="slidenum">
              <a:rPr lang="en-US"/>
              <a:pPr>
                <a:defRPr/>
              </a:pPr>
              <a:t>‹#›</a:t>
            </a:fld>
            <a:endParaRPr lang="en-US"/>
          </a:p>
        </p:txBody>
      </p:sp>
    </p:spTree>
    <p:extLst>
      <p:ext uri="{BB962C8B-B14F-4D97-AF65-F5344CB8AC3E}">
        <p14:creationId xmlns:p14="http://schemas.microsoft.com/office/powerpoint/2010/main" val="332132266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097C3147-602D-384A-8535-66FF36127733}" type="slidenum">
              <a:rPr lang="en-US"/>
              <a:pPr>
                <a:defRPr/>
              </a:pPr>
              <a:t>‹#›</a:t>
            </a:fld>
            <a:endParaRPr lang="en-US"/>
          </a:p>
        </p:txBody>
      </p:sp>
    </p:spTree>
    <p:extLst>
      <p:ext uri="{BB962C8B-B14F-4D97-AF65-F5344CB8AC3E}">
        <p14:creationId xmlns:p14="http://schemas.microsoft.com/office/powerpoint/2010/main" val="27436457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2A755DAB-E9CD-7648-8324-7F5BC51C16F0}" type="slidenum">
              <a:rPr lang="en-US"/>
              <a:pPr>
                <a:defRPr/>
              </a:pPr>
              <a:t>‹#›</a:t>
            </a:fld>
            <a:endParaRPr lang="en-US"/>
          </a:p>
        </p:txBody>
      </p:sp>
    </p:spTree>
    <p:extLst>
      <p:ext uri="{BB962C8B-B14F-4D97-AF65-F5344CB8AC3E}">
        <p14:creationId xmlns:p14="http://schemas.microsoft.com/office/powerpoint/2010/main" val="186799416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atin typeface="Times New Roman" charset="0"/>
              </a:defRPr>
            </a:lvl1pPr>
          </a:lstStyle>
          <a:p>
            <a:pPr>
              <a:defRPr/>
            </a:pPr>
            <a:fld id="{A36F28A2-D8C9-9D47-917D-91D178648B06}" type="slidenum">
              <a:rPr lang="en-US"/>
              <a:pPr>
                <a:defRPr/>
              </a:pPr>
              <a:t>‹#›</a:t>
            </a:fld>
            <a:endParaRPr lang="en-US"/>
          </a:p>
        </p:txBody>
      </p:sp>
    </p:spTree>
    <p:extLst>
      <p:ext uri="{BB962C8B-B14F-4D97-AF65-F5344CB8AC3E}">
        <p14:creationId xmlns:p14="http://schemas.microsoft.com/office/powerpoint/2010/main" val="381139766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atin typeface="Times New Roman" charset="0"/>
              </a:defRPr>
            </a:lvl1pPr>
          </a:lstStyle>
          <a:p>
            <a:pPr>
              <a:defRPr/>
            </a:pPr>
            <a:fld id="{6AB0F65E-74B3-3346-B650-FCC3721A0BBD}" type="slidenum">
              <a:rPr lang="en-US"/>
              <a:pPr>
                <a:defRPr/>
              </a:pPr>
              <a:t>‹#›</a:t>
            </a:fld>
            <a:endParaRPr lang="en-US"/>
          </a:p>
        </p:txBody>
      </p:sp>
    </p:spTree>
    <p:extLst>
      <p:ext uri="{BB962C8B-B14F-4D97-AF65-F5344CB8AC3E}">
        <p14:creationId xmlns:p14="http://schemas.microsoft.com/office/powerpoint/2010/main" val="69165050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atin typeface="Times New Roman" charset="0"/>
              </a:defRPr>
            </a:lvl1pPr>
          </a:lstStyle>
          <a:p>
            <a:pPr>
              <a:defRPr/>
            </a:pPr>
            <a:fld id="{9EA32718-FBEE-4149-9938-250B9C8409F3}" type="slidenum">
              <a:rPr lang="en-US"/>
              <a:pPr>
                <a:defRPr/>
              </a:pPr>
              <a:t>‹#›</a:t>
            </a:fld>
            <a:endParaRPr lang="en-US"/>
          </a:p>
        </p:txBody>
      </p:sp>
    </p:spTree>
    <p:extLst>
      <p:ext uri="{BB962C8B-B14F-4D97-AF65-F5344CB8AC3E}">
        <p14:creationId xmlns:p14="http://schemas.microsoft.com/office/powerpoint/2010/main" val="373136333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07355043-1B6D-BD43-A82C-C63574676E03}" type="slidenum">
              <a:rPr lang="en-US"/>
              <a:pPr>
                <a:defRPr/>
              </a:pPr>
              <a:t>‹#›</a:t>
            </a:fld>
            <a:endParaRPr lang="en-US"/>
          </a:p>
        </p:txBody>
      </p:sp>
    </p:spTree>
    <p:extLst>
      <p:ext uri="{BB962C8B-B14F-4D97-AF65-F5344CB8AC3E}">
        <p14:creationId xmlns:p14="http://schemas.microsoft.com/office/powerpoint/2010/main" val="1298221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799043242"/>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7D82B087-AAA4-984B-B547-B1C271377C0E}" type="slidenum">
              <a:rPr lang="en-US"/>
              <a:pPr>
                <a:defRPr/>
              </a:pPr>
              <a:t>‹#›</a:t>
            </a:fld>
            <a:endParaRPr lang="en-US"/>
          </a:p>
        </p:txBody>
      </p:sp>
    </p:spTree>
    <p:extLst>
      <p:ext uri="{BB962C8B-B14F-4D97-AF65-F5344CB8AC3E}">
        <p14:creationId xmlns:p14="http://schemas.microsoft.com/office/powerpoint/2010/main" val="271538459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5B1B786E-F3B5-F140-A352-C988EFF1AA20}" type="slidenum">
              <a:rPr lang="en-US"/>
              <a:pPr>
                <a:defRPr/>
              </a:pPr>
              <a:t>‹#›</a:t>
            </a:fld>
            <a:endParaRPr lang="en-US"/>
          </a:p>
        </p:txBody>
      </p:sp>
    </p:spTree>
    <p:extLst>
      <p:ext uri="{BB962C8B-B14F-4D97-AF65-F5344CB8AC3E}">
        <p14:creationId xmlns:p14="http://schemas.microsoft.com/office/powerpoint/2010/main" val="76695132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537DA06E-B7A9-1044-AAEB-015E0106A96C}" type="slidenum">
              <a:rPr lang="en-US"/>
              <a:pPr>
                <a:defRPr/>
              </a:pPr>
              <a:t>‹#›</a:t>
            </a:fld>
            <a:endParaRPr lang="en-US"/>
          </a:p>
        </p:txBody>
      </p:sp>
    </p:spTree>
    <p:extLst>
      <p:ext uri="{BB962C8B-B14F-4D97-AF65-F5344CB8AC3E}">
        <p14:creationId xmlns:p14="http://schemas.microsoft.com/office/powerpoint/2010/main" val="39343320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364556E-24B0-C048-AC59-21B149853D12}" type="slidenum">
              <a:rPr lang="en-GB"/>
              <a:pPr>
                <a:defRPr/>
              </a:pPr>
              <a:t>‹#›</a:t>
            </a:fld>
            <a:endParaRPr lang="en-GB"/>
          </a:p>
        </p:txBody>
      </p:sp>
    </p:spTree>
    <p:extLst>
      <p:ext uri="{BB962C8B-B14F-4D97-AF65-F5344CB8AC3E}">
        <p14:creationId xmlns:p14="http://schemas.microsoft.com/office/powerpoint/2010/main" val="1398364214"/>
      </p:ext>
    </p:extLst>
  </p:cSld>
  <p:clrMapOvr>
    <a:masterClrMapping/>
  </p:clrMapOvr>
  <p:transition xmlns:p14="http://schemas.microsoft.com/office/powerpoint/2010/main">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816BFE4-EFF8-2D46-A977-327FFD2B0C6D}" type="slidenum">
              <a:rPr lang="en-GB"/>
              <a:pPr>
                <a:defRPr/>
              </a:pPr>
              <a:t>‹#›</a:t>
            </a:fld>
            <a:endParaRPr lang="en-GB"/>
          </a:p>
        </p:txBody>
      </p:sp>
    </p:spTree>
    <p:extLst>
      <p:ext uri="{BB962C8B-B14F-4D97-AF65-F5344CB8AC3E}">
        <p14:creationId xmlns:p14="http://schemas.microsoft.com/office/powerpoint/2010/main" val="1620164154"/>
      </p:ext>
    </p:extLst>
  </p:cSld>
  <p:clrMapOvr>
    <a:masterClrMapping/>
  </p:clrMapOvr>
  <p:transition xmlns:p14="http://schemas.microsoft.com/office/powerpoint/2010/main">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5377931-C6DD-9E46-9F69-048F5A0B7B80}" type="slidenum">
              <a:rPr lang="en-GB"/>
              <a:pPr>
                <a:defRPr/>
              </a:pPr>
              <a:t>‹#›</a:t>
            </a:fld>
            <a:endParaRPr lang="en-GB"/>
          </a:p>
        </p:txBody>
      </p:sp>
    </p:spTree>
    <p:extLst>
      <p:ext uri="{BB962C8B-B14F-4D97-AF65-F5344CB8AC3E}">
        <p14:creationId xmlns:p14="http://schemas.microsoft.com/office/powerpoint/2010/main" val="330116881"/>
      </p:ext>
    </p:extLst>
  </p:cSld>
  <p:clrMapOvr>
    <a:masterClrMapping/>
  </p:clrMapOvr>
  <p:transition xmlns:p14="http://schemas.microsoft.com/office/powerpoint/2010/mai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BE8C0A4-D93F-8148-9B6A-B4A07B7260C4}" type="slidenum">
              <a:rPr lang="en-GB"/>
              <a:pPr>
                <a:defRPr/>
              </a:pPr>
              <a:t>‹#›</a:t>
            </a:fld>
            <a:endParaRPr lang="en-GB"/>
          </a:p>
        </p:txBody>
      </p:sp>
    </p:spTree>
    <p:extLst>
      <p:ext uri="{BB962C8B-B14F-4D97-AF65-F5344CB8AC3E}">
        <p14:creationId xmlns:p14="http://schemas.microsoft.com/office/powerpoint/2010/main" val="3596032443"/>
      </p:ext>
    </p:extLst>
  </p:cSld>
  <p:clrMapOvr>
    <a:masterClrMapping/>
  </p:clrMapOvr>
  <p:transition xmlns:p14="http://schemas.microsoft.com/office/powerpoint/2010/mai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A470565C-ACBF-F443-9A46-37E222810F30}" type="slidenum">
              <a:rPr lang="en-GB"/>
              <a:pPr>
                <a:defRPr/>
              </a:pPr>
              <a:t>‹#›</a:t>
            </a:fld>
            <a:endParaRPr lang="en-GB"/>
          </a:p>
        </p:txBody>
      </p:sp>
    </p:spTree>
    <p:extLst>
      <p:ext uri="{BB962C8B-B14F-4D97-AF65-F5344CB8AC3E}">
        <p14:creationId xmlns:p14="http://schemas.microsoft.com/office/powerpoint/2010/main" val="1228884802"/>
      </p:ext>
    </p:extLst>
  </p:cSld>
  <p:clrMapOvr>
    <a:masterClrMapping/>
  </p:clrMapOvr>
  <p:transition xmlns:p14="http://schemas.microsoft.com/office/powerpoint/2010/mai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822452A-3A48-334D-A4D7-56A3DC5EF9DB}" type="slidenum">
              <a:rPr lang="en-GB"/>
              <a:pPr>
                <a:defRPr/>
              </a:pPr>
              <a:t>‹#›</a:t>
            </a:fld>
            <a:endParaRPr lang="en-GB"/>
          </a:p>
        </p:txBody>
      </p:sp>
    </p:spTree>
    <p:extLst>
      <p:ext uri="{BB962C8B-B14F-4D97-AF65-F5344CB8AC3E}">
        <p14:creationId xmlns:p14="http://schemas.microsoft.com/office/powerpoint/2010/main" val="614148059"/>
      </p:ext>
    </p:extLst>
  </p:cSld>
  <p:clrMapOvr>
    <a:masterClrMapping/>
  </p:clrMapOvr>
  <p:transition xmlns:p14="http://schemas.microsoft.com/office/powerpoint/2010/mai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61351-F0A1-1E4C-A670-20B2BB691745}" type="slidenum">
              <a:rPr lang="en-GB"/>
              <a:pPr>
                <a:defRPr/>
              </a:pPr>
              <a:t>‹#›</a:t>
            </a:fld>
            <a:endParaRPr lang="en-GB"/>
          </a:p>
        </p:txBody>
      </p:sp>
    </p:spTree>
    <p:extLst>
      <p:ext uri="{BB962C8B-B14F-4D97-AF65-F5344CB8AC3E}">
        <p14:creationId xmlns:p14="http://schemas.microsoft.com/office/powerpoint/2010/main" val="3172063124"/>
      </p:ext>
    </p:extLst>
  </p:cSld>
  <p:clrMapOvr>
    <a:masterClrMapping/>
  </p:clrMapOvr>
  <p:transition xmlns:p14="http://schemas.microsoft.com/office/powerpoint/2010/mai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3007416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6213CAB-751C-5C43-B69D-ED65177E6065}" type="slidenum">
              <a:rPr lang="en-GB"/>
              <a:pPr>
                <a:defRPr/>
              </a:pPr>
              <a:t>‹#›</a:t>
            </a:fld>
            <a:endParaRPr lang="en-GB"/>
          </a:p>
        </p:txBody>
      </p:sp>
    </p:spTree>
    <p:extLst>
      <p:ext uri="{BB962C8B-B14F-4D97-AF65-F5344CB8AC3E}">
        <p14:creationId xmlns:p14="http://schemas.microsoft.com/office/powerpoint/2010/main" val="1897407047"/>
      </p:ext>
    </p:extLst>
  </p:cSld>
  <p:clrMapOvr>
    <a:masterClrMapping/>
  </p:clrMapOvr>
  <p:transition xmlns:p14="http://schemas.microsoft.com/office/powerpoint/2010/mai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DE1220A-DD58-D049-B03B-91409A53AE95}" type="slidenum">
              <a:rPr lang="en-GB"/>
              <a:pPr>
                <a:defRPr/>
              </a:pPr>
              <a:t>‹#›</a:t>
            </a:fld>
            <a:endParaRPr lang="en-GB"/>
          </a:p>
        </p:txBody>
      </p:sp>
    </p:spTree>
    <p:extLst>
      <p:ext uri="{BB962C8B-B14F-4D97-AF65-F5344CB8AC3E}">
        <p14:creationId xmlns:p14="http://schemas.microsoft.com/office/powerpoint/2010/main" val="3280982675"/>
      </p:ext>
    </p:extLst>
  </p:cSld>
  <p:clrMapOvr>
    <a:masterClrMapping/>
  </p:clrMapOvr>
  <p:transition xmlns:p14="http://schemas.microsoft.com/office/powerpoint/2010/mai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DC8468-C5E1-6546-8126-556EB7331D64}" type="slidenum">
              <a:rPr lang="en-GB"/>
              <a:pPr>
                <a:defRPr/>
              </a:pPr>
              <a:t>‹#›</a:t>
            </a:fld>
            <a:endParaRPr lang="en-GB"/>
          </a:p>
        </p:txBody>
      </p:sp>
    </p:spTree>
    <p:extLst>
      <p:ext uri="{BB962C8B-B14F-4D97-AF65-F5344CB8AC3E}">
        <p14:creationId xmlns:p14="http://schemas.microsoft.com/office/powerpoint/2010/main" val="380855855"/>
      </p:ext>
    </p:extLst>
  </p:cSld>
  <p:clrMapOvr>
    <a:masterClrMapping/>
  </p:clrMapOvr>
  <p:transition xmlns:p14="http://schemas.microsoft.com/office/powerpoint/2010/mai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2CE1D75-1491-4D4C-8DE7-76B82A4C4581}" type="slidenum">
              <a:rPr lang="en-GB"/>
              <a:pPr>
                <a:defRPr/>
              </a:pPr>
              <a:t>‹#›</a:t>
            </a:fld>
            <a:endParaRPr lang="en-GB"/>
          </a:p>
        </p:txBody>
      </p:sp>
    </p:spTree>
    <p:extLst>
      <p:ext uri="{BB962C8B-B14F-4D97-AF65-F5344CB8AC3E}">
        <p14:creationId xmlns:p14="http://schemas.microsoft.com/office/powerpoint/2010/main" val="4236275401"/>
      </p:ext>
    </p:extLst>
  </p:cSld>
  <p:clrMapOvr>
    <a:masterClrMapping/>
  </p:clrMapOvr>
  <p:transition xmlns:p14="http://schemas.microsoft.com/office/powerpoint/2010/mai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smtClean="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atin typeface="Times New Roman" charset="0"/>
              </a:defRPr>
            </a:lvl1pPr>
          </a:lstStyle>
          <a:p>
            <a:pPr>
              <a:defRPr/>
            </a:pPr>
            <a:fld id="{E2FF4BA9-6936-3F45-8F7B-3E6E09BA9328}" type="slidenum">
              <a:rPr lang="en-US"/>
              <a:pPr>
                <a:defRPr/>
              </a:pPr>
              <a:t>‹#›</a:t>
            </a:fld>
            <a:endParaRPr lang="en-US"/>
          </a:p>
        </p:txBody>
      </p:sp>
    </p:spTree>
    <p:extLst>
      <p:ext uri="{BB962C8B-B14F-4D97-AF65-F5344CB8AC3E}">
        <p14:creationId xmlns:p14="http://schemas.microsoft.com/office/powerpoint/2010/main" val="2207061845"/>
      </p:ext>
    </p:extLst>
  </p:cSld>
  <p:clrMapOvr>
    <a:masterClrMapping/>
  </p:clrMapOvr>
  <p:transition xmlns:p14="http://schemas.microsoft.com/office/powerpoint/2010/mai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C54524B-24D2-3B48-BF36-FFCD1B8817EA}" type="slidenum">
              <a:rPr lang="en-US"/>
              <a:pPr>
                <a:defRPr/>
              </a:pPr>
              <a:t>‹#›</a:t>
            </a:fld>
            <a:endParaRPr lang="en-US"/>
          </a:p>
        </p:txBody>
      </p:sp>
    </p:spTree>
    <p:extLst>
      <p:ext uri="{BB962C8B-B14F-4D97-AF65-F5344CB8AC3E}">
        <p14:creationId xmlns:p14="http://schemas.microsoft.com/office/powerpoint/2010/main" val="1784974843"/>
      </p:ext>
    </p:extLst>
  </p:cSld>
  <p:clrMapOvr>
    <a:masterClrMapping/>
  </p:clrMapOvr>
  <p:transition xmlns:p14="http://schemas.microsoft.com/office/powerpoint/2010/mai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14B3F11-654B-5C42-BF85-1DF767CEF70A}" type="slidenum">
              <a:rPr lang="en-US"/>
              <a:pPr>
                <a:defRPr/>
              </a:pPr>
              <a:t>‹#›</a:t>
            </a:fld>
            <a:endParaRPr lang="en-US"/>
          </a:p>
        </p:txBody>
      </p:sp>
    </p:spTree>
    <p:extLst>
      <p:ext uri="{BB962C8B-B14F-4D97-AF65-F5344CB8AC3E}">
        <p14:creationId xmlns:p14="http://schemas.microsoft.com/office/powerpoint/2010/main" val="3324090621"/>
      </p:ext>
    </p:extLst>
  </p:cSld>
  <p:clrMapOvr>
    <a:masterClrMapping/>
  </p:clrMapOvr>
  <p:transition xmlns:p14="http://schemas.microsoft.com/office/powerpoint/2010/main">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B22FBE-DD25-014B-8ACA-928AC2E2C804}" type="slidenum">
              <a:rPr lang="en-US"/>
              <a:pPr>
                <a:defRPr/>
              </a:pPr>
              <a:t>‹#›</a:t>
            </a:fld>
            <a:endParaRPr lang="en-US"/>
          </a:p>
        </p:txBody>
      </p:sp>
    </p:spTree>
    <p:extLst>
      <p:ext uri="{BB962C8B-B14F-4D97-AF65-F5344CB8AC3E}">
        <p14:creationId xmlns:p14="http://schemas.microsoft.com/office/powerpoint/2010/main" val="2884968284"/>
      </p:ext>
    </p:extLst>
  </p:cSld>
  <p:clrMapOvr>
    <a:masterClrMapping/>
  </p:clrMapOvr>
  <p:transition xmlns:p14="http://schemas.microsoft.com/office/powerpoint/2010/main">
    <p:rand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9EB70B8-DC57-1948-B6E1-B6C1D79EDC72}" type="slidenum">
              <a:rPr lang="en-US"/>
              <a:pPr>
                <a:defRPr/>
              </a:pPr>
              <a:t>‹#›</a:t>
            </a:fld>
            <a:endParaRPr lang="en-US"/>
          </a:p>
        </p:txBody>
      </p:sp>
    </p:spTree>
    <p:extLst>
      <p:ext uri="{BB962C8B-B14F-4D97-AF65-F5344CB8AC3E}">
        <p14:creationId xmlns:p14="http://schemas.microsoft.com/office/powerpoint/2010/main" val="2510136262"/>
      </p:ext>
    </p:extLst>
  </p:cSld>
  <p:clrMapOvr>
    <a:masterClrMapping/>
  </p:clrMapOvr>
  <p:transition xmlns:p14="http://schemas.microsoft.com/office/powerpoint/2010/main">
    <p:rand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2FB703BB-823E-5040-B863-C04F15B4F6C0}" type="slidenum">
              <a:rPr lang="en-US"/>
              <a:pPr>
                <a:defRPr/>
              </a:pPr>
              <a:t>‹#›</a:t>
            </a:fld>
            <a:endParaRPr lang="en-US"/>
          </a:p>
        </p:txBody>
      </p:sp>
    </p:spTree>
    <p:extLst>
      <p:ext uri="{BB962C8B-B14F-4D97-AF65-F5344CB8AC3E}">
        <p14:creationId xmlns:p14="http://schemas.microsoft.com/office/powerpoint/2010/main" val="3873536616"/>
      </p:ext>
    </p:extLst>
  </p:cSld>
  <p:clrMapOvr>
    <a:masterClrMapping/>
  </p:clrMapOvr>
  <p:transition xmlns:p14="http://schemas.microsoft.com/office/powerpoint/2010/mai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27619148"/>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1D9F9BC-BC50-AD49-9908-4B6B4CAE2332}" type="slidenum">
              <a:rPr lang="en-US"/>
              <a:pPr>
                <a:defRPr/>
              </a:pPr>
              <a:t>‹#›</a:t>
            </a:fld>
            <a:endParaRPr lang="en-US"/>
          </a:p>
        </p:txBody>
      </p:sp>
    </p:spTree>
    <p:extLst>
      <p:ext uri="{BB962C8B-B14F-4D97-AF65-F5344CB8AC3E}">
        <p14:creationId xmlns:p14="http://schemas.microsoft.com/office/powerpoint/2010/main" val="4029303849"/>
      </p:ext>
    </p:extLst>
  </p:cSld>
  <p:clrMapOvr>
    <a:masterClrMapping/>
  </p:clrMapOvr>
  <p:transition xmlns:p14="http://schemas.microsoft.com/office/powerpoint/2010/main">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D427FBF-8169-3946-BC48-D2F88E1639A1}" type="slidenum">
              <a:rPr lang="en-US"/>
              <a:pPr>
                <a:defRPr/>
              </a:pPr>
              <a:t>‹#›</a:t>
            </a:fld>
            <a:endParaRPr lang="en-US"/>
          </a:p>
        </p:txBody>
      </p:sp>
    </p:spTree>
    <p:extLst>
      <p:ext uri="{BB962C8B-B14F-4D97-AF65-F5344CB8AC3E}">
        <p14:creationId xmlns:p14="http://schemas.microsoft.com/office/powerpoint/2010/main" val="105616865"/>
      </p:ext>
    </p:extLst>
  </p:cSld>
  <p:clrMapOvr>
    <a:masterClrMapping/>
  </p:clrMapOvr>
  <p:transition xmlns:p14="http://schemas.microsoft.com/office/powerpoint/2010/main">
    <p:rand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F205EF5-678E-8741-94AD-303FC2D7046F}" type="slidenum">
              <a:rPr lang="en-US"/>
              <a:pPr>
                <a:defRPr/>
              </a:pPr>
              <a:t>‹#›</a:t>
            </a:fld>
            <a:endParaRPr lang="en-US"/>
          </a:p>
        </p:txBody>
      </p:sp>
    </p:spTree>
    <p:extLst>
      <p:ext uri="{BB962C8B-B14F-4D97-AF65-F5344CB8AC3E}">
        <p14:creationId xmlns:p14="http://schemas.microsoft.com/office/powerpoint/2010/main" val="1635717458"/>
      </p:ext>
    </p:extLst>
  </p:cSld>
  <p:clrMapOvr>
    <a:masterClrMapping/>
  </p:clrMapOvr>
  <p:transition xmlns:p14="http://schemas.microsoft.com/office/powerpoint/2010/main">
    <p:rand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77B8675-A45A-7F4D-9F04-0380E751F825}" type="slidenum">
              <a:rPr lang="en-US"/>
              <a:pPr>
                <a:defRPr/>
              </a:pPr>
              <a:t>‹#›</a:t>
            </a:fld>
            <a:endParaRPr lang="en-US"/>
          </a:p>
        </p:txBody>
      </p:sp>
    </p:spTree>
    <p:extLst>
      <p:ext uri="{BB962C8B-B14F-4D97-AF65-F5344CB8AC3E}">
        <p14:creationId xmlns:p14="http://schemas.microsoft.com/office/powerpoint/2010/main" val="3676218276"/>
      </p:ext>
    </p:extLst>
  </p:cSld>
  <p:clrMapOvr>
    <a:masterClrMapping/>
  </p:clrMapOvr>
  <p:transition xmlns:p14="http://schemas.microsoft.com/office/powerpoint/2010/main">
    <p:rand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4B40758-CE08-5147-8046-84E95F482303}" type="slidenum">
              <a:rPr lang="en-US"/>
              <a:pPr>
                <a:defRPr/>
              </a:pPr>
              <a:t>‹#›</a:t>
            </a:fld>
            <a:endParaRPr lang="en-US"/>
          </a:p>
        </p:txBody>
      </p:sp>
    </p:spTree>
    <p:extLst>
      <p:ext uri="{BB962C8B-B14F-4D97-AF65-F5344CB8AC3E}">
        <p14:creationId xmlns:p14="http://schemas.microsoft.com/office/powerpoint/2010/main" val="693910363"/>
      </p:ext>
    </p:extLst>
  </p:cSld>
  <p:clrMapOvr>
    <a:masterClrMapping/>
  </p:clrMapOvr>
  <p:transition xmlns:p14="http://schemas.microsoft.com/office/powerpoint/2010/main">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364556E-24B0-C048-AC59-21B149853D1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661090534"/>
      </p:ext>
    </p:extLst>
  </p:cSld>
  <p:clrMapOvr>
    <a:masterClrMapping/>
  </p:clrMapOvr>
  <p:transition xmlns:p14="http://schemas.microsoft.com/office/powerpoint/2010/main">
    <p:rand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816BFE4-EFF8-2D46-A977-327FFD2B0C6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30661737"/>
      </p:ext>
    </p:extLst>
  </p:cSld>
  <p:clrMapOvr>
    <a:masterClrMapping/>
  </p:clrMapOvr>
  <p:transition xmlns:p14="http://schemas.microsoft.com/office/powerpoint/2010/main">
    <p:rand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5377931-C6DD-9E46-9F69-048F5A0B7B8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4690057"/>
      </p:ext>
    </p:extLst>
  </p:cSld>
  <p:clrMapOvr>
    <a:masterClrMapping/>
  </p:clrMapOvr>
  <p:transition xmlns:p14="http://schemas.microsoft.com/office/powerpoint/2010/main">
    <p:rand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BE8C0A4-D93F-8148-9B6A-B4A07B7260C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5770134"/>
      </p:ext>
    </p:extLst>
  </p:cSld>
  <p:clrMapOvr>
    <a:masterClrMapping/>
  </p:clrMapOvr>
  <p:transition xmlns:p14="http://schemas.microsoft.com/office/powerpoint/2010/main">
    <p:rand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A470565C-ACBF-F443-9A46-37E222810F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43189643"/>
      </p:ext>
    </p:extLst>
  </p:cSld>
  <p:clrMapOvr>
    <a:masterClrMapping/>
  </p:clrMapOvr>
  <p:transition xmlns:p14="http://schemas.microsoft.com/office/powerpoint/2010/mai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4058740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822452A-3A48-334D-A4D7-56A3DC5EF9D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58418459"/>
      </p:ext>
    </p:extLst>
  </p:cSld>
  <p:clrMapOvr>
    <a:masterClrMapping/>
  </p:clrMapOvr>
  <p:transition xmlns:p14="http://schemas.microsoft.com/office/powerpoint/2010/main">
    <p:rand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61351-F0A1-1E4C-A670-20B2BB69174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160975"/>
      </p:ext>
    </p:extLst>
  </p:cSld>
  <p:clrMapOvr>
    <a:masterClrMapping/>
  </p:clrMapOvr>
  <p:transition xmlns:p14="http://schemas.microsoft.com/office/powerpoint/2010/main">
    <p:rand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6213CAB-751C-5C43-B69D-ED65177E606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76539343"/>
      </p:ext>
    </p:extLst>
  </p:cSld>
  <p:clrMapOvr>
    <a:masterClrMapping/>
  </p:clrMapOvr>
  <p:transition xmlns:p14="http://schemas.microsoft.com/office/powerpoint/2010/main">
    <p:rand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DE1220A-DD58-D049-B03B-91409A53AE9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419588853"/>
      </p:ext>
    </p:extLst>
  </p:cSld>
  <p:clrMapOvr>
    <a:masterClrMapping/>
  </p:clrMapOvr>
  <p:transition xmlns:p14="http://schemas.microsoft.com/office/powerpoint/2010/main">
    <p:rand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DC8468-C5E1-6546-8126-556EB7331D6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22990465"/>
      </p:ext>
    </p:extLst>
  </p:cSld>
  <p:clrMapOvr>
    <a:masterClrMapping/>
  </p:clrMapOvr>
  <p:transition xmlns:p14="http://schemas.microsoft.com/office/powerpoint/2010/main">
    <p:rand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2CE1D75-1491-4D4C-8DE7-76B82A4C458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04258272"/>
      </p:ext>
    </p:extLst>
  </p:cSld>
  <p:clrMapOvr>
    <a:masterClrMapping/>
  </p:clrMapOvr>
  <p:transition xmlns:p14="http://schemas.microsoft.com/office/powerpoint/2010/main">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144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E5FB99-B23E-4D46-A115-99B6C1B70905}" type="slidenum">
              <a:rPr lang="en-US"/>
              <a:pPr>
                <a:defRPr/>
              </a:pPr>
              <a:t>‹#›</a:t>
            </a:fld>
            <a:endParaRPr lang="en-US"/>
          </a:p>
        </p:txBody>
      </p:sp>
    </p:spTree>
    <p:extLst>
      <p:ext uri="{BB962C8B-B14F-4D97-AF65-F5344CB8AC3E}">
        <p14:creationId xmlns:p14="http://schemas.microsoft.com/office/powerpoint/2010/main" val="366652779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574F23-3AA2-B945-B2D5-446DA1B5B5D9}" type="slidenum">
              <a:rPr lang="en-US"/>
              <a:pPr>
                <a:defRPr/>
              </a:pPr>
              <a:t>‹#›</a:t>
            </a:fld>
            <a:endParaRPr lang="en-US"/>
          </a:p>
        </p:txBody>
      </p:sp>
    </p:spTree>
    <p:extLst>
      <p:ext uri="{BB962C8B-B14F-4D97-AF65-F5344CB8AC3E}">
        <p14:creationId xmlns:p14="http://schemas.microsoft.com/office/powerpoint/2010/main" val="915843437"/>
      </p:ext>
    </p:extLst>
  </p:cSld>
  <p:clrMapOvr>
    <a:masterClrMapping/>
  </p:clrMapOvr>
  <p:transition xmlns:p14="http://schemas.microsoft.com/office/powerpoint/2010/main">
    <p:rand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A85D948-567D-1140-A6F0-E693C3E1A300}" type="slidenum">
              <a:rPr lang="en-GB"/>
              <a:pPr>
                <a:defRPr/>
              </a:pPr>
              <a:t>‹#›</a:t>
            </a:fld>
            <a:endParaRPr lang="en-GB"/>
          </a:p>
        </p:txBody>
      </p:sp>
    </p:spTree>
    <p:extLst>
      <p:ext uri="{BB962C8B-B14F-4D97-AF65-F5344CB8AC3E}">
        <p14:creationId xmlns:p14="http://schemas.microsoft.com/office/powerpoint/2010/main" val="444764957"/>
      </p:ext>
    </p:extLst>
  </p:cSld>
  <p:clrMapOvr>
    <a:masterClrMapping/>
  </p:clrMapOvr>
  <p:transition xmlns:p14="http://schemas.microsoft.com/office/powerpoint/2010/main">
    <p:rand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E44C644-17C3-9145-8C21-6971A040CE6E}" type="slidenum">
              <a:rPr lang="en-GB"/>
              <a:pPr>
                <a:defRPr/>
              </a:pPr>
              <a:t>‹#›</a:t>
            </a:fld>
            <a:endParaRPr lang="en-GB"/>
          </a:p>
        </p:txBody>
      </p:sp>
    </p:spTree>
    <p:extLst>
      <p:ext uri="{BB962C8B-B14F-4D97-AF65-F5344CB8AC3E}">
        <p14:creationId xmlns:p14="http://schemas.microsoft.com/office/powerpoint/2010/main" val="2502026587"/>
      </p:ext>
    </p:extLst>
  </p:cSld>
  <p:clrMapOvr>
    <a:masterClrMapping/>
  </p:clrMapOvr>
  <p:transition xmlns:p14="http://schemas.microsoft.com/office/powerpoint/2010/mai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559748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1B55410-39AE-2441-B686-7C15807248A7}" type="slidenum">
              <a:rPr lang="en-GB"/>
              <a:pPr>
                <a:defRPr/>
              </a:pPr>
              <a:t>‹#›</a:t>
            </a:fld>
            <a:endParaRPr lang="en-GB"/>
          </a:p>
        </p:txBody>
      </p:sp>
    </p:spTree>
    <p:extLst>
      <p:ext uri="{BB962C8B-B14F-4D97-AF65-F5344CB8AC3E}">
        <p14:creationId xmlns:p14="http://schemas.microsoft.com/office/powerpoint/2010/main" val="4179004466"/>
      </p:ext>
    </p:extLst>
  </p:cSld>
  <p:clrMapOvr>
    <a:masterClrMapping/>
  </p:clrMapOvr>
  <p:transition xmlns:p14="http://schemas.microsoft.com/office/powerpoint/2010/main">
    <p:rand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CB73CB0-3E7C-2C41-86E2-D0C1AB5127EA}" type="slidenum">
              <a:rPr lang="en-GB"/>
              <a:pPr>
                <a:defRPr/>
              </a:pPr>
              <a:t>‹#›</a:t>
            </a:fld>
            <a:endParaRPr lang="en-GB"/>
          </a:p>
        </p:txBody>
      </p:sp>
    </p:spTree>
    <p:extLst>
      <p:ext uri="{BB962C8B-B14F-4D97-AF65-F5344CB8AC3E}">
        <p14:creationId xmlns:p14="http://schemas.microsoft.com/office/powerpoint/2010/main" val="3190571974"/>
      </p:ext>
    </p:extLst>
  </p:cSld>
  <p:clrMapOvr>
    <a:masterClrMapping/>
  </p:clrMapOvr>
  <p:transition xmlns:p14="http://schemas.microsoft.com/office/powerpoint/2010/main">
    <p:rand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9440A59E-AF6F-9147-9381-D253C46EC782}" type="slidenum">
              <a:rPr lang="en-GB"/>
              <a:pPr>
                <a:defRPr/>
              </a:pPr>
              <a:t>‹#›</a:t>
            </a:fld>
            <a:endParaRPr lang="en-GB"/>
          </a:p>
        </p:txBody>
      </p:sp>
    </p:spTree>
    <p:extLst>
      <p:ext uri="{BB962C8B-B14F-4D97-AF65-F5344CB8AC3E}">
        <p14:creationId xmlns:p14="http://schemas.microsoft.com/office/powerpoint/2010/main" val="1682041885"/>
      </p:ext>
    </p:extLst>
  </p:cSld>
  <p:clrMapOvr>
    <a:masterClrMapping/>
  </p:clrMapOvr>
  <p:transition xmlns:p14="http://schemas.microsoft.com/office/powerpoint/2010/main">
    <p:rand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694E2BA-53B8-3B4B-B913-FE7191C6694A}" type="slidenum">
              <a:rPr lang="en-GB"/>
              <a:pPr>
                <a:defRPr/>
              </a:pPr>
              <a:t>‹#›</a:t>
            </a:fld>
            <a:endParaRPr lang="en-GB"/>
          </a:p>
        </p:txBody>
      </p:sp>
    </p:spTree>
    <p:extLst>
      <p:ext uri="{BB962C8B-B14F-4D97-AF65-F5344CB8AC3E}">
        <p14:creationId xmlns:p14="http://schemas.microsoft.com/office/powerpoint/2010/main" val="1489036382"/>
      </p:ext>
    </p:extLst>
  </p:cSld>
  <p:clrMapOvr>
    <a:masterClrMapping/>
  </p:clrMapOvr>
  <p:transition xmlns:p14="http://schemas.microsoft.com/office/powerpoint/2010/main">
    <p:rand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9846E7AE-AB4D-D846-845F-12CE4D08FA44}" type="slidenum">
              <a:rPr lang="en-GB"/>
              <a:pPr>
                <a:defRPr/>
              </a:pPr>
              <a:t>‹#›</a:t>
            </a:fld>
            <a:endParaRPr lang="en-GB"/>
          </a:p>
        </p:txBody>
      </p:sp>
    </p:spTree>
    <p:extLst>
      <p:ext uri="{BB962C8B-B14F-4D97-AF65-F5344CB8AC3E}">
        <p14:creationId xmlns:p14="http://schemas.microsoft.com/office/powerpoint/2010/main" val="3701740641"/>
      </p:ext>
    </p:extLst>
  </p:cSld>
  <p:clrMapOvr>
    <a:masterClrMapping/>
  </p:clrMapOvr>
  <p:transition xmlns:p14="http://schemas.microsoft.com/office/powerpoint/2010/main">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59AF78F-B2AE-4141-8DF9-29BBD9BDBE4F}" type="slidenum">
              <a:rPr lang="en-GB"/>
              <a:pPr>
                <a:defRPr/>
              </a:pPr>
              <a:t>‹#›</a:t>
            </a:fld>
            <a:endParaRPr lang="en-GB"/>
          </a:p>
        </p:txBody>
      </p:sp>
    </p:spTree>
    <p:extLst>
      <p:ext uri="{BB962C8B-B14F-4D97-AF65-F5344CB8AC3E}">
        <p14:creationId xmlns:p14="http://schemas.microsoft.com/office/powerpoint/2010/main" val="1919077116"/>
      </p:ext>
    </p:extLst>
  </p:cSld>
  <p:clrMapOvr>
    <a:masterClrMapping/>
  </p:clrMapOvr>
  <p:transition xmlns:p14="http://schemas.microsoft.com/office/powerpoint/2010/main">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185AF51-9572-884E-A38D-8F7AC9401F50}" type="slidenum">
              <a:rPr lang="en-GB"/>
              <a:pPr>
                <a:defRPr/>
              </a:pPr>
              <a:t>‹#›</a:t>
            </a:fld>
            <a:endParaRPr lang="en-GB"/>
          </a:p>
        </p:txBody>
      </p:sp>
    </p:spTree>
    <p:extLst>
      <p:ext uri="{BB962C8B-B14F-4D97-AF65-F5344CB8AC3E}">
        <p14:creationId xmlns:p14="http://schemas.microsoft.com/office/powerpoint/2010/main" val="3349765662"/>
      </p:ext>
    </p:extLst>
  </p:cSld>
  <p:clrMapOvr>
    <a:masterClrMapping/>
  </p:clrMapOvr>
  <p:transition xmlns:p14="http://schemas.microsoft.com/office/powerpoint/2010/main">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72955DD-8F59-D94A-A13D-F2734A3C05EC}" type="slidenum">
              <a:rPr lang="en-GB"/>
              <a:pPr>
                <a:defRPr/>
              </a:pPr>
              <a:t>‹#›</a:t>
            </a:fld>
            <a:endParaRPr lang="en-GB"/>
          </a:p>
        </p:txBody>
      </p:sp>
    </p:spTree>
    <p:extLst>
      <p:ext uri="{BB962C8B-B14F-4D97-AF65-F5344CB8AC3E}">
        <p14:creationId xmlns:p14="http://schemas.microsoft.com/office/powerpoint/2010/main" val="720656834"/>
      </p:ext>
    </p:extLst>
  </p:cSld>
  <p:clrMapOvr>
    <a:masterClrMapping/>
  </p:clrMapOvr>
  <p:transition xmlns:p14="http://schemas.microsoft.com/office/powerpoint/2010/main">
    <p:rand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A65B1E0-A650-494B-A52B-9764CED1CB60}" type="slidenum">
              <a:rPr lang="en-GB"/>
              <a:pPr>
                <a:defRPr/>
              </a:pPr>
              <a:t>‹#›</a:t>
            </a:fld>
            <a:endParaRPr lang="en-GB"/>
          </a:p>
        </p:txBody>
      </p:sp>
    </p:spTree>
    <p:extLst>
      <p:ext uri="{BB962C8B-B14F-4D97-AF65-F5344CB8AC3E}">
        <p14:creationId xmlns:p14="http://schemas.microsoft.com/office/powerpoint/2010/main" val="3712422272"/>
      </p:ext>
    </p:extLst>
  </p:cSld>
  <p:clrMapOvr>
    <a:masterClrMapping/>
  </p:clrMapOvr>
  <p:transition xmlns:p14="http://schemas.microsoft.com/office/powerpoint/2010/main">
    <p:rand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E3EAD9-49C1-7546-9DD3-36A48DEB43E1}" type="slidenum">
              <a:rPr lang="en-GB"/>
              <a:pPr>
                <a:defRPr/>
              </a:pPr>
              <a:t>‹#›</a:t>
            </a:fld>
            <a:endParaRPr lang="en-GB"/>
          </a:p>
        </p:txBody>
      </p:sp>
    </p:spTree>
    <p:extLst>
      <p:ext uri="{BB962C8B-B14F-4D97-AF65-F5344CB8AC3E}">
        <p14:creationId xmlns:p14="http://schemas.microsoft.com/office/powerpoint/2010/main" val="442699151"/>
      </p:ext>
    </p:extLst>
  </p:cSld>
  <p:clrMapOvr>
    <a:masterClrMapping/>
  </p:clrMapOvr>
  <p:transition xmlns:p14="http://schemas.microsoft.com/office/powerpoint/2010/mai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44780012"/>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grpSp>
        <p:nvGrpSpPr>
          <p:cNvPr id="3"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latin typeface="Times New Roman" charset="0"/>
              </a:defRPr>
            </a:lvl1pPr>
          </a:lstStyle>
          <a:p>
            <a:pPr>
              <a:defRPr/>
            </a:pPr>
            <a:fld id="{6DAB6357-D1EA-8B49-AB56-7D3396C35EE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9621309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947B2C24-EE53-7742-9402-D397852CC1A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659397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097C3147-602D-384A-8535-66FF3612773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082906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2A755DAB-E9CD-7648-8324-7F5BC51C16F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9517869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atin typeface="Times New Roman" charset="0"/>
              </a:defRPr>
            </a:lvl1pPr>
          </a:lstStyle>
          <a:p>
            <a:pPr>
              <a:defRPr/>
            </a:pPr>
            <a:fld id="{A36F28A2-D8C9-9D47-917D-91D178648B0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1839333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atin typeface="Times New Roman" charset="0"/>
              </a:defRPr>
            </a:lvl1pPr>
          </a:lstStyle>
          <a:p>
            <a:pPr>
              <a:defRPr/>
            </a:pPr>
            <a:fld id="{6AB0F65E-74B3-3346-B650-FCC3721A0BB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7991781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atin typeface="Times New Roman" charset="0"/>
              </a:defRPr>
            </a:lvl1pPr>
          </a:lstStyle>
          <a:p>
            <a:pPr>
              <a:defRPr/>
            </a:pPr>
            <a:fld id="{9EA32718-FBEE-4149-9938-250B9C8409F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4438926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07355043-1B6D-BD43-A82C-C63574676E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72072740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defRPr>
            </a:lvl1pPr>
          </a:lstStyle>
          <a:p>
            <a:pPr>
              <a:defRPr/>
            </a:pPr>
            <a:fld id="{7D82B087-AAA4-984B-B547-B1C271377C0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3619947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5B1B786E-F3B5-F140-A352-C988EFF1AA2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26224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3427896921"/>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defRPr>
            </a:lvl1pPr>
          </a:lstStyle>
          <a:p>
            <a:pPr>
              <a:defRPr/>
            </a:pPr>
            <a:fld id="{537DA06E-B7A9-1044-AAEB-015E0106A96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3040155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5FD04-6DBC-0448-85F9-F412078CE3D2}" type="slidenum">
              <a:rPr lang="en-US"/>
              <a:pPr>
                <a:defRPr/>
              </a:pPr>
              <a:t>‹#›</a:t>
            </a:fld>
            <a:endParaRPr lang="en-US"/>
          </a:p>
        </p:txBody>
      </p:sp>
    </p:spTree>
    <p:extLst>
      <p:ext uri="{BB962C8B-B14F-4D97-AF65-F5344CB8AC3E}">
        <p14:creationId xmlns:p14="http://schemas.microsoft.com/office/powerpoint/2010/main" val="145069351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0B347-E2D5-1140-866F-88B22220D0A6}" type="slidenum">
              <a:rPr lang="en-US"/>
              <a:pPr>
                <a:defRPr/>
              </a:pPr>
              <a:t>‹#›</a:t>
            </a:fld>
            <a:endParaRPr lang="en-US"/>
          </a:p>
        </p:txBody>
      </p:sp>
    </p:spTree>
    <p:extLst>
      <p:ext uri="{BB962C8B-B14F-4D97-AF65-F5344CB8AC3E}">
        <p14:creationId xmlns:p14="http://schemas.microsoft.com/office/powerpoint/2010/main" val="243371945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900C9-E188-0F47-BCD4-AC17F98043AC}" type="slidenum">
              <a:rPr lang="en-US"/>
              <a:pPr>
                <a:defRPr/>
              </a:pPr>
              <a:t>‹#›</a:t>
            </a:fld>
            <a:endParaRPr lang="en-US"/>
          </a:p>
        </p:txBody>
      </p:sp>
    </p:spTree>
    <p:extLst>
      <p:ext uri="{BB962C8B-B14F-4D97-AF65-F5344CB8AC3E}">
        <p14:creationId xmlns:p14="http://schemas.microsoft.com/office/powerpoint/2010/main" val="167087593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853BD4-9DD0-534A-8C48-7D477BAD8C7B}" type="slidenum">
              <a:rPr lang="en-US"/>
              <a:pPr>
                <a:defRPr/>
              </a:pPr>
              <a:t>‹#›</a:t>
            </a:fld>
            <a:endParaRPr lang="en-US"/>
          </a:p>
        </p:txBody>
      </p:sp>
    </p:spTree>
    <p:extLst>
      <p:ext uri="{BB962C8B-B14F-4D97-AF65-F5344CB8AC3E}">
        <p14:creationId xmlns:p14="http://schemas.microsoft.com/office/powerpoint/2010/main" val="30437623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57A15E-FC33-394E-90D4-9AACB145E237}" type="slidenum">
              <a:rPr lang="en-US"/>
              <a:pPr>
                <a:defRPr/>
              </a:pPr>
              <a:t>‹#›</a:t>
            </a:fld>
            <a:endParaRPr lang="en-US"/>
          </a:p>
        </p:txBody>
      </p:sp>
    </p:spTree>
    <p:extLst>
      <p:ext uri="{BB962C8B-B14F-4D97-AF65-F5344CB8AC3E}">
        <p14:creationId xmlns:p14="http://schemas.microsoft.com/office/powerpoint/2010/main" val="426100055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339994-5A06-0E4B-95AC-651352E7ADDC}" type="slidenum">
              <a:rPr lang="en-US"/>
              <a:pPr>
                <a:defRPr/>
              </a:pPr>
              <a:t>‹#›</a:t>
            </a:fld>
            <a:endParaRPr lang="en-US"/>
          </a:p>
        </p:txBody>
      </p:sp>
    </p:spTree>
    <p:extLst>
      <p:ext uri="{BB962C8B-B14F-4D97-AF65-F5344CB8AC3E}">
        <p14:creationId xmlns:p14="http://schemas.microsoft.com/office/powerpoint/2010/main" val="48264256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25686E-0E6D-3E44-8CDE-FE36FBE0F5A6}" type="slidenum">
              <a:rPr lang="en-US"/>
              <a:pPr>
                <a:defRPr/>
              </a:pPr>
              <a:t>‹#›</a:t>
            </a:fld>
            <a:endParaRPr lang="en-US"/>
          </a:p>
        </p:txBody>
      </p:sp>
    </p:spTree>
    <p:extLst>
      <p:ext uri="{BB962C8B-B14F-4D97-AF65-F5344CB8AC3E}">
        <p14:creationId xmlns:p14="http://schemas.microsoft.com/office/powerpoint/2010/main" val="2814231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D80145-1A51-3243-AEE3-1F4194D8F7DE}" type="slidenum">
              <a:rPr lang="en-US"/>
              <a:pPr>
                <a:defRPr/>
              </a:pPr>
              <a:t>‹#›</a:t>
            </a:fld>
            <a:endParaRPr lang="en-US"/>
          </a:p>
        </p:txBody>
      </p:sp>
    </p:spTree>
    <p:extLst>
      <p:ext uri="{BB962C8B-B14F-4D97-AF65-F5344CB8AC3E}">
        <p14:creationId xmlns:p14="http://schemas.microsoft.com/office/powerpoint/2010/main" val="385224784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0CF11C-0CAB-9B44-9AEF-9B8280E04881}" type="slidenum">
              <a:rPr lang="en-US"/>
              <a:pPr>
                <a:defRPr/>
              </a:pPr>
              <a:t>‹#›</a:t>
            </a:fld>
            <a:endParaRPr lang="en-US"/>
          </a:p>
        </p:txBody>
      </p:sp>
    </p:spTree>
    <p:extLst>
      <p:ext uri="{BB962C8B-B14F-4D97-AF65-F5344CB8AC3E}">
        <p14:creationId xmlns:p14="http://schemas.microsoft.com/office/powerpoint/2010/main" val="115513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8127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468807148"/>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EB216-A5F9-894E-97A4-AE2F1974884D}" type="slidenum">
              <a:rPr lang="en-US"/>
              <a:pPr>
                <a:defRPr/>
              </a:pPr>
              <a:t>‹#›</a:t>
            </a:fld>
            <a:endParaRPr lang="en-US"/>
          </a:p>
        </p:txBody>
      </p:sp>
    </p:spTree>
    <p:extLst>
      <p:ext uri="{BB962C8B-B14F-4D97-AF65-F5344CB8AC3E}">
        <p14:creationId xmlns:p14="http://schemas.microsoft.com/office/powerpoint/2010/main" val="170764248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C648E9-1C22-8448-AE71-EA0823E20F63}" type="slidenum">
              <a:rPr lang="en-US"/>
              <a:pPr>
                <a:defRPr/>
              </a:pPr>
              <a:t>‹#›</a:t>
            </a:fld>
            <a:endParaRPr lang="en-US"/>
          </a:p>
        </p:txBody>
      </p:sp>
    </p:spTree>
    <p:extLst>
      <p:ext uri="{BB962C8B-B14F-4D97-AF65-F5344CB8AC3E}">
        <p14:creationId xmlns:p14="http://schemas.microsoft.com/office/powerpoint/2010/main" val="301029462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nvGrpSpPr>
            <p:cNvPr id="8" name="Group 1030"/>
            <p:cNvGrpSpPr>
              <a:grpSpLocks/>
            </p:cNvGrpSpPr>
            <p:nvPr/>
          </p:nvGrpSpPr>
          <p:grpSpPr bwMode="auto">
            <a:xfrm>
              <a:off x="4944" y="-8"/>
              <a:ext cx="816" cy="3983"/>
              <a:chOff x="4944" y="-8"/>
              <a:chExt cx="816" cy="3983"/>
            </a:xfrm>
          </p:grpSpPr>
          <p:grpSp>
            <p:nvGrpSpPr>
              <p:cNvPr id="20" name="Group 1031"/>
              <p:cNvGrpSpPr>
                <a:grpSpLocks/>
              </p:cNvGrpSpPr>
              <p:nvPr userDrawn="1"/>
            </p:nvGrpSpPr>
            <p:grpSpPr bwMode="auto">
              <a:xfrm>
                <a:off x="5280" y="-8"/>
                <a:ext cx="480" cy="1439"/>
                <a:chOff x="5280" y="-8"/>
                <a:chExt cx="480" cy="1439"/>
              </a:xfrm>
            </p:grpSpPr>
            <p:grpSp>
              <p:nvGrpSpPr>
                <p:cNvPr id="41" name="Group 1032"/>
                <p:cNvGrpSpPr>
                  <a:grpSpLocks/>
                </p:cNvGrpSpPr>
                <p:nvPr userDrawn="1"/>
              </p:nvGrpSpPr>
              <p:grpSpPr bwMode="auto">
                <a:xfrm rot="-5400000">
                  <a:off x="5491" y="-8"/>
                  <a:ext cx="175" cy="176"/>
                  <a:chOff x="1727" y="323"/>
                  <a:chExt cx="1700" cy="2560"/>
                </a:xfrm>
              </p:grpSpPr>
              <p:grpSp>
                <p:nvGrpSpPr>
                  <p:cNvPr id="50" name="Group 1033"/>
                  <p:cNvGrpSpPr>
                    <a:grpSpLocks/>
                  </p:cNvGrpSpPr>
                  <p:nvPr/>
                </p:nvGrpSpPr>
                <p:grpSpPr bwMode="auto">
                  <a:xfrm>
                    <a:off x="1727" y="323"/>
                    <a:ext cx="1700" cy="2560"/>
                    <a:chOff x="1727" y="323"/>
                    <a:chExt cx="1700" cy="2560"/>
                  </a:xfrm>
                </p:grpSpPr>
                <p:sp>
                  <p:nvSpPr>
                    <p:cNvPr id="57" name="Freeform 1034"/>
                    <p:cNvSpPr>
                      <a:spLocks/>
                    </p:cNvSpPr>
                    <p:nvPr/>
                  </p:nvSpPr>
                  <p:spPr bwMode="auto">
                    <a:xfrm>
                      <a:off x="2208" y="330"/>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8" name="Freeform 1035"/>
                    <p:cNvSpPr>
                      <a:spLocks/>
                    </p:cNvSpPr>
                    <p:nvPr/>
                  </p:nvSpPr>
                  <p:spPr bwMode="auto">
                    <a:xfrm>
                      <a:off x="1732" y="359"/>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sp>
                <p:nvSpPr>
                  <p:cNvPr id="51" name="Oval 1036"/>
                  <p:cNvSpPr>
                    <a:spLocks noChangeArrowheads="1"/>
                  </p:cNvSpPr>
                  <p:nvPr/>
                </p:nvSpPr>
                <p:spPr bwMode="auto">
                  <a:xfrm>
                    <a:off x="2392" y="1407"/>
                    <a:ext cx="175" cy="247"/>
                  </a:xfrm>
                  <a:prstGeom prst="ellipse">
                    <a:avLst/>
                  </a:prstGeom>
                  <a:solidFill>
                    <a:srgbClr val="E7D6B7"/>
                  </a:soli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2" name="Freeform 1037"/>
                  <p:cNvSpPr>
                    <a:spLocks/>
                  </p:cNvSpPr>
                  <p:nvPr/>
                </p:nvSpPr>
                <p:spPr bwMode="auto">
                  <a:xfrm>
                    <a:off x="2694" y="723"/>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3" name="Freeform 1038"/>
                  <p:cNvSpPr>
                    <a:spLocks/>
                  </p:cNvSpPr>
                  <p:nvPr/>
                </p:nvSpPr>
                <p:spPr bwMode="auto">
                  <a:xfrm>
                    <a:off x="2762" y="1596"/>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4" name="Freeform 1039"/>
                  <p:cNvSpPr>
                    <a:spLocks/>
                  </p:cNvSpPr>
                  <p:nvPr/>
                </p:nvSpPr>
                <p:spPr bwMode="auto">
                  <a:xfrm>
                    <a:off x="2490" y="1930"/>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5" name="Freeform 1040"/>
                  <p:cNvSpPr>
                    <a:spLocks/>
                  </p:cNvSpPr>
                  <p:nvPr/>
                </p:nvSpPr>
                <p:spPr bwMode="auto">
                  <a:xfrm>
                    <a:off x="1907" y="1596"/>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6" name="Freeform 1041"/>
                  <p:cNvSpPr>
                    <a:spLocks/>
                  </p:cNvSpPr>
                  <p:nvPr/>
                </p:nvSpPr>
                <p:spPr bwMode="auto">
                  <a:xfrm>
                    <a:off x="2091" y="912"/>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a:noFill/>
              <a:round/>
              <a:headEnd/>
              <a:tailEnd/>
            </a:ln>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a:noFill/>
              <a:round/>
              <a:headEnd/>
              <a:tailEnd/>
            </a:ln>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5"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fld id="{4A75004F-9C1D-6F46-8408-3696E2D36D87}"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83736514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194F6594-D7D6-CE48-85ED-A9ABC451DFFE}"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83964199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26DA9CD8-A563-DA4D-9BAB-874B6A098FC9}"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48435267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F991A03E-C825-9444-BD3D-9982E28B6020}"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84069380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8"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9" name="Rectangle 1085"/>
          <p:cNvSpPr>
            <a:spLocks noGrp="1" noChangeArrowheads="1"/>
          </p:cNvSpPr>
          <p:nvPr>
            <p:ph type="sldNum" sz="quarter" idx="12"/>
          </p:nvPr>
        </p:nvSpPr>
        <p:spPr>
          <a:ln/>
        </p:spPr>
        <p:txBody>
          <a:bodyPr/>
          <a:lstStyle>
            <a:lvl1pPr>
              <a:defRPr/>
            </a:lvl1pPr>
          </a:lstStyle>
          <a:p>
            <a:fld id="{4D3A9D86-659F-F64F-AF46-50D0FB695391}"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82842584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4"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5" name="Rectangle 1085"/>
          <p:cNvSpPr>
            <a:spLocks noGrp="1" noChangeArrowheads="1"/>
          </p:cNvSpPr>
          <p:nvPr>
            <p:ph type="sldNum" sz="quarter" idx="12"/>
          </p:nvPr>
        </p:nvSpPr>
        <p:spPr>
          <a:ln/>
        </p:spPr>
        <p:txBody>
          <a:bodyPr/>
          <a:lstStyle>
            <a:lvl1pPr>
              <a:defRPr/>
            </a:lvl1pPr>
          </a:lstStyle>
          <a:p>
            <a:fld id="{31CBABA3-011C-0D4E-9B42-6F37EB61E9FD}"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59050178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3"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4" name="Rectangle 1085"/>
          <p:cNvSpPr>
            <a:spLocks noGrp="1" noChangeArrowheads="1"/>
          </p:cNvSpPr>
          <p:nvPr>
            <p:ph type="sldNum" sz="quarter" idx="12"/>
          </p:nvPr>
        </p:nvSpPr>
        <p:spPr>
          <a:ln/>
        </p:spPr>
        <p:txBody>
          <a:bodyPr/>
          <a:lstStyle>
            <a:lvl1pPr>
              <a:defRPr/>
            </a:lvl1pPr>
          </a:lstStyle>
          <a:p>
            <a:fld id="{7CEBA93A-2046-4C44-A79D-B1A544FF4E6B}"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7175457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FF59BEEE-AAA7-7C4A-AFCF-DA22ED5EDD55}"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153124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332917977"/>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CF66445C-AE23-4746-A597-8A162962B1C1}"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70952910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DC437D87-1EB0-1C4D-9DDA-DB0D43CCC6DD}"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28574562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ECF38D35-3070-214F-97CA-0BCB79388F85}"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084351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276056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48267247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101189358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401686073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45247369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165919159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300865646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6453032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979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559194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270129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220956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72176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86140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97701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710923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9498363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372292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69035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568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096637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4"/>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306892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164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170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76580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902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81589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9974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86030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412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55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8916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7658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6434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327930"/>
      </p:ext>
    </p:extLst>
  </p:cSld>
  <p:clrMapOvr>
    <a:masterClrMapping/>
  </p:clrMapOvr>
  <p:transition xmlns:p14="http://schemas.microsoft.com/office/powerpoint/2010/mai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285303"/>
      </p:ext>
    </p:extLst>
  </p:cSld>
  <p:clrMapOvr>
    <a:masterClrMapping/>
  </p:clrMapOvr>
  <p:transition xmlns:p14="http://schemas.microsoft.com/office/powerpoint/2010/mai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0684993"/>
      </p:ext>
    </p:extLst>
  </p:cSld>
  <p:clrMapOvr>
    <a:masterClrMapping/>
  </p:clrMapOvr>
  <p:transition xmlns:p14="http://schemas.microsoft.com/office/powerpoint/2010/mai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1331797"/>
      </p:ext>
    </p:extLst>
  </p:cSld>
  <p:clrMapOvr>
    <a:masterClrMapping/>
  </p:clrMapOvr>
  <p:transition xmlns:p14="http://schemas.microsoft.com/office/powerpoint/2010/mai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460899"/>
      </p:ext>
    </p:extLst>
  </p:cSld>
  <p:clrMapOvr>
    <a:masterClrMapping/>
  </p:clrMapOvr>
  <p:transition xmlns:p14="http://schemas.microsoft.com/office/powerpoint/2010/mai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643252"/>
      </p:ext>
    </p:extLst>
  </p:cSld>
  <p:clrMapOvr>
    <a:masterClrMapping/>
  </p:clrMapOvr>
  <p:transition xmlns:p14="http://schemas.microsoft.com/office/powerpoint/2010/mai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6184216"/>
      </p:ext>
    </p:extLst>
  </p:cSld>
  <p:clrMapOvr>
    <a:masterClrMapping/>
  </p:clrMapOvr>
  <p:transition xmlns:p14="http://schemas.microsoft.com/office/powerpoint/2010/mai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3.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4.xml"/><Relationship Id="rId13" Type="http://schemas.openxmlformats.org/officeDocument/2006/relationships/image" Target="../media/image5.jpe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5.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6.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7.xml"/><Relationship Id="rId13" Type="http://schemas.openxmlformats.org/officeDocument/2006/relationships/image" Target="../media/image7.jpeg"/><Relationship Id="rId14" Type="http://schemas.openxmlformats.org/officeDocument/2006/relationships/image" Target="../media/image8.jpeg"/><Relationship Id="rId15" Type="http://schemas.openxmlformats.org/officeDocument/2006/relationships/image" Target="../media/image9.jpeg"/><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8.xml"/><Relationship Id="rId13" Type="http://schemas.openxmlformats.org/officeDocument/2006/relationships/image" Target="../media/image7.jpeg"/><Relationship Id="rId14" Type="http://schemas.openxmlformats.org/officeDocument/2006/relationships/image" Target="../media/image8.jpeg"/><Relationship Id="rId15" Type="http://schemas.openxmlformats.org/officeDocument/2006/relationships/image" Target="../media/image9.jpeg"/><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19.xml"/><Relationship Id="rId13" Type="http://schemas.openxmlformats.org/officeDocument/2006/relationships/image" Target="../media/image11.jpeg"/><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theme" Target="../theme/theme20.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233.xml"/><Relationship Id="rId20" Type="http://schemas.openxmlformats.org/officeDocument/2006/relationships/slideLayout" Target="../slideLayouts/slideLayout244.xml"/><Relationship Id="rId21" Type="http://schemas.openxmlformats.org/officeDocument/2006/relationships/slideLayout" Target="../slideLayouts/slideLayout245.xml"/><Relationship Id="rId22" Type="http://schemas.openxmlformats.org/officeDocument/2006/relationships/slideLayout" Target="../slideLayouts/slideLayout246.xml"/><Relationship Id="rId23" Type="http://schemas.openxmlformats.org/officeDocument/2006/relationships/theme" Target="../theme/theme21.xml"/><Relationship Id="rId10" Type="http://schemas.openxmlformats.org/officeDocument/2006/relationships/slideLayout" Target="../slideLayouts/slideLayout234.xml"/><Relationship Id="rId11" Type="http://schemas.openxmlformats.org/officeDocument/2006/relationships/slideLayout" Target="../slideLayouts/slideLayout235.xml"/><Relationship Id="rId12" Type="http://schemas.openxmlformats.org/officeDocument/2006/relationships/slideLayout" Target="../slideLayouts/slideLayout236.xml"/><Relationship Id="rId13" Type="http://schemas.openxmlformats.org/officeDocument/2006/relationships/slideLayout" Target="../slideLayouts/slideLayout237.xml"/><Relationship Id="rId14" Type="http://schemas.openxmlformats.org/officeDocument/2006/relationships/slideLayout" Target="../slideLayouts/slideLayout238.xml"/><Relationship Id="rId15" Type="http://schemas.openxmlformats.org/officeDocument/2006/relationships/slideLayout" Target="../slideLayouts/slideLayout239.xml"/><Relationship Id="rId16" Type="http://schemas.openxmlformats.org/officeDocument/2006/relationships/slideLayout" Target="../slideLayouts/slideLayout240.xml"/><Relationship Id="rId17" Type="http://schemas.openxmlformats.org/officeDocument/2006/relationships/slideLayout" Target="../slideLayouts/slideLayout241.xml"/><Relationship Id="rId18" Type="http://schemas.openxmlformats.org/officeDocument/2006/relationships/slideLayout" Target="../slideLayouts/slideLayout242.xml"/><Relationship Id="rId19" Type="http://schemas.openxmlformats.org/officeDocument/2006/relationships/slideLayout" Target="../slideLayouts/slideLayout243.xml"/><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theme" Target="../theme/theme22.xml"/><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theme" Target="../theme/theme23.xml"/><Relationship Id="rId13" Type="http://schemas.openxmlformats.org/officeDocument/2006/relationships/image" Target="../media/image13.jpeg"/><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slideLayout" Target="../slideLayouts/slideLayout280.xml"/><Relationship Id="rId13" Type="http://schemas.openxmlformats.org/officeDocument/2006/relationships/slideLayout" Target="../slideLayouts/slideLayout281.xml"/><Relationship Id="rId14" Type="http://schemas.openxmlformats.org/officeDocument/2006/relationships/theme" Target="../theme/theme24.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2.xml"/><Relationship Id="rId12" Type="http://schemas.openxmlformats.org/officeDocument/2006/relationships/slideLayout" Target="../slideLayouts/slideLayout293.xml"/><Relationship Id="rId13" Type="http://schemas.openxmlformats.org/officeDocument/2006/relationships/theme" Target="../theme/theme25.xml"/><Relationship Id="rId14" Type="http://schemas.openxmlformats.org/officeDocument/2006/relationships/image" Target="../media/image14.png"/><Relationship Id="rId1" Type="http://schemas.openxmlformats.org/officeDocument/2006/relationships/slideLayout" Target="../slideLayouts/slideLayout282.xml"/><Relationship Id="rId2" Type="http://schemas.openxmlformats.org/officeDocument/2006/relationships/slideLayout" Target="../slideLayouts/slideLayout283.xml"/><Relationship Id="rId3" Type="http://schemas.openxmlformats.org/officeDocument/2006/relationships/slideLayout" Target="../slideLayouts/slideLayout284.xml"/><Relationship Id="rId4" Type="http://schemas.openxmlformats.org/officeDocument/2006/relationships/slideLayout" Target="../slideLayouts/slideLayout285.xml"/><Relationship Id="rId5" Type="http://schemas.openxmlformats.org/officeDocument/2006/relationships/slideLayout" Target="../slideLayouts/slideLayout286.xml"/><Relationship Id="rId6" Type="http://schemas.openxmlformats.org/officeDocument/2006/relationships/slideLayout" Target="../slideLayouts/slideLayout287.xml"/><Relationship Id="rId7" Type="http://schemas.openxmlformats.org/officeDocument/2006/relationships/slideLayout" Target="../slideLayouts/slideLayout288.xml"/><Relationship Id="rId8" Type="http://schemas.openxmlformats.org/officeDocument/2006/relationships/slideLayout" Target="../slideLayouts/slideLayout289.xml"/><Relationship Id="rId9" Type="http://schemas.openxmlformats.org/officeDocument/2006/relationships/slideLayout" Target="../slideLayouts/slideLayout290.xml"/><Relationship Id="rId10" Type="http://schemas.openxmlformats.org/officeDocument/2006/relationships/slideLayout" Target="../slideLayouts/slideLayout29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04.xml"/><Relationship Id="rId12" Type="http://schemas.openxmlformats.org/officeDocument/2006/relationships/theme" Target="../theme/theme26.xml"/><Relationship Id="rId1" Type="http://schemas.openxmlformats.org/officeDocument/2006/relationships/slideLayout" Target="../slideLayouts/slideLayout294.xml"/><Relationship Id="rId2" Type="http://schemas.openxmlformats.org/officeDocument/2006/relationships/slideLayout" Target="../slideLayouts/slideLayout295.xml"/><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slideLayout" Target="../slideLayouts/slideLayout299.xml"/><Relationship Id="rId7" Type="http://schemas.openxmlformats.org/officeDocument/2006/relationships/slideLayout" Target="../slideLayouts/slideLayout300.xml"/><Relationship Id="rId8" Type="http://schemas.openxmlformats.org/officeDocument/2006/relationships/slideLayout" Target="../slideLayouts/slideLayout301.xml"/><Relationship Id="rId9" Type="http://schemas.openxmlformats.org/officeDocument/2006/relationships/slideLayout" Target="../slideLayouts/slideLayout302.xml"/><Relationship Id="rId10" Type="http://schemas.openxmlformats.org/officeDocument/2006/relationships/slideLayout" Target="../slideLayouts/slideLayout303.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15.xml"/><Relationship Id="rId12" Type="http://schemas.openxmlformats.org/officeDocument/2006/relationships/slideLayout" Target="../slideLayouts/slideLayout316.xml"/><Relationship Id="rId13" Type="http://schemas.openxmlformats.org/officeDocument/2006/relationships/theme" Target="../theme/theme27.xml"/><Relationship Id="rId1" Type="http://schemas.openxmlformats.org/officeDocument/2006/relationships/slideLayout" Target="../slideLayouts/slideLayout305.xml"/><Relationship Id="rId2" Type="http://schemas.openxmlformats.org/officeDocument/2006/relationships/slideLayout" Target="../slideLayouts/slideLayout306.xml"/><Relationship Id="rId3" Type="http://schemas.openxmlformats.org/officeDocument/2006/relationships/slideLayout" Target="../slideLayouts/slideLayout307.xml"/><Relationship Id="rId4" Type="http://schemas.openxmlformats.org/officeDocument/2006/relationships/slideLayout" Target="../slideLayouts/slideLayout308.xml"/><Relationship Id="rId5" Type="http://schemas.openxmlformats.org/officeDocument/2006/relationships/slideLayout" Target="../slideLayouts/slideLayout309.xml"/><Relationship Id="rId6" Type="http://schemas.openxmlformats.org/officeDocument/2006/relationships/slideLayout" Target="../slideLayouts/slideLayout310.xml"/><Relationship Id="rId7" Type="http://schemas.openxmlformats.org/officeDocument/2006/relationships/slideLayout" Target="../slideLayouts/slideLayout311.xml"/><Relationship Id="rId8" Type="http://schemas.openxmlformats.org/officeDocument/2006/relationships/slideLayout" Target="../slideLayouts/slideLayout312.xml"/><Relationship Id="rId9" Type="http://schemas.openxmlformats.org/officeDocument/2006/relationships/slideLayout" Target="../slideLayouts/slideLayout313.xml"/><Relationship Id="rId10" Type="http://schemas.openxmlformats.org/officeDocument/2006/relationships/slideLayout" Target="../slideLayouts/slideLayout31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28.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38.xml"/><Relationship Id="rId12" Type="http://schemas.openxmlformats.org/officeDocument/2006/relationships/theme" Target="../theme/theme29.xml"/><Relationship Id="rId13" Type="http://schemas.openxmlformats.org/officeDocument/2006/relationships/image" Target="../media/image15.jpeg"/><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slideLayout" Target="../slideLayouts/slideLayout33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49.xml"/><Relationship Id="rId12" Type="http://schemas.openxmlformats.org/officeDocument/2006/relationships/theme" Target="../theme/theme30.xml"/><Relationship Id="rId1" Type="http://schemas.openxmlformats.org/officeDocument/2006/relationships/slideLayout" Target="../slideLayouts/slideLayout339.xml"/><Relationship Id="rId2" Type="http://schemas.openxmlformats.org/officeDocument/2006/relationships/slideLayout" Target="../slideLayouts/slideLayout340.xml"/><Relationship Id="rId3" Type="http://schemas.openxmlformats.org/officeDocument/2006/relationships/slideLayout" Target="../slideLayouts/slideLayout341.xml"/><Relationship Id="rId4" Type="http://schemas.openxmlformats.org/officeDocument/2006/relationships/slideLayout" Target="../slideLayouts/slideLayout342.xml"/><Relationship Id="rId5" Type="http://schemas.openxmlformats.org/officeDocument/2006/relationships/slideLayout" Target="../slideLayouts/slideLayout343.xml"/><Relationship Id="rId6" Type="http://schemas.openxmlformats.org/officeDocument/2006/relationships/slideLayout" Target="../slideLayouts/slideLayout344.xml"/><Relationship Id="rId7" Type="http://schemas.openxmlformats.org/officeDocument/2006/relationships/slideLayout" Target="../slideLayouts/slideLayout345.xml"/><Relationship Id="rId8" Type="http://schemas.openxmlformats.org/officeDocument/2006/relationships/slideLayout" Target="../slideLayouts/slideLayout346.xml"/><Relationship Id="rId9" Type="http://schemas.openxmlformats.org/officeDocument/2006/relationships/slideLayout" Target="../slideLayouts/slideLayout347.xml"/><Relationship Id="rId10"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60.xml"/><Relationship Id="rId12" Type="http://schemas.openxmlformats.org/officeDocument/2006/relationships/slideLayout" Target="../slideLayouts/slideLayout361.xml"/><Relationship Id="rId13" Type="http://schemas.openxmlformats.org/officeDocument/2006/relationships/slideLayout" Target="../slideLayouts/slideLayout362.xml"/><Relationship Id="rId14" Type="http://schemas.openxmlformats.org/officeDocument/2006/relationships/theme" Target="../theme/theme31.xml"/><Relationship Id="rId1" Type="http://schemas.openxmlformats.org/officeDocument/2006/relationships/slideLayout" Target="../slideLayouts/slideLayout350.xml"/><Relationship Id="rId2" Type="http://schemas.openxmlformats.org/officeDocument/2006/relationships/slideLayout" Target="../slideLayouts/slideLayout351.xml"/><Relationship Id="rId3" Type="http://schemas.openxmlformats.org/officeDocument/2006/relationships/slideLayout" Target="../slideLayouts/slideLayout352.xml"/><Relationship Id="rId4" Type="http://schemas.openxmlformats.org/officeDocument/2006/relationships/slideLayout" Target="../slideLayouts/slideLayout353.xml"/><Relationship Id="rId5" Type="http://schemas.openxmlformats.org/officeDocument/2006/relationships/slideLayout" Target="../slideLayouts/slideLayout354.xml"/><Relationship Id="rId6" Type="http://schemas.openxmlformats.org/officeDocument/2006/relationships/slideLayout" Target="../slideLayouts/slideLayout355.xml"/><Relationship Id="rId7" Type="http://schemas.openxmlformats.org/officeDocument/2006/relationships/slideLayout" Target="../slideLayouts/slideLayout356.xml"/><Relationship Id="rId8" Type="http://schemas.openxmlformats.org/officeDocument/2006/relationships/slideLayout" Target="../slideLayouts/slideLayout357.xml"/><Relationship Id="rId9" Type="http://schemas.openxmlformats.org/officeDocument/2006/relationships/slideLayout" Target="../slideLayouts/slideLayout358.xml"/><Relationship Id="rId10" Type="http://schemas.openxmlformats.org/officeDocument/2006/relationships/slideLayout" Target="../slideLayouts/slideLayout359.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73.xml"/><Relationship Id="rId12" Type="http://schemas.openxmlformats.org/officeDocument/2006/relationships/theme" Target="../theme/theme32.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 Id="rId9" Type="http://schemas.openxmlformats.org/officeDocument/2006/relationships/slideLayout" Target="../slideLayouts/slideLayout371.xml"/><Relationship Id="rId10" Type="http://schemas.openxmlformats.org/officeDocument/2006/relationships/slideLayout" Target="../slideLayouts/slideLayout37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84.xml"/><Relationship Id="rId12" Type="http://schemas.openxmlformats.org/officeDocument/2006/relationships/theme" Target="../theme/theme33.xml"/><Relationship Id="rId1" Type="http://schemas.openxmlformats.org/officeDocument/2006/relationships/slideLayout" Target="../slideLayouts/slideLayout374.xml"/><Relationship Id="rId2" Type="http://schemas.openxmlformats.org/officeDocument/2006/relationships/slideLayout" Target="../slideLayouts/slideLayout375.xml"/><Relationship Id="rId3" Type="http://schemas.openxmlformats.org/officeDocument/2006/relationships/slideLayout" Target="../slideLayouts/slideLayout376.xml"/><Relationship Id="rId4" Type="http://schemas.openxmlformats.org/officeDocument/2006/relationships/slideLayout" Target="../slideLayouts/slideLayout377.xml"/><Relationship Id="rId5" Type="http://schemas.openxmlformats.org/officeDocument/2006/relationships/slideLayout" Target="../slideLayouts/slideLayout378.xml"/><Relationship Id="rId6" Type="http://schemas.openxmlformats.org/officeDocument/2006/relationships/slideLayout" Target="../slideLayouts/slideLayout379.xml"/><Relationship Id="rId7" Type="http://schemas.openxmlformats.org/officeDocument/2006/relationships/slideLayout" Target="../slideLayouts/slideLayout380.xml"/><Relationship Id="rId8" Type="http://schemas.openxmlformats.org/officeDocument/2006/relationships/slideLayout" Target="../slideLayouts/slideLayout381.xml"/><Relationship Id="rId9" Type="http://schemas.openxmlformats.org/officeDocument/2006/relationships/slideLayout" Target="../slideLayouts/slideLayout382.xml"/><Relationship Id="rId10" Type="http://schemas.openxmlformats.org/officeDocument/2006/relationships/slideLayout" Target="../slideLayouts/slideLayout38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385.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5.xml"/><Relationship Id="rId13" Type="http://schemas.openxmlformats.org/officeDocument/2006/relationships/image" Target="../media/image1.jpe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slideLayout" Target="../slideLayouts/slideLayout408.xml"/><Relationship Id="rId13" Type="http://schemas.openxmlformats.org/officeDocument/2006/relationships/slideLayout" Target="../slideLayouts/slideLayout409.xml"/><Relationship Id="rId14" Type="http://schemas.openxmlformats.org/officeDocument/2006/relationships/theme" Target="../theme/theme36.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20.xml"/><Relationship Id="rId12" Type="http://schemas.openxmlformats.org/officeDocument/2006/relationships/theme" Target="../theme/theme37.xml"/><Relationship Id="rId1" Type="http://schemas.openxmlformats.org/officeDocument/2006/relationships/slideLayout" Target="../slideLayouts/slideLayout410.xml"/><Relationship Id="rId2" Type="http://schemas.openxmlformats.org/officeDocument/2006/relationships/slideLayout" Target="../slideLayouts/slideLayout411.xml"/><Relationship Id="rId3" Type="http://schemas.openxmlformats.org/officeDocument/2006/relationships/slideLayout" Target="../slideLayouts/slideLayout412.xml"/><Relationship Id="rId4" Type="http://schemas.openxmlformats.org/officeDocument/2006/relationships/slideLayout" Target="../slideLayouts/slideLayout413.xml"/><Relationship Id="rId5" Type="http://schemas.openxmlformats.org/officeDocument/2006/relationships/slideLayout" Target="../slideLayouts/slideLayout414.xml"/><Relationship Id="rId6" Type="http://schemas.openxmlformats.org/officeDocument/2006/relationships/slideLayout" Target="../slideLayouts/slideLayout415.xml"/><Relationship Id="rId7" Type="http://schemas.openxmlformats.org/officeDocument/2006/relationships/slideLayout" Target="../slideLayouts/slideLayout416.xml"/><Relationship Id="rId8" Type="http://schemas.openxmlformats.org/officeDocument/2006/relationships/slideLayout" Target="../slideLayouts/slideLayout417.xml"/><Relationship Id="rId9" Type="http://schemas.openxmlformats.org/officeDocument/2006/relationships/slideLayout" Target="../slideLayouts/slideLayout418.xml"/><Relationship Id="rId10"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1.xml"/><Relationship Id="rId12" Type="http://schemas.openxmlformats.org/officeDocument/2006/relationships/theme" Target="../theme/theme38.xml"/><Relationship Id="rId13" Type="http://schemas.openxmlformats.org/officeDocument/2006/relationships/image" Target="../media/image17.jpeg"/><Relationship Id="rId1" Type="http://schemas.openxmlformats.org/officeDocument/2006/relationships/slideLayout" Target="../slideLayouts/slideLayout421.xml"/><Relationship Id="rId2" Type="http://schemas.openxmlformats.org/officeDocument/2006/relationships/slideLayout" Target="../slideLayouts/slideLayout422.xml"/><Relationship Id="rId3" Type="http://schemas.openxmlformats.org/officeDocument/2006/relationships/slideLayout" Target="../slideLayouts/slideLayout423.xml"/><Relationship Id="rId4" Type="http://schemas.openxmlformats.org/officeDocument/2006/relationships/slideLayout" Target="../slideLayouts/slideLayout424.xml"/><Relationship Id="rId5" Type="http://schemas.openxmlformats.org/officeDocument/2006/relationships/slideLayout" Target="../slideLayouts/slideLayout425.xml"/><Relationship Id="rId6" Type="http://schemas.openxmlformats.org/officeDocument/2006/relationships/slideLayout" Target="../slideLayouts/slideLayout426.xml"/><Relationship Id="rId7" Type="http://schemas.openxmlformats.org/officeDocument/2006/relationships/slideLayout" Target="../slideLayouts/slideLayout427.xml"/><Relationship Id="rId8" Type="http://schemas.openxmlformats.org/officeDocument/2006/relationships/slideLayout" Target="../slideLayouts/slideLayout428.xml"/><Relationship Id="rId9" Type="http://schemas.openxmlformats.org/officeDocument/2006/relationships/slideLayout" Target="../slideLayouts/slideLayout429.xml"/><Relationship Id="rId10" Type="http://schemas.openxmlformats.org/officeDocument/2006/relationships/slideLayout" Target="../slideLayouts/slideLayout43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2.xml"/><Relationship Id="rId12" Type="http://schemas.openxmlformats.org/officeDocument/2006/relationships/slideLayout" Target="../slideLayouts/slideLayout443.xml"/><Relationship Id="rId13" Type="http://schemas.openxmlformats.org/officeDocument/2006/relationships/theme" Target="../theme/theme39.xml"/><Relationship Id="rId1" Type="http://schemas.openxmlformats.org/officeDocument/2006/relationships/slideLayout" Target="../slideLayouts/slideLayout432.xml"/><Relationship Id="rId2" Type="http://schemas.openxmlformats.org/officeDocument/2006/relationships/slideLayout" Target="../slideLayouts/slideLayout433.xml"/><Relationship Id="rId3" Type="http://schemas.openxmlformats.org/officeDocument/2006/relationships/slideLayout" Target="../slideLayouts/slideLayout434.xml"/><Relationship Id="rId4" Type="http://schemas.openxmlformats.org/officeDocument/2006/relationships/slideLayout" Target="../slideLayouts/slideLayout435.xml"/><Relationship Id="rId5" Type="http://schemas.openxmlformats.org/officeDocument/2006/relationships/slideLayout" Target="../slideLayouts/slideLayout436.xml"/><Relationship Id="rId6" Type="http://schemas.openxmlformats.org/officeDocument/2006/relationships/slideLayout" Target="../slideLayouts/slideLayout437.xml"/><Relationship Id="rId7" Type="http://schemas.openxmlformats.org/officeDocument/2006/relationships/slideLayout" Target="../slideLayouts/slideLayout438.xml"/><Relationship Id="rId8" Type="http://schemas.openxmlformats.org/officeDocument/2006/relationships/slideLayout" Target="../slideLayouts/slideLayout439.xml"/><Relationship Id="rId9" Type="http://schemas.openxmlformats.org/officeDocument/2006/relationships/slideLayout" Target="../slideLayouts/slideLayout440.xml"/><Relationship Id="rId10" Type="http://schemas.openxmlformats.org/officeDocument/2006/relationships/slideLayout" Target="../slideLayouts/slideLayout4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0.xml"/><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1.xml"/><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2.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theme" Target="../theme/theme43.xml"/><Relationship Id="rId13" Type="http://schemas.openxmlformats.org/officeDocument/2006/relationships/image" Target="../media/image7.jpeg"/><Relationship Id="rId14" Type="http://schemas.openxmlformats.org/officeDocument/2006/relationships/image" Target="../media/image8.jpeg"/><Relationship Id="rId15" Type="http://schemas.openxmlformats.org/officeDocument/2006/relationships/image" Target="../media/image9.jpeg"/><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488.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theme" Target="../theme/theme45.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10.xml"/><Relationship Id="rId12" Type="http://schemas.openxmlformats.org/officeDocument/2006/relationships/theme" Target="../theme/theme46.xml"/><Relationship Id="rId13" Type="http://schemas.openxmlformats.org/officeDocument/2006/relationships/image" Target="../media/image19.jpe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slideLayout" Target="../slideLayouts/slideLayout500.xml"/><Relationship Id="rId2" Type="http://schemas.openxmlformats.org/officeDocument/2006/relationships/slideLayout" Target="../slideLayouts/slideLayout501.xml"/><Relationship Id="rId3" Type="http://schemas.openxmlformats.org/officeDocument/2006/relationships/slideLayout" Target="../slideLayouts/slideLayout502.xml"/><Relationship Id="rId4" Type="http://schemas.openxmlformats.org/officeDocument/2006/relationships/slideLayout" Target="../slideLayouts/slideLayout503.xml"/><Relationship Id="rId5" Type="http://schemas.openxmlformats.org/officeDocument/2006/relationships/slideLayout" Target="../slideLayouts/slideLayout504.xml"/><Relationship Id="rId6" Type="http://schemas.openxmlformats.org/officeDocument/2006/relationships/slideLayout" Target="../slideLayouts/slideLayout505.xml"/><Relationship Id="rId7" Type="http://schemas.openxmlformats.org/officeDocument/2006/relationships/slideLayout" Target="../slideLayouts/slideLayout506.xml"/><Relationship Id="rId8" Type="http://schemas.openxmlformats.org/officeDocument/2006/relationships/slideLayout" Target="../slideLayouts/slideLayout507.xml"/><Relationship Id="rId9" Type="http://schemas.openxmlformats.org/officeDocument/2006/relationships/slideLayout" Target="../slideLayouts/slideLayout508.xml"/><Relationship Id="rId10" Type="http://schemas.openxmlformats.org/officeDocument/2006/relationships/slideLayout" Target="../slideLayouts/slideLayout509.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21.xml"/><Relationship Id="rId12" Type="http://schemas.openxmlformats.org/officeDocument/2006/relationships/theme" Target="../theme/theme47.xml"/><Relationship Id="rId13" Type="http://schemas.openxmlformats.org/officeDocument/2006/relationships/image" Target="../media/image25.jpeg"/><Relationship Id="rId1" Type="http://schemas.openxmlformats.org/officeDocument/2006/relationships/slideLayout" Target="../slideLayouts/slideLayout511.xml"/><Relationship Id="rId2" Type="http://schemas.openxmlformats.org/officeDocument/2006/relationships/slideLayout" Target="../slideLayouts/slideLayout512.xml"/><Relationship Id="rId3" Type="http://schemas.openxmlformats.org/officeDocument/2006/relationships/slideLayout" Target="../slideLayouts/slideLayout513.xml"/><Relationship Id="rId4" Type="http://schemas.openxmlformats.org/officeDocument/2006/relationships/slideLayout" Target="../slideLayouts/slideLayout514.xml"/><Relationship Id="rId5" Type="http://schemas.openxmlformats.org/officeDocument/2006/relationships/slideLayout" Target="../slideLayouts/slideLayout515.xml"/><Relationship Id="rId6" Type="http://schemas.openxmlformats.org/officeDocument/2006/relationships/slideLayout" Target="../slideLayouts/slideLayout516.xml"/><Relationship Id="rId7" Type="http://schemas.openxmlformats.org/officeDocument/2006/relationships/slideLayout" Target="../slideLayouts/slideLayout517.xml"/><Relationship Id="rId8" Type="http://schemas.openxmlformats.org/officeDocument/2006/relationships/slideLayout" Target="../slideLayouts/slideLayout518.xml"/><Relationship Id="rId9" Type="http://schemas.openxmlformats.org/officeDocument/2006/relationships/slideLayout" Target="../slideLayouts/slideLayout519.xml"/><Relationship Id="rId10" Type="http://schemas.openxmlformats.org/officeDocument/2006/relationships/slideLayout" Target="../slideLayouts/slideLayout52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32.xml"/><Relationship Id="rId12" Type="http://schemas.openxmlformats.org/officeDocument/2006/relationships/theme" Target="../theme/theme48.xml"/><Relationship Id="rId1" Type="http://schemas.openxmlformats.org/officeDocument/2006/relationships/slideLayout" Target="../slideLayouts/slideLayout522.xml"/><Relationship Id="rId2" Type="http://schemas.openxmlformats.org/officeDocument/2006/relationships/slideLayout" Target="../slideLayouts/slideLayout523.xml"/><Relationship Id="rId3" Type="http://schemas.openxmlformats.org/officeDocument/2006/relationships/slideLayout" Target="../slideLayouts/slideLayout524.xml"/><Relationship Id="rId4" Type="http://schemas.openxmlformats.org/officeDocument/2006/relationships/slideLayout" Target="../slideLayouts/slideLayout525.xml"/><Relationship Id="rId5" Type="http://schemas.openxmlformats.org/officeDocument/2006/relationships/slideLayout" Target="../slideLayouts/slideLayout526.xml"/><Relationship Id="rId6" Type="http://schemas.openxmlformats.org/officeDocument/2006/relationships/slideLayout" Target="../slideLayouts/slideLayout527.xml"/><Relationship Id="rId7" Type="http://schemas.openxmlformats.org/officeDocument/2006/relationships/slideLayout" Target="../slideLayouts/slideLayout528.xml"/><Relationship Id="rId8" Type="http://schemas.openxmlformats.org/officeDocument/2006/relationships/slideLayout" Target="../slideLayouts/slideLayout529.xml"/><Relationship Id="rId9" Type="http://schemas.openxmlformats.org/officeDocument/2006/relationships/slideLayout" Target="../slideLayouts/slideLayout530.xml"/><Relationship Id="rId10" Type="http://schemas.openxmlformats.org/officeDocument/2006/relationships/slideLayout" Target="../slideLayouts/slideLayout53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43.xml"/><Relationship Id="rId12" Type="http://schemas.openxmlformats.org/officeDocument/2006/relationships/theme" Target="../theme/theme49.xml"/><Relationship Id="rId1" Type="http://schemas.openxmlformats.org/officeDocument/2006/relationships/slideLayout" Target="../slideLayouts/slideLayout533.xml"/><Relationship Id="rId2" Type="http://schemas.openxmlformats.org/officeDocument/2006/relationships/slideLayout" Target="../slideLayouts/slideLayout534.xml"/><Relationship Id="rId3" Type="http://schemas.openxmlformats.org/officeDocument/2006/relationships/slideLayout" Target="../slideLayouts/slideLayout535.xml"/><Relationship Id="rId4" Type="http://schemas.openxmlformats.org/officeDocument/2006/relationships/slideLayout" Target="../slideLayouts/slideLayout536.xml"/><Relationship Id="rId5" Type="http://schemas.openxmlformats.org/officeDocument/2006/relationships/slideLayout" Target="../slideLayouts/slideLayout537.xml"/><Relationship Id="rId6" Type="http://schemas.openxmlformats.org/officeDocument/2006/relationships/slideLayout" Target="../slideLayouts/slideLayout538.xml"/><Relationship Id="rId7" Type="http://schemas.openxmlformats.org/officeDocument/2006/relationships/slideLayout" Target="../slideLayouts/slideLayout539.xml"/><Relationship Id="rId8" Type="http://schemas.openxmlformats.org/officeDocument/2006/relationships/slideLayout" Target="../slideLayouts/slideLayout540.xml"/><Relationship Id="rId9" Type="http://schemas.openxmlformats.org/officeDocument/2006/relationships/slideLayout" Target="../slideLayouts/slideLayout541.xml"/><Relationship Id="rId10" Type="http://schemas.openxmlformats.org/officeDocument/2006/relationships/slideLayout" Target="../slideLayouts/slideLayout5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4.xml"/><Relationship Id="rId12" Type="http://schemas.openxmlformats.org/officeDocument/2006/relationships/theme" Target="../theme/theme50.xml"/><Relationship Id="rId13" Type="http://schemas.openxmlformats.org/officeDocument/2006/relationships/image" Target="../media/image19.jpe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slideLayout" Target="../slideLayouts/slideLayout544.xml"/><Relationship Id="rId2" Type="http://schemas.openxmlformats.org/officeDocument/2006/relationships/slideLayout" Target="../slideLayouts/slideLayout545.xml"/><Relationship Id="rId3" Type="http://schemas.openxmlformats.org/officeDocument/2006/relationships/slideLayout" Target="../slideLayouts/slideLayout546.xml"/><Relationship Id="rId4" Type="http://schemas.openxmlformats.org/officeDocument/2006/relationships/slideLayout" Target="../slideLayouts/slideLayout547.xml"/><Relationship Id="rId5" Type="http://schemas.openxmlformats.org/officeDocument/2006/relationships/slideLayout" Target="../slideLayouts/slideLayout548.xml"/><Relationship Id="rId6" Type="http://schemas.openxmlformats.org/officeDocument/2006/relationships/slideLayout" Target="../slideLayouts/slideLayout549.xml"/><Relationship Id="rId7" Type="http://schemas.openxmlformats.org/officeDocument/2006/relationships/slideLayout" Target="../slideLayouts/slideLayout550.xml"/><Relationship Id="rId8" Type="http://schemas.openxmlformats.org/officeDocument/2006/relationships/slideLayout" Target="../slideLayouts/slideLayout551.xml"/><Relationship Id="rId9" Type="http://schemas.openxmlformats.org/officeDocument/2006/relationships/slideLayout" Target="../slideLayouts/slideLayout552.xml"/><Relationship Id="rId10" Type="http://schemas.openxmlformats.org/officeDocument/2006/relationships/slideLayout" Target="../slideLayouts/slideLayout553.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theme" Target="../theme/theme51.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52.xml.rels><?xml version="1.0" encoding="UTF-8" standalone="yes"?>
<Relationships xmlns="http://schemas.openxmlformats.org/package/2006/relationships"><Relationship Id="rId1" Type="http://schemas.openxmlformats.org/officeDocument/2006/relationships/slideLayout" Target="../slideLayouts/slideLayout566.xml"/><Relationship Id="rId2" Type="http://schemas.openxmlformats.org/officeDocument/2006/relationships/theme" Target="../theme/theme52.xml"/><Relationship Id="rId3" Type="http://schemas.openxmlformats.org/officeDocument/2006/relationships/image" Target="../media/image26.jpe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567.xml"/><Relationship Id="rId2"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4.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5.xml.rels><?xml version="1.0" encoding="UTF-8" standalone="yes"?>
<Relationships xmlns="http://schemas.openxmlformats.org/package/2006/relationships"><Relationship Id="rId1" Type="http://schemas.openxmlformats.org/officeDocument/2006/relationships/slideLayout" Target="../slideLayouts/slideLayout579.xml"/><Relationship Id="rId2"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590.xml"/><Relationship Id="rId12" Type="http://schemas.openxmlformats.org/officeDocument/2006/relationships/theme" Target="../theme/theme56.xml"/><Relationship Id="rId1" Type="http://schemas.openxmlformats.org/officeDocument/2006/relationships/slideLayout" Target="../slideLayouts/slideLayout580.xml"/><Relationship Id="rId2" Type="http://schemas.openxmlformats.org/officeDocument/2006/relationships/slideLayout" Target="../slideLayouts/slideLayout581.xml"/><Relationship Id="rId3" Type="http://schemas.openxmlformats.org/officeDocument/2006/relationships/slideLayout" Target="../slideLayouts/slideLayout582.xml"/><Relationship Id="rId4" Type="http://schemas.openxmlformats.org/officeDocument/2006/relationships/slideLayout" Target="../slideLayouts/slideLayout583.xml"/><Relationship Id="rId5" Type="http://schemas.openxmlformats.org/officeDocument/2006/relationships/slideLayout" Target="../slideLayouts/slideLayout584.xml"/><Relationship Id="rId6" Type="http://schemas.openxmlformats.org/officeDocument/2006/relationships/slideLayout" Target="../slideLayouts/slideLayout585.xml"/><Relationship Id="rId7" Type="http://schemas.openxmlformats.org/officeDocument/2006/relationships/slideLayout" Target="../slideLayouts/slideLayout586.xml"/><Relationship Id="rId8" Type="http://schemas.openxmlformats.org/officeDocument/2006/relationships/slideLayout" Target="../slideLayouts/slideLayout587.xml"/><Relationship Id="rId9" Type="http://schemas.openxmlformats.org/officeDocument/2006/relationships/slideLayout" Target="../slideLayouts/slideLayout588.xml"/><Relationship Id="rId10" Type="http://schemas.openxmlformats.org/officeDocument/2006/relationships/slideLayout" Target="../slideLayouts/slideLayout58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theme" Target="../theme/theme57.xml"/><Relationship Id="rId13" Type="http://schemas.openxmlformats.org/officeDocument/2006/relationships/image" Target="../media/image27.jpeg"/><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12.xml"/><Relationship Id="rId12" Type="http://schemas.openxmlformats.org/officeDocument/2006/relationships/theme" Target="../theme/theme58.xml"/><Relationship Id="rId13" Type="http://schemas.openxmlformats.org/officeDocument/2006/relationships/image" Target="../media/image28.wmf"/><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 Type="http://schemas.openxmlformats.org/officeDocument/2006/relationships/slideLayout" Target="../slideLayouts/slideLayout602.xml"/><Relationship Id="rId2" Type="http://schemas.openxmlformats.org/officeDocument/2006/relationships/slideLayout" Target="../slideLayouts/slideLayout603.xml"/><Relationship Id="rId3" Type="http://schemas.openxmlformats.org/officeDocument/2006/relationships/slideLayout" Target="../slideLayouts/slideLayout604.xml"/><Relationship Id="rId4" Type="http://schemas.openxmlformats.org/officeDocument/2006/relationships/slideLayout" Target="../slideLayouts/slideLayout605.xml"/><Relationship Id="rId5" Type="http://schemas.openxmlformats.org/officeDocument/2006/relationships/slideLayout" Target="../slideLayouts/slideLayout606.xml"/><Relationship Id="rId6" Type="http://schemas.openxmlformats.org/officeDocument/2006/relationships/slideLayout" Target="../slideLayouts/slideLayout607.xml"/><Relationship Id="rId7" Type="http://schemas.openxmlformats.org/officeDocument/2006/relationships/slideLayout" Target="../slideLayouts/slideLayout608.xml"/><Relationship Id="rId8" Type="http://schemas.openxmlformats.org/officeDocument/2006/relationships/slideLayout" Target="../slideLayouts/slideLayout609.xml"/><Relationship Id="rId9" Type="http://schemas.openxmlformats.org/officeDocument/2006/relationships/slideLayout" Target="../slideLayouts/slideLayout610.xml"/><Relationship Id="rId10" Type="http://schemas.openxmlformats.org/officeDocument/2006/relationships/slideLayout" Target="../slideLayouts/slideLayout61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84253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189" algn="ctr" rtl="0" fontAlgn="base">
        <a:spcBef>
          <a:spcPct val="0"/>
        </a:spcBef>
        <a:spcAft>
          <a:spcPct val="0"/>
        </a:spcAft>
        <a:defRPr sz="4400">
          <a:solidFill>
            <a:schemeClr val="tx2"/>
          </a:solidFill>
          <a:latin typeface="Arial" pitchFamily="-112" charset="0"/>
        </a:defRPr>
      </a:lvl6pPr>
      <a:lvl7pPr marL="914377" algn="ctr" rtl="0" fontAlgn="base">
        <a:spcBef>
          <a:spcPct val="0"/>
        </a:spcBef>
        <a:spcAft>
          <a:spcPct val="0"/>
        </a:spcAft>
        <a:defRPr sz="4400">
          <a:solidFill>
            <a:schemeClr val="tx2"/>
          </a:solidFill>
          <a:latin typeface="Arial" pitchFamily="-112" charset="0"/>
        </a:defRPr>
      </a:lvl7pPr>
      <a:lvl8pPr marL="1371566" algn="ctr" rtl="0" fontAlgn="base">
        <a:spcBef>
          <a:spcPct val="0"/>
        </a:spcBef>
        <a:spcAft>
          <a:spcPct val="0"/>
        </a:spcAft>
        <a:defRPr sz="4400">
          <a:solidFill>
            <a:schemeClr val="tx2"/>
          </a:solidFill>
          <a:latin typeface="Arial" pitchFamily="-112" charset="0"/>
        </a:defRPr>
      </a:lvl8pPr>
      <a:lvl9pPr marL="1828754" algn="ctr" rtl="0" fontAlgn="base">
        <a:spcBef>
          <a:spcPct val="0"/>
        </a:spcBef>
        <a:spcAft>
          <a:spcPct val="0"/>
        </a:spcAft>
        <a:defRPr sz="4400">
          <a:solidFill>
            <a:schemeClr val="tx2"/>
          </a:solidFill>
          <a:latin typeface="Arial" pitchFamily="-112" charset="0"/>
        </a:defRPr>
      </a:lvl9pPr>
    </p:titleStyle>
    <p:bodyStyle>
      <a:lvl1pPr marL="342891" indent="-342891"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32" indent="-285744"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971" indent="-228594"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160"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349"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12"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12"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12"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2" y="3902079"/>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p:spPr>
          <p:txBody>
            <a:bodyPr/>
            <a:lstStyle/>
            <a:p>
              <a:pPr>
                <a:defRPr/>
              </a:pPr>
              <a:endParaRPr lang="en-US" sz="1800">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p:spPr>
          <p:txBody>
            <a:bodyPr/>
            <a:lstStyle/>
            <a:p>
              <a:pPr>
                <a:defRPr/>
              </a:pPr>
              <a:endParaRPr lang="en-US" sz="1800">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927754" name="Rectangle 10"/>
          <p:cNvSpPr>
            <a:spLocks noGrp="1" noChangeArrowheads="1"/>
          </p:cNvSpPr>
          <p:nvPr>
            <p:ph type="title"/>
          </p:nvPr>
        </p:nvSpPr>
        <p:spPr bwMode="auto">
          <a:xfrm>
            <a:off x="457200" y="277817"/>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4"/>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4256662"/>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91" indent="-342891"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32" indent="-285744"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2971" indent="-228594"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160" indent="-228594"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349" indent="-228594"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537" indent="-228594"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726" indent="-228594"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8914" indent="-228594"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103" indent="-228594"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4"/>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4"/>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075110"/>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91" indent="-342891"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32" indent="-285744"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2971" indent="-228594"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160" indent="-228594"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349" indent="-228594"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537" indent="-22859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726" indent="-22859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8914" indent="-22859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103" indent="-228594"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sz="1800">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FF"/>
              </a:solidFill>
            </a:endParaRPr>
          </a:p>
        </p:txBody>
      </p:sp>
      <p:sp>
        <p:nvSpPr>
          <p:cNvPr id="87044" name="Freeform 1028"/>
          <p:cNvSpPr>
            <a:spLocks/>
          </p:cNvSpPr>
          <p:nvPr/>
        </p:nvSpPr>
        <p:spPr bwMode="white">
          <a:xfrm>
            <a:off x="2" y="3817942"/>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47" name="Freeform 1031"/>
          <p:cNvSpPr>
            <a:spLocks/>
          </p:cNvSpPr>
          <p:nvPr/>
        </p:nvSpPr>
        <p:spPr bwMode="white">
          <a:xfrm>
            <a:off x="0" y="1793879"/>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49" name="Freeform 1033"/>
          <p:cNvSpPr>
            <a:spLocks/>
          </p:cNvSpPr>
          <p:nvPr/>
        </p:nvSpPr>
        <p:spPr bwMode="white">
          <a:xfrm>
            <a:off x="1"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50" name="Freeform 1034"/>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6757100"/>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89"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377"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566"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754"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har char="–"/>
        <a:defRPr sz="2800">
          <a:solidFill>
            <a:schemeClr val="tx1"/>
          </a:solidFill>
          <a:latin typeface="+mn-lt"/>
          <a:ea typeface="+mn-ea"/>
        </a:defRPr>
      </a:lvl2pPr>
      <a:lvl3pPr marL="1142971" indent="-228594" algn="l" rtl="0" eaLnBrk="0" fontAlgn="base" hangingPunct="0">
        <a:spcBef>
          <a:spcPct val="20000"/>
        </a:spcBef>
        <a:spcAft>
          <a:spcPct val="0"/>
        </a:spcAft>
        <a:buChar char="•"/>
        <a:defRPr sz="2400">
          <a:solidFill>
            <a:schemeClr val="tx1"/>
          </a:solidFill>
          <a:latin typeface="+mn-lt"/>
          <a:ea typeface="+mn-ea"/>
        </a:defRPr>
      </a:lvl3pPr>
      <a:lvl4pPr marL="1600160" indent="-228594" algn="l" rtl="0" eaLnBrk="0" fontAlgn="base" hangingPunct="0">
        <a:spcBef>
          <a:spcPct val="20000"/>
        </a:spcBef>
        <a:spcAft>
          <a:spcPct val="0"/>
        </a:spcAft>
        <a:buChar char="–"/>
        <a:defRPr sz="2000">
          <a:solidFill>
            <a:schemeClr val="tx1"/>
          </a:solidFill>
          <a:latin typeface="+mn-lt"/>
          <a:ea typeface="+mn-ea"/>
        </a:defRPr>
      </a:lvl4pPr>
      <a:lvl5pPr marL="2057349" indent="-228594" algn="l" rtl="0" eaLnBrk="0" fontAlgn="base" hangingPunct="0">
        <a:spcBef>
          <a:spcPct val="20000"/>
        </a:spcBef>
        <a:spcAft>
          <a:spcPct val="0"/>
        </a:spcAft>
        <a:buChar char="»"/>
        <a:defRPr sz="2000">
          <a:solidFill>
            <a:schemeClr val="tx1"/>
          </a:solidFill>
          <a:latin typeface="+mn-lt"/>
          <a:ea typeface="+mn-ea"/>
        </a:defRPr>
      </a:lvl5pPr>
      <a:lvl6pPr marL="2514537" indent="-228594" algn="l" rtl="0" eaLnBrk="0" fontAlgn="base" hangingPunct="0">
        <a:spcBef>
          <a:spcPct val="20000"/>
        </a:spcBef>
        <a:spcAft>
          <a:spcPct val="0"/>
        </a:spcAft>
        <a:buChar char="»"/>
        <a:defRPr sz="2000">
          <a:solidFill>
            <a:schemeClr val="tx1"/>
          </a:solidFill>
          <a:latin typeface="+mn-lt"/>
          <a:ea typeface="+mn-ea"/>
        </a:defRPr>
      </a:lvl6pPr>
      <a:lvl7pPr marL="2971726" indent="-228594" algn="l" rtl="0" eaLnBrk="0" fontAlgn="base" hangingPunct="0">
        <a:spcBef>
          <a:spcPct val="20000"/>
        </a:spcBef>
        <a:spcAft>
          <a:spcPct val="0"/>
        </a:spcAft>
        <a:buChar char="»"/>
        <a:defRPr sz="2000">
          <a:solidFill>
            <a:schemeClr val="tx1"/>
          </a:solidFill>
          <a:latin typeface="+mn-lt"/>
          <a:ea typeface="+mn-ea"/>
        </a:defRPr>
      </a:lvl7pPr>
      <a:lvl8pPr marL="3428914" indent="-228594" algn="l" rtl="0" eaLnBrk="0" fontAlgn="base" hangingPunct="0">
        <a:spcBef>
          <a:spcPct val="20000"/>
        </a:spcBef>
        <a:spcAft>
          <a:spcPct val="0"/>
        </a:spcAft>
        <a:buChar char="»"/>
        <a:defRPr sz="2000">
          <a:solidFill>
            <a:schemeClr val="tx1"/>
          </a:solidFill>
          <a:latin typeface="+mn-lt"/>
          <a:ea typeface="+mn-ea"/>
        </a:defRPr>
      </a:lvl8pPr>
      <a:lvl9pPr marL="3886103" indent="-22859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7754247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89" algn="ctr" rtl="0" fontAlgn="base">
        <a:spcBef>
          <a:spcPct val="0"/>
        </a:spcBef>
        <a:spcAft>
          <a:spcPct val="0"/>
        </a:spcAft>
        <a:defRPr sz="4400">
          <a:solidFill>
            <a:schemeClr val="tx2"/>
          </a:solidFill>
          <a:latin typeface="Arial" charset="0"/>
          <a:ea typeface="ＭＳ Ｐゴシック" charset="0"/>
          <a:cs typeface="Arial" charset="0"/>
        </a:defRPr>
      </a:lvl6pPr>
      <a:lvl7pPr marL="914377" algn="ctr" rtl="0" fontAlgn="base">
        <a:spcBef>
          <a:spcPct val="0"/>
        </a:spcBef>
        <a:spcAft>
          <a:spcPct val="0"/>
        </a:spcAft>
        <a:defRPr sz="4400">
          <a:solidFill>
            <a:schemeClr val="tx2"/>
          </a:solidFill>
          <a:latin typeface="Arial" charset="0"/>
          <a:ea typeface="ＭＳ Ｐゴシック" charset="0"/>
          <a:cs typeface="Arial" charset="0"/>
        </a:defRPr>
      </a:lvl7pPr>
      <a:lvl8pPr marL="1371566" algn="ctr" rtl="0" fontAlgn="base">
        <a:spcBef>
          <a:spcPct val="0"/>
        </a:spcBef>
        <a:spcAft>
          <a:spcPct val="0"/>
        </a:spcAft>
        <a:defRPr sz="4400">
          <a:solidFill>
            <a:schemeClr val="tx2"/>
          </a:solidFill>
          <a:latin typeface="Arial" charset="0"/>
          <a:ea typeface="ＭＳ Ｐゴシック" charset="0"/>
          <a:cs typeface="Arial" charset="0"/>
        </a:defRPr>
      </a:lvl8pPr>
      <a:lvl9pPr marL="1828754"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Arial"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Arial"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Arial"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Arial" charset="0"/>
          <a:cs typeface="+mn-cs"/>
        </a:defRPr>
      </a:lvl5pPr>
      <a:lvl6pPr marL="2514537" indent="-228594" algn="l" rtl="0" fontAlgn="base">
        <a:spcBef>
          <a:spcPct val="20000"/>
        </a:spcBef>
        <a:spcAft>
          <a:spcPct val="0"/>
        </a:spcAft>
        <a:buChar char="»"/>
        <a:defRPr sz="2000">
          <a:solidFill>
            <a:schemeClr val="tx1"/>
          </a:solidFill>
          <a:latin typeface="+mn-lt"/>
          <a:ea typeface="Arial" charset="0"/>
          <a:cs typeface="+mn-cs"/>
        </a:defRPr>
      </a:lvl6pPr>
      <a:lvl7pPr marL="2971726" indent="-228594" algn="l" rtl="0" fontAlgn="base">
        <a:spcBef>
          <a:spcPct val="20000"/>
        </a:spcBef>
        <a:spcAft>
          <a:spcPct val="0"/>
        </a:spcAft>
        <a:buChar char="»"/>
        <a:defRPr sz="2000">
          <a:solidFill>
            <a:schemeClr val="tx1"/>
          </a:solidFill>
          <a:latin typeface="+mn-lt"/>
          <a:ea typeface="Arial" charset="0"/>
          <a:cs typeface="+mn-cs"/>
        </a:defRPr>
      </a:lvl7pPr>
      <a:lvl8pPr marL="3428914" indent="-228594" algn="l" rtl="0" fontAlgn="base">
        <a:spcBef>
          <a:spcPct val="20000"/>
        </a:spcBef>
        <a:spcAft>
          <a:spcPct val="0"/>
        </a:spcAft>
        <a:buChar char="»"/>
        <a:defRPr sz="2000">
          <a:solidFill>
            <a:schemeClr val="tx1"/>
          </a:solidFill>
          <a:latin typeface="+mn-lt"/>
          <a:ea typeface="Arial" charset="0"/>
          <a:cs typeface="+mn-cs"/>
        </a:defRPr>
      </a:lvl8pPr>
      <a:lvl9pPr marL="3886103" indent="-22859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4407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xmlns:p14="http://schemas.microsoft.com/office/powerpoint/2010/mai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189"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377"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566"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754"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mn-ea"/>
        </a:defRPr>
      </a:lvl2pPr>
      <a:lvl3pPr marL="1142971" indent="-228594" algn="l" rtl="0" eaLnBrk="0" fontAlgn="base" hangingPunct="0">
        <a:spcBef>
          <a:spcPct val="20000"/>
        </a:spcBef>
        <a:spcAft>
          <a:spcPct val="0"/>
        </a:spcAft>
        <a:buChar char="»"/>
        <a:defRPr sz="2400">
          <a:solidFill>
            <a:schemeClr val="tx1"/>
          </a:solidFill>
          <a:latin typeface="+mn-lt"/>
          <a:ea typeface="+mn-ea"/>
        </a:defRPr>
      </a:lvl3pPr>
      <a:lvl4pPr marL="1600160" indent="-228594" algn="l" rtl="0" eaLnBrk="0" fontAlgn="base" hangingPunct="0">
        <a:spcBef>
          <a:spcPct val="20000"/>
        </a:spcBef>
        <a:spcAft>
          <a:spcPct val="0"/>
        </a:spcAft>
        <a:buChar char="»"/>
        <a:defRPr sz="2000">
          <a:solidFill>
            <a:schemeClr val="tx1"/>
          </a:solidFill>
          <a:latin typeface="+mn-lt"/>
          <a:ea typeface="+mn-ea"/>
        </a:defRPr>
      </a:lvl4pPr>
      <a:lvl5pPr marL="2057349" indent="-228594" algn="l" rtl="0" eaLnBrk="0" fontAlgn="base" hangingPunct="0">
        <a:spcBef>
          <a:spcPct val="20000"/>
        </a:spcBef>
        <a:spcAft>
          <a:spcPct val="0"/>
        </a:spcAft>
        <a:buChar char="»"/>
        <a:defRPr sz="2000">
          <a:solidFill>
            <a:schemeClr val="tx1"/>
          </a:solidFill>
          <a:latin typeface="+mn-lt"/>
          <a:ea typeface="+mn-ea"/>
        </a:defRPr>
      </a:lvl5pPr>
      <a:lvl6pPr marL="2514537" indent="-228594" algn="l" rtl="0" fontAlgn="base">
        <a:spcBef>
          <a:spcPct val="20000"/>
        </a:spcBef>
        <a:spcAft>
          <a:spcPct val="0"/>
        </a:spcAft>
        <a:buChar char="»"/>
        <a:defRPr sz="2000">
          <a:solidFill>
            <a:schemeClr val="tx1"/>
          </a:solidFill>
          <a:latin typeface="+mn-lt"/>
          <a:ea typeface="+mn-ea"/>
        </a:defRPr>
      </a:lvl6pPr>
      <a:lvl7pPr marL="2971726" indent="-228594" algn="l" rtl="0" fontAlgn="base">
        <a:spcBef>
          <a:spcPct val="20000"/>
        </a:spcBef>
        <a:spcAft>
          <a:spcPct val="0"/>
        </a:spcAft>
        <a:buChar char="»"/>
        <a:defRPr sz="2000">
          <a:solidFill>
            <a:schemeClr val="tx1"/>
          </a:solidFill>
          <a:latin typeface="+mn-lt"/>
          <a:ea typeface="+mn-ea"/>
        </a:defRPr>
      </a:lvl7pPr>
      <a:lvl8pPr marL="3428914" indent="-228594" algn="l" rtl="0" fontAlgn="base">
        <a:spcBef>
          <a:spcPct val="20000"/>
        </a:spcBef>
        <a:spcAft>
          <a:spcPct val="0"/>
        </a:spcAft>
        <a:buChar char="»"/>
        <a:defRPr sz="2000">
          <a:solidFill>
            <a:schemeClr val="tx1"/>
          </a:solidFill>
          <a:latin typeface="+mn-lt"/>
          <a:ea typeface="+mn-ea"/>
        </a:defRPr>
      </a:lvl8pPr>
      <a:lvl9pPr marL="3886103" indent="-2285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47806336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89" algn="ctr" rtl="0" fontAlgn="base">
        <a:spcBef>
          <a:spcPct val="0"/>
        </a:spcBef>
        <a:spcAft>
          <a:spcPct val="0"/>
        </a:spcAft>
        <a:defRPr sz="4400">
          <a:solidFill>
            <a:schemeClr val="tx2"/>
          </a:solidFill>
          <a:latin typeface="Arial" charset="0"/>
          <a:ea typeface="ＭＳ Ｐゴシック" charset="0"/>
          <a:cs typeface="Arial" charset="0"/>
        </a:defRPr>
      </a:lvl6pPr>
      <a:lvl7pPr marL="914377" algn="ctr" rtl="0" fontAlgn="base">
        <a:spcBef>
          <a:spcPct val="0"/>
        </a:spcBef>
        <a:spcAft>
          <a:spcPct val="0"/>
        </a:spcAft>
        <a:defRPr sz="4400">
          <a:solidFill>
            <a:schemeClr val="tx2"/>
          </a:solidFill>
          <a:latin typeface="Arial" charset="0"/>
          <a:ea typeface="ＭＳ Ｐゴシック" charset="0"/>
          <a:cs typeface="Arial" charset="0"/>
        </a:defRPr>
      </a:lvl7pPr>
      <a:lvl8pPr marL="1371566" algn="ctr" rtl="0" fontAlgn="base">
        <a:spcBef>
          <a:spcPct val="0"/>
        </a:spcBef>
        <a:spcAft>
          <a:spcPct val="0"/>
        </a:spcAft>
        <a:defRPr sz="4400">
          <a:solidFill>
            <a:schemeClr val="tx2"/>
          </a:solidFill>
          <a:latin typeface="Arial" charset="0"/>
          <a:ea typeface="ＭＳ Ｐゴシック" charset="0"/>
          <a:cs typeface="Arial" charset="0"/>
        </a:defRPr>
      </a:lvl8pPr>
      <a:lvl9pPr marL="1828754"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Arial"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Arial"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Arial"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Arial" charset="0"/>
          <a:cs typeface="+mn-cs"/>
        </a:defRPr>
      </a:lvl5pPr>
      <a:lvl6pPr marL="2514537" indent="-228594" algn="l" rtl="0" fontAlgn="base">
        <a:spcBef>
          <a:spcPct val="20000"/>
        </a:spcBef>
        <a:spcAft>
          <a:spcPct val="0"/>
        </a:spcAft>
        <a:buChar char="»"/>
        <a:defRPr sz="2000">
          <a:solidFill>
            <a:schemeClr val="tx1"/>
          </a:solidFill>
          <a:latin typeface="+mn-lt"/>
          <a:ea typeface="Arial" charset="0"/>
          <a:cs typeface="+mn-cs"/>
        </a:defRPr>
      </a:lvl6pPr>
      <a:lvl7pPr marL="2971726" indent="-228594" algn="l" rtl="0" fontAlgn="base">
        <a:spcBef>
          <a:spcPct val="20000"/>
        </a:spcBef>
        <a:spcAft>
          <a:spcPct val="0"/>
        </a:spcAft>
        <a:buChar char="»"/>
        <a:defRPr sz="2000">
          <a:solidFill>
            <a:schemeClr val="tx1"/>
          </a:solidFill>
          <a:latin typeface="+mn-lt"/>
          <a:ea typeface="Arial" charset="0"/>
          <a:cs typeface="+mn-cs"/>
        </a:defRPr>
      </a:lvl7pPr>
      <a:lvl8pPr marL="3428914" indent="-228594" algn="l" rtl="0" fontAlgn="base">
        <a:spcBef>
          <a:spcPct val="20000"/>
        </a:spcBef>
        <a:spcAft>
          <a:spcPct val="0"/>
        </a:spcAft>
        <a:buChar char="»"/>
        <a:defRPr sz="2000">
          <a:solidFill>
            <a:schemeClr val="tx1"/>
          </a:solidFill>
          <a:latin typeface="+mn-lt"/>
          <a:ea typeface="Arial" charset="0"/>
          <a:cs typeface="+mn-cs"/>
        </a:defRPr>
      </a:lvl8pPr>
      <a:lvl9pPr marL="3886103" indent="-22859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sz="1800">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FFFFFF"/>
              </a:solidFill>
            </a:endParaRPr>
          </a:p>
        </p:txBody>
      </p:sp>
      <p:sp>
        <p:nvSpPr>
          <p:cNvPr id="185348" name="Freeform 1028"/>
          <p:cNvSpPr>
            <a:spLocks/>
          </p:cNvSpPr>
          <p:nvPr/>
        </p:nvSpPr>
        <p:spPr bwMode="white">
          <a:xfrm>
            <a:off x="2" y="3817942"/>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1" name="Freeform 1031"/>
          <p:cNvSpPr>
            <a:spLocks/>
          </p:cNvSpPr>
          <p:nvPr/>
        </p:nvSpPr>
        <p:spPr bwMode="white">
          <a:xfrm>
            <a:off x="0" y="1793879"/>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3" name="Freeform 1033"/>
          <p:cNvSpPr>
            <a:spLocks/>
          </p:cNvSpPr>
          <p:nvPr/>
        </p:nvSpPr>
        <p:spPr bwMode="white">
          <a:xfrm>
            <a:off x="1"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4" name="Freeform 1034"/>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3932253203"/>
      </p:ext>
    </p:extLst>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89"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377"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566"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754"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har char="–"/>
        <a:defRPr sz="2800">
          <a:solidFill>
            <a:schemeClr val="tx1"/>
          </a:solidFill>
          <a:latin typeface="+mn-lt"/>
          <a:ea typeface="+mn-ea"/>
        </a:defRPr>
      </a:lvl2pPr>
      <a:lvl3pPr marL="1142971" indent="-228594" algn="l" rtl="0" eaLnBrk="0" fontAlgn="base" hangingPunct="0">
        <a:spcBef>
          <a:spcPct val="20000"/>
        </a:spcBef>
        <a:spcAft>
          <a:spcPct val="0"/>
        </a:spcAft>
        <a:buChar char="•"/>
        <a:defRPr sz="2400">
          <a:solidFill>
            <a:schemeClr val="tx1"/>
          </a:solidFill>
          <a:latin typeface="+mn-lt"/>
          <a:ea typeface="+mn-ea"/>
        </a:defRPr>
      </a:lvl3pPr>
      <a:lvl4pPr marL="1600160" indent="-228594" algn="l" rtl="0" eaLnBrk="0" fontAlgn="base" hangingPunct="0">
        <a:spcBef>
          <a:spcPct val="20000"/>
        </a:spcBef>
        <a:spcAft>
          <a:spcPct val="0"/>
        </a:spcAft>
        <a:buChar char="–"/>
        <a:defRPr sz="2000">
          <a:solidFill>
            <a:schemeClr val="tx1"/>
          </a:solidFill>
          <a:latin typeface="+mn-lt"/>
          <a:ea typeface="+mn-ea"/>
        </a:defRPr>
      </a:lvl4pPr>
      <a:lvl5pPr marL="2057349" indent="-228594" algn="l" rtl="0" eaLnBrk="0" fontAlgn="base" hangingPunct="0">
        <a:spcBef>
          <a:spcPct val="20000"/>
        </a:spcBef>
        <a:spcAft>
          <a:spcPct val="0"/>
        </a:spcAft>
        <a:buChar char="»"/>
        <a:defRPr sz="2000">
          <a:solidFill>
            <a:schemeClr val="tx1"/>
          </a:solidFill>
          <a:latin typeface="+mn-lt"/>
          <a:ea typeface="+mn-ea"/>
        </a:defRPr>
      </a:lvl5pPr>
      <a:lvl6pPr marL="2514537" indent="-228594" algn="l" rtl="0" eaLnBrk="0" fontAlgn="base" hangingPunct="0">
        <a:spcBef>
          <a:spcPct val="20000"/>
        </a:spcBef>
        <a:spcAft>
          <a:spcPct val="0"/>
        </a:spcAft>
        <a:buChar char="»"/>
        <a:defRPr sz="2000">
          <a:solidFill>
            <a:schemeClr val="tx1"/>
          </a:solidFill>
          <a:latin typeface="+mn-lt"/>
          <a:ea typeface="+mn-ea"/>
        </a:defRPr>
      </a:lvl6pPr>
      <a:lvl7pPr marL="2971726" indent="-228594" algn="l" rtl="0" eaLnBrk="0" fontAlgn="base" hangingPunct="0">
        <a:spcBef>
          <a:spcPct val="20000"/>
        </a:spcBef>
        <a:spcAft>
          <a:spcPct val="0"/>
        </a:spcAft>
        <a:buChar char="»"/>
        <a:defRPr sz="2000">
          <a:solidFill>
            <a:schemeClr val="tx1"/>
          </a:solidFill>
          <a:latin typeface="+mn-lt"/>
          <a:ea typeface="+mn-ea"/>
        </a:defRPr>
      </a:lvl7pPr>
      <a:lvl8pPr marL="3428914" indent="-228594" algn="l" rtl="0" eaLnBrk="0" fontAlgn="base" hangingPunct="0">
        <a:spcBef>
          <a:spcPct val="20000"/>
        </a:spcBef>
        <a:spcAft>
          <a:spcPct val="0"/>
        </a:spcAft>
        <a:buChar char="»"/>
        <a:defRPr sz="2000">
          <a:solidFill>
            <a:schemeClr val="tx1"/>
          </a:solidFill>
          <a:latin typeface="+mn-lt"/>
          <a:ea typeface="+mn-ea"/>
        </a:defRPr>
      </a:lvl8pPr>
      <a:lvl9pPr marL="3886103" indent="-22859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01847367"/>
      </p:ext>
    </p:extLst>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89"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377"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56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754"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32" indent="-285744"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971" indent="-228594"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160" indent="-228594"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349" indent="-228594"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537" indent="-228594" algn="l" rtl="0" fontAlgn="base">
        <a:spcBef>
          <a:spcPct val="20000"/>
        </a:spcBef>
        <a:spcAft>
          <a:spcPct val="0"/>
        </a:spcAft>
        <a:buBlip>
          <a:blip r:embed="rId14"/>
        </a:buBlip>
        <a:defRPr kumimoji="1" sz="2000">
          <a:solidFill>
            <a:schemeClr val="tx1"/>
          </a:solidFill>
          <a:latin typeface="+mn-lt"/>
          <a:ea typeface="+mn-ea"/>
        </a:defRPr>
      </a:lvl6pPr>
      <a:lvl7pPr marL="2971726" indent="-228594" algn="l" rtl="0" fontAlgn="base">
        <a:spcBef>
          <a:spcPct val="20000"/>
        </a:spcBef>
        <a:spcAft>
          <a:spcPct val="0"/>
        </a:spcAft>
        <a:buBlip>
          <a:blip r:embed="rId14"/>
        </a:buBlip>
        <a:defRPr kumimoji="1" sz="2000">
          <a:solidFill>
            <a:schemeClr val="tx1"/>
          </a:solidFill>
          <a:latin typeface="+mn-lt"/>
          <a:ea typeface="+mn-ea"/>
        </a:defRPr>
      </a:lvl7pPr>
      <a:lvl8pPr marL="3428914" indent="-228594" algn="l" rtl="0" fontAlgn="base">
        <a:spcBef>
          <a:spcPct val="20000"/>
        </a:spcBef>
        <a:spcAft>
          <a:spcPct val="0"/>
        </a:spcAft>
        <a:buBlip>
          <a:blip r:embed="rId14"/>
        </a:buBlip>
        <a:defRPr kumimoji="1" sz="2000">
          <a:solidFill>
            <a:schemeClr val="tx1"/>
          </a:solidFill>
          <a:latin typeface="+mn-lt"/>
          <a:ea typeface="+mn-ea"/>
        </a:defRPr>
      </a:lvl8pPr>
      <a:lvl9pPr marL="3886103" indent="-228594"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25FD62EA-0B3B-5149-A89F-D6E7AE2477EB}" type="slidenum">
              <a:rPr lang="en-US"/>
              <a:pPr>
                <a:defRPr/>
              </a:pPr>
              <a:t>‹#›</a:t>
            </a:fld>
            <a:endParaRPr lang="en-US"/>
          </a:p>
        </p:txBody>
      </p:sp>
    </p:spTree>
    <p:extLst>
      <p:ext uri="{BB962C8B-B14F-4D97-AF65-F5344CB8AC3E}">
        <p14:creationId xmlns:p14="http://schemas.microsoft.com/office/powerpoint/2010/main" val="3342257712"/>
      </p:ext>
    </p:extLst>
  </p:cSld>
  <p:clrMap bg1="dk2" tx1="lt1" bg2="dk1"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89"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377"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56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754"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32" indent="-285744"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971" indent="-228594"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160" indent="-228594"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349" indent="-228594"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537" indent="-228594" algn="l" rtl="0" fontAlgn="base">
        <a:spcBef>
          <a:spcPct val="20000"/>
        </a:spcBef>
        <a:spcAft>
          <a:spcPct val="0"/>
        </a:spcAft>
        <a:buBlip>
          <a:blip r:embed="rId14"/>
        </a:buBlip>
        <a:defRPr kumimoji="1" sz="2000">
          <a:solidFill>
            <a:schemeClr val="tx1"/>
          </a:solidFill>
          <a:latin typeface="+mn-lt"/>
          <a:ea typeface="+mn-ea"/>
        </a:defRPr>
      </a:lvl6pPr>
      <a:lvl7pPr marL="2971726" indent="-228594" algn="l" rtl="0" fontAlgn="base">
        <a:spcBef>
          <a:spcPct val="20000"/>
        </a:spcBef>
        <a:spcAft>
          <a:spcPct val="0"/>
        </a:spcAft>
        <a:buBlip>
          <a:blip r:embed="rId14"/>
        </a:buBlip>
        <a:defRPr kumimoji="1" sz="2000">
          <a:solidFill>
            <a:schemeClr val="tx1"/>
          </a:solidFill>
          <a:latin typeface="+mn-lt"/>
          <a:ea typeface="+mn-ea"/>
        </a:defRPr>
      </a:lvl7pPr>
      <a:lvl8pPr marL="3428914" indent="-228594" algn="l" rtl="0" fontAlgn="base">
        <a:spcBef>
          <a:spcPct val="20000"/>
        </a:spcBef>
        <a:spcAft>
          <a:spcPct val="0"/>
        </a:spcAft>
        <a:buBlip>
          <a:blip r:embed="rId14"/>
        </a:buBlip>
        <a:defRPr kumimoji="1" sz="2000">
          <a:solidFill>
            <a:schemeClr val="tx1"/>
          </a:solidFill>
          <a:latin typeface="+mn-lt"/>
          <a:ea typeface="+mn-ea"/>
        </a:defRPr>
      </a:lvl8pPr>
      <a:lvl9pPr marL="3886103" indent="-228594"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934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189"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377"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566"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754"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891" indent="-342891"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2971" indent="-228594"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160" indent="-228594"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349" indent="-228594"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537" indent="-228594" algn="l" rtl="0" fontAlgn="base">
        <a:spcBef>
          <a:spcPct val="20000"/>
        </a:spcBef>
        <a:spcAft>
          <a:spcPct val="0"/>
        </a:spcAft>
        <a:buFont typeface="Wingdings" charset="0"/>
        <a:buChar char="§"/>
        <a:defRPr sz="2000">
          <a:solidFill>
            <a:schemeClr val="tx1"/>
          </a:solidFill>
          <a:latin typeface="+mn-lt"/>
          <a:ea typeface="+mn-ea"/>
          <a:cs typeface="+mn-cs"/>
        </a:defRPr>
      </a:lvl6pPr>
      <a:lvl7pPr marL="2971726" indent="-228594" algn="l" rtl="0" fontAlgn="base">
        <a:spcBef>
          <a:spcPct val="20000"/>
        </a:spcBef>
        <a:spcAft>
          <a:spcPct val="0"/>
        </a:spcAft>
        <a:buFont typeface="Wingdings" charset="0"/>
        <a:buChar char="§"/>
        <a:defRPr sz="2000">
          <a:solidFill>
            <a:schemeClr val="tx1"/>
          </a:solidFill>
          <a:latin typeface="+mn-lt"/>
          <a:ea typeface="+mn-ea"/>
          <a:cs typeface="+mn-cs"/>
        </a:defRPr>
      </a:lvl7pPr>
      <a:lvl8pPr marL="3428914" indent="-228594" algn="l" rtl="0" fontAlgn="base">
        <a:spcBef>
          <a:spcPct val="20000"/>
        </a:spcBef>
        <a:spcAft>
          <a:spcPct val="0"/>
        </a:spcAft>
        <a:buFont typeface="Wingdings" charset="0"/>
        <a:buChar char="§"/>
        <a:defRPr sz="2000">
          <a:solidFill>
            <a:schemeClr val="tx1"/>
          </a:solidFill>
          <a:latin typeface="+mn-lt"/>
          <a:ea typeface="+mn-ea"/>
          <a:cs typeface="+mn-cs"/>
        </a:defRPr>
      </a:lvl8pPr>
      <a:lvl9pPr marL="3886103" indent="-228594"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defRPr/>
            </a:pPr>
            <a:fld id="{63498A6D-DB17-504B-9696-77B660665A6D}"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09586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891" indent="-34289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32" indent="-28574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971" indent="-228594"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160" indent="-228594"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349" indent="-228594"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537" indent="-22859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15801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8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3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56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75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a:solidFill>
            <a:schemeClr val="tx1"/>
          </a:solidFill>
          <a:latin typeface="+mn-lt"/>
          <a:ea typeface="+mn-ea"/>
          <a:cs typeface="+mn-cs"/>
        </a:defRPr>
      </a:lvl5pPr>
      <a:lvl6pPr marL="2514537" indent="-228594" algn="l" rtl="0" fontAlgn="base">
        <a:spcBef>
          <a:spcPct val="20000"/>
        </a:spcBef>
        <a:spcAft>
          <a:spcPct val="0"/>
        </a:spcAft>
        <a:buChar char="»"/>
        <a:defRPr sz="2000">
          <a:solidFill>
            <a:schemeClr val="tx1"/>
          </a:solidFill>
          <a:latin typeface="+mn-lt"/>
          <a:ea typeface="+mn-ea"/>
          <a:cs typeface="+mn-cs"/>
        </a:defRPr>
      </a:lvl6pPr>
      <a:lvl7pPr marL="2971726" indent="-228594" algn="l" rtl="0" fontAlgn="base">
        <a:spcBef>
          <a:spcPct val="20000"/>
        </a:spcBef>
        <a:spcAft>
          <a:spcPct val="0"/>
        </a:spcAft>
        <a:buChar char="»"/>
        <a:defRPr sz="2000">
          <a:solidFill>
            <a:schemeClr val="tx1"/>
          </a:solidFill>
          <a:latin typeface="+mn-lt"/>
          <a:ea typeface="+mn-ea"/>
          <a:cs typeface="+mn-cs"/>
        </a:defRPr>
      </a:lvl7pPr>
      <a:lvl8pPr marL="3428914" indent="-228594" algn="l" rtl="0" fontAlgn="base">
        <a:spcBef>
          <a:spcPct val="20000"/>
        </a:spcBef>
        <a:spcAft>
          <a:spcPct val="0"/>
        </a:spcAft>
        <a:buChar char="»"/>
        <a:defRPr sz="2000">
          <a:solidFill>
            <a:schemeClr val="tx1"/>
          </a:solidFill>
          <a:latin typeface="+mn-lt"/>
          <a:ea typeface="+mn-ea"/>
          <a:cs typeface="+mn-cs"/>
        </a:defRPr>
      </a:lvl8pPr>
      <a:lvl9pPr marL="3886103" indent="-22859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42"/>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4"/>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1732" y="6400418"/>
            <a:ext cx="275071" cy="276995"/>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fld id="{86CB4B4D-7CA3-9044-876B-883B54F8677D}" type="slidenum">
              <a:rPr lang="en-GB" kern="0" smtClean="0">
                <a:latin typeface="Calibri"/>
                <a:ea typeface="Calibri"/>
                <a:cs typeface="Calibri"/>
                <a:sym typeface="Calibri"/>
              </a:rPr>
              <a:pPr/>
              <a:t>‹#›</a:t>
            </a:fld>
            <a:endParaRPr lang="en-GB" kern="0">
              <a:latin typeface="Calibri"/>
              <a:ea typeface="Calibri"/>
              <a:cs typeface="Calibri"/>
              <a:sym typeface="Calibri"/>
            </a:endParaRPr>
          </a:p>
        </p:txBody>
      </p:sp>
    </p:spTree>
    <p:extLst>
      <p:ext uri="{BB962C8B-B14F-4D97-AF65-F5344CB8AC3E}">
        <p14:creationId xmlns:p14="http://schemas.microsoft.com/office/powerpoint/2010/main" val="52792272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Lst>
  <p:transition xmlns:p14="http://schemas.microsoft.com/office/powerpoint/2010/main" spd="med"/>
  <p:txStyles>
    <p:titleStyle>
      <a:lvl1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891" marR="0" indent="-34289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51" marR="0" indent="-326563"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170" marR="0" indent="-304792"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17"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05"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694"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882" marR="0" indent="-36575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070"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258"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8"/>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2991" algn="l"/>
                <a:tab pos="1285980" algn="l"/>
                <a:tab pos="1928970" algn="l"/>
                <a:tab pos="2571960" algn="l"/>
                <a:tab pos="3214950" algn="l"/>
                <a:tab pos="3857940" algn="l"/>
                <a:tab pos="4500930" algn="l"/>
                <a:tab pos="5143921" algn="l"/>
                <a:tab pos="5786910" algn="l"/>
                <a:tab pos="6429901" algn="l"/>
                <a:tab pos="7072890" algn="l"/>
              </a:tabLst>
              <a:defRPr>
                <a:solidFill>
                  <a:srgbClr val="000000"/>
                </a:solidFill>
              </a:defRPr>
            </a:lvl1pPr>
          </a:lstStyle>
          <a:p>
            <a:pPr defTabSz="321495">
              <a:buSzPct val="100000"/>
            </a:pPr>
            <a:endParaRPr lang="en-US"/>
          </a:p>
        </p:txBody>
      </p:sp>
      <p:sp>
        <p:nvSpPr>
          <p:cNvPr id="1028" name="Rectangle 4"/>
          <p:cNvSpPr>
            <a:spLocks noGrp="1" noChangeArrowheads="1"/>
          </p:cNvSpPr>
          <p:nvPr>
            <p:ph type="ftr"/>
          </p:nvPr>
        </p:nvSpPr>
        <p:spPr bwMode="auto">
          <a:xfrm>
            <a:off x="2196974"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2991" algn="l"/>
                <a:tab pos="1285980" algn="l"/>
                <a:tab pos="1928970" algn="l"/>
                <a:tab pos="2571960" algn="l"/>
                <a:tab pos="3214950" algn="l"/>
                <a:tab pos="3857940" algn="l"/>
                <a:tab pos="4500930" algn="l"/>
                <a:tab pos="5143921" algn="l"/>
                <a:tab pos="5786910" algn="l"/>
                <a:tab pos="6429901" algn="l"/>
                <a:tab pos="7072890" algn="l"/>
              </a:tabLst>
              <a:defRPr>
                <a:solidFill>
                  <a:srgbClr val="000000"/>
                </a:solidFill>
              </a:defRPr>
            </a:lvl1pPr>
          </a:lstStyle>
          <a:p>
            <a:pPr defTabSz="321495">
              <a:buSzPct val="100000"/>
            </a:pPr>
            <a:endParaRPr lang="en-US"/>
          </a:p>
        </p:txBody>
      </p:sp>
      <p:sp>
        <p:nvSpPr>
          <p:cNvPr id="1029" name="Rectangle 5"/>
          <p:cNvSpPr>
            <a:spLocks noGrp="1" noChangeArrowheads="1"/>
          </p:cNvSpPr>
          <p:nvPr>
            <p:ph type="sldNum"/>
          </p:nvPr>
        </p:nvSpPr>
        <p:spPr bwMode="auto">
          <a:xfrm>
            <a:off x="4608283"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2991" algn="l"/>
                <a:tab pos="1285980" algn="l"/>
                <a:tab pos="1928970" algn="l"/>
                <a:tab pos="2571960" algn="l"/>
                <a:tab pos="3214950" algn="l"/>
                <a:tab pos="3857940" algn="l"/>
                <a:tab pos="4500930" algn="l"/>
                <a:tab pos="5143921" algn="l"/>
                <a:tab pos="5786910" algn="l"/>
                <a:tab pos="6429901" algn="l"/>
                <a:tab pos="7072890" algn="l"/>
              </a:tabLst>
              <a:defRPr>
                <a:solidFill>
                  <a:srgbClr val="000000"/>
                </a:solidFill>
              </a:defRPr>
            </a:lvl1pPr>
          </a:lstStyle>
          <a:p>
            <a:pPr defTabSz="321495">
              <a:buSzPct val="100000"/>
            </a:pPr>
            <a:fld id="{4370C4B8-28FD-CA45-96DB-445CE5F9BEB5}" type="slidenum">
              <a:rPr lang="en-US" smtClean="0"/>
              <a:pPr defTabSz="321495">
                <a:buSzPct val="100000"/>
              </a:pPr>
              <a:t>‹#›</a:t>
            </a:fld>
            <a:endParaRPr lang="en-US"/>
          </a:p>
        </p:txBody>
      </p:sp>
    </p:spTree>
    <p:extLst>
      <p:ext uri="{BB962C8B-B14F-4D97-AF65-F5344CB8AC3E}">
        <p14:creationId xmlns:p14="http://schemas.microsoft.com/office/powerpoint/2010/main" val="393547659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32149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30" indent="-200934"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39"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33"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28"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22"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18"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13"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08" indent="-160748" algn="ctr" defTabSz="32149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1" indent="-241121" algn="l" defTabSz="32149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30" indent="-200934" algn="l" defTabSz="32149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39" indent="-160748" algn="l" defTabSz="321495" rtl="0" fontAlgn="base">
        <a:spcBef>
          <a:spcPts val="421"/>
        </a:spcBef>
        <a:spcAft>
          <a:spcPct val="0"/>
        </a:spcAft>
        <a:buClr>
          <a:srgbClr val="000000"/>
        </a:buClr>
        <a:buSzPct val="100000"/>
        <a:buFont typeface="Times New Roman" charset="0"/>
        <a:defRPr sz="1700">
          <a:solidFill>
            <a:srgbClr val="000000"/>
          </a:solidFill>
          <a:latin typeface="+mn-lt"/>
          <a:ea typeface="+mn-ea"/>
          <a:cs typeface="+mn-cs"/>
        </a:defRPr>
      </a:lvl3pPr>
      <a:lvl4pPr marL="1125233"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28"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22"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18"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13"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08" indent="-160748" algn="l" defTabSz="32149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95" rtl="0" eaLnBrk="1" latinLnBrk="0" hangingPunct="1">
        <a:defRPr sz="1300" kern="1200">
          <a:solidFill>
            <a:schemeClr val="tx1"/>
          </a:solidFill>
          <a:latin typeface="+mn-lt"/>
          <a:ea typeface="+mn-ea"/>
          <a:cs typeface="+mn-cs"/>
        </a:defRPr>
      </a:lvl1pPr>
      <a:lvl2pPr marL="321495" algn="l" defTabSz="321495" rtl="0" eaLnBrk="1" latinLnBrk="0" hangingPunct="1">
        <a:defRPr sz="1300" kern="1200">
          <a:solidFill>
            <a:schemeClr val="tx1"/>
          </a:solidFill>
          <a:latin typeface="+mn-lt"/>
          <a:ea typeface="+mn-ea"/>
          <a:cs typeface="+mn-cs"/>
        </a:defRPr>
      </a:lvl2pPr>
      <a:lvl3pPr marL="642991" algn="l" defTabSz="321495" rtl="0" eaLnBrk="1" latinLnBrk="0" hangingPunct="1">
        <a:defRPr sz="1300" kern="1200">
          <a:solidFill>
            <a:schemeClr val="tx1"/>
          </a:solidFill>
          <a:latin typeface="+mn-lt"/>
          <a:ea typeface="+mn-ea"/>
          <a:cs typeface="+mn-cs"/>
        </a:defRPr>
      </a:lvl3pPr>
      <a:lvl4pPr marL="964485" algn="l" defTabSz="321495" rtl="0" eaLnBrk="1" latinLnBrk="0" hangingPunct="1">
        <a:defRPr sz="1300" kern="1200">
          <a:solidFill>
            <a:schemeClr val="tx1"/>
          </a:solidFill>
          <a:latin typeface="+mn-lt"/>
          <a:ea typeface="+mn-ea"/>
          <a:cs typeface="+mn-cs"/>
        </a:defRPr>
      </a:lvl4pPr>
      <a:lvl5pPr marL="1285980" algn="l" defTabSz="321495" rtl="0" eaLnBrk="1" latinLnBrk="0" hangingPunct="1">
        <a:defRPr sz="1300" kern="1200">
          <a:solidFill>
            <a:schemeClr val="tx1"/>
          </a:solidFill>
          <a:latin typeface="+mn-lt"/>
          <a:ea typeface="+mn-ea"/>
          <a:cs typeface="+mn-cs"/>
        </a:defRPr>
      </a:lvl5pPr>
      <a:lvl6pPr marL="1607474" algn="l" defTabSz="321495" rtl="0" eaLnBrk="1" latinLnBrk="0" hangingPunct="1">
        <a:defRPr sz="1300" kern="1200">
          <a:solidFill>
            <a:schemeClr val="tx1"/>
          </a:solidFill>
          <a:latin typeface="+mn-lt"/>
          <a:ea typeface="+mn-ea"/>
          <a:cs typeface="+mn-cs"/>
        </a:defRPr>
      </a:lvl6pPr>
      <a:lvl7pPr marL="1928970" algn="l" defTabSz="321495" rtl="0" eaLnBrk="1" latinLnBrk="0" hangingPunct="1">
        <a:defRPr sz="1300" kern="1200">
          <a:solidFill>
            <a:schemeClr val="tx1"/>
          </a:solidFill>
          <a:latin typeface="+mn-lt"/>
          <a:ea typeface="+mn-ea"/>
          <a:cs typeface="+mn-cs"/>
        </a:defRPr>
      </a:lvl7pPr>
      <a:lvl8pPr marL="2250465" algn="l" defTabSz="321495" rtl="0" eaLnBrk="1" latinLnBrk="0" hangingPunct="1">
        <a:defRPr sz="1300" kern="1200">
          <a:solidFill>
            <a:schemeClr val="tx1"/>
          </a:solidFill>
          <a:latin typeface="+mn-lt"/>
          <a:ea typeface="+mn-ea"/>
          <a:cs typeface="+mn-cs"/>
        </a:defRPr>
      </a:lvl8pPr>
      <a:lvl9pPr marL="2571960" algn="l" defTabSz="321495"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1"/>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23/8/17</a:t>
            </a:fld>
            <a:endParaRPr lang="en-US">
              <a:cs typeface="Arial"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5491913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xmlns:p14="http://schemas.microsoft.com/office/powerpoint/2010/mai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defRPr>
      </a:lvl9pPr>
    </p:titleStyle>
    <p:bodyStyle>
      <a:lvl1pPr marL="342891" indent="-34289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32" indent="-285744"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1268921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F0921CE0-09F0-C844-9567-91EE901B4A6D}" type="datetimeFigureOut">
              <a:rPr lang="en-US" smtClean="0">
                <a:solidFill>
                  <a:prstClr val="black">
                    <a:tint val="75000"/>
                  </a:prstClr>
                </a:solidFill>
              </a:rPr>
              <a:pPr defTabSz="457189"/>
              <a:t>23/8/17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EB521DE6-3A55-8940-8CE2-E7FB3B1EADE7}"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336947067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ctr" defTabSz="457189"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extLst>
      <p:ext uri="{BB962C8B-B14F-4D97-AF65-F5344CB8AC3E}">
        <p14:creationId xmlns:p14="http://schemas.microsoft.com/office/powerpoint/2010/main" val="2649826247"/>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189"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37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56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754"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a:solidFill>
            <a:schemeClr val="tx1"/>
          </a:solidFill>
          <a:latin typeface="+mn-lt"/>
          <a:ea typeface="+mn-ea"/>
          <a:cs typeface="+mn-cs"/>
        </a:defRPr>
      </a:lvl5pPr>
      <a:lvl6pPr marL="2514537" indent="-228594" algn="l" rtl="0" fontAlgn="base">
        <a:spcBef>
          <a:spcPct val="20000"/>
        </a:spcBef>
        <a:spcAft>
          <a:spcPct val="0"/>
        </a:spcAft>
        <a:buChar char="»"/>
        <a:defRPr sz="2000">
          <a:solidFill>
            <a:schemeClr val="tx1"/>
          </a:solidFill>
          <a:latin typeface="+mn-lt"/>
          <a:ea typeface="+mn-ea"/>
          <a:cs typeface="+mn-cs"/>
        </a:defRPr>
      </a:lvl6pPr>
      <a:lvl7pPr marL="2971726" indent="-228594" algn="l" rtl="0" fontAlgn="base">
        <a:spcBef>
          <a:spcPct val="20000"/>
        </a:spcBef>
        <a:spcAft>
          <a:spcPct val="0"/>
        </a:spcAft>
        <a:buChar char="»"/>
        <a:defRPr sz="2000">
          <a:solidFill>
            <a:schemeClr val="tx1"/>
          </a:solidFill>
          <a:latin typeface="+mn-lt"/>
          <a:ea typeface="+mn-ea"/>
          <a:cs typeface="+mn-cs"/>
        </a:defRPr>
      </a:lvl7pPr>
      <a:lvl8pPr marL="3428914" indent="-228594" algn="l" rtl="0" fontAlgn="base">
        <a:spcBef>
          <a:spcPct val="20000"/>
        </a:spcBef>
        <a:spcAft>
          <a:spcPct val="0"/>
        </a:spcAft>
        <a:buChar char="»"/>
        <a:defRPr sz="2000">
          <a:solidFill>
            <a:schemeClr val="tx1"/>
          </a:solidFill>
          <a:latin typeface="+mn-lt"/>
          <a:ea typeface="+mn-ea"/>
          <a:cs typeface="+mn-cs"/>
        </a:defRPr>
      </a:lvl8pPr>
      <a:lvl9pPr marL="3886103" indent="-22859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558526971"/>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189" algn="ctr" rtl="0" fontAlgn="base">
        <a:spcBef>
          <a:spcPct val="0"/>
        </a:spcBef>
        <a:spcAft>
          <a:spcPct val="0"/>
        </a:spcAft>
        <a:defRPr sz="4400">
          <a:solidFill>
            <a:schemeClr val="tx2"/>
          </a:solidFill>
          <a:latin typeface="Arial Black" pitchFamily="-105" charset="0"/>
        </a:defRPr>
      </a:lvl6pPr>
      <a:lvl7pPr marL="914377" algn="ctr" rtl="0" fontAlgn="base">
        <a:spcBef>
          <a:spcPct val="0"/>
        </a:spcBef>
        <a:spcAft>
          <a:spcPct val="0"/>
        </a:spcAft>
        <a:defRPr sz="4400">
          <a:solidFill>
            <a:schemeClr val="tx2"/>
          </a:solidFill>
          <a:latin typeface="Arial Black" pitchFamily="-105" charset="0"/>
        </a:defRPr>
      </a:lvl7pPr>
      <a:lvl8pPr marL="1371566" algn="ctr" rtl="0" fontAlgn="base">
        <a:spcBef>
          <a:spcPct val="0"/>
        </a:spcBef>
        <a:spcAft>
          <a:spcPct val="0"/>
        </a:spcAft>
        <a:defRPr sz="4400">
          <a:solidFill>
            <a:schemeClr val="tx2"/>
          </a:solidFill>
          <a:latin typeface="Arial Black" pitchFamily="-105" charset="0"/>
        </a:defRPr>
      </a:lvl8pPr>
      <a:lvl9pPr marL="1828754" algn="ctr" rtl="0" fontAlgn="base">
        <a:spcBef>
          <a:spcPct val="0"/>
        </a:spcBef>
        <a:spcAft>
          <a:spcPct val="0"/>
        </a:spcAft>
        <a:defRPr sz="4400">
          <a:solidFill>
            <a:schemeClr val="tx2"/>
          </a:solidFill>
          <a:latin typeface="Arial Black" pitchFamily="-105"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32" indent="-285744"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2971" indent="-228594"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160" indent="-228594"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349" indent="-228594"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537" indent="-228594" algn="l" rtl="0" fontAlgn="base">
        <a:spcBef>
          <a:spcPct val="20000"/>
        </a:spcBef>
        <a:spcAft>
          <a:spcPct val="0"/>
        </a:spcAft>
        <a:buChar char="»"/>
        <a:defRPr sz="2000">
          <a:solidFill>
            <a:schemeClr val="tx1"/>
          </a:solidFill>
          <a:latin typeface="+mn-lt"/>
          <a:ea typeface="ＭＳ Ｐゴシック" pitchFamily="-105"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5"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5"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47851808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189" algn="ctr" rtl="0" fontAlgn="base">
        <a:spcBef>
          <a:spcPct val="0"/>
        </a:spcBef>
        <a:spcAft>
          <a:spcPct val="0"/>
        </a:spcAft>
        <a:defRPr sz="4400">
          <a:solidFill>
            <a:schemeClr val="tx2"/>
          </a:solidFill>
          <a:latin typeface="Arial" charset="0"/>
          <a:ea typeface="Osaka" charset="0"/>
          <a:cs typeface="Osaka" charset="0"/>
        </a:defRPr>
      </a:lvl6pPr>
      <a:lvl7pPr marL="914377" algn="ctr" rtl="0" fontAlgn="base">
        <a:spcBef>
          <a:spcPct val="0"/>
        </a:spcBef>
        <a:spcAft>
          <a:spcPct val="0"/>
        </a:spcAft>
        <a:defRPr sz="4400">
          <a:solidFill>
            <a:schemeClr val="tx2"/>
          </a:solidFill>
          <a:latin typeface="Arial" charset="0"/>
          <a:ea typeface="Osaka" charset="0"/>
          <a:cs typeface="Osaka" charset="0"/>
        </a:defRPr>
      </a:lvl7pPr>
      <a:lvl8pPr marL="1371566" algn="ctr" rtl="0" fontAlgn="base">
        <a:spcBef>
          <a:spcPct val="0"/>
        </a:spcBef>
        <a:spcAft>
          <a:spcPct val="0"/>
        </a:spcAft>
        <a:defRPr sz="4400">
          <a:solidFill>
            <a:schemeClr val="tx2"/>
          </a:solidFill>
          <a:latin typeface="Arial" charset="0"/>
          <a:ea typeface="Osaka" charset="0"/>
          <a:cs typeface="Osaka" charset="0"/>
        </a:defRPr>
      </a:lvl8pPr>
      <a:lvl9pPr marL="1828754"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a:solidFill>
            <a:schemeClr val="tx1"/>
          </a:solidFill>
          <a:latin typeface="+mn-lt"/>
          <a:ea typeface="+mn-ea"/>
          <a:cs typeface="+mn-cs"/>
        </a:defRPr>
      </a:lvl5pPr>
      <a:lvl6pPr marL="2514537" indent="-228594" algn="l" rtl="0" fontAlgn="base">
        <a:spcBef>
          <a:spcPct val="20000"/>
        </a:spcBef>
        <a:spcAft>
          <a:spcPct val="0"/>
        </a:spcAft>
        <a:buChar char="»"/>
        <a:defRPr sz="2000">
          <a:solidFill>
            <a:schemeClr val="tx1"/>
          </a:solidFill>
          <a:latin typeface="+mn-lt"/>
          <a:ea typeface="+mn-ea"/>
          <a:cs typeface="+mn-cs"/>
        </a:defRPr>
      </a:lvl6pPr>
      <a:lvl7pPr marL="2971726" indent="-228594" algn="l" rtl="0" fontAlgn="base">
        <a:spcBef>
          <a:spcPct val="20000"/>
        </a:spcBef>
        <a:spcAft>
          <a:spcPct val="0"/>
        </a:spcAft>
        <a:buChar char="»"/>
        <a:defRPr sz="2000">
          <a:solidFill>
            <a:schemeClr val="tx1"/>
          </a:solidFill>
          <a:latin typeface="+mn-lt"/>
          <a:ea typeface="+mn-ea"/>
          <a:cs typeface="+mn-cs"/>
        </a:defRPr>
      </a:lvl7pPr>
      <a:lvl8pPr marL="3428914" indent="-228594" algn="l" rtl="0" fontAlgn="base">
        <a:spcBef>
          <a:spcPct val="20000"/>
        </a:spcBef>
        <a:spcAft>
          <a:spcPct val="0"/>
        </a:spcAft>
        <a:buChar char="»"/>
        <a:defRPr sz="2000">
          <a:solidFill>
            <a:schemeClr val="tx1"/>
          </a:solidFill>
          <a:latin typeface="+mn-lt"/>
          <a:ea typeface="+mn-ea"/>
          <a:cs typeface="+mn-cs"/>
        </a:defRPr>
      </a:lvl8pPr>
      <a:lvl9pPr marL="3886103" indent="-22859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084959002"/>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189"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377"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566"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754"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891" indent="-342891"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32" indent="-285744"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2971" indent="-228594"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160" indent="-228594"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349" indent="-228594"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537" indent="-228594"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726" indent="-228594"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8914" indent="-228594"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103" indent="-228594"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01352376-A3A1-B745-B11D-68FAA15CA96D}"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480917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Char char="–"/>
        <a:defRPr sz="2800">
          <a:solidFill>
            <a:srgbClr val="FFFFFF"/>
          </a:solidFill>
          <a:latin typeface="+mn-lt"/>
          <a:ea typeface="ＭＳ Ｐゴシック" charset="-128"/>
        </a:defRPr>
      </a:lvl2pPr>
      <a:lvl3pPr marL="1142971" indent="-228594" algn="l" rtl="0" eaLnBrk="0" fontAlgn="base" hangingPunct="0">
        <a:spcBef>
          <a:spcPct val="20000"/>
        </a:spcBef>
        <a:spcAft>
          <a:spcPct val="0"/>
        </a:spcAft>
        <a:buChar char="•"/>
        <a:defRPr sz="2400">
          <a:solidFill>
            <a:srgbClr val="FFFFFF"/>
          </a:solidFill>
          <a:latin typeface="+mn-lt"/>
          <a:ea typeface="ＭＳ Ｐゴシック" charset="-128"/>
        </a:defRPr>
      </a:lvl3pPr>
      <a:lvl4pPr marL="1600160" indent="-228594" algn="l" rtl="0" eaLnBrk="0" fontAlgn="base" hangingPunct="0">
        <a:spcBef>
          <a:spcPct val="20000"/>
        </a:spcBef>
        <a:spcAft>
          <a:spcPct val="0"/>
        </a:spcAft>
        <a:buChar char="–"/>
        <a:defRPr sz="2000">
          <a:solidFill>
            <a:srgbClr val="FFFFFF"/>
          </a:solidFill>
          <a:latin typeface="+mn-lt"/>
          <a:ea typeface="ＭＳ Ｐゴシック" charset="-128"/>
        </a:defRPr>
      </a:lvl4pPr>
      <a:lvl5pPr marL="2057349" indent="-228594" algn="l" rtl="0" eaLnBrk="0" fontAlgn="base" hangingPunct="0">
        <a:spcBef>
          <a:spcPct val="20000"/>
        </a:spcBef>
        <a:spcAft>
          <a:spcPct val="0"/>
        </a:spcAft>
        <a:buChar char="»"/>
        <a:defRPr sz="2000">
          <a:solidFill>
            <a:srgbClr val="FFFFFF"/>
          </a:solidFill>
          <a:latin typeface="+mn-lt"/>
          <a:ea typeface="ＭＳ Ｐゴシック" charset="-128"/>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071850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4"/>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sz="1800">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86081"/>
      </p:ext>
    </p:extLst>
  </p:cSld>
  <p:clrMap bg1="dk2" tx1="lt1" bg2="dk1"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latin typeface="Times New Roman" charset="0"/>
        </a:defRPr>
      </a:lvl6pPr>
      <a:lvl7pPr marL="914377" algn="ctr" rtl="0" fontAlgn="base">
        <a:spcBef>
          <a:spcPct val="0"/>
        </a:spcBef>
        <a:spcAft>
          <a:spcPct val="0"/>
        </a:spcAft>
        <a:defRPr sz="4400">
          <a:solidFill>
            <a:schemeClr val="tx2"/>
          </a:solidFill>
          <a:latin typeface="Times New Roman" charset="0"/>
        </a:defRPr>
      </a:lvl7pPr>
      <a:lvl8pPr marL="1371566" algn="ctr" rtl="0" fontAlgn="base">
        <a:spcBef>
          <a:spcPct val="0"/>
        </a:spcBef>
        <a:spcAft>
          <a:spcPct val="0"/>
        </a:spcAft>
        <a:defRPr sz="4400">
          <a:solidFill>
            <a:schemeClr val="tx2"/>
          </a:solidFill>
          <a:latin typeface="Times New Roman" charset="0"/>
        </a:defRPr>
      </a:lvl8pPr>
      <a:lvl9pPr marL="1828754" algn="ctr" rtl="0" fontAlgn="base">
        <a:spcBef>
          <a:spcPct val="0"/>
        </a:spcBef>
        <a:spcAft>
          <a:spcPct val="0"/>
        </a:spcAft>
        <a:defRPr sz="4400">
          <a:solidFill>
            <a:schemeClr val="tx2"/>
          </a:solidFill>
          <a:latin typeface="Times New Roman" charset="0"/>
        </a:defRPr>
      </a:lvl9pPr>
    </p:titleStyle>
    <p:bodyStyle>
      <a:lvl1pPr marL="342891" indent="-34289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32" indent="-285744"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971" indent="-228594"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160" indent="-228594"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349" indent="-228594"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4"/>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4"/>
            <a:ext cx="2133600" cy="365125"/>
          </a:xfrm>
          <a:prstGeom prst="rect">
            <a:avLst/>
          </a:prstGeom>
        </p:spPr>
        <p:txBody>
          <a:bodyPr vert="horz" lIns="91403" tIns="45702" rIns="91403" bIns="45702" rtlCol="0" anchor="ctr"/>
          <a:lstStyle>
            <a:lvl1pPr algn="l" defTabSz="457009"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23/8/17</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3" tIns="45702" rIns="91403" bIns="45702" rtlCol="0" anchor="ctr"/>
          <a:lstStyle>
            <a:lvl1pPr algn="ctr" defTabSz="457009"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3" tIns="45702" rIns="91403" bIns="45702" rtlCol="0" anchor="ctr"/>
          <a:lstStyle>
            <a:lvl1pPr algn="r" defTabSz="457009"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159540950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defTabSz="457009"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09"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09"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09"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09"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09" algn="ctr" defTabSz="45700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17" algn="ctr" defTabSz="45700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22" algn="ctr" defTabSz="45700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34" algn="ctr" defTabSz="45700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55" indent="-342755" algn="l" defTabSz="457009"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36" indent="-285632" algn="l" defTabSz="457009"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17" indent="-228505" algn="l" defTabSz="457009"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27" indent="-228505" algn="l" defTabSz="457009"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33" indent="-228505" algn="l" defTabSz="457009"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538" indent="-228505" algn="l" defTabSz="457009" rtl="0" eaLnBrk="1" latinLnBrk="0" hangingPunct="1">
        <a:spcBef>
          <a:spcPct val="20000"/>
        </a:spcBef>
        <a:buFont typeface="Arial"/>
        <a:buChar char="•"/>
        <a:defRPr sz="2000" kern="1200">
          <a:solidFill>
            <a:schemeClr val="tx1"/>
          </a:solidFill>
          <a:latin typeface="+mn-lt"/>
          <a:ea typeface="+mn-ea"/>
          <a:cs typeface="+mn-cs"/>
        </a:defRPr>
      </a:lvl6pPr>
      <a:lvl7pPr marL="2970548" indent="-228505" algn="l" defTabSz="457009" rtl="0" eaLnBrk="1" latinLnBrk="0" hangingPunct="1">
        <a:spcBef>
          <a:spcPct val="20000"/>
        </a:spcBef>
        <a:buFont typeface="Arial"/>
        <a:buChar char="•"/>
        <a:defRPr sz="2000" kern="1200">
          <a:solidFill>
            <a:schemeClr val="tx1"/>
          </a:solidFill>
          <a:latin typeface="+mn-lt"/>
          <a:ea typeface="+mn-ea"/>
          <a:cs typeface="+mn-cs"/>
        </a:defRPr>
      </a:lvl7pPr>
      <a:lvl8pPr marL="3427554" indent="-228505" algn="l" defTabSz="457009" rtl="0" eaLnBrk="1" latinLnBrk="0" hangingPunct="1">
        <a:spcBef>
          <a:spcPct val="20000"/>
        </a:spcBef>
        <a:buFont typeface="Arial"/>
        <a:buChar char="•"/>
        <a:defRPr sz="2000" kern="1200">
          <a:solidFill>
            <a:schemeClr val="tx1"/>
          </a:solidFill>
          <a:latin typeface="+mn-lt"/>
          <a:ea typeface="+mn-ea"/>
          <a:cs typeface="+mn-cs"/>
        </a:defRPr>
      </a:lvl8pPr>
      <a:lvl9pPr marL="3884563" indent="-228505" algn="l" defTabSz="4570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09" rtl="0" eaLnBrk="1" latinLnBrk="0" hangingPunct="1">
        <a:defRPr sz="1800" kern="1200">
          <a:solidFill>
            <a:schemeClr val="tx1"/>
          </a:solidFill>
          <a:latin typeface="+mn-lt"/>
          <a:ea typeface="+mn-ea"/>
          <a:cs typeface="+mn-cs"/>
        </a:defRPr>
      </a:lvl1pPr>
      <a:lvl2pPr marL="457009" algn="l" defTabSz="457009" rtl="0" eaLnBrk="1" latinLnBrk="0" hangingPunct="1">
        <a:defRPr sz="1800" kern="1200">
          <a:solidFill>
            <a:schemeClr val="tx1"/>
          </a:solidFill>
          <a:latin typeface="+mn-lt"/>
          <a:ea typeface="+mn-ea"/>
          <a:cs typeface="+mn-cs"/>
        </a:defRPr>
      </a:lvl2pPr>
      <a:lvl3pPr marL="914017" algn="l" defTabSz="457009" rtl="0" eaLnBrk="1" latinLnBrk="0" hangingPunct="1">
        <a:defRPr sz="1800" kern="1200">
          <a:solidFill>
            <a:schemeClr val="tx1"/>
          </a:solidFill>
          <a:latin typeface="+mn-lt"/>
          <a:ea typeface="+mn-ea"/>
          <a:cs typeface="+mn-cs"/>
        </a:defRPr>
      </a:lvl3pPr>
      <a:lvl4pPr marL="1371022" algn="l" defTabSz="457009" rtl="0" eaLnBrk="1" latinLnBrk="0" hangingPunct="1">
        <a:defRPr sz="1800" kern="1200">
          <a:solidFill>
            <a:schemeClr val="tx1"/>
          </a:solidFill>
          <a:latin typeface="+mn-lt"/>
          <a:ea typeface="+mn-ea"/>
          <a:cs typeface="+mn-cs"/>
        </a:defRPr>
      </a:lvl4pPr>
      <a:lvl5pPr marL="1828034" algn="l" defTabSz="457009" rtl="0" eaLnBrk="1" latinLnBrk="0" hangingPunct="1">
        <a:defRPr sz="1800" kern="1200">
          <a:solidFill>
            <a:schemeClr val="tx1"/>
          </a:solidFill>
          <a:latin typeface="+mn-lt"/>
          <a:ea typeface="+mn-ea"/>
          <a:cs typeface="+mn-cs"/>
        </a:defRPr>
      </a:lvl5pPr>
      <a:lvl6pPr marL="2285035" algn="l" defTabSz="457009" rtl="0" eaLnBrk="1" latinLnBrk="0" hangingPunct="1">
        <a:defRPr sz="1800" kern="1200">
          <a:solidFill>
            <a:schemeClr val="tx1"/>
          </a:solidFill>
          <a:latin typeface="+mn-lt"/>
          <a:ea typeface="+mn-ea"/>
          <a:cs typeface="+mn-cs"/>
        </a:defRPr>
      </a:lvl6pPr>
      <a:lvl7pPr marL="2742043" algn="l" defTabSz="457009" rtl="0" eaLnBrk="1" latinLnBrk="0" hangingPunct="1">
        <a:defRPr sz="1800" kern="1200">
          <a:solidFill>
            <a:schemeClr val="tx1"/>
          </a:solidFill>
          <a:latin typeface="+mn-lt"/>
          <a:ea typeface="+mn-ea"/>
          <a:cs typeface="+mn-cs"/>
        </a:defRPr>
      </a:lvl7pPr>
      <a:lvl8pPr marL="3199051" algn="l" defTabSz="457009" rtl="0" eaLnBrk="1" latinLnBrk="0" hangingPunct="1">
        <a:defRPr sz="1800" kern="1200">
          <a:solidFill>
            <a:schemeClr val="tx1"/>
          </a:solidFill>
          <a:latin typeface="+mn-lt"/>
          <a:ea typeface="+mn-ea"/>
          <a:cs typeface="+mn-cs"/>
        </a:defRPr>
      </a:lvl8pPr>
      <a:lvl9pPr marL="3656055" algn="l" defTabSz="457009"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40"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42"/>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1"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17" name="Oval 5"/>
          <p:cNvSpPr>
            <a:spLocks noChangeArrowheads="1"/>
          </p:cNvSpPr>
          <p:nvPr/>
        </p:nvSpPr>
        <p:spPr bwMode="auto">
          <a:xfrm>
            <a:off x="4205289"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sz="1800">
              <a:solidFill>
                <a:srgbClr val="FFFFCC"/>
              </a:solidFill>
              <a:latin typeface="Times New Roman" charset="0"/>
            </a:endParaRPr>
          </a:p>
        </p:txBody>
      </p:sp>
      <p:sp>
        <p:nvSpPr>
          <p:cNvPr id="13318" name="Freeform 6"/>
          <p:cNvSpPr>
            <a:spLocks/>
          </p:cNvSpPr>
          <p:nvPr/>
        </p:nvSpPr>
        <p:spPr bwMode="auto">
          <a:xfrm>
            <a:off x="3586165"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19" name="Freeform 7"/>
          <p:cNvSpPr>
            <a:spLocks/>
          </p:cNvSpPr>
          <p:nvPr/>
        </p:nvSpPr>
        <p:spPr bwMode="auto">
          <a:xfrm>
            <a:off x="3586165"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21" name="Freeform 9"/>
          <p:cNvSpPr>
            <a:spLocks/>
          </p:cNvSpPr>
          <p:nvPr/>
        </p:nvSpPr>
        <p:spPr bwMode="auto">
          <a:xfrm>
            <a:off x="4868865"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22" name="Freeform 10"/>
          <p:cNvSpPr>
            <a:spLocks/>
          </p:cNvSpPr>
          <p:nvPr/>
        </p:nvSpPr>
        <p:spPr bwMode="auto">
          <a:xfrm>
            <a:off x="3605215" y="19054"/>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23" name="Freeform 11"/>
          <p:cNvSpPr>
            <a:spLocks/>
          </p:cNvSpPr>
          <p:nvPr/>
        </p:nvSpPr>
        <p:spPr bwMode="auto">
          <a:xfrm>
            <a:off x="4191001"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nvGrpSpPr>
          <p:cNvPr id="13324" name="Group 12"/>
          <p:cNvGrpSpPr>
            <a:grpSpLocks/>
          </p:cNvGrpSpPr>
          <p:nvPr/>
        </p:nvGrpSpPr>
        <p:grpSpPr bwMode="auto">
          <a:xfrm>
            <a:off x="63502"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grpSp>
        <p:nvGrpSpPr>
          <p:cNvPr id="13325" name="Group 18"/>
          <p:cNvGrpSpPr>
            <a:grpSpLocks/>
          </p:cNvGrpSpPr>
          <p:nvPr/>
        </p:nvGrpSpPr>
        <p:grpSpPr bwMode="auto">
          <a:xfrm>
            <a:off x="5646739"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9225858"/>
      </p:ext>
    </p:extLst>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latin typeface="Times New Roman" charset="0"/>
        </a:defRPr>
      </a:lvl6pPr>
      <a:lvl7pPr marL="914377" algn="ctr" rtl="0" fontAlgn="base">
        <a:spcBef>
          <a:spcPct val="0"/>
        </a:spcBef>
        <a:spcAft>
          <a:spcPct val="0"/>
        </a:spcAft>
        <a:defRPr sz="4400">
          <a:solidFill>
            <a:schemeClr val="tx2"/>
          </a:solidFill>
          <a:latin typeface="Times New Roman" charset="0"/>
        </a:defRPr>
      </a:lvl7pPr>
      <a:lvl8pPr marL="1371566" algn="ctr" rtl="0" fontAlgn="base">
        <a:spcBef>
          <a:spcPct val="0"/>
        </a:spcBef>
        <a:spcAft>
          <a:spcPct val="0"/>
        </a:spcAft>
        <a:defRPr sz="4400">
          <a:solidFill>
            <a:schemeClr val="tx2"/>
          </a:solidFill>
          <a:latin typeface="Times New Roman" charset="0"/>
        </a:defRPr>
      </a:lvl8pPr>
      <a:lvl9pPr marL="1828754" algn="ctr" rtl="0" fontAlgn="base">
        <a:spcBef>
          <a:spcPct val="0"/>
        </a:spcBef>
        <a:spcAft>
          <a:spcPct val="0"/>
        </a:spcAft>
        <a:defRPr sz="4400">
          <a:solidFill>
            <a:schemeClr val="tx2"/>
          </a:solidFill>
          <a:latin typeface="Times New Roman" charset="0"/>
        </a:defRPr>
      </a:lvl9pPr>
    </p:titleStyle>
    <p:bodyStyle>
      <a:lvl1pPr marL="342891" indent="-342891"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932" indent="-28574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2971" indent="-228594"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600160" indent="-228594"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7349" indent="-228594"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4537"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726"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8914"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103"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40"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42"/>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1"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3" name="Oval 5"/>
          <p:cNvSpPr>
            <a:spLocks noChangeArrowheads="1"/>
          </p:cNvSpPr>
          <p:nvPr/>
        </p:nvSpPr>
        <p:spPr bwMode="auto">
          <a:xfrm>
            <a:off x="4205289"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endParaRPr kumimoji="1" lang="en-US" sz="1800">
              <a:solidFill>
                <a:srgbClr val="FFFFCC"/>
              </a:solidFill>
              <a:latin typeface="Times New Roman" charset="0"/>
            </a:endParaRPr>
          </a:p>
        </p:txBody>
      </p:sp>
      <p:sp>
        <p:nvSpPr>
          <p:cNvPr id="124934" name="Freeform 6"/>
          <p:cNvSpPr>
            <a:spLocks/>
          </p:cNvSpPr>
          <p:nvPr/>
        </p:nvSpPr>
        <p:spPr bwMode="auto">
          <a:xfrm>
            <a:off x="3586165"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5" name="Freeform 7"/>
          <p:cNvSpPr>
            <a:spLocks/>
          </p:cNvSpPr>
          <p:nvPr/>
        </p:nvSpPr>
        <p:spPr bwMode="auto">
          <a:xfrm>
            <a:off x="3586165"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7" name="Freeform 9"/>
          <p:cNvSpPr>
            <a:spLocks/>
          </p:cNvSpPr>
          <p:nvPr/>
        </p:nvSpPr>
        <p:spPr bwMode="auto">
          <a:xfrm>
            <a:off x="4868865"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8" name="Freeform 10"/>
          <p:cNvSpPr>
            <a:spLocks/>
          </p:cNvSpPr>
          <p:nvPr/>
        </p:nvSpPr>
        <p:spPr bwMode="auto">
          <a:xfrm>
            <a:off x="3605215" y="19054"/>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39" name="Freeform 11"/>
          <p:cNvSpPr>
            <a:spLocks/>
          </p:cNvSpPr>
          <p:nvPr/>
        </p:nvSpPr>
        <p:spPr bwMode="auto">
          <a:xfrm>
            <a:off x="4191001"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grpSp>
        <p:nvGrpSpPr>
          <p:cNvPr id="124940" name="Group 12"/>
          <p:cNvGrpSpPr>
            <a:grpSpLocks/>
          </p:cNvGrpSpPr>
          <p:nvPr/>
        </p:nvGrpSpPr>
        <p:grpSpPr bwMode="auto">
          <a:xfrm>
            <a:off x="63502"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grpSp>
      <p:grpSp>
        <p:nvGrpSpPr>
          <p:cNvPr id="124941" name="Group 18"/>
          <p:cNvGrpSpPr>
            <a:grpSpLocks/>
          </p:cNvGrpSpPr>
          <p:nvPr/>
        </p:nvGrpSpPr>
        <p:grpSpPr bwMode="auto">
          <a:xfrm>
            <a:off x="5646739"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1" hangingPunct="1"/>
              <a:endParaRPr lang="en-US" sz="1800">
                <a:solidFill>
                  <a:srgbClr val="FFFFCC"/>
                </a:solidFill>
                <a:latin typeface="Times New Roman"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defRPr>
            </a:lvl1pPr>
          </a:lstStyle>
          <a:p>
            <a:pPr eaLnBrk="1" hangingPunct="1">
              <a:defRPr/>
            </a:pPr>
            <a:fld id="{36C23D01-61D0-FA44-97A4-122099C96E89}"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410847908"/>
      </p:ext>
    </p:extLst>
  </p:cSld>
  <p:clrMap bg1="dk2" tx1="lt1" bg2="dk1" tx2="lt2" accent1="accent1" accent2="accent2" accent3="accent3" accent4="accent4" accent5="accent5" accent6="accent6" hlink="hlink" folHlink="folHlink"/>
  <p:sldLayoutIdLst>
    <p:sldLayoutId id="214748419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189" algn="ctr" rtl="0" fontAlgn="base">
        <a:spcBef>
          <a:spcPct val="0"/>
        </a:spcBef>
        <a:spcAft>
          <a:spcPct val="0"/>
        </a:spcAft>
        <a:defRPr sz="4400">
          <a:solidFill>
            <a:schemeClr val="tx2"/>
          </a:solidFill>
          <a:latin typeface="Times New Roman" charset="0"/>
        </a:defRPr>
      </a:lvl6pPr>
      <a:lvl7pPr marL="914377" algn="ctr" rtl="0" fontAlgn="base">
        <a:spcBef>
          <a:spcPct val="0"/>
        </a:spcBef>
        <a:spcAft>
          <a:spcPct val="0"/>
        </a:spcAft>
        <a:defRPr sz="4400">
          <a:solidFill>
            <a:schemeClr val="tx2"/>
          </a:solidFill>
          <a:latin typeface="Times New Roman" charset="0"/>
        </a:defRPr>
      </a:lvl7pPr>
      <a:lvl8pPr marL="1371566" algn="ctr" rtl="0" fontAlgn="base">
        <a:spcBef>
          <a:spcPct val="0"/>
        </a:spcBef>
        <a:spcAft>
          <a:spcPct val="0"/>
        </a:spcAft>
        <a:defRPr sz="4400">
          <a:solidFill>
            <a:schemeClr val="tx2"/>
          </a:solidFill>
          <a:latin typeface="Times New Roman" charset="0"/>
        </a:defRPr>
      </a:lvl8pPr>
      <a:lvl9pPr marL="1828754" algn="ctr" rtl="0" fontAlgn="base">
        <a:spcBef>
          <a:spcPct val="0"/>
        </a:spcBef>
        <a:spcAft>
          <a:spcPct val="0"/>
        </a:spcAft>
        <a:defRPr sz="4400">
          <a:solidFill>
            <a:schemeClr val="tx2"/>
          </a:solidFill>
          <a:latin typeface="Times New Roman" charset="0"/>
        </a:defRPr>
      </a:lvl9pPr>
    </p:titleStyle>
    <p:bodyStyle>
      <a:lvl1pPr marL="342891" indent="-342891"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2932" indent="-285744"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2971" indent="-228594"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600160" indent="-228594"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7349" indent="-228594"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4537"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726"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8914"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103" indent="-228594"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418032"/>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Char char="–"/>
        <a:defRPr sz="2800">
          <a:solidFill>
            <a:srgbClr val="FFFFFF"/>
          </a:solidFill>
          <a:latin typeface="+mn-lt"/>
          <a:ea typeface="ＭＳ Ｐゴシック" charset="-128"/>
        </a:defRPr>
      </a:lvl2pPr>
      <a:lvl3pPr marL="1142971" indent="-228594" algn="l" rtl="0" eaLnBrk="0" fontAlgn="base" hangingPunct="0">
        <a:spcBef>
          <a:spcPct val="20000"/>
        </a:spcBef>
        <a:spcAft>
          <a:spcPct val="0"/>
        </a:spcAft>
        <a:buChar char="•"/>
        <a:defRPr sz="2400">
          <a:solidFill>
            <a:srgbClr val="FFFFFF"/>
          </a:solidFill>
          <a:latin typeface="+mn-lt"/>
          <a:ea typeface="ＭＳ Ｐゴシック" charset="-128"/>
        </a:defRPr>
      </a:lvl3pPr>
      <a:lvl4pPr marL="1600160" indent="-228594" algn="l" rtl="0" eaLnBrk="0" fontAlgn="base" hangingPunct="0">
        <a:spcBef>
          <a:spcPct val="20000"/>
        </a:spcBef>
        <a:spcAft>
          <a:spcPct val="0"/>
        </a:spcAft>
        <a:buChar char="–"/>
        <a:defRPr sz="2000">
          <a:solidFill>
            <a:srgbClr val="FFFFFF"/>
          </a:solidFill>
          <a:latin typeface="+mn-lt"/>
          <a:ea typeface="ＭＳ Ｐゴシック" charset="-128"/>
        </a:defRPr>
      </a:lvl4pPr>
      <a:lvl5pPr marL="2057349" indent="-228594" algn="l" rtl="0" eaLnBrk="0" fontAlgn="base" hangingPunct="0">
        <a:spcBef>
          <a:spcPct val="20000"/>
        </a:spcBef>
        <a:spcAft>
          <a:spcPct val="0"/>
        </a:spcAft>
        <a:buChar char="»"/>
        <a:defRPr sz="2000">
          <a:solidFill>
            <a:srgbClr val="FFFFFF"/>
          </a:solidFill>
          <a:latin typeface="+mn-lt"/>
          <a:ea typeface="ＭＳ Ｐゴシック" charset="-128"/>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16896"/>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27613136"/>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914377" rtl="0" eaLnBrk="1" latinLnBrk="0" hangingPunct="1">
        <a:spcBef>
          <a:spcPct val="0"/>
        </a:spcBef>
        <a:buNone/>
        <a:defRPr sz="4400" kern="1200">
          <a:solidFill>
            <a:srgbClr val="FFFFFF"/>
          </a:solidFill>
          <a:latin typeface="Arial"/>
          <a:ea typeface="+mj-ea"/>
          <a:cs typeface="Arial"/>
        </a:defRPr>
      </a:lvl1pPr>
    </p:titleStyle>
    <p:bodyStyle>
      <a:lvl1pPr marL="342891" indent="-342891" algn="l" defTabSz="914377"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32" indent="-285744" algn="l" defTabSz="914377"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971" indent="-228594" algn="l" defTabSz="914377"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160" indent="-228594" algn="l" defTabSz="914377"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349" indent="-228594" algn="l" defTabSz="914377"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5" y="381000"/>
            <a:ext cx="828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23/8/17</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90" y="1828800"/>
            <a:ext cx="8118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188799"/>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189" algn="l" rtl="0" fontAlgn="base">
        <a:lnSpc>
          <a:spcPct val="90000"/>
        </a:lnSpc>
        <a:spcBef>
          <a:spcPct val="20000"/>
        </a:spcBef>
        <a:spcAft>
          <a:spcPct val="0"/>
        </a:spcAft>
        <a:defRPr sz="4400" b="1">
          <a:solidFill>
            <a:schemeClr val="tx2"/>
          </a:solidFill>
          <a:latin typeface="Times New Roman" pitchFamily="-112" charset="0"/>
        </a:defRPr>
      </a:lvl6pPr>
      <a:lvl7pPr marL="914377" algn="l" rtl="0" fontAlgn="base">
        <a:lnSpc>
          <a:spcPct val="90000"/>
        </a:lnSpc>
        <a:spcBef>
          <a:spcPct val="20000"/>
        </a:spcBef>
        <a:spcAft>
          <a:spcPct val="0"/>
        </a:spcAft>
        <a:defRPr sz="4400" b="1">
          <a:solidFill>
            <a:schemeClr val="tx2"/>
          </a:solidFill>
          <a:latin typeface="Times New Roman" pitchFamily="-112" charset="0"/>
        </a:defRPr>
      </a:lvl7pPr>
      <a:lvl8pPr marL="1371566" algn="l" rtl="0" fontAlgn="base">
        <a:lnSpc>
          <a:spcPct val="90000"/>
        </a:lnSpc>
        <a:spcBef>
          <a:spcPct val="20000"/>
        </a:spcBef>
        <a:spcAft>
          <a:spcPct val="0"/>
        </a:spcAft>
        <a:defRPr sz="4400" b="1">
          <a:solidFill>
            <a:schemeClr val="tx2"/>
          </a:solidFill>
          <a:latin typeface="Times New Roman" pitchFamily="-112" charset="0"/>
        </a:defRPr>
      </a:lvl8pPr>
      <a:lvl9pPr marL="1828754"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891" indent="-342891"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32" indent="-285744"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2971" indent="-228594"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160" indent="-228594"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349" indent="-228594"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537" indent="-228594"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726" indent="-228594"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8914" indent="-228594"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103" indent="-228594"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682627"/>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189" algn="ctr" rtl="0" fontAlgn="base">
        <a:spcBef>
          <a:spcPct val="0"/>
        </a:spcBef>
        <a:spcAft>
          <a:spcPct val="0"/>
        </a:spcAft>
        <a:defRPr sz="4400">
          <a:solidFill>
            <a:schemeClr val="tx2"/>
          </a:solidFill>
          <a:latin typeface="Arial" pitchFamily="-112" charset="0"/>
        </a:defRPr>
      </a:lvl6pPr>
      <a:lvl7pPr marL="914377" algn="ctr" rtl="0" fontAlgn="base">
        <a:spcBef>
          <a:spcPct val="0"/>
        </a:spcBef>
        <a:spcAft>
          <a:spcPct val="0"/>
        </a:spcAft>
        <a:defRPr sz="4400">
          <a:solidFill>
            <a:schemeClr val="tx2"/>
          </a:solidFill>
          <a:latin typeface="Arial" pitchFamily="-112" charset="0"/>
        </a:defRPr>
      </a:lvl7pPr>
      <a:lvl8pPr marL="1371566" algn="ctr" rtl="0" fontAlgn="base">
        <a:spcBef>
          <a:spcPct val="0"/>
        </a:spcBef>
        <a:spcAft>
          <a:spcPct val="0"/>
        </a:spcAft>
        <a:defRPr sz="4400">
          <a:solidFill>
            <a:schemeClr val="tx2"/>
          </a:solidFill>
          <a:latin typeface="Arial" pitchFamily="-112" charset="0"/>
        </a:defRPr>
      </a:lvl8pPr>
      <a:lvl9pPr marL="1828754" algn="ctr" rtl="0" fontAlgn="base">
        <a:spcBef>
          <a:spcPct val="0"/>
        </a:spcBef>
        <a:spcAft>
          <a:spcPct val="0"/>
        </a:spcAft>
        <a:defRPr sz="4400">
          <a:solidFill>
            <a:schemeClr val="tx2"/>
          </a:solidFill>
          <a:latin typeface="Arial" pitchFamily="-112" charset="0"/>
        </a:defRPr>
      </a:lvl9pPr>
    </p:titleStyle>
    <p:bodyStyle>
      <a:lvl1pPr marL="342891" indent="-342891"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32" indent="-285744"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971" indent="-228594"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160"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349"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12"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12"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12"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fontAlgn="base" hangingPunct="0">
              <a:spcBef>
                <a:spcPct val="0"/>
              </a:spcBef>
              <a:spcAft>
                <a:spcPct val="0"/>
              </a:spcAft>
              <a:defRPr/>
            </a:pPr>
            <a:fld id="{8683164C-4DFD-D548-8730-597F2ADC5E3C}" type="slidenum">
              <a:rPr lang="en-US">
                <a:ea typeface="ＭＳ Ｐゴシック" charset="0"/>
              </a:rPr>
              <a:pPr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124264978"/>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189" algn="ctr" rtl="0" fontAlgn="base">
        <a:spcBef>
          <a:spcPct val="0"/>
        </a:spcBef>
        <a:spcAft>
          <a:spcPct val="0"/>
        </a:spcAft>
        <a:defRPr sz="4400">
          <a:solidFill>
            <a:schemeClr val="tx2"/>
          </a:solidFill>
          <a:latin typeface="Arial Black" pitchFamily="-105" charset="0"/>
        </a:defRPr>
      </a:lvl6pPr>
      <a:lvl7pPr marL="914377" algn="ctr" rtl="0" fontAlgn="base">
        <a:spcBef>
          <a:spcPct val="0"/>
        </a:spcBef>
        <a:spcAft>
          <a:spcPct val="0"/>
        </a:spcAft>
        <a:defRPr sz="4400">
          <a:solidFill>
            <a:schemeClr val="tx2"/>
          </a:solidFill>
          <a:latin typeface="Arial Black" pitchFamily="-105" charset="0"/>
        </a:defRPr>
      </a:lvl7pPr>
      <a:lvl8pPr marL="1371566" algn="ctr" rtl="0" fontAlgn="base">
        <a:spcBef>
          <a:spcPct val="0"/>
        </a:spcBef>
        <a:spcAft>
          <a:spcPct val="0"/>
        </a:spcAft>
        <a:defRPr sz="4400">
          <a:solidFill>
            <a:schemeClr val="tx2"/>
          </a:solidFill>
          <a:latin typeface="Arial Black" pitchFamily="-105" charset="0"/>
        </a:defRPr>
      </a:lvl8pPr>
      <a:lvl9pPr marL="1828754" algn="ctr" rtl="0" fontAlgn="base">
        <a:spcBef>
          <a:spcPct val="0"/>
        </a:spcBef>
        <a:spcAft>
          <a:spcPct val="0"/>
        </a:spcAft>
        <a:defRPr sz="4400">
          <a:solidFill>
            <a:schemeClr val="tx2"/>
          </a:solidFill>
          <a:latin typeface="Arial Black" pitchFamily="-105" charset="0"/>
        </a:defRPr>
      </a:lvl9pPr>
    </p:titleStyle>
    <p:bodyStyle>
      <a:lvl1pPr marL="342891" indent="-342891"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32" indent="-285744"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2971" indent="-228594"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160" indent="-228594"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349" indent="-228594"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537" indent="-228594" algn="l" rtl="0" fontAlgn="base">
        <a:spcBef>
          <a:spcPct val="20000"/>
        </a:spcBef>
        <a:spcAft>
          <a:spcPct val="0"/>
        </a:spcAft>
        <a:buChar char="»"/>
        <a:defRPr sz="2000">
          <a:solidFill>
            <a:schemeClr val="tx1"/>
          </a:solidFill>
          <a:latin typeface="+mn-lt"/>
          <a:ea typeface="ＭＳ Ｐゴシック" pitchFamily="-105"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5"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5"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819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cs typeface="Arial" charset="0"/>
              </a:defRPr>
            </a:lvl1pPr>
          </a:lstStyle>
          <a:p>
            <a:pPr>
              <a:defRPr/>
            </a:pPr>
            <a:fld id="{BDBF2840-64EA-524C-B48F-861645319159}" type="datetimeFigureOut">
              <a:rPr lang="en-US"/>
              <a:pPr>
                <a:defRPr/>
              </a:pPr>
              <a:t>23/8/17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ea typeface="MS PGothic" pitchFamily="34" charset="-128"/>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cs typeface="Arial" charset="0"/>
              </a:defRPr>
            </a:lvl1pPr>
          </a:lstStyle>
          <a:p>
            <a:pPr>
              <a:defRPr/>
            </a:pPr>
            <a:fld id="{804F193C-301F-6A4A-81CA-2C8017643C90}" type="slidenum">
              <a:rPr lang="en-US"/>
              <a:pPr>
                <a:defRPr/>
              </a:pPr>
              <a:t>‹#›</a:t>
            </a:fld>
            <a:endParaRPr lang="en-US"/>
          </a:p>
        </p:txBody>
      </p:sp>
    </p:spTree>
    <p:extLst>
      <p:ext uri="{BB962C8B-B14F-4D97-AF65-F5344CB8AC3E}">
        <p14:creationId xmlns:p14="http://schemas.microsoft.com/office/powerpoint/2010/main" val="3143818894"/>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S PGothic" charset="0"/>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938213"/>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C791BC13-1519-A946-9BC2-704FB3B1B74A}" type="datetimeFigureOut">
              <a:rPr lang="en-US"/>
              <a:pPr>
                <a:defRPr/>
              </a:pPr>
              <a:t>23/8/17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pitchFamily="34" charset="-128"/>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1A12D7BF-6A88-9F44-9519-E910C912A260}" type="slidenum">
              <a:rPr lang="en-US"/>
              <a:pPr>
                <a:defRPr/>
              </a:pPr>
              <a:t>‹#›</a:t>
            </a:fld>
            <a:endParaRPr lang="en-US"/>
          </a:p>
        </p:txBody>
      </p:sp>
    </p:spTree>
    <p:extLst>
      <p:ext uri="{BB962C8B-B14F-4D97-AF65-F5344CB8AC3E}">
        <p14:creationId xmlns:p14="http://schemas.microsoft.com/office/powerpoint/2010/main" val="8205995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MS PGothic" pitchFamily="34" charset="-128"/>
          <a:cs typeface="Arial"/>
        </a:defRPr>
      </a:lvl1pPr>
      <a:lvl2pPr algn="ctr" defTabSz="457200" rtl="0" eaLnBrk="0" fontAlgn="base" hangingPunct="0">
        <a:spcBef>
          <a:spcPct val="0"/>
        </a:spcBef>
        <a:spcAft>
          <a:spcPct val="0"/>
        </a:spcAft>
        <a:defRPr sz="3600" b="1">
          <a:solidFill>
            <a:srgbClr val="FFFFFF"/>
          </a:solidFill>
          <a:latin typeface="Arial" charset="0"/>
          <a:ea typeface="MS PGothic" pitchFamily="34" charset="-128"/>
          <a:cs typeface="Arial" pitchFamily="34" charset="0"/>
        </a:defRPr>
      </a:lvl2pPr>
      <a:lvl3pPr algn="ctr" defTabSz="457200" rtl="0" eaLnBrk="0" fontAlgn="base" hangingPunct="0">
        <a:spcBef>
          <a:spcPct val="0"/>
        </a:spcBef>
        <a:spcAft>
          <a:spcPct val="0"/>
        </a:spcAft>
        <a:defRPr sz="3600" b="1">
          <a:solidFill>
            <a:srgbClr val="FFFFFF"/>
          </a:solidFill>
          <a:latin typeface="Arial" charset="0"/>
          <a:ea typeface="MS PGothic" pitchFamily="34" charset="-128"/>
          <a:cs typeface="Arial" pitchFamily="34" charset="0"/>
        </a:defRPr>
      </a:lvl3pPr>
      <a:lvl4pPr algn="ctr" defTabSz="457200" rtl="0" eaLnBrk="0" fontAlgn="base" hangingPunct="0">
        <a:spcBef>
          <a:spcPct val="0"/>
        </a:spcBef>
        <a:spcAft>
          <a:spcPct val="0"/>
        </a:spcAft>
        <a:defRPr sz="3600" b="1">
          <a:solidFill>
            <a:srgbClr val="FFFFFF"/>
          </a:solidFill>
          <a:latin typeface="Arial" charset="0"/>
          <a:ea typeface="MS PGothic" pitchFamily="34" charset="-128"/>
          <a:cs typeface="Arial" pitchFamily="34" charset="0"/>
        </a:defRPr>
      </a:lvl4pPr>
      <a:lvl5pPr algn="ctr" defTabSz="457200" rtl="0" eaLnBrk="0" fontAlgn="base" hangingPunct="0">
        <a:spcBef>
          <a:spcPct val="0"/>
        </a:spcBef>
        <a:spcAft>
          <a:spcPct val="0"/>
        </a:spcAft>
        <a:defRPr sz="3600" b="1">
          <a:solidFill>
            <a:srgbClr val="FFFFFF"/>
          </a:solidFill>
          <a:latin typeface="Arial" charset="0"/>
          <a:ea typeface="MS PGothic" pitchFamily="34"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charset="0"/>
        <a:buChar char="–"/>
        <a:defRPr sz="2800" b="1"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charset="0"/>
        <a:buChar char="•"/>
        <a:defRPr sz="2400" b="1"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charset="0"/>
        <a:buChar char="–"/>
        <a:defRPr sz="2000" b="1"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charset="0"/>
        <a:buChar char="»"/>
        <a:defRPr sz="2000" b="1"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6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6D90188-BE3D-CB46-B491-B3FCCF6EC2F5}" type="datetimeFigureOut">
              <a:rPr lang="en-US"/>
              <a:pPr>
                <a:defRPr/>
              </a:pPr>
              <a:t>23/8/17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S PGothic" pitchFamily="34" charset="-128"/>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A288DE0F-F220-4B43-BB6B-1BDD69FFBA64}" type="slidenum">
              <a:rPr lang="en-US"/>
              <a:pPr>
                <a:defRPr/>
              </a:pPr>
              <a:t>‹#›</a:t>
            </a:fld>
            <a:endParaRPr lang="en-US"/>
          </a:p>
        </p:txBody>
      </p:sp>
    </p:spTree>
    <p:extLst>
      <p:ext uri="{BB962C8B-B14F-4D97-AF65-F5344CB8AC3E}">
        <p14:creationId xmlns:p14="http://schemas.microsoft.com/office/powerpoint/2010/main" val="1496958822"/>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fontAlgn="base">
              <a:spcBef>
                <a:spcPct val="0"/>
              </a:spcBef>
              <a:spcAft>
                <a:spcPct val="0"/>
              </a:spcAft>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fontAlgn="base">
              <a:spcBef>
                <a:spcPct val="0"/>
              </a:spcBef>
              <a:spcAft>
                <a:spcPct val="0"/>
              </a:spcAft>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cs typeface="ＭＳ Ｐゴシック"/>
              </a:defRPr>
            </a:lvl1pPr>
          </a:lstStyle>
          <a:p>
            <a:pPr fontAlgn="base">
              <a:spcBef>
                <a:spcPct val="0"/>
              </a:spcBef>
              <a:spcAft>
                <a:spcPct val="0"/>
              </a:spcAft>
              <a:defRPr/>
            </a:pPr>
            <a:fld id="{CAC76AA3-15E7-F645-9018-54D34F6E270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48498604"/>
      </p:ext>
    </p:extLst>
  </p:cSld>
  <p:clrMap bg1="dk2" tx1="lt1" bg2="dk1" tx2="lt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fontAlgn="base">
              <a:spcBef>
                <a:spcPct val="0"/>
              </a:spcBef>
              <a:spcAft>
                <a:spcPct val="0"/>
              </a:spcAft>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fontAlgn="base">
              <a:spcBef>
                <a:spcPct val="0"/>
              </a:spcBef>
              <a:spcAft>
                <a:spcPct val="0"/>
              </a:spcAft>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fontAlgn="base">
              <a:spcBef>
                <a:spcPct val="0"/>
              </a:spcBef>
              <a:spcAft>
                <a:spcPct val="0"/>
              </a:spcAft>
              <a:defRPr/>
            </a:pPr>
            <a:fld id="{4CA48BD1-6236-4048-AB1A-871C8BA8D260}"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47504971"/>
      </p:ext>
    </p:extLst>
  </p:cSld>
  <p:clrMap bg1="dk2" tx1="lt1" bg2="dk1" tx2="lt2" accent1="accent1" accent2="accent2" accent3="accent3" accent4="accent4" accent5="accent5" accent6="accent6" hlink="hlink" folHlink="folHlink"/>
  <p:sldLayoutIdLst>
    <p:sldLayoutId id="2147484311" r:id="rId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1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FBF0CEBF-CDAA-8E45-97BF-5D85E0FD9A8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85757243"/>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45058"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0"/>
                <a:cs typeface="ＭＳ Ｐゴシック" charset="0"/>
              </a:defRPr>
            </a:lvl1pPr>
          </a:lstStyle>
          <a:p>
            <a:pPr fontAlgn="base">
              <a:spcBef>
                <a:spcPct val="0"/>
              </a:spcBef>
              <a:spcAft>
                <a:spcPct val="0"/>
              </a:spcAft>
              <a:defRPr/>
            </a:pPr>
            <a:endParaRPr lang="en-US">
              <a:latin typeface="Arial" charset="0"/>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0"/>
                <a:cs typeface="ＭＳ Ｐゴシック" charset="0"/>
              </a:defRPr>
            </a:lvl1pPr>
          </a:lstStyle>
          <a:p>
            <a:pPr fontAlgn="base">
              <a:spcBef>
                <a:spcPct val="0"/>
              </a:spcBef>
              <a:spcAft>
                <a:spcPct val="0"/>
              </a:spcAft>
              <a:defRPr/>
            </a:pPr>
            <a:endParaRPr lang="en-US">
              <a:latin typeface="Arial" charset="0"/>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fontAlgn="base">
              <a:spcBef>
                <a:spcPct val="0"/>
              </a:spcBef>
              <a:spcAft>
                <a:spcPct val="0"/>
              </a:spcAft>
              <a:defRPr/>
            </a:pPr>
            <a:fld id="{32E6785D-6E15-0943-A4E4-37220D8D5CB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pic>
        <p:nvPicPr>
          <p:cNvPr id="45063"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330880"/>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ransition xmlns:p14="http://schemas.microsoft.com/office/powerpoint/2010/mai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a:ea typeface="Osaka"/>
                <a:cs typeface="Osaka"/>
              </a:defRPr>
            </a:lvl1pPr>
          </a:lstStyle>
          <a:p>
            <a:pPr eaLnBrk="0" fontAlgn="base" hangingPunct="0">
              <a:spcBef>
                <a:spcPct val="0"/>
              </a:spcBef>
              <a:spcAft>
                <a:spcPct val="0"/>
              </a:spcAft>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a:ea typeface="Osaka"/>
                <a:cs typeface="Osaka"/>
              </a:defRPr>
            </a:lvl1pPr>
          </a:lstStyle>
          <a:p>
            <a:pPr eaLnBrk="0" fontAlgn="base" hangingPunct="0">
              <a:spcBef>
                <a:spcPct val="0"/>
              </a:spcBef>
              <a:spcAft>
                <a:spcPct val="0"/>
              </a:spcAft>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Verdana" charset="0"/>
                <a:ea typeface="Osaka" charset="0"/>
                <a:cs typeface="Osaka" charset="0"/>
              </a:defRPr>
            </a:lvl1pPr>
          </a:lstStyle>
          <a:p>
            <a:pPr eaLnBrk="0" fontAlgn="base" hangingPunct="0">
              <a:spcBef>
                <a:spcPct val="0"/>
              </a:spcBef>
              <a:spcAft>
                <a:spcPct val="0"/>
              </a:spcAft>
              <a:defRPr/>
            </a:pPr>
            <a:fld id="{79D8517D-87BB-9E4A-9ECF-DFD253368273}"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62030113"/>
      </p:ext>
    </p:extLst>
  </p:cSld>
  <p:clrMap bg1="dk2" tx1="lt1" bg2="dk1" tx2="lt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6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61"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716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85CBEDCE-108D-D945-8DC1-659CB2D3ED2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156386907"/>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1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FBF0CEBF-CDAA-8E45-97BF-5D85E0FD9A8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541782510"/>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9"/>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7"/>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96388907"/>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91" indent="-342891"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32" indent="-285744"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71" indent="-228594"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160" indent="-228594"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349" indent="-228594"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537"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726"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914"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103"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152578"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defRPr>
            </a:lvl1pPr>
          </a:lstStyle>
          <a:p>
            <a:pPr fontAlgn="base">
              <a:spcBef>
                <a:spcPct val="0"/>
              </a:spcBef>
              <a:spcAft>
                <a:spcPct val="0"/>
              </a:spcAft>
              <a:defRPr/>
            </a:pPr>
            <a:fld id="{2E9DD73E-B273-FD47-A1CF-586D13B247AB}" type="slidenum">
              <a:rPr lang="en-US">
                <a:ea typeface="ＭＳ Ｐゴシック" charset="0"/>
              </a:rPr>
              <a:pPr fontAlgn="base">
                <a:spcBef>
                  <a:spcPct val="0"/>
                </a:spcBef>
                <a:spcAft>
                  <a:spcPct val="0"/>
                </a:spcAft>
                <a:defRPr/>
              </a:pPr>
              <a:t>‹#›</a:t>
            </a:fld>
            <a:endParaRPr lang="en-US">
              <a:ea typeface="ＭＳ Ｐゴシック" charset="0"/>
            </a:endParaRPr>
          </a:p>
        </p:txBody>
      </p:sp>
      <p:pic>
        <p:nvPicPr>
          <p:cNvPr id="152583"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83876"/>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ransition xmlns:p14="http://schemas.microsoft.com/office/powerpoint/2010/mai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1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FBF0CEBF-CDAA-8E45-97BF-5D85E0FD9A8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3983381280"/>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a typeface="ＭＳ Ｐゴシック" pitchFamily="24" charset="-128"/>
                <a:cs typeface="ＭＳ Ｐゴシック" pitchFamily="24" charset="-128"/>
              </a:defRPr>
            </a:lvl1pPr>
          </a:lstStyle>
          <a:p>
            <a:pPr fontAlgn="base">
              <a:spcBef>
                <a:spcPct val="0"/>
              </a:spcBef>
              <a:spcAft>
                <a:spcPct val="0"/>
              </a:spcAft>
              <a:defRPr/>
            </a:pPr>
            <a:endParaRPr lang="en-US">
              <a:latin typeface="Arial" charset="0"/>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a typeface="ＭＳ Ｐゴシック" pitchFamily="24" charset="-128"/>
                <a:cs typeface="ＭＳ Ｐゴシック" pitchFamily="24" charset="-128"/>
              </a:defRPr>
            </a:lvl1pPr>
          </a:lstStyle>
          <a:p>
            <a:pPr fontAlgn="base">
              <a:spcBef>
                <a:spcPct val="0"/>
              </a:spcBef>
              <a:spcAft>
                <a:spcPct val="0"/>
              </a:spcAft>
              <a:defRPr/>
            </a:pPr>
            <a:endParaRPr lang="en-US">
              <a:latin typeface="Arial" charset="0"/>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pPr fontAlgn="base">
              <a:spcBef>
                <a:spcPct val="0"/>
              </a:spcBef>
              <a:spcAft>
                <a:spcPct val="0"/>
              </a:spcAft>
              <a:defRPr/>
            </a:pPr>
            <a:fld id="{08C9487B-65E5-C942-8C18-7CCC4A7A258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836510633"/>
      </p:ext>
    </p:extLst>
  </p:cSld>
  <p:clrMap bg1="dk2" tx1="lt1" bg2="dk1" tx2="lt2" accent1="accent1" accent2="accent2" accent3="accent3" accent4="accent4" accent5="accent5" accent6="accent6" hlink="hlink" folHlink="folHlink"/>
  <p:sldLayoutIdLst>
    <p:sldLayoutId id="21474843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1" charset="-128"/>
          <a:cs typeface="ＭＳ Ｐゴシック" pitchFamily="24"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1" charset="-128"/>
          <a:cs typeface="ＭＳ Ｐゴシック" pitchFamily="24"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1" charset="-128"/>
          <a:cs typeface="ＭＳ Ｐゴシック" pitchFamily="24"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1" charset="-128"/>
          <a:cs typeface="ＭＳ Ｐゴシック" pitchFamily="24"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26978" name="Picture 2" descr="Expbann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0"/>
                <a:cs typeface="ＭＳ Ｐゴシック" charset="0"/>
              </a:defRPr>
            </a:lvl1pPr>
          </a:lstStyle>
          <a:p>
            <a:pPr fontAlgn="base">
              <a:spcBef>
                <a:spcPct val="0"/>
              </a:spcBef>
              <a:spcAft>
                <a:spcPct val="0"/>
              </a:spcAft>
              <a:defRPr/>
            </a:pPr>
            <a:endParaRPr lang="en-US">
              <a:latin typeface="Arial" charset="0"/>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0"/>
                <a:cs typeface="ＭＳ Ｐゴシック" charset="0"/>
              </a:defRPr>
            </a:lvl1pPr>
          </a:lstStyle>
          <a:p>
            <a:pPr fontAlgn="base">
              <a:spcBef>
                <a:spcPct val="0"/>
              </a:spcBef>
              <a:spcAft>
                <a:spcPct val="0"/>
              </a:spcAft>
              <a:defRPr/>
            </a:pPr>
            <a:endParaRPr lang="en-US">
              <a:latin typeface="Arial" charset="0"/>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fontAlgn="base">
              <a:spcBef>
                <a:spcPct val="0"/>
              </a:spcBef>
              <a:spcAft>
                <a:spcPct val="0"/>
              </a:spcAft>
              <a:defRPr/>
            </a:pPr>
            <a:fld id="{4D098CD2-2E88-1F42-B0FC-0A5274EFE4B4}"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pic>
        <p:nvPicPr>
          <p:cNvPr id="126983" name="Picture 7" descr="EXPHORS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57183"/>
      </p:ext>
    </p:extLst>
  </p:cSld>
  <p:clrMap bg1="lt1" tx1="dk1" bg2="lt2" tx2="dk2" accent1="accent1" accent2="accent2" accent3="accent3" accent4="accent4" accent5="accent5" accent6="accent6" hlink="hlink" folHlink="folHlink"/>
  <p:sldLayoutIdLst>
    <p:sldLayoutId id="2147484399" r:id="rId1"/>
  </p:sldLayoutIdLst>
  <p:transition xmlns:p14="http://schemas.microsoft.com/office/powerpoint/2010/mai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A5072FB8-E452-BA4B-8843-221916BF6BDF}"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395610204"/>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fontAlgn="base">
              <a:spcBef>
                <a:spcPct val="0"/>
              </a:spcBef>
              <a:spcAft>
                <a:spcPct val="0"/>
              </a:spcAft>
              <a:defRPr/>
            </a:pPr>
            <a:endParaRPr lang="en-GB">
              <a:latin typeface="Arial" charset="0"/>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fontAlgn="base">
              <a:spcBef>
                <a:spcPct val="0"/>
              </a:spcBef>
              <a:spcAft>
                <a:spcPct val="0"/>
              </a:spcAft>
              <a:defRPr/>
            </a:pPr>
            <a:endParaRPr lang="en-GB">
              <a:latin typeface="Arial" charset="0"/>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fontAlgn="base">
              <a:spcBef>
                <a:spcPct val="0"/>
              </a:spcBef>
              <a:spcAft>
                <a:spcPct val="0"/>
              </a:spcAft>
              <a:defRPr/>
            </a:pPr>
            <a:fld id="{0605BC77-8975-8247-A572-FFD2224093E2}" type="slidenum">
              <a:rPr lang="en-GB">
                <a:latin typeface="Arial" charset="0"/>
                <a:ea typeface="ＭＳ Ｐゴシック" charset="0"/>
              </a:rPr>
              <a:pPr fontAlgn="base">
                <a:spcBef>
                  <a:spcPct val="0"/>
                </a:spcBef>
                <a:spcAft>
                  <a:spcPct val="0"/>
                </a:spcAft>
                <a:defRPr/>
              </a:pPr>
              <a:t>‹#›</a:t>
            </a:fld>
            <a:endParaRPr lang="en-GB">
              <a:latin typeface="Arial" charset="0"/>
              <a:ea typeface="ＭＳ Ｐゴシック" charset="0"/>
            </a:endParaRPr>
          </a:p>
        </p:txBody>
      </p:sp>
    </p:spTree>
    <p:extLst>
      <p:ext uri="{BB962C8B-B14F-4D97-AF65-F5344CB8AC3E}">
        <p14:creationId xmlns:p14="http://schemas.microsoft.com/office/powerpoint/2010/main" val="1030063548"/>
      </p:ext>
    </p:extLst>
  </p:cSld>
  <p:clrMap bg1="lt1" tx1="dk1" bg2="lt2" tx2="dk2" accent1="accent1" accent2="accent2" accent3="accent3" accent4="accent4" accent5="accent5" accent6="accent6" hlink="hlink" folHlink="folHlink"/>
  <p:sldLayoutIdLst>
    <p:sldLayoutId id="2147484413" r:id="rId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5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6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fontAlgn="base">
              <a:spcBef>
                <a:spcPct val="0"/>
              </a:spcBef>
              <a:spcAft>
                <a:spcPct val="0"/>
              </a:spcAft>
            </a:pPr>
            <a:endParaRPr kumimoji="1" lang="en-US" sz="2400">
              <a:solidFill>
                <a:srgbClr val="000000"/>
              </a:solidFill>
              <a:latin typeface="Arial" charset="0"/>
              <a:ea typeface="ＭＳ Ｐゴシック" charset="0"/>
            </a:endParaRPr>
          </a:p>
        </p:txBody>
      </p:sp>
      <p:sp>
        <p:nvSpPr>
          <p:cNvPr id="177161"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716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85CBEDCE-108D-D945-8DC1-659CB2D3ED2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48384084"/>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ea typeface="ＭＳ Ｐゴシック" charset="-128"/>
                <a:cs typeface="ＭＳ Ｐゴシック" charset="-128"/>
              </a:defRPr>
            </a:lvl1pPr>
          </a:lstStyle>
          <a:p>
            <a:pPr eaLnBrk="0" fontAlgn="base" hangingPunct="0">
              <a:spcBef>
                <a:spcPct val="0"/>
              </a:spcBef>
              <a:spcAft>
                <a:spcPct val="0"/>
              </a:spcAft>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ea typeface="ＭＳ Ｐゴシック" charset="-128"/>
                <a:cs typeface="ＭＳ Ｐゴシック" charset="-128"/>
              </a:defRPr>
            </a:lvl1pPr>
          </a:lstStyle>
          <a:p>
            <a:pPr eaLnBrk="0" fontAlgn="base" hangingPunct="0">
              <a:spcBef>
                <a:spcPct val="0"/>
              </a:spcBef>
              <a:spcAft>
                <a:spcPct val="0"/>
              </a:spcAft>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eaLnBrk="0" fontAlgn="base" hangingPunct="0">
              <a:spcBef>
                <a:spcPct val="0"/>
              </a:spcBef>
              <a:spcAft>
                <a:spcPct val="0"/>
              </a:spcAft>
              <a:defRPr/>
            </a:pPr>
            <a:fld id="{774A55E0-9FC3-B34F-816D-5A230E930BF8}" type="slidenum">
              <a:rPr lang="en-US">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06606197"/>
      </p:ext>
    </p:extLst>
  </p:cSld>
  <p:clrMap bg1="dk2" tx1="lt1" bg2="dk1"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1026"/>
          <p:cNvGrpSpPr>
            <a:grpSpLocks/>
          </p:cNvGrpSpPr>
          <p:nvPr/>
        </p:nvGrpSpPr>
        <p:grpSpPr bwMode="auto">
          <a:xfrm>
            <a:off x="0" y="0"/>
            <a:ext cx="9159875" cy="6870700"/>
            <a:chOff x="0" y="0"/>
            <a:chExt cx="5770" cy="4328"/>
          </a:xfrm>
        </p:grpSpPr>
        <p:sp>
          <p:nvSpPr>
            <p:cNvPr id="148483"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484"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nvGrpSpPr>
            <p:cNvPr id="77835" name="Group 1030"/>
            <p:cNvGrpSpPr>
              <a:grpSpLocks/>
            </p:cNvGrpSpPr>
            <p:nvPr/>
          </p:nvGrpSpPr>
          <p:grpSpPr bwMode="auto">
            <a:xfrm>
              <a:off x="4944" y="1"/>
              <a:ext cx="816" cy="3974"/>
              <a:chOff x="4944" y="1"/>
              <a:chExt cx="816" cy="3974"/>
            </a:xfrm>
          </p:grpSpPr>
          <p:grpSp>
            <p:nvGrpSpPr>
              <p:cNvPr id="77847" name="Group 1031"/>
              <p:cNvGrpSpPr>
                <a:grpSpLocks/>
              </p:cNvGrpSpPr>
              <p:nvPr userDrawn="1"/>
            </p:nvGrpSpPr>
            <p:grpSpPr bwMode="auto">
              <a:xfrm>
                <a:off x="5280" y="1"/>
                <a:ext cx="480" cy="1430"/>
                <a:chOff x="5280" y="1"/>
                <a:chExt cx="480" cy="1430"/>
              </a:xfrm>
            </p:grpSpPr>
            <p:grpSp>
              <p:nvGrpSpPr>
                <p:cNvPr id="77868" name="Group 1032"/>
                <p:cNvGrpSpPr>
                  <a:grpSpLocks/>
                </p:cNvGrpSpPr>
                <p:nvPr userDrawn="1"/>
              </p:nvGrpSpPr>
              <p:grpSpPr bwMode="auto">
                <a:xfrm rot="-5400000">
                  <a:off x="5484" y="0"/>
                  <a:ext cx="174" cy="176"/>
                  <a:chOff x="1657" y="323"/>
                  <a:chExt cx="1691" cy="2560"/>
                </a:xfrm>
              </p:grpSpPr>
              <p:grpSp>
                <p:nvGrpSpPr>
                  <p:cNvPr id="77877" name="Group 1033"/>
                  <p:cNvGrpSpPr>
                    <a:grpSpLocks/>
                  </p:cNvGrpSpPr>
                  <p:nvPr/>
                </p:nvGrpSpPr>
                <p:grpSpPr bwMode="auto">
                  <a:xfrm>
                    <a:off x="1657" y="323"/>
                    <a:ext cx="1691" cy="2560"/>
                    <a:chOff x="1657" y="323"/>
                    <a:chExt cx="1691" cy="2560"/>
                  </a:xfrm>
                </p:grpSpPr>
                <p:sp>
                  <p:nvSpPr>
                    <p:cNvPr id="148490" name="Freeform 1034"/>
                    <p:cNvSpPr>
                      <a:spLocks/>
                    </p:cNvSpPr>
                    <p:nvPr/>
                  </p:nvSpPr>
                  <p:spPr bwMode="auto">
                    <a:xfrm>
                      <a:off x="2211"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1" name="Freeform 1035"/>
                    <p:cNvSpPr>
                      <a:spLocks/>
                    </p:cNvSpPr>
                    <p:nvPr/>
                  </p:nvSpPr>
                  <p:spPr bwMode="auto">
                    <a:xfrm>
                      <a:off x="1735" y="352"/>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sp>
                <p:nvSpPr>
                  <p:cNvPr id="148492" name="Oval 1036"/>
                  <p:cNvSpPr>
                    <a:spLocks noChangeArrowheads="1"/>
                  </p:cNvSpPr>
                  <p:nvPr/>
                </p:nvSpPr>
                <p:spPr bwMode="auto">
                  <a:xfrm>
                    <a:off x="2396" y="1399"/>
                    <a:ext cx="175" cy="247"/>
                  </a:xfrm>
                  <a:prstGeom prst="ellipse">
                    <a:avLst/>
                  </a:prstGeom>
                  <a:solidFill>
                    <a:srgbClr val="E7D6B7"/>
                  </a:soli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3" name="Freeform 1037"/>
                  <p:cNvSpPr>
                    <a:spLocks/>
                  </p:cNvSpPr>
                  <p:nvPr/>
                </p:nvSpPr>
                <p:spPr bwMode="auto">
                  <a:xfrm>
                    <a:off x="2697" y="716"/>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4" name="Freeform 1038"/>
                  <p:cNvSpPr>
                    <a:spLocks/>
                  </p:cNvSpPr>
                  <p:nvPr/>
                </p:nvSpPr>
                <p:spPr bwMode="auto">
                  <a:xfrm>
                    <a:off x="2765"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5" name="Freeform 1039"/>
                  <p:cNvSpPr>
                    <a:spLocks/>
                  </p:cNvSpPr>
                  <p:nvPr/>
                </p:nvSpPr>
                <p:spPr bwMode="auto">
                  <a:xfrm>
                    <a:off x="2512"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6" name="Freeform 1040"/>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7" name="Freeform 1041"/>
                  <p:cNvSpPr>
                    <a:spLocks/>
                  </p:cNvSpPr>
                  <p:nvPr/>
                </p:nvSpPr>
                <p:spPr bwMode="auto">
                  <a:xfrm>
                    <a:off x="2094" y="905"/>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pic>
              <p:nvPicPr>
                <p:cNvPr id="77869" name="Picture 10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0" name="Picture 10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1" name="Picture 10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2" name="Picture 10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3" name="Picture 10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4" name="Picture 104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5" name="Picture 104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6" name="Picture 104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48" name="Group 1050"/>
              <p:cNvGrpSpPr>
                <a:grpSpLocks/>
              </p:cNvGrpSpPr>
              <p:nvPr userDrawn="1"/>
            </p:nvGrpSpPr>
            <p:grpSpPr bwMode="auto">
              <a:xfrm>
                <a:off x="4944" y="1008"/>
                <a:ext cx="522" cy="2967"/>
                <a:chOff x="4944" y="1008"/>
                <a:chExt cx="522" cy="2967"/>
              </a:xfrm>
            </p:grpSpPr>
            <p:pic>
              <p:nvPicPr>
                <p:cNvPr id="77849" name="Picture 105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105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105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105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105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105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105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105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105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106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106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106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106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106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106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106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106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106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106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8526"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a:noFill/>
              <a:round/>
              <a:headEnd/>
              <a:tailEnd/>
            </a:ln>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a:noFill/>
              <a:round/>
              <a:headEnd/>
              <a:tailEnd/>
            </a:ln>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1"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2"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6"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sp>
        <p:nvSpPr>
          <p:cNvPr id="778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fontAlgn="base">
              <a:spcBef>
                <a:spcPct val="0"/>
              </a:spcBef>
              <a:spcAft>
                <a:spcPct val="0"/>
              </a:spcAft>
            </a:pPr>
            <a:endParaRPr lang="en-US">
              <a:solidFill>
                <a:srgbClr val="2F1311"/>
              </a:solidFill>
              <a:ea typeface="ＭＳ Ｐゴシック" charset="0"/>
              <a:cs typeface="ＭＳ Ｐゴシック" charset="0"/>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fontAlgn="base">
              <a:spcBef>
                <a:spcPct val="0"/>
              </a:spcBef>
              <a:spcAft>
                <a:spcPct val="0"/>
              </a:spcAft>
            </a:pPr>
            <a:endParaRPr lang="en-US">
              <a:solidFill>
                <a:srgbClr val="2F1311"/>
              </a:solidFill>
              <a:ea typeface="ＭＳ Ｐゴシック" charset="0"/>
              <a:cs typeface="ＭＳ Ｐゴシック" charset="0"/>
            </a:endParaRPr>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fontAlgn="base">
              <a:spcBef>
                <a:spcPct val="0"/>
              </a:spcBef>
              <a:spcAft>
                <a:spcPct val="0"/>
              </a:spcAft>
            </a:pPr>
            <a:fld id="{75416EF2-427E-8146-BCC3-05B43EBC58EF}" type="slidenum">
              <a:rPr lang="en-US">
                <a:solidFill>
                  <a:srgbClr val="2F1311"/>
                </a:solidFill>
                <a:ea typeface="ＭＳ Ｐゴシック" charset="0"/>
                <a:cs typeface="ＭＳ Ｐゴシック" charset="0"/>
              </a:rPr>
              <a:pPr fontAlgn="base">
                <a:spcBef>
                  <a:spcPct val="0"/>
                </a:spcBef>
                <a:spcAft>
                  <a:spcPct val="0"/>
                </a:spcAft>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84779743"/>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2" y="3902079"/>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7"/>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fontAlgn="base">
              <a:spcBef>
                <a:spcPct val="0"/>
              </a:spcBef>
              <a:spcAft>
                <a:spcPct val="0"/>
              </a:spcAft>
            </a:pPr>
            <a:fld id="{5D917906-2338-6249-97C0-C58375F020F7}" type="slidenum">
              <a:rPr lang="en-US" smtClean="0">
                <a:latin typeface="Arial" charset="0"/>
                <a:ea typeface="MS PGothic" charset="0"/>
                <a:cs typeface="MS PGothic" charset="0"/>
              </a:rPr>
              <a:pPr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038661594"/>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91" indent="-342891"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32" indent="-285744"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971" indent="-228594"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160" indent="-228594"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349" indent="-228594"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537"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726"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914"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103" indent="-228594"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3840854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189" algn="ctr" rtl="0" fontAlgn="base">
        <a:spcBef>
          <a:spcPct val="0"/>
        </a:spcBef>
        <a:spcAft>
          <a:spcPct val="0"/>
        </a:spcAft>
        <a:defRPr sz="4400">
          <a:solidFill>
            <a:schemeClr val="tx2"/>
          </a:solidFill>
          <a:latin typeface="Arial" pitchFamily="-112" charset="0"/>
        </a:defRPr>
      </a:lvl6pPr>
      <a:lvl7pPr marL="914377" algn="ctr" rtl="0" fontAlgn="base">
        <a:spcBef>
          <a:spcPct val="0"/>
        </a:spcBef>
        <a:spcAft>
          <a:spcPct val="0"/>
        </a:spcAft>
        <a:defRPr sz="4400">
          <a:solidFill>
            <a:schemeClr val="tx2"/>
          </a:solidFill>
          <a:latin typeface="Arial" pitchFamily="-112" charset="0"/>
        </a:defRPr>
      </a:lvl7pPr>
      <a:lvl8pPr marL="1371566" algn="ctr" rtl="0" fontAlgn="base">
        <a:spcBef>
          <a:spcPct val="0"/>
        </a:spcBef>
        <a:spcAft>
          <a:spcPct val="0"/>
        </a:spcAft>
        <a:defRPr sz="4400">
          <a:solidFill>
            <a:schemeClr val="tx2"/>
          </a:solidFill>
          <a:latin typeface="Arial" pitchFamily="-112" charset="0"/>
        </a:defRPr>
      </a:lvl8pPr>
      <a:lvl9pPr marL="1828754" algn="ctr" rtl="0" fontAlgn="base">
        <a:spcBef>
          <a:spcPct val="0"/>
        </a:spcBef>
        <a:spcAft>
          <a:spcPct val="0"/>
        </a:spcAft>
        <a:defRPr sz="4400">
          <a:solidFill>
            <a:schemeClr val="tx2"/>
          </a:solidFill>
          <a:latin typeface="Arial" pitchFamily="-112" charset="0"/>
        </a:defRPr>
      </a:lvl9pPr>
    </p:titleStyle>
    <p:bodyStyle>
      <a:lvl1pPr marL="342891" indent="-342891"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32" indent="-285744"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971" indent="-228594"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160"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349" indent="-228594"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12"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12"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12"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69210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8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3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56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75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a:solidFill>
            <a:schemeClr val="tx1"/>
          </a:solidFill>
          <a:latin typeface="+mn-lt"/>
          <a:ea typeface="+mn-ea"/>
          <a:cs typeface="+mn-cs"/>
        </a:defRPr>
      </a:lvl5pPr>
      <a:lvl6pPr marL="2514537" indent="-228594" algn="l" rtl="0" fontAlgn="base">
        <a:spcBef>
          <a:spcPct val="20000"/>
        </a:spcBef>
        <a:spcAft>
          <a:spcPct val="0"/>
        </a:spcAft>
        <a:buChar char="»"/>
        <a:defRPr sz="2000">
          <a:solidFill>
            <a:schemeClr val="tx1"/>
          </a:solidFill>
          <a:latin typeface="+mn-lt"/>
          <a:ea typeface="+mn-ea"/>
          <a:cs typeface="+mn-cs"/>
        </a:defRPr>
      </a:lvl6pPr>
      <a:lvl7pPr marL="2971726" indent="-228594" algn="l" rtl="0" fontAlgn="base">
        <a:spcBef>
          <a:spcPct val="20000"/>
        </a:spcBef>
        <a:spcAft>
          <a:spcPct val="0"/>
        </a:spcAft>
        <a:buChar char="»"/>
        <a:defRPr sz="2000">
          <a:solidFill>
            <a:schemeClr val="tx1"/>
          </a:solidFill>
          <a:latin typeface="+mn-lt"/>
          <a:ea typeface="+mn-ea"/>
          <a:cs typeface="+mn-cs"/>
        </a:defRPr>
      </a:lvl7pPr>
      <a:lvl8pPr marL="3428914" indent="-228594" algn="l" rtl="0" fontAlgn="base">
        <a:spcBef>
          <a:spcPct val="20000"/>
        </a:spcBef>
        <a:spcAft>
          <a:spcPct val="0"/>
        </a:spcAft>
        <a:buChar char="»"/>
        <a:defRPr sz="2000">
          <a:solidFill>
            <a:schemeClr val="tx1"/>
          </a:solidFill>
          <a:latin typeface="+mn-lt"/>
          <a:ea typeface="+mn-ea"/>
          <a:cs typeface="+mn-cs"/>
        </a:defRPr>
      </a:lvl8pPr>
      <a:lvl9pPr marL="3886103" indent="-22859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592685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xmlns:p14="http://schemas.microsoft.com/office/powerpoint/2010/mai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89"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377"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56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754"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b="1">
          <a:solidFill>
            <a:schemeClr val="bg1"/>
          </a:solidFill>
          <a:latin typeface="+mn-lt"/>
          <a:ea typeface="+mn-ea"/>
        </a:defRPr>
      </a:lvl2pPr>
      <a:lvl3pPr marL="1142971" indent="-228594" algn="l" rtl="0" eaLnBrk="0" fontAlgn="base" hangingPunct="0">
        <a:spcBef>
          <a:spcPct val="20000"/>
        </a:spcBef>
        <a:spcAft>
          <a:spcPct val="0"/>
        </a:spcAft>
        <a:buChar char="•"/>
        <a:defRPr sz="2400" b="1">
          <a:solidFill>
            <a:schemeClr val="bg1"/>
          </a:solidFill>
          <a:latin typeface="+mn-lt"/>
          <a:ea typeface="+mn-ea"/>
        </a:defRPr>
      </a:lvl3pPr>
      <a:lvl4pPr marL="1600160" indent="-228594" algn="l" rtl="0" eaLnBrk="0" fontAlgn="base" hangingPunct="0">
        <a:spcBef>
          <a:spcPct val="20000"/>
        </a:spcBef>
        <a:spcAft>
          <a:spcPct val="0"/>
        </a:spcAft>
        <a:buChar char="–"/>
        <a:defRPr sz="2000" b="1">
          <a:solidFill>
            <a:schemeClr val="bg1"/>
          </a:solidFill>
          <a:latin typeface="+mn-lt"/>
          <a:ea typeface="+mn-ea"/>
        </a:defRPr>
      </a:lvl4pPr>
      <a:lvl5pPr marL="2057349" indent="-228594" algn="l" rtl="0" eaLnBrk="0" fontAlgn="base" hangingPunct="0">
        <a:spcBef>
          <a:spcPct val="20000"/>
        </a:spcBef>
        <a:spcAft>
          <a:spcPct val="0"/>
        </a:spcAft>
        <a:buChar char="»"/>
        <a:defRPr sz="2000" b="1">
          <a:solidFill>
            <a:schemeClr val="bg1"/>
          </a:solidFill>
          <a:latin typeface="+mn-lt"/>
          <a:ea typeface="+mn-ea"/>
        </a:defRPr>
      </a:lvl5pPr>
      <a:lvl6pPr marL="2514537" indent="-228594" algn="l" rtl="0" fontAlgn="base">
        <a:spcBef>
          <a:spcPct val="20000"/>
        </a:spcBef>
        <a:spcAft>
          <a:spcPct val="0"/>
        </a:spcAft>
        <a:buChar char="»"/>
        <a:defRPr sz="2000" b="1">
          <a:solidFill>
            <a:schemeClr val="bg1"/>
          </a:solidFill>
          <a:latin typeface="+mn-lt"/>
          <a:ea typeface="+mn-ea"/>
        </a:defRPr>
      </a:lvl6pPr>
      <a:lvl7pPr marL="2971726" indent="-228594" algn="l" rtl="0" fontAlgn="base">
        <a:spcBef>
          <a:spcPct val="20000"/>
        </a:spcBef>
        <a:spcAft>
          <a:spcPct val="0"/>
        </a:spcAft>
        <a:buChar char="»"/>
        <a:defRPr sz="2000" b="1">
          <a:solidFill>
            <a:schemeClr val="bg1"/>
          </a:solidFill>
          <a:latin typeface="+mn-lt"/>
          <a:ea typeface="+mn-ea"/>
        </a:defRPr>
      </a:lvl7pPr>
      <a:lvl8pPr marL="3428914" indent="-228594" algn="l" rtl="0" fontAlgn="base">
        <a:spcBef>
          <a:spcPct val="20000"/>
        </a:spcBef>
        <a:spcAft>
          <a:spcPct val="0"/>
        </a:spcAft>
        <a:buChar char="»"/>
        <a:defRPr sz="2000" b="1">
          <a:solidFill>
            <a:schemeClr val="bg1"/>
          </a:solidFill>
          <a:latin typeface="+mn-lt"/>
          <a:ea typeface="+mn-ea"/>
        </a:defRPr>
      </a:lvl8pPr>
      <a:lvl9pPr marL="3886103" indent="-228594"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xml"/><Relationship Id="rId3" Type="http://schemas.openxmlformats.org/officeDocument/2006/relationships/image" Target="../media/image3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8.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9.xml"/><Relationship Id="rId3" Type="http://schemas.openxmlformats.org/officeDocument/2006/relationships/image" Target="../media/image11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0.xml"/><Relationship Id="rId3"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103.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0.xml"/><Relationship Id="rId2"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1.xml"/><Relationship Id="rId3"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2.xml"/><Relationship Id="rId3"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3.xml"/><Relationship Id="rId3" Type="http://schemas.openxmlformats.org/officeDocument/2006/relationships/image" Target="../media/image12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4.xml"/><Relationship Id="rId3" Type="http://schemas.openxmlformats.org/officeDocument/2006/relationships/image" Target="../media/image12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5.xml"/><Relationship Id="rId3" Type="http://schemas.openxmlformats.org/officeDocument/2006/relationships/image" Target="../media/image1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6.xml"/><Relationship Id="rId3" Type="http://schemas.openxmlformats.org/officeDocument/2006/relationships/image" Target="../media/image11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7.xml"/><Relationship Id="rId3"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8.xml"/><Relationship Id="rId3" Type="http://schemas.openxmlformats.org/officeDocument/2006/relationships/image" Target="../media/image12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9.xml"/><Relationship Id="rId3" Type="http://schemas.openxmlformats.org/officeDocument/2006/relationships/image" Target="../media/image12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0.xml"/><Relationship Id="rId3" Type="http://schemas.openxmlformats.org/officeDocument/2006/relationships/image" Target="../media/image12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1.xml"/><Relationship Id="rId3" Type="http://schemas.openxmlformats.org/officeDocument/2006/relationships/image" Target="../media/image12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2.xml"/><Relationship Id="rId3" Type="http://schemas.openxmlformats.org/officeDocument/2006/relationships/image" Target="../media/image12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3.xml"/><Relationship Id="rId3" Type="http://schemas.openxmlformats.org/officeDocument/2006/relationships/image" Target="../media/image13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4.xml"/><Relationship Id="rId3"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5.xml"/><Relationship Id="rId3" Type="http://schemas.openxmlformats.org/officeDocument/2006/relationships/image" Target="../media/image1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105.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6.xml"/><Relationship Id="rId3" Type="http://schemas.openxmlformats.org/officeDocument/2006/relationships/image" Target="../media/image13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107.xml"/><Relationship Id="rId3" Type="http://schemas.openxmlformats.org/officeDocument/2006/relationships/image" Target="../media/image13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1" Type="http://schemas.openxmlformats.org/officeDocument/2006/relationships/slideLayout" Target="../slideLayouts/slideLayout259.xml"/><Relationship Id="rId2" Type="http://schemas.openxmlformats.org/officeDocument/2006/relationships/notesSlide" Target="../notesSlides/notesSlide108.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269.xml"/><Relationship Id="rId2" Type="http://schemas.openxmlformats.org/officeDocument/2006/relationships/notesSlide" Target="../notesSlides/notesSlide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jpg"/><Relationship Id="rId4" Type="http://schemas.openxmlformats.org/officeDocument/2006/relationships/image" Target="../media/image140.jpg"/><Relationship Id="rId1" Type="http://schemas.openxmlformats.org/officeDocument/2006/relationships/slideLayout" Target="../slideLayouts/slideLayout258.xml"/><Relationship Id="rId2" Type="http://schemas.openxmlformats.org/officeDocument/2006/relationships/notesSlide" Target="../notesSlides/notesSlide1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111.xml"/><Relationship Id="rId3"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1" Type="http://schemas.openxmlformats.org/officeDocument/2006/relationships/slideLayout" Target="../slideLayouts/slideLayout258.xml"/><Relationship Id="rId2" Type="http://schemas.openxmlformats.org/officeDocument/2006/relationships/notesSlide" Target="../notesSlides/notesSlide1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113.xml"/><Relationship Id="rId3" Type="http://schemas.openxmlformats.org/officeDocument/2006/relationships/image" Target="../media/image14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114.xml"/><Relationship Id="rId3" Type="http://schemas.openxmlformats.org/officeDocument/2006/relationships/image" Target="../media/image1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9.xml"/><Relationship Id="rId3" Type="http://schemas.openxmlformats.org/officeDocument/2006/relationships/image" Target="../media/image4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image" Target="../media/image146.png"/></Relationships>
</file>

<file path=ppt/slides/_rels/slide13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88.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emf"/><Relationship Id="rId1" Type="http://schemas.openxmlformats.org/officeDocument/2006/relationships/slideLayout" Target="../slideLayouts/slideLayout14.xml"/><Relationship Id="rId2" Type="http://schemas.openxmlformats.org/officeDocument/2006/relationships/notesSlide" Target="../notesSlides/notesSlide1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4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50.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23.xml"/><Relationship Id="rId2" Type="http://schemas.openxmlformats.org/officeDocument/2006/relationships/notesSlide" Target="../notesSlides/notesSlide117.xml"/><Relationship Id="rId3" Type="http://schemas.openxmlformats.org/officeDocument/2006/relationships/image" Target="../media/image15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118.xml"/><Relationship Id="rId3" Type="http://schemas.openxmlformats.org/officeDocument/2006/relationships/image" Target="../media/image15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119.xml"/><Relationship Id="rId3" Type="http://schemas.openxmlformats.org/officeDocument/2006/relationships/image" Target="../media/image1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120.xml"/><Relationship Id="rId3" Type="http://schemas.openxmlformats.org/officeDocument/2006/relationships/image" Target="../media/image15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121.xml"/><Relationship Id="rId3" Type="http://schemas.openxmlformats.org/officeDocument/2006/relationships/image" Target="../media/image15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8.xml"/><Relationship Id="rId2" Type="http://schemas.openxmlformats.org/officeDocument/2006/relationships/notesSlide" Target="../notesSlides/notesSlide122.xml"/><Relationship Id="rId3" Type="http://schemas.openxmlformats.org/officeDocument/2006/relationships/image" Target="../media/image15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57.jpeg"/><Relationship Id="rId3" Type="http://schemas.openxmlformats.org/officeDocument/2006/relationships/image" Target="../media/image15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59.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45.xml"/><Relationship Id="rId2" Type="http://schemas.openxmlformats.org/officeDocument/2006/relationships/image" Target="../media/image16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45.xml"/><Relationship Id="rId2" Type="http://schemas.openxmlformats.org/officeDocument/2006/relationships/image" Target="../media/image161.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6.xml"/><Relationship Id="rId2" Type="http://schemas.openxmlformats.org/officeDocument/2006/relationships/notesSlide" Target="../notesSlides/notesSlide1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83.jpeg"/><Relationship Id="rId5" Type="http://schemas.openxmlformats.org/officeDocument/2006/relationships/image" Target="../media/image164.jpeg"/><Relationship Id="rId1" Type="http://schemas.openxmlformats.org/officeDocument/2006/relationships/slideLayout" Target="../slideLayouts/slideLayout455.xml"/><Relationship Id="rId2" Type="http://schemas.openxmlformats.org/officeDocument/2006/relationships/image" Target="../media/image16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notesSlide" Target="../notesSlides/notesSlide125.xml"/><Relationship Id="rId3" Type="http://schemas.openxmlformats.org/officeDocument/2006/relationships/image" Target="../media/image16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notesSlide" Target="../notesSlides/notesSlide126.xml"/><Relationship Id="rId3" Type="http://schemas.openxmlformats.org/officeDocument/2006/relationships/image" Target="../media/image166.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67.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68.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6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69.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0.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05.xml"/><Relationship Id="rId2" Type="http://schemas.openxmlformats.org/officeDocument/2006/relationships/notesSlide" Target="../notesSlides/notesSlide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2.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3.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4.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75.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hyperlink" Target="http://www.bigbookmedia.com/" TargetMode="External"/><Relationship Id="rId3" Type="http://schemas.openxmlformats.org/officeDocument/2006/relationships/image" Target="../media/image176.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55.xml"/><Relationship Id="rId2" Type="http://schemas.openxmlformats.org/officeDocument/2006/relationships/image" Target="../media/image117.jpeg"/></Relationships>
</file>

<file path=ppt/slides/_rels/slide16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363.xml"/><Relationship Id="rId2" Type="http://schemas.openxmlformats.org/officeDocument/2006/relationships/image" Target="../media/image177.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27.xml"/><Relationship Id="rId3" Type="http://schemas.openxmlformats.org/officeDocument/2006/relationships/image" Target="../media/image178.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28.xml"/><Relationship Id="rId3" Type="http://schemas.openxmlformats.org/officeDocument/2006/relationships/image" Target="../media/image179.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29.xml"/><Relationship Id="rId3" Type="http://schemas.openxmlformats.org/officeDocument/2006/relationships/image" Target="../media/image18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3.xml"/><Relationship Id="rId3" Type="http://schemas.openxmlformats.org/officeDocument/2006/relationships/image" Target="../media/image48.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0.xml"/><Relationship Id="rId3" Type="http://schemas.openxmlformats.org/officeDocument/2006/relationships/image" Target="../media/image181.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1.xml"/><Relationship Id="rId3" Type="http://schemas.openxmlformats.org/officeDocument/2006/relationships/image" Target="../media/image182.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2.xml"/><Relationship Id="rId3" Type="http://schemas.openxmlformats.org/officeDocument/2006/relationships/image" Target="../media/image183.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3.xml"/><Relationship Id="rId3" Type="http://schemas.openxmlformats.org/officeDocument/2006/relationships/image" Target="../media/image184.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4.xml"/><Relationship Id="rId3" Type="http://schemas.openxmlformats.org/officeDocument/2006/relationships/image" Target="../media/image185.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5.xml"/><Relationship Id="rId3" Type="http://schemas.openxmlformats.org/officeDocument/2006/relationships/image" Target="../media/image177.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6.xml"/><Relationship Id="rId3" Type="http://schemas.openxmlformats.org/officeDocument/2006/relationships/image" Target="../media/image186.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7.xml"/><Relationship Id="rId3" Type="http://schemas.openxmlformats.org/officeDocument/2006/relationships/image" Target="../media/image18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8.xml"/><Relationship Id="rId3" Type="http://schemas.openxmlformats.org/officeDocument/2006/relationships/image" Target="../media/image188.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39.xml"/><Relationship Id="rId3" Type="http://schemas.openxmlformats.org/officeDocument/2006/relationships/image" Target="../media/image189.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38.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40.xml"/><Relationship Id="rId3" Type="http://schemas.openxmlformats.org/officeDocument/2006/relationships/image" Target="../media/image190.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141.xml"/><Relationship Id="rId3" Type="http://schemas.openxmlformats.org/officeDocument/2006/relationships/image" Target="../media/image191.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183.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83.jpeg"/><Relationship Id="rId5" Type="http://schemas.openxmlformats.org/officeDocument/2006/relationships/image" Target="../media/image164.jpeg"/><Relationship Id="rId1" Type="http://schemas.openxmlformats.org/officeDocument/2006/relationships/slideLayout" Target="../slideLayouts/slideLayout466.xml"/><Relationship Id="rId2" Type="http://schemas.openxmlformats.org/officeDocument/2006/relationships/image" Target="../media/image192.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4.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5.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6.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7.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8.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gif"/><Relationship Id="rId1" Type="http://schemas.openxmlformats.org/officeDocument/2006/relationships/slideLayout" Target="../slideLayouts/slideLayout132.xml"/><Relationship Id="rId2"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200.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201.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202.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image" Target="../media/image193.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hyperlink" Target="http://www.bigbookmedia.com/" TargetMode="External"/><Relationship Id="rId3" Type="http://schemas.openxmlformats.org/officeDocument/2006/relationships/image" Target="../media/image17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74.xml"/><Relationship Id="rId2" Type="http://schemas.openxmlformats.org/officeDocument/2006/relationships/image" Target="../media/image203.jpeg"/><Relationship Id="rId3" Type="http://schemas.openxmlformats.org/officeDocument/2006/relationships/image" Target="../media/image204.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85.xml"/><Relationship Id="rId2" Type="http://schemas.openxmlformats.org/officeDocument/2006/relationships/notesSlide" Target="../notesSlides/notesSlide142.xml"/><Relationship Id="rId3" Type="http://schemas.openxmlformats.org/officeDocument/2006/relationships/image" Target="../media/image205.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43.xml"/><Relationship Id="rId3" Type="http://schemas.openxmlformats.org/officeDocument/2006/relationships/image" Target="../media/image206.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4.xml"/><Relationship Id="rId3" Type="http://schemas.openxmlformats.org/officeDocument/2006/relationships/image" Target="../media/image20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5.xml"/><Relationship Id="rId3" Type="http://schemas.openxmlformats.org/officeDocument/2006/relationships/image" Target="../media/image208.jpeg"/></Relationships>
</file>

<file path=ppt/slides/_rels/slide20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386.xml"/><Relationship Id="rId2" Type="http://schemas.openxmlformats.org/officeDocument/2006/relationships/image" Target="../media/image209.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46.xml"/><Relationship Id="rId3" Type="http://schemas.openxmlformats.org/officeDocument/2006/relationships/image" Target="../media/image210.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47.xml"/><Relationship Id="rId3" Type="http://schemas.openxmlformats.org/officeDocument/2006/relationships/image" Target="../media/image211.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48.xml"/><Relationship Id="rId3" Type="http://schemas.openxmlformats.org/officeDocument/2006/relationships/image" Target="../media/image212.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49.xml"/><Relationship Id="rId3" Type="http://schemas.openxmlformats.org/officeDocument/2006/relationships/image" Target="../media/image213.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0.xml"/><Relationship Id="rId3" Type="http://schemas.openxmlformats.org/officeDocument/2006/relationships/image" Target="../media/image214.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1.xml"/><Relationship Id="rId3" Type="http://schemas.openxmlformats.org/officeDocument/2006/relationships/image" Target="../media/image209.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2.xml"/><Relationship Id="rId3" Type="http://schemas.openxmlformats.org/officeDocument/2006/relationships/image" Target="../media/image215.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3.xml"/><Relationship Id="rId3" Type="http://schemas.openxmlformats.org/officeDocument/2006/relationships/image" Target="../media/image2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7.xml"/><Relationship Id="rId2" Type="http://schemas.openxmlformats.org/officeDocument/2006/relationships/notesSlide" Target="../notesSlides/notesSlide17.xml"/><Relationship Id="rId3" Type="http://schemas.openxmlformats.org/officeDocument/2006/relationships/image" Target="../media/image52.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4.xml"/><Relationship Id="rId3" Type="http://schemas.openxmlformats.org/officeDocument/2006/relationships/image" Target="../media/image217.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5.xml"/><Relationship Id="rId3" Type="http://schemas.openxmlformats.org/officeDocument/2006/relationships/image" Target="../media/image218.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6.xml"/><Relationship Id="rId3" Type="http://schemas.openxmlformats.org/officeDocument/2006/relationships/image" Target="../media/image219.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7.xml"/><Relationship Id="rId3" Type="http://schemas.openxmlformats.org/officeDocument/2006/relationships/image" Target="../media/image220.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8.xml"/><Relationship Id="rId3" Type="http://schemas.openxmlformats.org/officeDocument/2006/relationships/image" Target="../media/image221.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59.xml"/><Relationship Id="rId3" Type="http://schemas.openxmlformats.org/officeDocument/2006/relationships/image" Target="../media/image222.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0.xml"/><Relationship Id="rId3" Type="http://schemas.openxmlformats.org/officeDocument/2006/relationships/image" Target="../media/image223.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1.xml"/><Relationship Id="rId3" Type="http://schemas.openxmlformats.org/officeDocument/2006/relationships/image" Target="../media/image224.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2.xml"/><Relationship Id="rId3" Type="http://schemas.openxmlformats.org/officeDocument/2006/relationships/image" Target="../media/image225.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3.xml"/><Relationship Id="rId3" Type="http://schemas.openxmlformats.org/officeDocument/2006/relationships/image" Target="../media/image22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60.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4.xml"/><Relationship Id="rId3" Type="http://schemas.openxmlformats.org/officeDocument/2006/relationships/image" Target="../media/image227.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5.xml"/><Relationship Id="rId3" Type="http://schemas.openxmlformats.org/officeDocument/2006/relationships/image" Target="../media/image228.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223.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224.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47.xml"/><Relationship Id="rId2" Type="http://schemas.openxmlformats.org/officeDocument/2006/relationships/image" Target="../media/image229.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66.xml"/><Relationship Id="rId3" Type="http://schemas.openxmlformats.org/officeDocument/2006/relationships/image" Target="../media/image230.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67.xml"/><Relationship Id="rId3" Type="http://schemas.openxmlformats.org/officeDocument/2006/relationships/image" Target="../media/image231.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68.xml"/><Relationship Id="rId3" Type="http://schemas.openxmlformats.org/officeDocument/2006/relationships/image" Target="../media/image232.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69.xml"/><Relationship Id="rId3" Type="http://schemas.openxmlformats.org/officeDocument/2006/relationships/image" Target="../media/image229.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70.xml"/><Relationship Id="rId3" Type="http://schemas.openxmlformats.org/officeDocument/2006/relationships/image" Target="../media/image2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themeOverride" Target="../theme/themeOverride1.xml"/><Relationship Id="rId2" Type="http://schemas.openxmlformats.org/officeDocument/2006/relationships/slideLayout" Target="../slideLayouts/slideLayout49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71.xml"/><Relationship Id="rId3" Type="http://schemas.openxmlformats.org/officeDocument/2006/relationships/image" Target="../media/image234.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72.xml"/><Relationship Id="rId3" Type="http://schemas.openxmlformats.org/officeDocument/2006/relationships/image" Target="../media/image235.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73.xml"/><Relationship Id="rId3" Type="http://schemas.openxmlformats.org/officeDocument/2006/relationships/image" Target="../media/image236.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234.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14.xml"/><Relationship Id="rId2" Type="http://schemas.openxmlformats.org/officeDocument/2006/relationships/image" Target="../media/image237.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4.xml"/><Relationship Id="rId3" Type="http://schemas.openxmlformats.org/officeDocument/2006/relationships/image" Target="../media/image238.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5.xml"/><Relationship Id="rId3" Type="http://schemas.openxmlformats.org/officeDocument/2006/relationships/image" Target="../media/image239.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6.xml"/><Relationship Id="rId3" Type="http://schemas.openxmlformats.org/officeDocument/2006/relationships/image" Target="../media/image240.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176.xml"/><Relationship Id="rId2" Type="http://schemas.openxmlformats.org/officeDocument/2006/relationships/notesSlide" Target="../notesSlides/notesSlide20.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7.xml"/><Relationship Id="rId3" Type="http://schemas.openxmlformats.org/officeDocument/2006/relationships/image" Target="../media/image241.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8.xml"/><Relationship Id="rId3" Type="http://schemas.openxmlformats.org/officeDocument/2006/relationships/image" Target="../media/image242.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79.xml"/><Relationship Id="rId3" Type="http://schemas.openxmlformats.org/officeDocument/2006/relationships/image" Target="../media/image243.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0.xml"/><Relationship Id="rId3" Type="http://schemas.openxmlformats.org/officeDocument/2006/relationships/image" Target="../media/image244.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1.xml"/><Relationship Id="rId3" Type="http://schemas.openxmlformats.org/officeDocument/2006/relationships/image" Target="../media/image245.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2.xml"/><Relationship Id="rId3" Type="http://schemas.openxmlformats.org/officeDocument/2006/relationships/image" Target="../media/image246.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3.xml"/><Relationship Id="rId3" Type="http://schemas.openxmlformats.org/officeDocument/2006/relationships/image" Target="../media/image247.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4.xml"/><Relationship Id="rId3" Type="http://schemas.openxmlformats.org/officeDocument/2006/relationships/image" Target="../media/image248.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5.xml"/><Relationship Id="rId3" Type="http://schemas.openxmlformats.org/officeDocument/2006/relationships/image" Target="../media/image249.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6.xml"/><Relationship Id="rId3" Type="http://schemas.openxmlformats.org/officeDocument/2006/relationships/image" Target="../media/image2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7.xml"/><Relationship Id="rId3" Type="http://schemas.openxmlformats.org/officeDocument/2006/relationships/image" Target="../media/image251.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8.xml"/><Relationship Id="rId3" Type="http://schemas.openxmlformats.org/officeDocument/2006/relationships/image" Target="../media/image252.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89.xml"/><Relationship Id="rId3" Type="http://schemas.openxmlformats.org/officeDocument/2006/relationships/image" Target="../media/image253.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254.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25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47.xml"/><Relationship Id="rId2" Type="http://schemas.openxmlformats.org/officeDocument/2006/relationships/image" Target="../media/image254.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0.xml"/><Relationship Id="rId3" Type="http://schemas.openxmlformats.org/officeDocument/2006/relationships/image" Target="../media/image255.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1.xml"/><Relationship Id="rId3" Type="http://schemas.openxmlformats.org/officeDocument/2006/relationships/image" Target="../media/image256.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2.xml"/><Relationship Id="rId3" Type="http://schemas.openxmlformats.org/officeDocument/2006/relationships/image" Target="../media/image257.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3.xml"/><Relationship Id="rId3" Type="http://schemas.openxmlformats.org/officeDocument/2006/relationships/image" Target="../media/image25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4.xml"/><Relationship Id="rId3" Type="http://schemas.openxmlformats.org/officeDocument/2006/relationships/image" Target="../media/image259.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5.xml"/><Relationship Id="rId3" Type="http://schemas.openxmlformats.org/officeDocument/2006/relationships/image" Target="../media/image260.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6.xml"/><Relationship Id="rId3" Type="http://schemas.openxmlformats.org/officeDocument/2006/relationships/image" Target="../media/image261.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7.xml"/><Relationship Id="rId3" Type="http://schemas.openxmlformats.org/officeDocument/2006/relationships/image" Target="../media/image237.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8.xml"/><Relationship Id="rId3" Type="http://schemas.openxmlformats.org/officeDocument/2006/relationships/image" Target="../media/image262.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199.xml"/><Relationship Id="rId3" Type="http://schemas.openxmlformats.org/officeDocument/2006/relationships/image" Target="../media/image263.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0.xml"/><Relationship Id="rId3" Type="http://schemas.openxmlformats.org/officeDocument/2006/relationships/image" Target="../media/image254.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1.xml"/><Relationship Id="rId3" Type="http://schemas.openxmlformats.org/officeDocument/2006/relationships/image" Target="../media/image264.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2.xml"/><Relationship Id="rId3" Type="http://schemas.openxmlformats.org/officeDocument/2006/relationships/image" Target="../media/image265.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3.xml"/><Relationship Id="rId3" Type="http://schemas.openxmlformats.org/officeDocument/2006/relationships/image" Target="../media/image2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8.xml"/><Relationship Id="rId2" Type="http://schemas.openxmlformats.org/officeDocument/2006/relationships/notesSlide" Target="../notesSlides/notesSlide2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4.xml"/><Relationship Id="rId3" Type="http://schemas.openxmlformats.org/officeDocument/2006/relationships/image" Target="../media/image267.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5.xml"/><Relationship Id="rId3" Type="http://schemas.openxmlformats.org/officeDocument/2006/relationships/image" Target="../media/image268.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6.xml"/><Relationship Id="rId3" Type="http://schemas.openxmlformats.org/officeDocument/2006/relationships/image" Target="../media/image269.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207.xml"/><Relationship Id="rId3" Type="http://schemas.openxmlformats.org/officeDocument/2006/relationships/image" Target="../media/image270.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275.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71.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72.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6.xml"/><Relationship Id="rId2" Type="http://schemas.openxmlformats.org/officeDocument/2006/relationships/notesSlide" Target="../notesSlides/notesSlide24.xml"/><Relationship Id="rId3" Type="http://schemas.openxmlformats.org/officeDocument/2006/relationships/image" Target="../media/image61.jpeg"/></Relationships>
</file>

<file path=ppt/slides/_rels/slide280.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0.xml"/><Relationship Id="rId2" Type="http://schemas.openxmlformats.org/officeDocument/2006/relationships/image" Target="../media/image273.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09.xml"/><Relationship Id="rId3" Type="http://schemas.openxmlformats.org/officeDocument/2006/relationships/image" Target="../media/image274.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0.xml"/><Relationship Id="rId3" Type="http://schemas.openxmlformats.org/officeDocument/2006/relationships/image" Target="../media/image273.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1.xml"/><Relationship Id="rId3" Type="http://schemas.openxmlformats.org/officeDocument/2006/relationships/image" Target="../media/image275.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2.xml"/><Relationship Id="rId3" Type="http://schemas.openxmlformats.org/officeDocument/2006/relationships/image" Target="../media/image276.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3.xml"/><Relationship Id="rId3" Type="http://schemas.openxmlformats.org/officeDocument/2006/relationships/image" Target="../media/image277.jpe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4.xml"/><Relationship Id="rId3" Type="http://schemas.openxmlformats.org/officeDocument/2006/relationships/image" Target="../media/image278.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5.xml"/><Relationship Id="rId3" Type="http://schemas.openxmlformats.org/officeDocument/2006/relationships/image" Target="../media/image279.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6.xml"/><Relationship Id="rId3" Type="http://schemas.openxmlformats.org/officeDocument/2006/relationships/image" Target="../media/image280.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7.xml"/><Relationship Id="rId3" Type="http://schemas.openxmlformats.org/officeDocument/2006/relationships/image" Target="../media/image28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1.xml"/><Relationship Id="rId2" Type="http://schemas.openxmlformats.org/officeDocument/2006/relationships/notesSlide" Target="../notesSlides/notesSlide2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8.xml"/><Relationship Id="rId3" Type="http://schemas.openxmlformats.org/officeDocument/2006/relationships/image" Target="../media/image282.jpe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9.xml"/><Relationship Id="rId3" Type="http://schemas.openxmlformats.org/officeDocument/2006/relationships/image" Target="../media/image283.jpe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0.xml"/><Relationship Id="rId3" Type="http://schemas.openxmlformats.org/officeDocument/2006/relationships/image" Target="../media/image284.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1.xml"/><Relationship Id="rId3" Type="http://schemas.openxmlformats.org/officeDocument/2006/relationships/image" Target="../media/image285.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2.xml"/><Relationship Id="rId3" Type="http://schemas.openxmlformats.org/officeDocument/2006/relationships/image" Target="../media/image286.jpe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3.xml"/><Relationship Id="rId3" Type="http://schemas.openxmlformats.org/officeDocument/2006/relationships/image" Target="../media/image287.jpe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4.xml"/><Relationship Id="rId3" Type="http://schemas.openxmlformats.org/officeDocument/2006/relationships/image" Target="../media/image288.jpe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5.xml"/><Relationship Id="rId3" Type="http://schemas.openxmlformats.org/officeDocument/2006/relationships/image" Target="../media/image289.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6.xml"/><Relationship Id="rId3" Type="http://schemas.openxmlformats.org/officeDocument/2006/relationships/image" Target="../media/image290.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44.xml"/><Relationship Id="rId2" Type="http://schemas.openxmlformats.org/officeDocument/2006/relationships/image" Target="../media/image1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579.xml"/><Relationship Id="rId2" Type="http://schemas.openxmlformats.org/officeDocument/2006/relationships/notesSlide" Target="../notesSlides/notesSlide26.xml"/></Relationships>
</file>

<file path=ppt/slides/_rels/slide300.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47.xml"/><Relationship Id="rId2" Type="http://schemas.openxmlformats.org/officeDocument/2006/relationships/image" Target="../media/image95.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jpeg"/><Relationship Id="rId3" Type="http://schemas.openxmlformats.org/officeDocument/2006/relationships/image" Target="../media/image292.jpe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3.jpe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294.png"/></Relationships>
</file>

<file path=ppt/slides/_rels/slide304.xml.rels><?xml version="1.0" encoding="UTF-8" standalone="yes"?>
<Relationships xmlns="http://schemas.openxmlformats.org/package/2006/relationships"><Relationship Id="rId3" Type="http://schemas.openxmlformats.org/officeDocument/2006/relationships/image" Target="../media/image295.png"/><Relationship Id="rId4" Type="http://schemas.openxmlformats.org/officeDocument/2006/relationships/image" Target="../media/image296.png"/><Relationship Id="rId1" Type="http://schemas.openxmlformats.org/officeDocument/2006/relationships/slideLayout" Target="../slideLayouts/slideLayout411.xml"/><Relationship Id="rId2" Type="http://schemas.openxmlformats.org/officeDocument/2006/relationships/notesSlide" Target="../notesSlides/notesSlide227.xml"/></Relationships>
</file>

<file path=ppt/slides/_rels/slide305.xml.rels><?xml version="1.0" encoding="UTF-8" standalone="yes"?>
<Relationships xmlns="http://schemas.openxmlformats.org/package/2006/relationships"><Relationship Id="rId3" Type="http://schemas.openxmlformats.org/officeDocument/2006/relationships/image" Target="../media/image297.jpeg"/><Relationship Id="rId4" Type="http://schemas.openxmlformats.org/officeDocument/2006/relationships/image" Target="../media/image298.jpeg"/><Relationship Id="rId1" Type="http://schemas.openxmlformats.org/officeDocument/2006/relationships/slideLayout" Target="../slideLayouts/slideLayout421.xml"/><Relationship Id="rId2" Type="http://schemas.openxmlformats.org/officeDocument/2006/relationships/notesSlide" Target="../notesSlides/notesSlide228.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33.xml"/><Relationship Id="rId2" Type="http://schemas.openxmlformats.org/officeDocument/2006/relationships/notesSlide" Target="../notesSlides/notesSlide229.xml"/><Relationship Id="rId3" Type="http://schemas.openxmlformats.org/officeDocument/2006/relationships/image" Target="../media/image299.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0.png"/><Relationship Id="rId3" Type="http://schemas.openxmlformats.org/officeDocument/2006/relationships/image" Target="../media/image301.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2.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0.xml"/><Relationship Id="rId2" Type="http://schemas.openxmlformats.org/officeDocument/2006/relationships/notesSlide" Target="../notesSlides/notesSlide2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4.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5.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image" Target="../media/image306.png"/></Relationships>
</file>

<file path=ppt/slides/_rels/slide313.xml.rels><?xml version="1.0" encoding="UTF-8" standalone="yes"?>
<Relationships xmlns="http://schemas.openxmlformats.org/package/2006/relationships"><Relationship Id="rId3" Type="http://schemas.openxmlformats.org/officeDocument/2006/relationships/image" Target="../media/image307.png"/><Relationship Id="rId4" Type="http://schemas.openxmlformats.org/officeDocument/2006/relationships/image" Target="../media/image308.png"/><Relationship Id="rId1" Type="http://schemas.openxmlformats.org/officeDocument/2006/relationships/slideLayout" Target="../slideLayouts/slideLayout69.xml"/><Relationship Id="rId2" Type="http://schemas.openxmlformats.org/officeDocument/2006/relationships/notesSlide" Target="../notesSlides/notesSlide230.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28.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38.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3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2.xml"/><Relationship Id="rId3"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3.xml"/><Relationship Id="rId3"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143.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59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40.xml"/><Relationship Id="rId3"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9.xml"/><Relationship Id="rId2" Type="http://schemas.openxmlformats.org/officeDocument/2006/relationships/notesSlide" Target="../notesSlides/notesSlide42.xml"/><Relationship Id="rId3" Type="http://schemas.openxmlformats.org/officeDocument/2006/relationships/image" Target="../media/image7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9.xml"/><Relationship Id="rId2" Type="http://schemas.openxmlformats.org/officeDocument/2006/relationships/notesSlide" Target="../notesSlides/notesSlide43.xml"/><Relationship Id="rId3"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7.xml"/><Relationship Id="rId2" Type="http://schemas.openxmlformats.org/officeDocument/2006/relationships/notesSlide" Target="../notesSlides/notesSlide44.xml"/><Relationship Id="rId3"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9.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0.xml"/><Relationship Id="rId2" Type="http://schemas.openxmlformats.org/officeDocument/2006/relationships/notesSlide" Target="../notesSlides/notesSlide47.xml"/><Relationship Id="rId3" Type="http://schemas.openxmlformats.org/officeDocument/2006/relationships/image" Target="../media/image7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8.xml"/><Relationship Id="rId3" Type="http://schemas.openxmlformats.org/officeDocument/2006/relationships/image" Target="../media/image7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50.xml"/><Relationship Id="rId3" Type="http://schemas.openxmlformats.org/officeDocument/2006/relationships/image" Target="../media/image7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2.xml"/><Relationship Id="rId3"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53.xml"/><Relationship Id="rId3"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themeOverride" Target="../theme/themeOverride2.xml"/><Relationship Id="rId2" Type="http://schemas.openxmlformats.org/officeDocument/2006/relationships/slideLayout" Target="../slideLayouts/slideLayout5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6.xml"/><Relationship Id="rId2" Type="http://schemas.openxmlformats.org/officeDocument/2006/relationships/image" Target="../media/image7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38.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6.xml"/><Relationship Id="rId3"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138.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8.xml"/><Relationship Id="rId3" Type="http://schemas.openxmlformats.org/officeDocument/2006/relationships/image" Target="../media/image8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0.xml"/><Relationship Id="rId2" Type="http://schemas.openxmlformats.org/officeDocument/2006/relationships/image" Target="../media/image8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0.xml"/><Relationship Id="rId3" Type="http://schemas.openxmlformats.org/officeDocument/2006/relationships/image" Target="../media/image8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1.xml"/><Relationship Id="rId3" Type="http://schemas.openxmlformats.org/officeDocument/2006/relationships/image" Target="../media/image8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2.xml"/><Relationship Id="rId3"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gif"/><Relationship Id="rId1" Type="http://schemas.openxmlformats.org/officeDocument/2006/relationships/slideLayout" Target="../slideLayouts/slideLayout477.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3.xml"/><Relationship Id="rId3" Type="http://schemas.openxmlformats.org/officeDocument/2006/relationships/image" Target="../media/image8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4.xml"/><Relationship Id="rId3" Type="http://schemas.openxmlformats.org/officeDocument/2006/relationships/image" Target="../media/image8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5.xml"/><Relationship Id="rId3" Type="http://schemas.openxmlformats.org/officeDocument/2006/relationships/image" Target="../media/image9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6.xml"/><Relationship Id="rId3" Type="http://schemas.openxmlformats.org/officeDocument/2006/relationships/image" Target="../media/image9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7.xml"/><Relationship Id="rId3" Type="http://schemas.openxmlformats.org/officeDocument/2006/relationships/image" Target="../media/image9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8.xml"/><Relationship Id="rId3" Type="http://schemas.openxmlformats.org/officeDocument/2006/relationships/image" Target="../media/image9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9.xml"/><Relationship Id="rId3" Type="http://schemas.openxmlformats.org/officeDocument/2006/relationships/image" Target="../media/image94.jpeg"/></Relationships>
</file>

<file path=ppt/slides/_rels/slide77.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25.xml"/><Relationship Id="rId2" Type="http://schemas.openxmlformats.org/officeDocument/2006/relationships/image" Target="../media/image9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8.xml"/><Relationship Id="rId2" Type="http://schemas.openxmlformats.org/officeDocument/2006/relationships/notesSlide" Target="../notesSlides/notesSlide4.xml"/><Relationship Id="rId3" Type="http://schemas.openxmlformats.org/officeDocument/2006/relationships/image" Target="../media/image3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98.jpeg"/><Relationship Id="rId1" Type="http://schemas.openxmlformats.org/officeDocument/2006/relationships/slideLayout" Target="../slideLayouts/slideLayout70.xml"/><Relationship Id="rId2" Type="http://schemas.openxmlformats.org/officeDocument/2006/relationships/image" Target="../media/image9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2.xml"/><Relationship Id="rId3" Type="http://schemas.openxmlformats.org/officeDocument/2006/relationships/image" Target="../media/image9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3.xml"/><Relationship Id="rId3" Type="http://schemas.openxmlformats.org/officeDocument/2006/relationships/image" Target="../media/image10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4.xml"/><Relationship Id="rId3" Type="http://schemas.openxmlformats.org/officeDocument/2006/relationships/image" Target="../media/image10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5.xml"/><Relationship Id="rId3" Type="http://schemas.openxmlformats.org/officeDocument/2006/relationships/image" Target="../media/image10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6.xml"/><Relationship Id="rId3" Type="http://schemas.openxmlformats.org/officeDocument/2006/relationships/image" Target="../media/image10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7.xml"/><Relationship Id="rId3" Type="http://schemas.openxmlformats.org/officeDocument/2006/relationships/image" Target="../media/image10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8.xml"/><Relationship Id="rId3" Type="http://schemas.openxmlformats.org/officeDocument/2006/relationships/image" Target="../media/image10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8.xml"/><Relationship Id="rId2" Type="http://schemas.openxmlformats.org/officeDocument/2006/relationships/notesSlide" Target="../notesSlides/notesSlide5.xml"/><Relationship Id="rId3" Type="http://schemas.openxmlformats.org/officeDocument/2006/relationships/image" Target="../media/image3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9.xml"/><Relationship Id="rId3" Type="http://schemas.openxmlformats.org/officeDocument/2006/relationships/image" Target="../media/image10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0.xml"/><Relationship Id="rId3" Type="http://schemas.openxmlformats.org/officeDocument/2006/relationships/image" Target="../media/image10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1.xml"/><Relationship Id="rId3" Type="http://schemas.openxmlformats.org/officeDocument/2006/relationships/image" Target="../media/image9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2.xml"/><Relationship Id="rId3" Type="http://schemas.openxmlformats.org/officeDocument/2006/relationships/image" Target="../media/image10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3.xml"/><Relationship Id="rId3" Type="http://schemas.openxmlformats.org/officeDocument/2006/relationships/image" Target="../media/image10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4.xml"/><Relationship Id="rId3" Type="http://schemas.openxmlformats.org/officeDocument/2006/relationships/image" Target="../media/image11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5.xml"/><Relationship Id="rId3" Type="http://schemas.openxmlformats.org/officeDocument/2006/relationships/image" Target="../media/image11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6.xml"/><Relationship Id="rId3" Type="http://schemas.openxmlformats.org/officeDocument/2006/relationships/image" Target="../media/image11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7.xml"/><Relationship Id="rId3" Type="http://schemas.openxmlformats.org/officeDocument/2006/relationships/image" Target="../media/image11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8.xml"/><Relationship Id="rId3"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3"/>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Matius 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6" name="Text Box 3"/>
          <p:cNvSpPr txBox="1">
            <a:spLocks noChangeArrowheads="1"/>
          </p:cNvSpPr>
          <p:nvPr/>
        </p:nvSpPr>
        <p:spPr bwMode="auto">
          <a:xfrm>
            <a:off x="0" y="6381750"/>
            <a:ext cx="9144000" cy="476251"/>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Dr Rick Griffith • Singapore Bible College • BibleStudyDownloads.org</a:t>
            </a:r>
            <a:endParaRPr lang="en-US" sz="1051"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lang="en-US" sz="2400" u="sng" spc="20" dirty="0">
                <a:effectLst>
                  <a:outerShdw blurRad="38100" dist="38100" dir="2700000" algn="tl">
                    <a:srgbClr val="000000">
                      <a:alpha val="43137"/>
                    </a:srgbClr>
                  </a:outerShdw>
                </a:effectLst>
                <a:latin typeface="Helvetica" charset="0"/>
                <a:ea typeface="ＭＳ Ｐゴシック" charset="0"/>
                <a:cs typeface="ＭＳ Ｐゴシック" charset="0"/>
              </a:rPr>
              <a:t>Ide </a:t>
            </a:r>
            <a:r>
              <a:rPr lang="en-US" sz="2400" u="sng" spc="20" dirty="0" err="1">
                <a:effectLst>
                  <a:outerShdw blurRad="38100" dist="38100" dir="2700000" algn="tl">
                    <a:srgbClr val="000000">
                      <a:alpha val="43137"/>
                    </a:srgbClr>
                  </a:outerShdw>
                </a:effectLst>
                <a:latin typeface="Helvetica" charset="0"/>
                <a:ea typeface="ＭＳ Ｐゴシック" charset="0"/>
                <a:cs typeface="ＭＳ Ｐゴシック" charset="0"/>
              </a:rPr>
              <a:t>Eksegesis</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solidFill>
                  <a:srgbClr val="FFFF00"/>
                </a:solidFill>
                <a:effectLst>
                  <a:outerShdw blurRad="38100" dist="38100" dir="2700000" algn="tl">
                    <a:srgbClr val="000000">
                      <a:alpha val="43137"/>
                    </a:srgbClr>
                  </a:outerShdw>
                </a:effectLst>
                <a:latin typeface="Helvetica" charset="0"/>
                <a:ea typeface="ＭＳ Ｐゴシック" charset="0"/>
                <a:cs typeface="ＭＳ Ｐゴシック" charset="0"/>
              </a:rPr>
              <a:t>Sebab</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gereja</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harus</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memulihkan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seorang</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Kristian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berdosa</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dengan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betul</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kerana</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pemulihan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ini</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dilakukan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sebagai</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lanjutan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daripada</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kuasa</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r>
              <a:rPr lang="en-US" sz="2400" spc="20" dirty="0" err="1">
                <a:effectLst>
                  <a:outerShdw blurRad="38100" dist="38100" dir="2700000" algn="tl">
                    <a:srgbClr val="000000">
                      <a:alpha val="43137"/>
                    </a:srgbClr>
                  </a:outerShdw>
                </a:effectLst>
                <a:latin typeface="Helvetica" charset="0"/>
                <a:ea typeface="ＭＳ Ｐゴシック" charset="0"/>
                <a:cs typeface="ＭＳ Ｐゴシック" charset="0"/>
              </a:rPr>
              <a:t>Tuhan</a:t>
            </a:r>
            <a:r>
              <a:rPr lang="en-US" sz="2400" spc="20" dirty="0">
                <a:effectLst>
                  <a:outerShdw blurRad="38100" dist="38100" dir="2700000" algn="tl">
                    <a:srgbClr val="000000">
                      <a:alpha val="43137"/>
                    </a:srgbClr>
                  </a:outerShdw>
                </a:effectLst>
                <a:latin typeface="Helvetica" charset="0"/>
                <a:ea typeface="ＭＳ Ｐゴシック" charset="0"/>
                <a:cs typeface="ＭＳ Ｐゴシック" charset="0"/>
              </a:rPr>
              <a:t>. </a:t>
            </a:r>
            <a:endParaRPr kumimoji="0" lang="en-US" sz="2400" dirty="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a:extLst/>
        </p:spPr>
        <p:txBody>
          <a:bodyPr anchor="ctr"/>
          <a:lstStyle/>
          <a:p>
            <a:pPr marL="504000" lvl="1" indent="-504000" eaLnBrk="0" fontAlgn="base" hangingPunct="0">
              <a:spcBef>
                <a:spcPts val="1200"/>
              </a:spcBef>
              <a:spcAft>
                <a:spcPct val="0"/>
              </a:spcAft>
              <a:buFont typeface="+mj-lt"/>
              <a:buAutoNum type="romanUcPeriod"/>
              <a:defRPr/>
            </a:pP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(15-17)  </a:t>
            </a:r>
            <a:r>
              <a:rPr lang="en-US" sz="2400" b="1" spc="20" dirty="0">
                <a:solidFill>
                  <a:srgbClr val="FFFF00"/>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Cara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di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mana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betul</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perlu</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seorang</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Kristian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berdosa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adalah</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dengan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menjaga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perkara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itu</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sebagai</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perkara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seperibadi</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mungkin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a:p>
            <a:pPr marL="504000" lvl="1" indent="-504000" eaLnBrk="0" fontAlgn="base" hangingPunct="0">
              <a:spcBef>
                <a:spcPts val="1800"/>
              </a:spcBef>
              <a:spcAft>
                <a:spcPct val="0"/>
              </a:spcAft>
              <a:buFont typeface="+mj-lt"/>
              <a:buAutoNum type="romanUcPeriod"/>
              <a:defRPr/>
            </a:pP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(18-20 )  </a:t>
            </a:r>
            <a:r>
              <a:rPr lang="en-US" sz="2400" b="1" spc="20" dirty="0" err="1">
                <a:solidFill>
                  <a:srgbClr val="FFFF00"/>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Sebab</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boleh</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atau</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terus</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berusaha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untuk</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orang yang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beriman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tidak</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bertanggungjawab</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kerana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ia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bertindak</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sebagai</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lanjutan</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daripada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kuasa</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ALLAH </a:t>
            </a:r>
            <a:r>
              <a:rPr lang="en-US" sz="2400" b="1"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sendiri</a:t>
            </a:r>
            <a:r>
              <a:rPr lang="en-US" sz="2400" b="1"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254275835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6177552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993022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4252"/>
          </a:xfrm>
          <a:prstGeom prst="rect">
            <a:avLst/>
          </a:prstGeom>
          <a:noFill/>
        </p:spPr>
        <p:txBody>
          <a:bodyPr lIns="91365" tIns="45683" rIns="91365" bIns="45683">
            <a:spAutoFit/>
          </a:bodyPr>
          <a:lstStyle/>
          <a:p>
            <a:pPr defTabSz="914062"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7692" y="137318"/>
            <a:ext cx="5284787" cy="2431360"/>
          </a:xfrm>
          <a:prstGeom prst="rect">
            <a:avLst/>
          </a:prstGeom>
          <a:noFill/>
        </p:spPr>
        <p:txBody>
          <a:bodyPr lIns="91365" tIns="45683" rIns="91365" bIns="45683">
            <a:spAutoFit/>
          </a:bodyPr>
          <a:lstStyle/>
          <a:p>
            <a:pPr defTabSz="91406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6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6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6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91" y="3833694"/>
            <a:ext cx="3080645" cy="418829"/>
          </a:xfrm>
          <a:prstGeom prst="rect">
            <a:avLst/>
          </a:prstGeom>
          <a:noFill/>
        </p:spPr>
        <p:txBody>
          <a:bodyPr wrap="none" lIns="64259" tIns="32129" rIns="64259" bIns="32129">
            <a:spAutoFit/>
          </a:bodyPr>
          <a:lstStyle/>
          <a:p>
            <a:pPr defTabSz="321479"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100"/>
            <a:ext cx="3456896" cy="1394677"/>
            <a:chOff x="5508104" y="620689"/>
            <a:chExt cx="3456896" cy="1394677"/>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ndParaRPr>
              </a:p>
            </p:txBody>
          </p:sp>
        </p:grpSp>
        <p:sp>
          <p:nvSpPr>
            <p:cNvPr id="11" name="TextBox 10"/>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061731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90719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19348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90673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8314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45203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7" y="6005514"/>
            <a:ext cx="9216579"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rPr>
              <a:t>The Crossroads (1981-83)</a:t>
            </a:r>
          </a:p>
        </p:txBody>
      </p:sp>
    </p:spTree>
    <p:extLst>
      <p:ext uri="{BB962C8B-B14F-4D97-AF65-F5344CB8AC3E}">
        <p14:creationId xmlns:p14="http://schemas.microsoft.com/office/powerpoint/2010/main" val="1994703513"/>
      </p:ext>
    </p:extLst>
  </p:cSld>
  <p:clrMapOvr>
    <a:masterClrMapping/>
  </p:clrMapOvr>
  <p:transition xmlns:p14="http://schemas.microsoft.com/office/powerpoint/2010/mai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6771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8264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707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26218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2650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5697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0877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8543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1968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74529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399"/>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 y="-457200"/>
            <a:ext cx="4476751" cy="322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1" y="3657600"/>
            <a:ext cx="44767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11131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30266465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4101847502"/>
      </p:ext>
    </p:extLst>
  </p:cSld>
  <p:clrMapOvr>
    <a:masterClrMapping/>
  </p:clrMapOvr>
  <p:transition xmlns:p14="http://schemas.microsoft.com/office/powerpoint/2010/main" spd="slow">
    <p:fade/>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 y="845042"/>
            <a:ext cx="4271369" cy="5582383"/>
          </a:xfrm>
          <a:prstGeom prst="rect">
            <a:avLst/>
          </a:prstGeom>
        </p:spPr>
      </p:pic>
      <p:pic>
        <p:nvPicPr>
          <p:cNvPr id="3" name="Picture 2"/>
          <p:cNvPicPr>
            <a:picLocks noChangeAspect="1"/>
          </p:cNvPicPr>
          <p:nvPr/>
        </p:nvPicPr>
        <p:blipFill>
          <a:blip r:embed="rId4"/>
          <a:stretch>
            <a:fillRect/>
          </a:stretch>
        </p:blipFill>
        <p:spPr>
          <a:xfrm>
            <a:off x="3578020" y="2080476"/>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xmlns:p14="http://schemas.microsoft.com/office/powerpoint/2010/main" spd="slow">
    <p:fade/>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5" y="5696158"/>
            <a:ext cx="3160236" cy="1161843"/>
          </a:xfrm>
          <a:prstGeom prst="rect">
            <a:avLst/>
          </a:prstGeom>
        </p:spPr>
      </p:pic>
      <p:sp>
        <p:nvSpPr>
          <p:cNvPr id="900098" name="Rectangle 2"/>
          <p:cNvSpPr>
            <a:spLocks noGrp="1" noChangeArrowheads="1"/>
          </p:cNvSpPr>
          <p:nvPr>
            <p:ph type="ctrTitle"/>
          </p:nvPr>
        </p:nvSpPr>
        <p:spPr>
          <a:xfrm>
            <a:off x="0" y="4724403"/>
            <a:ext cx="9144000" cy="2016125"/>
          </a:xfrm>
          <a:effectLst>
            <a:outerShdw blurRad="63500" dist="35921" dir="2700000" algn="ctr" rotWithShape="0">
              <a:schemeClr val="tx2">
                <a:alpha val="74998"/>
              </a:schemeClr>
            </a:outerShdw>
          </a:effectLst>
          <a:ex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3931034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8"/>
            <a:ext cx="7772400" cy="10006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89"/>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872831861"/>
      </p:ext>
    </p:extLst>
  </p:cSld>
  <p:clrMapOvr>
    <a:masterClrMapping/>
  </p:clrMapOvr>
  <p:transition xmlns:p14="http://schemas.microsoft.com/office/powerpoint/2010/main" spd="slow">
    <p:fade/>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3"/>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3"/>
            <a:ext cx="9172304" cy="4608893"/>
          </a:xfrm>
          <a:prstGeom prst="rect">
            <a:avLst/>
          </a:prstGeom>
        </p:spPr>
      </p:pic>
    </p:spTree>
    <p:extLst>
      <p:ext uri="{BB962C8B-B14F-4D97-AF65-F5344CB8AC3E}">
        <p14:creationId xmlns:p14="http://schemas.microsoft.com/office/powerpoint/2010/main" val="3778816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8"/>
            <a:ext cx="7772400" cy="10006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89"/>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2512874"/>
      </p:ext>
    </p:extLst>
  </p:cSld>
  <p:clrMapOvr>
    <a:masterClrMapping/>
  </p:clrMapOvr>
  <p:transition xmlns:p14="http://schemas.microsoft.com/office/powerpoint/2010/main" spd="slow">
    <p:fade/>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3"/>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42135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4" y="16006"/>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059659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3"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2"/>
            <a:ext cx="2057400" cy="52322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p:spPr>
        <p:txBody>
          <a:bodyPr>
            <a:spAutoFit/>
          </a:bodyPr>
          <a:lstStyle/>
          <a:p>
            <a:pPr algn="ctr" eaLnBrk="0" fontAlgn="base" hangingPunct="0">
              <a:spcBef>
                <a:spcPct val="50000"/>
              </a:spcBef>
              <a:spcAft>
                <a:spcPct val="0"/>
              </a:spcAft>
              <a:defRPr/>
            </a:pPr>
            <a:r>
              <a:rPr lang="en-US" sz="2800" b="1">
                <a:solidFill>
                  <a:srgbClr val="FFFFFF"/>
                </a:solidFill>
                <a:latin typeface="Arial" charset="0"/>
                <a:ea typeface="ＭＳ Ｐゴシック" charset="0"/>
              </a:rPr>
              <a:t>Indonesia</a:t>
            </a:r>
          </a:p>
        </p:txBody>
      </p:sp>
      <p:sp>
        <p:nvSpPr>
          <p:cNvPr id="241668" name="Text Box 5"/>
          <p:cNvSpPr txBox="1">
            <a:spLocks noChangeArrowheads="1"/>
          </p:cNvSpPr>
          <p:nvPr/>
        </p:nvSpPr>
        <p:spPr bwMode="auto">
          <a:xfrm>
            <a:off x="5638800" y="3276602"/>
            <a:ext cx="2286000" cy="523220"/>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Philippines</a:t>
            </a:r>
          </a:p>
        </p:txBody>
      </p:sp>
      <p:sp>
        <p:nvSpPr>
          <p:cNvPr id="933894" name="Text Box 6"/>
          <p:cNvSpPr txBox="1">
            <a:spLocks noChangeArrowheads="1"/>
          </p:cNvSpPr>
          <p:nvPr/>
        </p:nvSpPr>
        <p:spPr bwMode="auto">
          <a:xfrm>
            <a:off x="3352803" y="533402"/>
            <a:ext cx="1497013" cy="52322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a:extLst/>
        </p:spPr>
        <p:txBody>
          <a:bodyPr>
            <a:spAutoFit/>
          </a:bodyPr>
          <a:lstStyle/>
          <a:p>
            <a:pPr algn="ctr" eaLnBrk="0" fontAlgn="base" hangingPunct="0">
              <a:spcBef>
                <a:spcPct val="50000"/>
              </a:spcBef>
              <a:spcAft>
                <a:spcPct val="0"/>
              </a:spcAft>
              <a:defRPr/>
            </a:pPr>
            <a:r>
              <a:rPr lang="en-US" sz="2800" b="1">
                <a:solidFill>
                  <a:srgbClr val="FFFFFF"/>
                </a:solidFill>
                <a:latin typeface="Arial" charset="0"/>
                <a:ea typeface="ＭＳ Ｐゴシック" charset="0"/>
              </a:rPr>
              <a:t>China</a:t>
            </a:r>
          </a:p>
        </p:txBody>
      </p:sp>
      <p:sp>
        <p:nvSpPr>
          <p:cNvPr id="933895" name="Text Box 7"/>
          <p:cNvSpPr txBox="1">
            <a:spLocks noChangeArrowheads="1"/>
          </p:cNvSpPr>
          <p:nvPr/>
        </p:nvSpPr>
        <p:spPr bwMode="auto">
          <a:xfrm>
            <a:off x="1447800" y="4114802"/>
            <a:ext cx="2057400" cy="523220"/>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Malaysia</a:t>
            </a:r>
          </a:p>
        </p:txBody>
      </p:sp>
      <p:sp>
        <p:nvSpPr>
          <p:cNvPr id="933896" name="Text Box 8"/>
          <p:cNvSpPr txBox="1">
            <a:spLocks noChangeArrowheads="1"/>
          </p:cNvSpPr>
          <p:nvPr/>
        </p:nvSpPr>
        <p:spPr bwMode="auto">
          <a:xfrm>
            <a:off x="2819400" y="4724402"/>
            <a:ext cx="2057400" cy="523220"/>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Singapore</a:t>
            </a:r>
          </a:p>
        </p:txBody>
      </p:sp>
      <p:sp>
        <p:nvSpPr>
          <p:cNvPr id="933897" name="Text Box 9"/>
          <p:cNvSpPr txBox="1">
            <a:spLocks noChangeArrowheads="1"/>
          </p:cNvSpPr>
          <p:nvPr/>
        </p:nvSpPr>
        <p:spPr bwMode="auto">
          <a:xfrm>
            <a:off x="1752600" y="2819402"/>
            <a:ext cx="2057400" cy="523220"/>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Thailand</a:t>
            </a:r>
          </a:p>
        </p:txBody>
      </p:sp>
      <p:sp>
        <p:nvSpPr>
          <p:cNvPr id="933898" name="Text Box 10"/>
          <p:cNvSpPr txBox="1">
            <a:spLocks noChangeArrowheads="1"/>
          </p:cNvSpPr>
          <p:nvPr/>
        </p:nvSpPr>
        <p:spPr bwMode="auto">
          <a:xfrm>
            <a:off x="3124200" y="1600202"/>
            <a:ext cx="2286000" cy="523220"/>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Hong Kong</a:t>
            </a:r>
          </a:p>
        </p:txBody>
      </p:sp>
      <p:sp>
        <p:nvSpPr>
          <p:cNvPr id="933899" name="Text Box 11"/>
          <p:cNvSpPr txBox="1">
            <a:spLocks noChangeArrowheads="1"/>
          </p:cNvSpPr>
          <p:nvPr/>
        </p:nvSpPr>
        <p:spPr bwMode="auto">
          <a:xfrm>
            <a:off x="3124200" y="2133602"/>
            <a:ext cx="1524000" cy="523220"/>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Macau</a:t>
            </a:r>
          </a:p>
        </p:txBody>
      </p:sp>
      <p:sp>
        <p:nvSpPr>
          <p:cNvPr id="933900" name="Text Box 12"/>
          <p:cNvSpPr txBox="1">
            <a:spLocks noChangeArrowheads="1"/>
          </p:cNvSpPr>
          <p:nvPr/>
        </p:nvSpPr>
        <p:spPr bwMode="auto">
          <a:xfrm>
            <a:off x="5334003" y="2"/>
            <a:ext cx="1497013" cy="523220"/>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Korea</a:t>
            </a:r>
          </a:p>
        </p:txBody>
      </p:sp>
      <p:sp>
        <p:nvSpPr>
          <p:cNvPr id="933901" name="Text Box 13"/>
          <p:cNvSpPr txBox="1">
            <a:spLocks noChangeArrowheads="1"/>
          </p:cNvSpPr>
          <p:nvPr/>
        </p:nvSpPr>
        <p:spPr bwMode="auto">
          <a:xfrm>
            <a:off x="7086603" y="533402"/>
            <a:ext cx="1497013" cy="523220"/>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2800" b="1">
                <a:solidFill>
                  <a:srgbClr val="FFFFFF"/>
                </a:solidFill>
              </a:rPr>
              <a:t>Japan</a:t>
            </a:r>
          </a:p>
        </p:txBody>
      </p:sp>
      <p:sp>
        <p:nvSpPr>
          <p:cNvPr id="933902" name="Text Box 14"/>
          <p:cNvSpPr txBox="1">
            <a:spLocks noChangeArrowheads="1"/>
          </p:cNvSpPr>
          <p:nvPr/>
        </p:nvSpPr>
        <p:spPr bwMode="auto">
          <a:xfrm>
            <a:off x="5486400" y="1676402"/>
            <a:ext cx="1524000" cy="523220"/>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p:spPr>
        <p:txBody>
          <a:bodyPr>
            <a:spAutoFit/>
          </a:bodyPr>
          <a:lstStyle/>
          <a:p>
            <a:pPr algn="ctr" eaLnBrk="0" fontAlgn="base" hangingPunct="0">
              <a:spcBef>
                <a:spcPct val="50000"/>
              </a:spcBef>
              <a:spcAft>
                <a:spcPct val="0"/>
              </a:spcAft>
              <a:defRPr/>
            </a:pPr>
            <a:r>
              <a:rPr lang="en-US" sz="2800" b="1">
                <a:solidFill>
                  <a:srgbClr val="FFFFFF"/>
                </a:solidFill>
                <a:latin typeface="Arial" charset="0"/>
                <a:ea typeface="ＭＳ Ｐゴシック" charset="0"/>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0"/>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0"/>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a:ex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0"/>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0"/>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a:ex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0"/>
            </a:endParaRPr>
          </a:p>
        </p:txBody>
      </p:sp>
    </p:spTree>
    <p:extLst>
      <p:ext uri="{BB962C8B-B14F-4D97-AF65-F5344CB8AC3E}">
        <p14:creationId xmlns:p14="http://schemas.microsoft.com/office/powerpoint/2010/main" val="378906571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8"/>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274516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22</a:t>
            </a:r>
          </a:p>
        </p:txBody>
      </p:sp>
    </p:spTree>
    <p:extLst>
      <p:ext uri="{BB962C8B-B14F-4D97-AF65-F5344CB8AC3E}">
        <p14:creationId xmlns:p14="http://schemas.microsoft.com/office/powerpoint/2010/main" val="2153634833"/>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2"/>
            <a:ext cx="2209800" cy="1173163"/>
          </a:xfrm>
          <a:solidFill>
            <a:schemeClr val="bg2"/>
          </a:solidFill>
        </p:spPr>
        <p:txBody>
          <a:bodyPr/>
          <a:lstStyle/>
          <a:p>
            <a:pPr eaLnBrk="1" hangingPunct="1">
              <a:defRPr/>
            </a:pPr>
            <a:r>
              <a:rPr lang="en-US" sz="3600" dirty="0" err="1">
                <a:solidFill>
                  <a:schemeClr val="tx1"/>
                </a:solidFill>
                <a:effectLst/>
                <a:latin typeface="Arial" charset="0"/>
                <a:ea typeface="ＭＳ Ｐゴシック" charset="0"/>
                <a:cs typeface="Arial" charset="0"/>
              </a:rPr>
              <a:t>Minggu</a:t>
            </a:r>
            <a:r>
              <a:rPr lang="en-US" sz="3600" dirty="0">
                <a:solidFill>
                  <a:schemeClr val="tx1"/>
                </a:solidFill>
                <a:effectLst/>
                <a:latin typeface="Arial" charset="0"/>
                <a:ea typeface="ＭＳ Ｐゴシック" charset="0"/>
                <a:cs typeface="Arial" charset="0"/>
              </a:rPr>
              <a:t> </a:t>
            </a:r>
            <a:r>
              <a:rPr lang="en-US" sz="3600" dirty="0" err="1">
                <a:solidFill>
                  <a:schemeClr val="tx1"/>
                </a:solidFill>
                <a:effectLst/>
                <a:latin typeface="Arial" charset="0"/>
                <a:ea typeface="ＭＳ Ｐゴシック" charset="0"/>
                <a:cs typeface="Arial" charset="0"/>
              </a:rPr>
              <a:t>Paskah</a:t>
            </a:r>
            <a:endParaRPr lang="en-US" sz="4000"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5971"/>
            <a:ext cx="1447800" cy="461665"/>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18" name="Freeform 6"/>
          <p:cNvSpPr>
            <a:spLocks/>
          </p:cNvSpPr>
          <p:nvPr/>
        </p:nvSpPr>
        <p:spPr bwMode="auto">
          <a:xfrm>
            <a:off x="3897316" y="2855271"/>
            <a:ext cx="1741487" cy="461665"/>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19" name="Freeform 7"/>
          <p:cNvSpPr>
            <a:spLocks/>
          </p:cNvSpPr>
          <p:nvPr/>
        </p:nvSpPr>
        <p:spPr bwMode="auto">
          <a:xfrm>
            <a:off x="3884616" y="4036371"/>
            <a:ext cx="3430587" cy="461665"/>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20" name="Freeform 8"/>
          <p:cNvSpPr>
            <a:spLocks/>
          </p:cNvSpPr>
          <p:nvPr/>
        </p:nvSpPr>
        <p:spPr bwMode="auto">
          <a:xfrm>
            <a:off x="3848101" y="3922071"/>
            <a:ext cx="3390900" cy="461665"/>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21" name="Freeform 9"/>
          <p:cNvSpPr>
            <a:spLocks/>
          </p:cNvSpPr>
          <p:nvPr/>
        </p:nvSpPr>
        <p:spPr bwMode="auto">
          <a:xfrm>
            <a:off x="3897316" y="3009259"/>
            <a:ext cx="1741487" cy="46166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22" name="Freeform 10"/>
          <p:cNvSpPr>
            <a:spLocks/>
          </p:cNvSpPr>
          <p:nvPr/>
        </p:nvSpPr>
        <p:spPr bwMode="auto">
          <a:xfrm>
            <a:off x="6019800" y="4798371"/>
            <a:ext cx="1143000" cy="461665"/>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nvGrpSpPr>
          <p:cNvPr id="3" name="Group 1068"/>
          <p:cNvGrpSpPr>
            <a:grpSpLocks/>
          </p:cNvGrpSpPr>
          <p:nvPr/>
        </p:nvGrpSpPr>
        <p:grpSpPr bwMode="auto">
          <a:xfrm>
            <a:off x="7162800" y="3281046"/>
            <a:ext cx="1981200" cy="1087597"/>
            <a:chOff x="4512" y="2050"/>
            <a:chExt cx="1056" cy="527"/>
          </a:xfrm>
        </p:grpSpPr>
        <p:sp>
          <p:nvSpPr>
            <p:cNvPr id="2" name="AutoShape 11"/>
            <p:cNvSpPr>
              <a:spLocks noChangeArrowheads="1"/>
            </p:cNvSpPr>
            <p:nvPr/>
          </p:nvSpPr>
          <p:spPr bwMode="auto">
            <a:xfrm>
              <a:off x="4512" y="2330"/>
              <a:ext cx="1056" cy="247"/>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eaLnBrk="0" fontAlgn="base" hangingPunct="0">
                <a:spcBef>
                  <a:spcPct val="0"/>
                </a:spcBef>
                <a:spcAft>
                  <a:spcPct val="0"/>
                </a:spcAft>
                <a:defRPr/>
              </a:pPr>
              <a:endParaRPr lang="en-US" sz="2400">
                <a:solidFill>
                  <a:srgbClr val="FF5050"/>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FF5050"/>
                  </a:solidFill>
                  <a:effectLst>
                    <a:outerShdw blurRad="38100" dist="38100" dir="2700000" algn="tl">
                      <a:srgbClr val="000000"/>
                    </a:outerShdw>
                  </a:effectLst>
                  <a:latin typeface="Chalkboard" charset="0"/>
                </a:rPr>
                <a:t>Jum</a:t>
              </a:r>
              <a:endParaRPr lang="en-US" dirty="0">
                <a:solidFill>
                  <a:srgbClr val="FF5050"/>
                </a:solidFill>
                <a:effectLst>
                  <a:outerShdw blurRad="38100" dist="38100" dir="2700000" algn="tl">
                    <a:srgbClr val="000000"/>
                  </a:outerShdw>
                </a:effectLst>
                <a:latin typeface="Chalkboard" charset="0"/>
              </a:endParaRPr>
            </a:p>
          </p:txBody>
        </p:sp>
      </p:grpSp>
      <p:grpSp>
        <p:nvGrpSpPr>
          <p:cNvPr id="4" name="Group 1067"/>
          <p:cNvGrpSpPr>
            <a:grpSpLocks/>
          </p:cNvGrpSpPr>
          <p:nvPr/>
        </p:nvGrpSpPr>
        <p:grpSpPr bwMode="auto">
          <a:xfrm>
            <a:off x="457200" y="3925891"/>
            <a:ext cx="2133600" cy="711201"/>
            <a:chOff x="288" y="2406"/>
            <a:chExt cx="1200" cy="448"/>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Garamond" charset="0"/>
                <a:ea typeface="ＭＳ Ｐゴシック" charset="0"/>
              </a:endParaRPr>
            </a:p>
          </p:txBody>
        </p:sp>
        <p:sp>
          <p:nvSpPr>
            <p:cNvPr id="7" name="Text Box 12"/>
            <p:cNvSpPr txBox="1">
              <a:spLocks noChangeArrowheads="1"/>
            </p:cNvSpPr>
            <p:nvPr/>
          </p:nvSpPr>
          <p:spPr bwMode="auto">
            <a:xfrm>
              <a:off x="293" y="2406"/>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0000FF">
                      <a:lumMod val="50000"/>
                    </a:srgbClr>
                  </a:solidFill>
                  <a:effectLst>
                    <a:outerShdw blurRad="38100" dist="38100" dir="2700000" algn="tl">
                      <a:srgbClr val="000000"/>
                    </a:outerShdw>
                  </a:effectLst>
                  <a:latin typeface="Chalkboard" charset="0"/>
                </a:rPr>
                <a:t>Kam</a:t>
              </a:r>
              <a:endParaRPr lang="en-US" dirty="0">
                <a:solidFill>
                  <a:srgbClr val="0000FF">
                    <a:lumMod val="50000"/>
                  </a:srgbClr>
                </a:solidFill>
                <a:effectLst>
                  <a:outerShdw blurRad="38100" dist="38100" dir="2700000" algn="tl">
                    <a:srgbClr val="000000"/>
                  </a:outerShdw>
                </a:effectLst>
                <a:latin typeface="Chalkboard" charset="0"/>
              </a:endParaRPr>
            </a:p>
          </p:txBody>
        </p:sp>
      </p:grpSp>
      <p:grpSp>
        <p:nvGrpSpPr>
          <p:cNvPr id="5" name="Group 1064"/>
          <p:cNvGrpSpPr>
            <a:grpSpLocks/>
          </p:cNvGrpSpPr>
          <p:nvPr/>
        </p:nvGrpSpPr>
        <p:grpSpPr bwMode="auto">
          <a:xfrm>
            <a:off x="457200" y="6093679"/>
            <a:ext cx="3962400" cy="543754"/>
            <a:chOff x="384" y="3732"/>
            <a:chExt cx="2352" cy="468"/>
          </a:xfrm>
        </p:grpSpPr>
        <p:sp>
          <p:nvSpPr>
            <p:cNvPr id="370730" name="AutoShape 11"/>
            <p:cNvSpPr>
              <a:spLocks noChangeArrowheads="1"/>
            </p:cNvSpPr>
            <p:nvPr/>
          </p:nvSpPr>
          <p:spPr bwMode="auto">
            <a:xfrm>
              <a:off x="384" y="3760"/>
              <a:ext cx="2352" cy="440"/>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732"/>
              <a:ext cx="624" cy="397"/>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a:solidFill>
                    <a:srgbClr val="008000"/>
                  </a:solidFill>
                  <a:effectLst>
                    <a:outerShdw blurRad="38100" dist="38100" dir="2700000" algn="tl">
                      <a:srgbClr val="000000"/>
                    </a:outerShdw>
                  </a:effectLst>
                  <a:latin typeface="Chalkboard" charset="0"/>
                </a:rPr>
                <a:t>Min</a:t>
              </a:r>
            </a:p>
          </p:txBody>
        </p:sp>
      </p:grpSp>
      <p:grpSp>
        <p:nvGrpSpPr>
          <p:cNvPr id="8" name="Group 23"/>
          <p:cNvGrpSpPr>
            <a:grpSpLocks/>
          </p:cNvGrpSpPr>
          <p:nvPr/>
        </p:nvGrpSpPr>
        <p:grpSpPr bwMode="auto">
          <a:xfrm>
            <a:off x="4800605" y="4159249"/>
            <a:ext cx="1752600" cy="1277938"/>
            <a:chOff x="3216" y="2620"/>
            <a:chExt cx="1104" cy="805"/>
          </a:xfrm>
        </p:grpSpPr>
        <p:sp>
          <p:nvSpPr>
            <p:cNvPr id="370728"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Garamond" charset="0"/>
                <a:ea typeface="ＭＳ Ｐゴシック" charset="0"/>
              </a:endParaRPr>
            </a:p>
          </p:txBody>
        </p:sp>
        <p:sp>
          <p:nvSpPr>
            <p:cNvPr id="269328" name="Text Box 16"/>
            <p:cNvSpPr txBox="1">
              <a:spLocks noChangeArrowheads="1"/>
            </p:cNvSpPr>
            <p:nvPr/>
          </p:nvSpPr>
          <p:spPr bwMode="auto">
            <a:xfrm>
              <a:off x="3250" y="2620"/>
              <a:ext cx="428"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dirty="0">
                  <a:solidFill>
                    <a:srgbClr val="800080"/>
                  </a:solidFill>
                  <a:effectLst>
                    <a:outerShdw blurRad="38100" dist="38100" dir="2700000" algn="tl">
                      <a:srgbClr val="000000"/>
                    </a:outerShdw>
                  </a:effectLst>
                  <a:latin typeface="Chalkboard" charset="0"/>
                </a:rPr>
                <a:t>Min</a:t>
              </a:r>
              <a:endParaRPr lang="en-US" dirty="0">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0" y="76202"/>
            <a:ext cx="2438400" cy="709613"/>
            <a:chOff x="1488" y="96"/>
            <a:chExt cx="1536" cy="447"/>
          </a:xfrm>
        </p:grpSpPr>
        <p:sp>
          <p:nvSpPr>
            <p:cNvPr id="370726"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Garamond" charset="0"/>
                <a:ea typeface="ＭＳ Ｐゴシック" charset="0"/>
              </a:endParaRPr>
            </a:p>
          </p:txBody>
        </p:sp>
        <p:sp>
          <p:nvSpPr>
            <p:cNvPr id="269332" name="Text Box 20"/>
            <p:cNvSpPr txBox="1">
              <a:spLocks noChangeArrowheads="1"/>
            </p:cNvSpPr>
            <p:nvPr/>
          </p:nvSpPr>
          <p:spPr bwMode="auto">
            <a:xfrm>
              <a:off x="1636" y="96"/>
              <a:ext cx="40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dirty="0" err="1">
                  <a:solidFill>
                    <a:srgbClr val="FF0000"/>
                  </a:solidFill>
                  <a:effectLst>
                    <a:outerShdw blurRad="38100" dist="38100" dir="2700000" algn="tl">
                      <a:srgbClr val="000000"/>
                    </a:outerShdw>
                  </a:effectLst>
                  <a:latin typeface="Chalkboard" charset="0"/>
                </a:rPr>
                <a:t>Sen</a:t>
              </a:r>
              <a:endParaRPr lang="en-US" dirty="0">
                <a:solidFill>
                  <a:srgbClr val="FF0000"/>
                </a:solidFill>
                <a:effectLst>
                  <a:outerShdw blurRad="38100" dist="38100" dir="2700000" algn="tl">
                    <a:srgbClr val="000000"/>
                  </a:outerShdw>
                </a:effectLst>
                <a:latin typeface="Chalkboard" charset="0"/>
              </a:endParaRPr>
            </a:p>
          </p:txBody>
        </p:sp>
      </p:grpSp>
      <p:grpSp>
        <p:nvGrpSpPr>
          <p:cNvPr id="12" name="Group 27"/>
          <p:cNvGrpSpPr>
            <a:grpSpLocks/>
          </p:cNvGrpSpPr>
          <p:nvPr/>
        </p:nvGrpSpPr>
        <p:grpSpPr bwMode="auto">
          <a:xfrm>
            <a:off x="5334000" y="76201"/>
            <a:ext cx="1905000" cy="1131888"/>
            <a:chOff x="3360" y="96"/>
            <a:chExt cx="1200" cy="713"/>
          </a:xfrm>
        </p:grpSpPr>
        <p:sp>
          <p:nvSpPr>
            <p:cNvPr id="370724"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Garamond" charset="0"/>
                <a:ea typeface="ＭＳ Ｐゴシック" charset="0"/>
              </a:endParaRPr>
            </a:p>
          </p:txBody>
        </p:sp>
        <p:sp>
          <p:nvSpPr>
            <p:cNvPr id="269338" name="Text Box 26"/>
            <p:cNvSpPr txBox="1">
              <a:spLocks noChangeArrowheads="1"/>
            </p:cNvSpPr>
            <p:nvPr/>
          </p:nvSpPr>
          <p:spPr bwMode="auto">
            <a:xfrm>
              <a:off x="3360" y="96"/>
              <a:ext cx="347"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FF8000"/>
                  </a:solidFill>
                  <a:effectLst>
                    <a:outerShdw blurRad="38100" dist="38100" dir="2700000" algn="tl">
                      <a:srgbClr val="000000"/>
                    </a:outerShdw>
                  </a:effectLst>
                  <a:latin typeface="Chalkboard" charset="0"/>
                </a:rPr>
                <a:t>Sel</a:t>
              </a:r>
              <a:endParaRPr lang="en-US" dirty="0">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8" y="4150671"/>
            <a:ext cx="3425825" cy="461665"/>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9341" name="Freeform 29"/>
          <p:cNvSpPr>
            <a:spLocks/>
          </p:cNvSpPr>
          <p:nvPr/>
        </p:nvSpPr>
        <p:spPr bwMode="auto">
          <a:xfrm>
            <a:off x="4114800" y="4188771"/>
            <a:ext cx="3200400" cy="461665"/>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83999" name="Freeform 1055"/>
          <p:cNvSpPr>
            <a:spLocks/>
          </p:cNvSpPr>
          <p:nvPr/>
        </p:nvSpPr>
        <p:spPr bwMode="auto">
          <a:xfrm>
            <a:off x="2036767" y="4280053"/>
            <a:ext cx="184731" cy="461665"/>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84000" name="Freeform 1056"/>
          <p:cNvSpPr>
            <a:spLocks/>
          </p:cNvSpPr>
          <p:nvPr/>
        </p:nvSpPr>
        <p:spPr bwMode="auto">
          <a:xfrm>
            <a:off x="2322516" y="2979097"/>
            <a:ext cx="184731" cy="46166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nvGrpSpPr>
          <p:cNvPr id="13" name="Group 1065"/>
          <p:cNvGrpSpPr>
            <a:grpSpLocks/>
          </p:cNvGrpSpPr>
          <p:nvPr/>
        </p:nvGrpSpPr>
        <p:grpSpPr bwMode="auto">
          <a:xfrm>
            <a:off x="457200" y="5526086"/>
            <a:ext cx="3962400" cy="530172"/>
            <a:chOff x="384" y="3264"/>
            <a:chExt cx="2352" cy="471"/>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663300"/>
                  </a:solidFill>
                  <a:effectLst>
                    <a:outerShdw blurRad="38100" dist="38100" dir="2700000" algn="tl">
                      <a:srgbClr val="000000"/>
                    </a:outerShdw>
                  </a:effectLst>
                  <a:latin typeface="Chalkboard" charset="0"/>
                </a:rPr>
                <a:t>Sab</a:t>
              </a:r>
              <a:endParaRPr lang="en-US" dirty="0">
                <a:solidFill>
                  <a:srgbClr val="663300"/>
                </a:solidFill>
                <a:effectLst>
                  <a:outerShdw blurRad="38100" dist="38100" dir="2700000" algn="tl">
                    <a:srgbClr val="000000"/>
                  </a:outerShdw>
                </a:effectLst>
                <a:latin typeface="Chalkboard" charset="0"/>
              </a:endParaRPr>
            </a:p>
          </p:txBody>
        </p:sp>
        <p:sp>
          <p:nvSpPr>
            <p:cNvPr id="10" name="AutoShape 11"/>
            <p:cNvSpPr>
              <a:spLocks noChangeArrowheads="1"/>
            </p:cNvSpPr>
            <p:nvPr/>
          </p:nvSpPr>
          <p:spPr bwMode="auto">
            <a:xfrm>
              <a:off x="384" y="3281"/>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0" fontAlgn="base" hangingPunct="0">
                <a:spcBef>
                  <a:spcPct val="0"/>
                </a:spcBef>
                <a:spcAft>
                  <a:spcPct val="0"/>
                </a:spcAft>
                <a:defRPr/>
              </a:pPr>
              <a:endParaRPr lang="en-US" sz="2400">
                <a:solidFill>
                  <a:srgbClr val="663300"/>
                </a:solidFill>
                <a:effectLst>
                  <a:outerShdw blurRad="38100" dist="38100" dir="2700000" algn="tl">
                    <a:srgbClr val="000000"/>
                  </a:outerShdw>
                </a:effectLst>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128"/>
            <a:ext cx="3962400" cy="527057"/>
            <a:chOff x="288" y="2977"/>
            <a:chExt cx="2352" cy="470"/>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b="1" dirty="0" err="1">
                  <a:solidFill>
                    <a:srgbClr val="000000"/>
                  </a:solidFill>
                  <a:effectLst>
                    <a:outerShdw blurRad="38100" dist="38100" dir="2700000" algn="tl">
                      <a:srgbClr val="FFFFFF"/>
                    </a:outerShdw>
                  </a:effectLst>
                  <a:latin typeface="Chalkboard" charset="0"/>
                </a:rPr>
                <a:t>Jum</a:t>
              </a:r>
              <a:endParaRPr lang="en-US" b="1" dirty="0">
                <a:solidFill>
                  <a:srgbClr val="000079"/>
                </a:solidFill>
                <a:effectLst>
                  <a:outerShdw blurRad="38100" dist="38100" dir="2700000" algn="tl">
                    <a:srgbClr val="000000"/>
                  </a:outerShdw>
                </a:effectLst>
                <a:latin typeface="Chalkboard" charset="0"/>
              </a:endParaRPr>
            </a:p>
          </p:txBody>
        </p:sp>
        <p:sp>
          <p:nvSpPr>
            <p:cNvPr id="370721" name="AutoShape 11"/>
            <p:cNvSpPr>
              <a:spLocks noChangeArrowheads="1"/>
            </p:cNvSpPr>
            <p:nvPr/>
          </p:nvSpPr>
          <p:spPr bwMode="auto">
            <a:xfrm>
              <a:off x="288" y="2992"/>
              <a:ext cx="2352" cy="455"/>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008000"/>
                </a:solidFill>
                <a:latin typeface="Garamond" charset="0"/>
                <a:ea typeface="ＭＳ Ｐゴシック" charset="0"/>
              </a:endParaRPr>
            </a:p>
          </p:txBody>
        </p:sp>
      </p:grpSp>
      <p:grpSp>
        <p:nvGrpSpPr>
          <p:cNvPr id="15" name="Group 1074"/>
          <p:cNvGrpSpPr>
            <a:grpSpLocks/>
          </p:cNvGrpSpPr>
          <p:nvPr/>
        </p:nvGrpSpPr>
        <p:grpSpPr bwMode="auto">
          <a:xfrm>
            <a:off x="7162800" y="5057780"/>
            <a:ext cx="1676400" cy="676275"/>
            <a:chOff x="4512" y="3148"/>
            <a:chExt cx="1056" cy="426"/>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0" fontAlgn="base" hangingPunct="0">
                <a:spcBef>
                  <a:spcPct val="0"/>
                </a:spcBef>
                <a:spcAft>
                  <a:spcPct val="0"/>
                </a:spcAft>
                <a:defRPr/>
              </a:pPr>
              <a:endParaRPr lang="en-US" sz="2400">
                <a:solidFill>
                  <a:srgbClr val="0099CC"/>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40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0099CC"/>
                  </a:solidFill>
                  <a:effectLst>
                    <a:outerShdw blurRad="38100" dist="38100" dir="2700000" algn="tl">
                      <a:srgbClr val="000000"/>
                    </a:outerShdw>
                  </a:effectLst>
                  <a:latin typeface="Chalkboard" charset="0"/>
                </a:rPr>
                <a:t>Sab</a:t>
              </a:r>
              <a:endParaRPr lang="en-US" dirty="0">
                <a:solidFill>
                  <a:srgbClr val="0099CC"/>
                </a:solidFill>
                <a:effectLst>
                  <a:outerShdw blurRad="38100" dist="38100" dir="2700000" algn="tl">
                    <a:srgbClr val="000000"/>
                  </a:outerShdw>
                </a:effectLst>
                <a:latin typeface="Chalkboard" charset="0"/>
              </a:endParaRPr>
            </a:p>
          </p:txBody>
        </p:sp>
      </p:grpSp>
      <p:sp>
        <p:nvSpPr>
          <p:cNvPr id="84014" name="Freeform 1070"/>
          <p:cNvSpPr>
            <a:spLocks/>
          </p:cNvSpPr>
          <p:nvPr/>
        </p:nvSpPr>
        <p:spPr bwMode="auto">
          <a:xfrm>
            <a:off x="1628779" y="3168009"/>
            <a:ext cx="184731" cy="46166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84015" name="Freeform 1071"/>
          <p:cNvSpPr>
            <a:spLocks/>
          </p:cNvSpPr>
          <p:nvPr/>
        </p:nvSpPr>
        <p:spPr bwMode="auto">
          <a:xfrm>
            <a:off x="1706567" y="2578253"/>
            <a:ext cx="184731" cy="461665"/>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84016" name="Freeform 1072"/>
          <p:cNvSpPr>
            <a:spLocks/>
          </p:cNvSpPr>
          <p:nvPr/>
        </p:nvSpPr>
        <p:spPr bwMode="auto">
          <a:xfrm>
            <a:off x="2847979" y="1594797"/>
            <a:ext cx="184731" cy="46166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84017" name="Freeform 1073"/>
          <p:cNvSpPr>
            <a:spLocks/>
          </p:cNvSpPr>
          <p:nvPr/>
        </p:nvSpPr>
        <p:spPr bwMode="auto">
          <a:xfrm>
            <a:off x="2090742" y="2001197"/>
            <a:ext cx="184731" cy="46166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nvGrpSpPr>
          <p:cNvPr id="16" name="Group 1075"/>
          <p:cNvGrpSpPr>
            <a:grpSpLocks/>
          </p:cNvGrpSpPr>
          <p:nvPr/>
        </p:nvGrpSpPr>
        <p:grpSpPr bwMode="auto">
          <a:xfrm>
            <a:off x="7421565" y="120652"/>
            <a:ext cx="1722437" cy="854075"/>
            <a:chOff x="4776" y="124"/>
            <a:chExt cx="1085" cy="538"/>
          </a:xfrm>
        </p:grpSpPr>
        <p:sp>
          <p:nvSpPr>
            <p:cNvPr id="370716"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eaLnBrk="0" fontAlgn="base" hangingPunct="0">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124"/>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dirty="0" err="1">
                  <a:solidFill>
                    <a:srgbClr val="6D6D6D"/>
                  </a:solidFill>
                  <a:effectLst>
                    <a:outerShdw blurRad="38100" dist="38100" dir="2700000" algn="tl">
                      <a:srgbClr val="000000"/>
                    </a:outerShdw>
                  </a:effectLst>
                  <a:latin typeface="Chalkboard" charset="0"/>
                </a:rPr>
                <a:t>Rab</a:t>
              </a:r>
              <a:endParaRPr lang="en-US" dirty="0">
                <a:solidFill>
                  <a:srgbClr val="6D6D6D"/>
                </a:solidFill>
                <a:effectLst>
                  <a:outerShdw blurRad="38100" dist="38100" dir="2700000" algn="tl">
                    <a:srgbClr val="000000"/>
                  </a:outerShdw>
                </a:effectLst>
                <a:latin typeface="Chalkboard" charset="0"/>
              </a:endParaRPr>
            </a:p>
          </p:txBody>
        </p:sp>
      </p:grpSp>
      <p:sp>
        <p:nvSpPr>
          <p:cNvPr id="370715" name="Text Box 30"/>
          <p:cNvSpPr txBox="1">
            <a:spLocks noChangeArrowheads="1"/>
          </p:cNvSpPr>
          <p:nvPr/>
        </p:nvSpPr>
        <p:spPr bwMode="auto">
          <a:xfrm>
            <a:off x="8458200" y="1"/>
            <a:ext cx="685800" cy="40011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000" b="1">
                <a:solidFill>
                  <a:srgbClr val="FFFFFF"/>
                </a:solidFill>
                <a:cs typeface="Arial" charset="0"/>
              </a:rPr>
              <a:t>64</a:t>
            </a:r>
            <a:endParaRPr lang="en-US" sz="2000">
              <a:solidFill>
                <a:srgbClr val="FFFFFF"/>
              </a:solidFill>
              <a:cs typeface="Arial" charset="0"/>
            </a:endParaRPr>
          </a:p>
        </p:txBody>
      </p:sp>
      <p:pic>
        <p:nvPicPr>
          <p:cNvPr id="49" name="Picture 8" descr="j023794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4048" y="2780929"/>
            <a:ext cx="1716088" cy="1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06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2"/>
            <a:ext cx="6984776" cy="6804039"/>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en-US" b="1"/>
              <a:t>A Silver</a:t>
            </a:r>
            <a:r>
              <a:rPr lang="en-US" b="1" baseline="0"/>
              <a:t> Denarius</a:t>
            </a:r>
            <a:endParaRPr lang="en-US" b="1"/>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solidFill>
                  <a:srgbClr val="000000"/>
                </a:solidFill>
                <a:latin typeface="Arial"/>
              </a:rPr>
              <a:t>Logos Bible Software</a:t>
            </a:r>
          </a:p>
        </p:txBody>
      </p:sp>
      <p:sp>
        <p:nvSpPr>
          <p:cNvPr id="5" name="Title 2"/>
          <p:cNvSpPr txBox="1">
            <a:spLocks/>
          </p:cNvSpPr>
          <p:nvPr/>
        </p:nvSpPr>
        <p:spPr bwMode="auto">
          <a:xfrm>
            <a:off x="4067947" y="44624"/>
            <a:ext cx="5098297" cy="2232248"/>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b="1">
                <a:solidFill>
                  <a:srgbClr val="000000"/>
                </a:solidFill>
                <a:latin typeface="Arial"/>
              </a:rPr>
              <a:t>SILVER DENARIUS</a:t>
            </a:r>
          </a:p>
          <a:p>
            <a:pPr algn="l"/>
            <a:r>
              <a:rPr lang="en-US" sz="1400">
                <a:solidFill>
                  <a:srgbClr val="000000"/>
                </a:solidFill>
                <a:latin typeface="Arial"/>
              </a:rPr>
              <a:t>The denarius was considered a fair day</a:t>
            </a:r>
            <a:r>
              <a:rPr lang="mr-IN" sz="1400">
                <a:solidFill>
                  <a:srgbClr val="000000"/>
                </a:solidFill>
                <a:latin typeface="Arial"/>
              </a:rPr>
              <a:t>'</a:t>
            </a:r>
            <a:r>
              <a:rPr lang="en-US" sz="1400">
                <a:solidFill>
                  <a:srgbClr val="000000"/>
                </a:solidFill>
                <a:latin typeface="Arial"/>
              </a:rPr>
              <a:t>s pay for a common labor in the first century. Jesus asked to see this coin when asked if it were lawful to pay taxes to Caesar (Matt 22:18).</a:t>
            </a:r>
          </a:p>
          <a:p>
            <a:pPr algn="l"/>
            <a:endParaRPr lang="en-US" sz="1400">
              <a:solidFill>
                <a:srgbClr val="000000"/>
              </a:solidFill>
              <a:latin typeface="Arial"/>
            </a:endParaRPr>
          </a:p>
          <a:p>
            <a:pPr algn="l"/>
            <a:r>
              <a:rPr lang="en-US" sz="1400" b="1">
                <a:solidFill>
                  <a:srgbClr val="000000"/>
                </a:solidFill>
                <a:latin typeface="Arial"/>
              </a:rPr>
              <a:t>What one coin could buy:</a:t>
            </a:r>
          </a:p>
          <a:p>
            <a:pPr algn="l"/>
            <a:r>
              <a:rPr lang="en-US" sz="1400">
                <a:solidFill>
                  <a:srgbClr val="000000"/>
                </a:solidFill>
                <a:latin typeface="Arial"/>
              </a:rPr>
              <a:t>15 lbs. of wheat (in a basket)</a:t>
            </a:r>
          </a:p>
          <a:p>
            <a:pPr algn="l"/>
            <a:endParaRPr lang="en-US" sz="1400">
              <a:solidFill>
                <a:srgbClr val="000000"/>
              </a:solidFill>
              <a:latin typeface="Arial"/>
            </a:endParaRPr>
          </a:p>
          <a:p>
            <a:pPr algn="l"/>
            <a:r>
              <a:rPr lang="en-US" sz="1400" b="1">
                <a:solidFill>
                  <a:srgbClr val="000000"/>
                </a:solidFill>
                <a:latin typeface="Arial"/>
              </a:rPr>
              <a:t>Translation of coin text: </a:t>
            </a:r>
            <a:r>
              <a:rPr lang="mr-IN" sz="1400">
                <a:solidFill>
                  <a:srgbClr val="000000"/>
                </a:solidFill>
                <a:latin typeface="Arial"/>
              </a:rPr>
              <a:t>"</a:t>
            </a:r>
            <a:r>
              <a:rPr lang="en-US" sz="1400">
                <a:solidFill>
                  <a:srgbClr val="000000"/>
                </a:solidFill>
                <a:latin typeface="Arial"/>
              </a:rPr>
              <a:t>Tiberius Caesar, son of the divine [Augustus], [himself now] Augustus</a:t>
            </a:r>
            <a:r>
              <a:rPr lang="mr-IN" sz="1400">
                <a:solidFill>
                  <a:srgbClr val="000000"/>
                </a:solidFill>
                <a:latin typeface="Arial"/>
              </a:rPr>
              <a:t>"</a:t>
            </a:r>
            <a:endParaRPr lang="en-US" sz="1400" b="1">
              <a:solidFill>
                <a:srgbClr val="000000"/>
              </a:solidFill>
              <a:latin typeface="Arial"/>
            </a:endParaRP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a:solidFill>
                  <a:srgbClr val="000000"/>
                </a:solidFill>
                <a:latin typeface="Arial"/>
              </a:rPr>
              <a:t>When the Pharisees asked Jesus if it was lawful to pay taxes to Caesar, Jesus asked to see a coin for the tax. They gave him a denarius like this. The motto on this coin proclaims Tiberius to be the son of the divine Caesar who preceded him. Jesus, the true Son of God, would have recognized the irony of Tiberius</a:t>
            </a:r>
            <a:r>
              <a:rPr lang="mr-IN" sz="1400">
                <a:solidFill>
                  <a:srgbClr val="000000"/>
                </a:solidFill>
                <a:latin typeface="Arial"/>
              </a:rPr>
              <a:t>'</a:t>
            </a:r>
            <a:r>
              <a:rPr lang="en-US" sz="1400">
                <a:solidFill>
                  <a:srgbClr val="000000"/>
                </a:solidFill>
                <a:latin typeface="Arial"/>
              </a:rPr>
              <a:t>s claim (Matt 22:17-22; Mark 12:14-17; Luke 20:21-26).</a:t>
            </a:r>
            <a:endParaRPr lang="en-US" sz="1200">
              <a:solidFill>
                <a:srgbClr val="000000"/>
              </a:solidFill>
              <a:latin typeface="Arial"/>
            </a:endParaRPr>
          </a:p>
        </p:txBody>
      </p:sp>
    </p:spTree>
    <p:extLst>
      <p:ext uri="{BB962C8B-B14F-4D97-AF65-F5344CB8AC3E}">
        <p14:creationId xmlns:p14="http://schemas.microsoft.com/office/powerpoint/2010/main" val="1942013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23</a:t>
            </a:r>
          </a:p>
        </p:txBody>
      </p:sp>
    </p:spTree>
    <p:extLst>
      <p:ext uri="{BB962C8B-B14F-4D97-AF65-F5344CB8AC3E}">
        <p14:creationId xmlns:p14="http://schemas.microsoft.com/office/powerpoint/2010/main" val="25338098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24</a:t>
            </a:r>
          </a:p>
        </p:txBody>
      </p:sp>
    </p:spTree>
    <p:extLst>
      <p:ext uri="{BB962C8B-B14F-4D97-AF65-F5344CB8AC3E}">
        <p14:creationId xmlns:p14="http://schemas.microsoft.com/office/powerpoint/2010/main" val="602553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476251"/>
            <a:ext cx="91821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1" y="-26988"/>
            <a:ext cx="9180513" cy="647701"/>
          </a:xfrm>
          <a:solidFill>
            <a:srgbClr val="1C3B1F"/>
          </a:solidFill>
        </p:spPr>
        <p:txBody>
          <a:bodyPr/>
          <a:lstStyle/>
          <a:p>
            <a:r>
              <a:rPr lang="en-US" sz="3200" b="1">
                <a:solidFill>
                  <a:srgbClr val="FFFFFF"/>
                </a:solidFill>
                <a:latin typeface="Arial" charset="0"/>
                <a:ea typeface="ＭＳ Ｐゴシック" charset="0"/>
              </a:rPr>
              <a:t>Disciples: What a fantastic temple! (24:1)</a:t>
            </a:r>
          </a:p>
        </p:txBody>
      </p:sp>
      <p:sp>
        <p:nvSpPr>
          <p:cNvPr id="5" name="Title 1"/>
          <p:cNvSpPr txBox="1">
            <a:spLocks/>
          </p:cNvSpPr>
          <p:nvPr/>
        </p:nvSpPr>
        <p:spPr bwMode="auto">
          <a:xfrm>
            <a:off x="5508629" y="2420942"/>
            <a:ext cx="3490913" cy="2376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3200" b="1" dirty="0">
                <a:solidFill>
                  <a:srgbClr val="FFFFFF"/>
                </a:solidFill>
                <a:cs typeface="Arial" charset="0"/>
              </a:rPr>
              <a:t>Jesus: </a:t>
            </a:r>
            <a:r>
              <a:rPr lang="mr-IN" sz="3200" b="1" dirty="0">
                <a:solidFill>
                  <a:srgbClr val="FFFFFF"/>
                </a:solidFill>
                <a:cs typeface="Arial" charset="0"/>
              </a:rPr>
              <a:t>"</a:t>
            </a:r>
            <a:r>
              <a:rPr lang="en-US" sz="3200" b="1" dirty="0">
                <a:solidFill>
                  <a:srgbClr val="FFFFFF"/>
                </a:solidFill>
                <a:cs typeface="Arial" charset="0"/>
              </a:rPr>
              <a:t>Not one stone here will be left on another</a:t>
            </a:r>
            <a:r>
              <a:rPr lang="mr-IN" sz="3200" b="1" dirty="0">
                <a:solidFill>
                  <a:srgbClr val="FFFFFF"/>
                </a:solidFill>
                <a:cs typeface="Arial" charset="0"/>
              </a:rPr>
              <a:t>"</a:t>
            </a:r>
            <a:r>
              <a:rPr lang="en-US" sz="3200" b="1" dirty="0">
                <a:solidFill>
                  <a:srgbClr val="FFFFFF"/>
                </a:solidFill>
                <a:cs typeface="Arial" charset="0"/>
              </a:rPr>
              <a:t> (24:2)</a:t>
            </a:r>
          </a:p>
        </p:txBody>
      </p:sp>
      <p:sp>
        <p:nvSpPr>
          <p:cNvPr id="6" name="Title 1"/>
          <p:cNvSpPr txBox="1">
            <a:spLocks/>
          </p:cNvSpPr>
          <p:nvPr/>
        </p:nvSpPr>
        <p:spPr bwMode="auto">
          <a:xfrm>
            <a:off x="3" y="6232526"/>
            <a:ext cx="9205913" cy="647700"/>
          </a:xfrm>
          <a:prstGeom prst="rect">
            <a:avLst/>
          </a:prstGeom>
          <a:solidFill>
            <a:srgbClr val="1C3B1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3200" b="1">
                <a:solidFill>
                  <a:srgbClr val="FFFFFF"/>
                </a:solidFill>
                <a:cs typeface="Arial" charset="0"/>
              </a:rPr>
              <a:t>Disciples: When?  What sign? (24:3)</a:t>
            </a:r>
          </a:p>
        </p:txBody>
      </p:sp>
    </p:spTree>
    <p:extLst>
      <p:ext uri="{BB962C8B-B14F-4D97-AF65-F5344CB8AC3E}">
        <p14:creationId xmlns:p14="http://schemas.microsoft.com/office/powerpoint/2010/main" val="3828095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90"/>
            <a:ext cx="9144000" cy="612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8"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32815" y="44453"/>
            <a:ext cx="5277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dirty="0">
                <a:solidFill>
                  <a:srgbClr val="FFFFFF"/>
                </a:solidFill>
                <a:latin typeface="Arial"/>
                <a:ea typeface="ＭＳ Ｐゴシック" charset="0"/>
                <a:cs typeface="Arial"/>
              </a:rPr>
              <a:t>78</a:t>
            </a:r>
          </a:p>
        </p:txBody>
      </p:sp>
      <p:sp>
        <p:nvSpPr>
          <p:cNvPr id="301060" name="Text Box 4"/>
          <p:cNvSpPr txBox="1">
            <a:spLocks noChangeArrowheads="1"/>
          </p:cNvSpPr>
          <p:nvPr/>
        </p:nvSpPr>
        <p:spPr bwMode="auto">
          <a:xfrm>
            <a:off x="1925131" y="476674"/>
            <a:ext cx="5328592" cy="307777"/>
          </a:xfrm>
          <a:prstGeom prst="rect">
            <a:avLst/>
          </a:prstGeom>
          <a:noFill/>
          <a:ln>
            <a:noFill/>
          </a:ln>
          <a:effectLst/>
          <a:extLst/>
        </p:spPr>
        <p:txBody>
          <a:bodyPr>
            <a:spAutoFit/>
          </a:bodyPr>
          <a:lstStyle/>
          <a:p>
            <a:pPr algn="ctr" fontAlgn="base">
              <a:spcBef>
                <a:spcPct val="50000"/>
              </a:spcBef>
              <a:spcAft>
                <a:spcPct val="0"/>
              </a:spcAft>
              <a:defRPr/>
            </a:pPr>
            <a:r>
              <a:rPr lang="en-US" sz="1400" dirty="0">
                <a:solidFill>
                  <a:srgbClr val="FFFFFF"/>
                </a:solidFill>
                <a:effectLst>
                  <a:glow rad="241300">
                    <a:srgbClr val="000000">
                      <a:alpha val="75000"/>
                    </a:srgbClr>
                  </a:glow>
                </a:effectLst>
                <a:latin typeface="Arial"/>
                <a:ea typeface="ＭＳ Ｐゴシック" charset="0"/>
                <a:cs typeface="Arial"/>
              </a:rPr>
              <a:t>Adapted from Mark L. Bailey, DTS class notes, 1986</a:t>
            </a:r>
          </a:p>
        </p:txBody>
      </p:sp>
      <p:sp>
        <p:nvSpPr>
          <p:cNvPr id="2" name="Rectangle 1"/>
          <p:cNvSpPr/>
          <p:nvPr/>
        </p:nvSpPr>
        <p:spPr bwMode="auto">
          <a:xfrm>
            <a:off x="395291" y="3933828"/>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8" name="Oval 7"/>
          <p:cNvSpPr>
            <a:spLocks noChangeAspect="1"/>
          </p:cNvSpPr>
          <p:nvPr/>
        </p:nvSpPr>
        <p:spPr bwMode="auto">
          <a:xfrm>
            <a:off x="3419479" y="3716339"/>
            <a:ext cx="576263" cy="576263"/>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11" name="Text Box 4"/>
          <p:cNvSpPr txBox="1">
            <a:spLocks noChangeArrowheads="1"/>
          </p:cNvSpPr>
          <p:nvPr/>
        </p:nvSpPr>
        <p:spPr bwMode="auto">
          <a:xfrm>
            <a:off x="467544" y="4149082"/>
            <a:ext cx="2952328" cy="646331"/>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Beginning of Birth Pangs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(4-8)</a:t>
            </a:r>
          </a:p>
        </p:txBody>
      </p:sp>
      <p:sp>
        <p:nvSpPr>
          <p:cNvPr id="12" name="Text Box 4"/>
          <p:cNvSpPr txBox="1">
            <a:spLocks noChangeArrowheads="1"/>
          </p:cNvSpPr>
          <p:nvPr/>
        </p:nvSpPr>
        <p:spPr bwMode="auto">
          <a:xfrm>
            <a:off x="3923928" y="4149083"/>
            <a:ext cx="2736304" cy="646331"/>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Great Tribulation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(9-14, 21-22)</a:t>
            </a:r>
          </a:p>
        </p:txBody>
      </p:sp>
      <p:sp>
        <p:nvSpPr>
          <p:cNvPr id="13" name="Text Box 4"/>
          <p:cNvSpPr txBox="1">
            <a:spLocks noChangeArrowheads="1"/>
          </p:cNvSpPr>
          <p:nvPr/>
        </p:nvSpPr>
        <p:spPr bwMode="auto">
          <a:xfrm>
            <a:off x="2627784" y="2636913"/>
            <a:ext cx="2016224" cy="923330"/>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Abomination of Desolation</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(15-20)</a:t>
            </a:r>
          </a:p>
        </p:txBody>
      </p:sp>
      <p:sp>
        <p:nvSpPr>
          <p:cNvPr id="14" name="Text Box 4"/>
          <p:cNvSpPr txBox="1">
            <a:spLocks noChangeArrowheads="1"/>
          </p:cNvSpPr>
          <p:nvPr/>
        </p:nvSpPr>
        <p:spPr bwMode="auto">
          <a:xfrm>
            <a:off x="4572000" y="2636913"/>
            <a:ext cx="2016224" cy="923330"/>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False Christs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&amp; Prophets </a:t>
            </a:r>
            <a:br>
              <a:rPr lang="en-US" b="1" dirty="0">
                <a:solidFill>
                  <a:srgbClr val="FFFFFF"/>
                </a:solidFill>
                <a:effectLst>
                  <a:glow rad="241300">
                    <a:srgbClr val="000000">
                      <a:alpha val="75000"/>
                    </a:srgbClr>
                  </a:glow>
                </a:effectLst>
                <a:latin typeface="Arial"/>
                <a:ea typeface="ＭＳ Ｐゴシック" charset="0"/>
                <a:cs typeface="Arial"/>
              </a:rPr>
            </a:br>
            <a:r>
              <a:rPr lang="en-US" b="1" dirty="0">
                <a:solidFill>
                  <a:srgbClr val="FFFFFF"/>
                </a:solidFill>
                <a:effectLst>
                  <a:glow rad="241300">
                    <a:srgbClr val="000000">
                      <a:alpha val="75000"/>
                    </a:srgbClr>
                  </a:glow>
                </a:effectLst>
                <a:latin typeface="Arial"/>
                <a:ea typeface="ＭＳ Ｐゴシック" charset="0"/>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a:extLst/>
        </p:spPr>
        <p:txBody>
          <a:bodyPr>
            <a:spAutoFit/>
          </a:bodyPr>
          <a:lstStyle/>
          <a:p>
            <a:pP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Second Coming (27-31):</a:t>
            </a:r>
          </a:p>
        </p:txBody>
      </p:sp>
      <p:sp>
        <p:nvSpPr>
          <p:cNvPr id="16" name="Text Box 4"/>
          <p:cNvSpPr txBox="1">
            <a:spLocks noChangeArrowheads="1"/>
          </p:cNvSpPr>
          <p:nvPr/>
        </p:nvSpPr>
        <p:spPr bwMode="auto">
          <a:xfrm>
            <a:off x="5076056" y="1096789"/>
            <a:ext cx="4140968" cy="369332"/>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fontAlgn="base">
              <a:spcAft>
                <a:spcPct val="0"/>
              </a:spcAft>
              <a:defRPr/>
            </a:pPr>
            <a:r>
              <a:rPr lang="en-US" sz="1800" dirty="0">
                <a:solidFill>
                  <a:srgbClr val="FFFFFF"/>
                </a:solidFill>
                <a:effectLst>
                  <a:glow rad="241300">
                    <a:srgbClr val="000000">
                      <a:alpha val="75000"/>
                    </a:srgbClr>
                  </a:glow>
                </a:effectLst>
                <a:ea typeface="ＭＳ Ｐゴシック" charset="0"/>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a:extLst/>
        </p:spPr>
        <p:txBody>
          <a:bodyPr>
            <a:spAutoFit/>
          </a:bodyPr>
          <a:lstStyle/>
          <a:p>
            <a:pPr marL="182558" indent="-182558" fontAlgn="base">
              <a:spcBef>
                <a:spcPct val="50000"/>
              </a:spcBef>
              <a:spcAft>
                <a:spcPct val="0"/>
              </a:spcAft>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Coming of the Son of Man (27, 30)</a:t>
            </a:r>
          </a:p>
        </p:txBody>
      </p:sp>
      <p:sp>
        <p:nvSpPr>
          <p:cNvPr id="18" name="Text Box 4"/>
          <p:cNvSpPr txBox="1">
            <a:spLocks noChangeArrowheads="1"/>
          </p:cNvSpPr>
          <p:nvPr/>
        </p:nvSpPr>
        <p:spPr bwMode="auto">
          <a:xfrm>
            <a:off x="5076056" y="1691489"/>
            <a:ext cx="4140968" cy="369332"/>
          </a:xfrm>
          <a:prstGeom prst="rect">
            <a:avLst/>
          </a:prstGeom>
          <a:noFill/>
          <a:ln>
            <a:noFill/>
          </a:ln>
          <a:effectLst/>
          <a:ex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fontAlgn="base">
              <a:spcAft>
                <a:spcPct val="0"/>
              </a:spcAft>
              <a:defRPr/>
            </a:pPr>
            <a:r>
              <a:rPr lang="en-US" sz="1800" dirty="0">
                <a:solidFill>
                  <a:srgbClr val="FFFFFF"/>
                </a:solidFill>
                <a:effectLst>
                  <a:glow rad="241300">
                    <a:srgbClr val="000000">
                      <a:alpha val="75000"/>
                    </a:srgbClr>
                  </a:glow>
                </a:effectLst>
                <a:ea typeface="ＭＳ Ｐゴシック" charset="0"/>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a:extLst/>
        </p:spPr>
        <p:txBody>
          <a:bodyPr>
            <a:spAutoFit/>
          </a:bodyPr>
          <a:lstStyle/>
          <a:p>
            <a:pPr marL="182558" indent="-182558" fontAlgn="base">
              <a:spcBef>
                <a:spcPct val="50000"/>
              </a:spcBef>
              <a:spcAft>
                <a:spcPct val="0"/>
              </a:spcAft>
              <a:buFont typeface="Arial"/>
              <a:buChar char="•"/>
              <a:defRPr/>
            </a:pPr>
            <a:r>
              <a:rPr lang="en-US" b="1" dirty="0">
                <a:solidFill>
                  <a:srgbClr val="FFFFFF"/>
                </a:solidFill>
                <a:effectLst>
                  <a:glow rad="241300">
                    <a:srgbClr val="000000">
                      <a:alpha val="75000"/>
                    </a:srgbClr>
                  </a:glow>
                </a:effectLst>
                <a:latin typeface="Arial"/>
                <a:ea typeface="ＭＳ Ｐゴシック" charset="0"/>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(Matt. 25:31-46)</a:t>
            </a:r>
          </a:p>
        </p:txBody>
      </p:sp>
      <p:sp>
        <p:nvSpPr>
          <p:cNvPr id="21" name="Text Box 4"/>
          <p:cNvSpPr txBox="1">
            <a:spLocks noChangeArrowheads="1"/>
          </p:cNvSpPr>
          <p:nvPr/>
        </p:nvSpPr>
        <p:spPr bwMode="auto">
          <a:xfrm>
            <a:off x="6336196" y="5035243"/>
            <a:ext cx="1368152" cy="923330"/>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Judgment of the Nations</a:t>
            </a:r>
          </a:p>
        </p:txBody>
      </p:sp>
      <p:sp>
        <p:nvSpPr>
          <p:cNvPr id="22" name="Text Box 4"/>
          <p:cNvSpPr txBox="1">
            <a:spLocks noChangeArrowheads="1"/>
          </p:cNvSpPr>
          <p:nvPr/>
        </p:nvSpPr>
        <p:spPr bwMode="auto">
          <a:xfrm>
            <a:off x="5220072" y="5589241"/>
            <a:ext cx="1152128" cy="369332"/>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FF"/>
                </a:solidFill>
                <a:effectLst>
                  <a:glow rad="241300">
                    <a:srgbClr val="000000">
                      <a:alpha val="75000"/>
                    </a:srgbClr>
                  </a:glow>
                </a:effectLst>
                <a:latin typeface="Arial"/>
                <a:ea typeface="ＭＳ Ｐゴシック" charset="0"/>
                <a:cs typeface="Arial"/>
              </a:rPr>
              <a:t>Goats</a:t>
            </a:r>
          </a:p>
        </p:txBody>
      </p:sp>
      <p:sp>
        <p:nvSpPr>
          <p:cNvPr id="24" name="Rectangle 23"/>
          <p:cNvSpPr/>
          <p:nvPr/>
        </p:nvSpPr>
        <p:spPr bwMode="auto">
          <a:xfrm rot="18217562">
            <a:off x="5516563" y="4735514"/>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9" name="Oval 8"/>
          <p:cNvSpPr>
            <a:spLocks noChangeAspect="1"/>
          </p:cNvSpPr>
          <p:nvPr/>
        </p:nvSpPr>
        <p:spPr bwMode="auto">
          <a:xfrm>
            <a:off x="6767516"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sp>
        <p:nvSpPr>
          <p:cNvPr id="4" name="Striped Right Arrow 3"/>
          <p:cNvSpPr/>
          <p:nvPr/>
        </p:nvSpPr>
        <p:spPr bwMode="auto">
          <a:xfrm rot="5400000">
            <a:off x="6407947" y="2817021"/>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fontAlgn="base" hangingPunct="0">
              <a:spcBef>
                <a:spcPct val="0"/>
              </a:spcBef>
              <a:spcAft>
                <a:spcPct val="0"/>
              </a:spcAft>
              <a:defRPr/>
            </a:pPr>
            <a:endParaRPr lang="en-US" sz="2400">
              <a:solidFill>
                <a:srgbClr val="000000"/>
              </a:solidFill>
              <a:latin typeface="Times New Roman" charset="0"/>
              <a:ea typeface="ＭＳ Ｐゴシック" charset="0"/>
            </a:endParaRPr>
          </a:p>
        </p:txBody>
      </p:sp>
      <p:cxnSp>
        <p:nvCxnSpPr>
          <p:cNvPr id="26" name="Straight Connector 25"/>
          <p:cNvCxnSpPr/>
          <p:nvPr/>
        </p:nvCxnSpPr>
        <p:spPr bwMode="auto">
          <a:xfrm>
            <a:off x="5148266" y="1125539"/>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6:1–8:5</a:t>
            </a:r>
          </a:p>
        </p:txBody>
      </p:sp>
      <p:sp>
        <p:nvSpPr>
          <p:cNvPr id="28" name="Text Box 4"/>
          <p:cNvSpPr txBox="1">
            <a:spLocks noChangeArrowheads="1"/>
          </p:cNvSpPr>
          <p:nvPr/>
        </p:nvSpPr>
        <p:spPr bwMode="auto">
          <a:xfrm>
            <a:off x="3131840" y="6167048"/>
            <a:ext cx="1008112" cy="646331"/>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12:7-12</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13:14</a:t>
            </a:r>
          </a:p>
        </p:txBody>
      </p:sp>
      <p:sp>
        <p:nvSpPr>
          <p:cNvPr id="29" name="Text Box 4"/>
          <p:cNvSpPr txBox="1">
            <a:spLocks noChangeArrowheads="1"/>
          </p:cNvSpPr>
          <p:nvPr/>
        </p:nvSpPr>
        <p:spPr bwMode="auto">
          <a:xfrm>
            <a:off x="0" y="5890047"/>
            <a:ext cx="1403648" cy="923330"/>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Correlation with Revelation</a:t>
            </a:r>
          </a:p>
        </p:txBody>
      </p:sp>
      <p:sp>
        <p:nvSpPr>
          <p:cNvPr id="30" name="Text Box 4"/>
          <p:cNvSpPr txBox="1">
            <a:spLocks noChangeArrowheads="1"/>
          </p:cNvSpPr>
          <p:nvPr/>
        </p:nvSpPr>
        <p:spPr bwMode="auto">
          <a:xfrm>
            <a:off x="4499992" y="6167046"/>
            <a:ext cx="1224136" cy="923330"/>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12:8-17</a:t>
            </a:r>
            <a:br>
              <a:rPr lang="en-US" b="1" dirty="0">
                <a:solidFill>
                  <a:srgbClr val="FFFF00"/>
                </a:solidFill>
                <a:effectLst>
                  <a:glow rad="241300">
                    <a:srgbClr val="000000">
                      <a:alpha val="75000"/>
                    </a:srgbClr>
                  </a:glow>
                </a:effectLst>
                <a:latin typeface="Arial"/>
                <a:ea typeface="ＭＳ Ｐゴシック" charset="0"/>
                <a:cs typeface="Arial"/>
              </a:rPr>
            </a:br>
            <a:r>
              <a:rPr lang="en-US" b="1" dirty="0">
                <a:solidFill>
                  <a:srgbClr val="FFFF00"/>
                </a:solidFill>
                <a:effectLst>
                  <a:glow rad="241300">
                    <a:srgbClr val="000000">
                      <a:alpha val="75000"/>
                    </a:srgbClr>
                  </a:glow>
                </a:effectLst>
                <a:latin typeface="Arial"/>
                <a:ea typeface="ＭＳ Ｐゴシック" charset="0"/>
                <a:cs typeface="Arial"/>
              </a:rPr>
              <a:t>8:1–19:10</a:t>
            </a:r>
          </a:p>
        </p:txBody>
      </p:sp>
      <p:sp>
        <p:nvSpPr>
          <p:cNvPr id="31" name="Text Box 4"/>
          <p:cNvSpPr txBox="1">
            <a:spLocks noChangeArrowheads="1"/>
          </p:cNvSpPr>
          <p:nvPr/>
        </p:nvSpPr>
        <p:spPr bwMode="auto">
          <a:xfrm>
            <a:off x="6408204" y="6444045"/>
            <a:ext cx="1224136" cy="369332"/>
          </a:xfrm>
          <a:prstGeom prst="rect">
            <a:avLst/>
          </a:prstGeom>
          <a:noFill/>
          <a:ln>
            <a:noFill/>
          </a:ln>
          <a:effectLst/>
          <a:extLst/>
        </p:spPr>
        <p:txBody>
          <a:bodyPr>
            <a:spAutoFit/>
          </a:bodyPr>
          <a:lstStyle/>
          <a:p>
            <a:pPr algn="ctr" fontAlgn="base">
              <a:spcBef>
                <a:spcPct val="50000"/>
              </a:spcBef>
              <a:spcAft>
                <a:spcPct val="0"/>
              </a:spcAft>
              <a:defRPr/>
            </a:pPr>
            <a:r>
              <a:rPr lang="en-US" b="1" dirty="0">
                <a:solidFill>
                  <a:srgbClr val="FFFF00"/>
                </a:solidFill>
                <a:effectLst>
                  <a:glow rad="241300">
                    <a:srgbClr val="000000">
                      <a:alpha val="75000"/>
                    </a:srgbClr>
                  </a:glow>
                </a:effectLst>
                <a:latin typeface="Arial"/>
                <a:ea typeface="ＭＳ Ｐゴシック" charset="0"/>
                <a:cs typeface="Arial"/>
              </a:rPr>
              <a:t>19:11-21</a:t>
            </a:r>
          </a:p>
        </p:txBody>
      </p:sp>
    </p:spTree>
    <p:extLst>
      <p:ext uri="{BB962C8B-B14F-4D97-AF65-F5344CB8AC3E}">
        <p14:creationId xmlns:p14="http://schemas.microsoft.com/office/powerpoint/2010/main" val="1234366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8" y="0"/>
            <a:ext cx="8861665" cy="6858000"/>
          </a:xfrm>
          <a:prstGeom prst="rect">
            <a:avLst/>
          </a:prstGeom>
        </p:spPr>
      </p:pic>
    </p:spTree>
    <p:extLst>
      <p:ext uri="{BB962C8B-B14F-4D97-AF65-F5344CB8AC3E}">
        <p14:creationId xmlns:p14="http://schemas.microsoft.com/office/powerpoint/2010/main" val="233705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31" y="0"/>
            <a:ext cx="8603673" cy="6858000"/>
          </a:xfrm>
          <a:prstGeom prst="rect">
            <a:avLst/>
          </a:prstGeom>
        </p:spPr>
      </p:pic>
    </p:spTree>
    <p:extLst>
      <p:ext uri="{BB962C8B-B14F-4D97-AF65-F5344CB8AC3E}">
        <p14:creationId xmlns:p14="http://schemas.microsoft.com/office/powerpoint/2010/main" val="2626088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en-US" sz="7200">
                <a:solidFill>
                  <a:schemeClr val="tx1"/>
                </a:solidFill>
                <a:latin typeface="Times New Roman" charset="0"/>
                <a:ea typeface="ＭＳ Ｐゴシック" charset="0"/>
              </a:rPr>
              <a:t>This is war.</a:t>
            </a:r>
          </a:p>
        </p:txBody>
      </p:sp>
    </p:spTree>
    <p:extLst>
      <p:ext uri="{BB962C8B-B14F-4D97-AF65-F5344CB8AC3E}">
        <p14:creationId xmlns:p14="http://schemas.microsoft.com/office/powerpoint/2010/main" val="2846165556"/>
      </p:ext>
    </p:extLst>
  </p:cSld>
  <p:clrMapOvr>
    <a:masterClrMapping/>
  </p:clrMapOvr>
  <p:transition xmlns:p14="http://schemas.microsoft.com/office/powerpoint/2010/main">
    <p:random/>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3" y="0"/>
            <a:ext cx="8717797" cy="6858000"/>
          </a:xfrm>
          <a:prstGeom prst="rect">
            <a:avLst/>
          </a:prstGeom>
        </p:spPr>
      </p:pic>
    </p:spTree>
    <p:extLst>
      <p:ext uri="{BB962C8B-B14F-4D97-AF65-F5344CB8AC3E}">
        <p14:creationId xmlns:p14="http://schemas.microsoft.com/office/powerpoint/2010/main" val="1732928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60"/>
            <a:ext cx="9144000" cy="6734243"/>
          </a:xfrm>
          <a:prstGeom prst="rect">
            <a:avLst/>
          </a:prstGeom>
        </p:spPr>
      </p:pic>
    </p:spTree>
    <p:extLst>
      <p:ext uri="{BB962C8B-B14F-4D97-AF65-F5344CB8AC3E}">
        <p14:creationId xmlns:p14="http://schemas.microsoft.com/office/powerpoint/2010/main" val="3265003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25</a:t>
            </a:r>
          </a:p>
        </p:txBody>
      </p:sp>
    </p:spTree>
    <p:extLst>
      <p:ext uri="{BB962C8B-B14F-4D97-AF65-F5344CB8AC3E}">
        <p14:creationId xmlns:p14="http://schemas.microsoft.com/office/powerpoint/2010/main" val="25434589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3"/>
            <a:ext cx="69923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fontAlgn="base" hangingPunct="0">
              <a:spcBef>
                <a:spcPct val="50000"/>
              </a:spcBef>
              <a:spcAft>
                <a:spcPct val="0"/>
              </a:spcAft>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eaLnBrk="0" fontAlgn="base" hangingPunct="0">
              <a:lnSpc>
                <a:spcPct val="90000"/>
              </a:lnSpc>
              <a:spcBef>
                <a:spcPct val="20000"/>
              </a:spcBef>
              <a:spcAft>
                <a:spcPct val="0"/>
              </a:spcAft>
              <a:buSzPct val="80000"/>
              <a:defRPr/>
            </a:pPr>
            <a:r>
              <a:rPr lang="en-US" sz="2800" b="1" dirty="0">
                <a:solidFill>
                  <a:srgbClr val="FFFFFF"/>
                </a:solidFill>
                <a:effectLst>
                  <a:outerShdw blurRad="38100" dist="38100" dir="2700000" algn="tl">
                    <a:srgbClr val="000000"/>
                  </a:outerShdw>
                </a:effectLst>
                <a:latin typeface="Arial" charset="0"/>
                <a:ea typeface="Osaka" charset="0"/>
                <a:cs typeface="Osaka" charset="0"/>
              </a:rPr>
              <a:t>NLT Matthew 25:31 </a:t>
            </a:r>
            <a:r>
              <a:rPr lang="mr-IN" altLang="ja-JP" sz="2800" b="1" dirty="0">
                <a:solidFill>
                  <a:srgbClr val="FFFFFF"/>
                </a:solidFill>
                <a:effectLst>
                  <a:outerShdw blurRad="38100" dist="38100" dir="2700000" algn="tl">
                    <a:srgbClr val="000000"/>
                  </a:outerShdw>
                </a:effectLst>
                <a:latin typeface="Arial" charset="0"/>
                <a:ea typeface="Osaka" charset="0"/>
                <a:cs typeface="Osaka" charset="0"/>
              </a:rPr>
              <a:t>"</a:t>
            </a:r>
            <a:r>
              <a:rPr lang="en-US" sz="2800" b="1" dirty="0">
                <a:solidFill>
                  <a:srgbClr val="FFFFFF"/>
                </a:solidFill>
                <a:effectLst>
                  <a:outerShdw blurRad="38100" dist="38100" dir="2700000" algn="tl">
                    <a:srgbClr val="000000"/>
                  </a:outerShdw>
                </a:effectLst>
                <a:latin typeface="Arial" charset="0"/>
                <a:ea typeface="Osaka" charset="0"/>
                <a:cs typeface="Osaka" charset="0"/>
              </a:rPr>
              <a:t>But when the Son of Man comes in his glory, and all the angels with him, then he will sit upon his glorious throne. </a:t>
            </a:r>
            <a:r>
              <a:rPr lang="en-US" sz="2800" b="1" baseline="30000" dirty="0">
                <a:solidFill>
                  <a:srgbClr val="FFFFFF"/>
                </a:solidFill>
                <a:effectLst>
                  <a:outerShdw blurRad="38100" dist="38100" dir="2700000" algn="tl">
                    <a:srgbClr val="000000"/>
                  </a:outerShdw>
                </a:effectLst>
                <a:latin typeface="Arial" charset="0"/>
                <a:ea typeface="Osaka" charset="0"/>
                <a:cs typeface="Osaka" charset="0"/>
              </a:rPr>
              <a:t>32</a:t>
            </a:r>
            <a:r>
              <a:rPr lang="en-US" sz="2800" b="1" dirty="0">
                <a:solidFill>
                  <a:srgbClr val="FFFFFF"/>
                </a:solidFill>
                <a:effectLst>
                  <a:outerShdw blurRad="38100" dist="38100" dir="2700000" algn="tl">
                    <a:srgbClr val="000000"/>
                  </a:outerShdw>
                </a:effectLst>
                <a:latin typeface="Arial" charset="0"/>
                <a:ea typeface="Osaka" charset="0"/>
                <a:cs typeface="Osaka" charset="0"/>
              </a:rPr>
              <a:t>All </a:t>
            </a:r>
            <a:r>
              <a:rPr lang="en-US" sz="2800" b="1" dirty="0">
                <a:solidFill>
                  <a:srgbClr val="FFFF00"/>
                </a:solidFill>
                <a:effectLst>
                  <a:outerShdw blurRad="38100" dist="38100" dir="2700000" algn="tl">
                    <a:srgbClr val="000000"/>
                  </a:outerShdw>
                </a:effectLst>
                <a:latin typeface="Arial" charset="0"/>
                <a:ea typeface="Osaka" charset="0"/>
                <a:cs typeface="Osaka" charset="0"/>
              </a:rPr>
              <a:t>the nations </a:t>
            </a:r>
            <a:r>
              <a:rPr lang="en-US" sz="2800" b="1" dirty="0">
                <a:solidFill>
                  <a:srgbClr val="FFFFFF"/>
                </a:solidFill>
                <a:effectLst>
                  <a:outerShdw blurRad="38100" dist="38100" dir="2700000" algn="tl">
                    <a:srgbClr val="000000"/>
                  </a:outerShdw>
                </a:effectLst>
                <a:latin typeface="Arial" charset="0"/>
                <a:ea typeface="Osaka" charset="0"/>
                <a:cs typeface="Osaka" charset="0"/>
              </a:rPr>
              <a:t>will be gathered in his presence, and he will separate them as a shepherd </a:t>
            </a:r>
            <a:r>
              <a:rPr lang="en-US" sz="2800" b="1" dirty="0">
                <a:solidFill>
                  <a:srgbClr val="FFFF00"/>
                </a:solidFill>
                <a:effectLst>
                  <a:outerShdw blurRad="38100" dist="38100" dir="2700000" algn="tl">
                    <a:srgbClr val="000000"/>
                  </a:outerShdw>
                </a:effectLst>
                <a:latin typeface="Arial" charset="0"/>
                <a:ea typeface="Osaka" charset="0"/>
                <a:cs typeface="Osaka" charset="0"/>
              </a:rPr>
              <a:t>separates the sheep from the goats</a:t>
            </a:r>
            <a:r>
              <a:rPr lang="en-US" sz="2800" b="1" dirty="0">
                <a:solidFill>
                  <a:srgbClr val="FFFFFF"/>
                </a:solidFill>
                <a:effectLst>
                  <a:outerShdw blurRad="38100" dist="38100" dir="2700000" algn="tl">
                    <a:srgbClr val="000000"/>
                  </a:outerShdw>
                </a:effectLst>
                <a:latin typeface="Arial" charset="0"/>
                <a:ea typeface="Osaka" charset="0"/>
                <a:cs typeface="Osaka" charset="0"/>
              </a:rPr>
              <a:t>. </a:t>
            </a:r>
            <a:r>
              <a:rPr lang="en-US" sz="2800" b="1" baseline="30000" dirty="0">
                <a:solidFill>
                  <a:srgbClr val="FFFFFF"/>
                </a:solidFill>
                <a:effectLst>
                  <a:outerShdw blurRad="38100" dist="38100" dir="2700000" algn="tl">
                    <a:srgbClr val="000000"/>
                  </a:outerShdw>
                </a:effectLst>
                <a:latin typeface="Arial" charset="0"/>
                <a:ea typeface="Osaka" charset="0"/>
                <a:cs typeface="Osaka" charset="0"/>
              </a:rPr>
              <a:t>33</a:t>
            </a:r>
            <a:r>
              <a:rPr lang="en-US" sz="2800" b="1" dirty="0">
                <a:solidFill>
                  <a:srgbClr val="FFFFFF"/>
                </a:solidFill>
                <a:effectLst>
                  <a:outerShdw blurRad="38100" dist="38100" dir="2700000" algn="tl">
                    <a:srgbClr val="000000"/>
                  </a:outerShdw>
                </a:effectLst>
                <a:latin typeface="Arial" charset="0"/>
                <a:ea typeface="Osaka" charset="0"/>
                <a:cs typeface="Osaka" charset="0"/>
              </a:rPr>
              <a:t>He will place the sheep at his right hand and the goats at his left. </a:t>
            </a:r>
            <a:r>
              <a:rPr lang="en-US" sz="2800" b="1" baseline="30000" dirty="0">
                <a:solidFill>
                  <a:srgbClr val="FFFFFF"/>
                </a:solidFill>
                <a:effectLst>
                  <a:outerShdw blurRad="38100" dist="38100" dir="2700000" algn="tl">
                    <a:srgbClr val="000000"/>
                  </a:outerShdw>
                </a:effectLst>
                <a:latin typeface="Arial" charset="0"/>
                <a:ea typeface="Osaka" charset="0"/>
                <a:cs typeface="Osaka" charset="0"/>
              </a:rPr>
              <a:t>34</a:t>
            </a:r>
            <a:r>
              <a:rPr lang="en-US" sz="2800" b="1" dirty="0">
                <a:solidFill>
                  <a:srgbClr val="FFFFFF"/>
                </a:solidFill>
                <a:effectLst>
                  <a:outerShdw blurRad="38100" dist="38100" dir="2700000" algn="tl">
                    <a:srgbClr val="000000"/>
                  </a:outerShdw>
                </a:effectLst>
                <a:latin typeface="Arial" charset="0"/>
                <a:ea typeface="Osaka" charset="0"/>
                <a:cs typeface="Osaka" charset="0"/>
              </a:rPr>
              <a:t>Then the King will say to those on the right, </a:t>
            </a:r>
            <a:r>
              <a:rPr lang="mr-IN" sz="2800" b="1" dirty="0">
                <a:solidFill>
                  <a:srgbClr val="FFFFFF"/>
                </a:solidFill>
                <a:effectLst>
                  <a:outerShdw blurRad="38100" dist="38100" dir="2700000" algn="tl">
                    <a:srgbClr val="000000"/>
                  </a:outerShdw>
                </a:effectLst>
                <a:latin typeface="Arial" charset="0"/>
                <a:ea typeface="Osaka" charset="0"/>
                <a:cs typeface="Osaka" charset="0"/>
              </a:rPr>
              <a:t>'</a:t>
            </a:r>
            <a:r>
              <a:rPr lang="en-US" sz="2800" b="1" dirty="0">
                <a:solidFill>
                  <a:srgbClr val="FFFFFF"/>
                </a:solidFill>
                <a:effectLst>
                  <a:outerShdw blurRad="38100" dist="38100" dir="2700000" algn="tl">
                    <a:srgbClr val="000000"/>
                  </a:outerShdw>
                </a:effectLst>
                <a:latin typeface="Arial" charset="0"/>
                <a:ea typeface="Osaka" charset="0"/>
                <a:cs typeface="Osaka" charset="0"/>
              </a:rPr>
              <a:t>Come, you who are blessed by my Father, inherit the Kingdom prepared for you from the foundation of the world.</a:t>
            </a:r>
            <a:r>
              <a:rPr lang="mr-IN" altLang="ja-JP" sz="2800" b="1" dirty="0">
                <a:solidFill>
                  <a:srgbClr val="FFFFFF"/>
                </a:solidFill>
                <a:effectLst>
                  <a:outerShdw blurRad="38100" dist="38100" dir="2700000" algn="tl">
                    <a:srgbClr val="000000"/>
                  </a:outerShdw>
                </a:effectLst>
                <a:latin typeface="Arial" charset="0"/>
                <a:ea typeface="Osaka" charset="0"/>
                <a:cs typeface="Osaka" charset="0"/>
              </a:rPr>
              <a:t>'"</a:t>
            </a:r>
            <a:endParaRPr lang="en-US" sz="2800" b="1" dirty="0">
              <a:solidFill>
                <a:srgbClr val="FFFFFF"/>
              </a:solidFill>
              <a:effectLst>
                <a:outerShdw blurRad="38100" dist="38100" dir="2700000" algn="tl">
                  <a:srgbClr val="000000"/>
                </a:outerShdw>
              </a:effectLst>
              <a:latin typeface="Arial" charset="0"/>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2895600" cy="23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6" y="1"/>
            <a:ext cx="9144001" cy="908051"/>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6"/>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6" y="981076"/>
            <a:ext cx="4895851" cy="4895851"/>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872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1"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9" y="620717"/>
            <a:ext cx="91424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r>
              <a:rPr lang="mr-IN" sz="2800" b="1" dirty="0">
                <a:solidFill>
                  <a:srgbClr val="000000"/>
                </a:solidFill>
                <a:cs typeface="Arial" charset="0"/>
              </a:rPr>
              <a:t>"</a:t>
            </a:r>
            <a:r>
              <a:rPr lang="en-US" sz="2800" b="1" dirty="0">
                <a:solidFill>
                  <a:srgbClr val="000000"/>
                </a:solidFill>
                <a:cs typeface="Arial" charset="0"/>
              </a:rPr>
              <a:t>All the nations will be gathered in his presence, and he will separate the people as a shepherd separates the sheep from the goats. </a:t>
            </a:r>
            <a:r>
              <a:rPr lang="en-US" sz="2800" b="1" baseline="30000" dirty="0">
                <a:solidFill>
                  <a:srgbClr val="000000"/>
                </a:solidFill>
                <a:cs typeface="Arial" charset="0"/>
              </a:rPr>
              <a:t>33</a:t>
            </a:r>
            <a:r>
              <a:rPr lang="en-US" sz="2800" b="1" dirty="0">
                <a:solidFill>
                  <a:srgbClr val="000000"/>
                </a:solidFill>
                <a:cs typeface="Arial" charset="0"/>
              </a:rPr>
              <a:t>He will place the sheep at his right hand and the goats at his left</a:t>
            </a:r>
            <a:r>
              <a:rPr lang="mr-IN" sz="2800" b="1" dirty="0">
                <a:solidFill>
                  <a:srgbClr val="000000"/>
                </a:solidFill>
                <a:cs typeface="Arial" charset="0"/>
              </a:rPr>
              <a:t>"</a:t>
            </a:r>
            <a:r>
              <a:rPr lang="en-US" sz="2800" b="1" dirty="0">
                <a:solidFill>
                  <a:srgbClr val="000000"/>
                </a:solidFill>
                <a:cs typeface="Arial" charset="0"/>
              </a:rPr>
              <a:t> </a:t>
            </a:r>
            <a:br>
              <a:rPr lang="en-US" sz="2800" b="1" dirty="0">
                <a:solidFill>
                  <a:srgbClr val="000000"/>
                </a:solidFill>
                <a:cs typeface="Arial" charset="0"/>
              </a:rPr>
            </a:br>
            <a:r>
              <a:rPr lang="en-US" sz="2800" b="1" dirty="0">
                <a:solidFill>
                  <a:srgbClr val="000000"/>
                </a:solidFill>
                <a:cs typeface="Arial" charset="0"/>
              </a:rPr>
              <a:t>(Matt. 25:31-32).</a:t>
            </a:r>
          </a:p>
        </p:txBody>
      </p:sp>
    </p:spTree>
    <p:extLst>
      <p:ext uri="{BB962C8B-B14F-4D97-AF65-F5344CB8AC3E}">
        <p14:creationId xmlns:p14="http://schemas.microsoft.com/office/powerpoint/2010/main" val="2560332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
            <a:ext cx="57023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1"/>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fontAlgn="base" hangingPunct="0">
              <a:spcBef>
                <a:spcPct val="0"/>
              </a:spcBef>
              <a:spcAft>
                <a:spcPct val="0"/>
              </a:spcAft>
            </a:pPr>
            <a:r>
              <a:rPr lang="en-US" b="1" baseline="30000" dirty="0">
                <a:solidFill>
                  <a:srgbClr val="000000"/>
                </a:solidFill>
              </a:rPr>
              <a:t>32 </a:t>
            </a:r>
            <a:r>
              <a:rPr lang="en-US" b="1" dirty="0">
                <a:solidFill>
                  <a:srgbClr val="FF0000"/>
                </a:solidFill>
              </a:rPr>
              <a:t>All the nations will be gathered in his presence, and he will separate the people </a:t>
            </a:r>
            <a:r>
              <a:rPr lang="en-US" b="1" dirty="0">
                <a:solidFill>
                  <a:srgbClr val="000000"/>
                </a:solidFill>
              </a:rPr>
              <a:t>as a shepherd separates the sheep from the goats. </a:t>
            </a:r>
            <a:r>
              <a:rPr lang="en-US" b="1" baseline="30000" dirty="0">
                <a:solidFill>
                  <a:srgbClr val="000000"/>
                </a:solidFill>
              </a:rPr>
              <a:t>33 </a:t>
            </a:r>
            <a:r>
              <a:rPr lang="en-US" b="1" dirty="0">
                <a:solidFill>
                  <a:srgbClr val="000000"/>
                </a:solidFill>
              </a:rPr>
              <a:t>He will place the sheep at his right hand and the goats at his left.</a:t>
            </a:r>
            <a:endParaRPr lang="en-US" b="1" i="1" dirty="0">
              <a:solidFill>
                <a:srgbClr val="000000"/>
              </a:solidFill>
            </a:endParaRPr>
          </a:p>
          <a:p>
            <a:pPr eaLnBrk="0" fontAlgn="base" hangingPunct="0">
              <a:spcBef>
                <a:spcPct val="0"/>
              </a:spcBef>
              <a:spcAft>
                <a:spcPct val="0"/>
              </a:spcAft>
            </a:pPr>
            <a:r>
              <a:rPr lang="en-US" b="1" baseline="30000" dirty="0">
                <a:solidFill>
                  <a:srgbClr val="000000"/>
                </a:solidFill>
              </a:rPr>
              <a:t>34 </a:t>
            </a:r>
            <a:r>
              <a:rPr lang="mr-IN" altLang="ja-JP" b="1" dirty="0">
                <a:solidFill>
                  <a:srgbClr val="000000"/>
                </a:solidFill>
              </a:rPr>
              <a:t>"</a:t>
            </a:r>
            <a:r>
              <a:rPr lang="en-US" altLang="ja-JP" b="1" dirty="0">
                <a:solidFill>
                  <a:srgbClr val="000000"/>
                </a:solidFill>
              </a:rPr>
              <a:t>Then the King will say to those on his right, </a:t>
            </a:r>
            <a:r>
              <a:rPr lang="mr-IN" altLang="ja-JP" b="1" dirty="0">
                <a:solidFill>
                  <a:srgbClr val="000000"/>
                </a:solidFill>
              </a:rPr>
              <a:t>'</a:t>
            </a:r>
            <a:r>
              <a:rPr lang="en-US" altLang="ja-JP" b="1" dirty="0">
                <a:solidFill>
                  <a:srgbClr val="000000"/>
                </a:solidFill>
              </a:rPr>
              <a:t>Come, you who are blessed by my Father, inherit the Kingdom prepared for you from the creation of the world</a:t>
            </a:r>
            <a:r>
              <a:rPr lang="mr-IN" altLang="ja-JP" b="1" dirty="0">
                <a:solidFill>
                  <a:srgbClr val="000000"/>
                </a:solidFill>
              </a:rPr>
              <a:t>"</a:t>
            </a:r>
            <a:r>
              <a:rPr lang="en-US" altLang="ja-JP" b="1" dirty="0">
                <a:solidFill>
                  <a:srgbClr val="000000"/>
                </a:solidFill>
              </a:rPr>
              <a:t> (Matt. 25:31-34 NLT).</a:t>
            </a:r>
            <a:endParaRPr lang="en-US" b="1" dirty="0">
              <a:solidFill>
                <a:srgbClr val="000000"/>
              </a:solidFill>
            </a:endParaRPr>
          </a:p>
        </p:txBody>
      </p:sp>
      <p:sp>
        <p:nvSpPr>
          <p:cNvPr id="9" name="TextBox 8"/>
          <p:cNvSpPr txBox="1">
            <a:spLocks noChangeArrowheads="1"/>
          </p:cNvSpPr>
          <p:nvPr/>
        </p:nvSpPr>
        <p:spPr bwMode="auto">
          <a:xfrm>
            <a:off x="5867400" y="1512888"/>
            <a:ext cx="3048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fontAlgn="base" hangingPunct="0">
              <a:spcBef>
                <a:spcPct val="0"/>
              </a:spcBef>
              <a:spcAft>
                <a:spcPct val="0"/>
              </a:spcAft>
            </a:pPr>
            <a:r>
              <a:rPr lang="en-US" b="1" baseline="30000" dirty="0">
                <a:solidFill>
                  <a:srgbClr val="000000"/>
                </a:solidFill>
              </a:rPr>
              <a:t>31 </a:t>
            </a:r>
            <a:r>
              <a:rPr lang="mr-IN" altLang="ja-JP" b="1" dirty="0">
                <a:solidFill>
                  <a:srgbClr val="000000"/>
                </a:solidFill>
              </a:rPr>
              <a:t>"</a:t>
            </a:r>
            <a:r>
              <a:rPr lang="en-US" altLang="ja-JP" b="1" dirty="0">
                <a:solidFill>
                  <a:srgbClr val="000000"/>
                </a:solidFill>
              </a:rPr>
              <a:t>But when the Son of Man comes in his glory, and all the angels with him, then he will sit upon his glorious throne. </a:t>
            </a:r>
            <a:endParaRPr lang="en-US" b="1" dirty="0">
              <a:solidFill>
                <a:srgbClr val="000000"/>
              </a:solidFill>
            </a:endParaRPr>
          </a:p>
        </p:txBody>
      </p:sp>
    </p:spTree>
    <p:extLst>
      <p:ext uri="{BB962C8B-B14F-4D97-AF65-F5344CB8AC3E}">
        <p14:creationId xmlns:p14="http://schemas.microsoft.com/office/powerpoint/2010/main" val="809453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4"/>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fontAlgn="base" hangingPunct="0">
              <a:spcBef>
                <a:spcPct val="0"/>
              </a:spcBef>
              <a:spcAft>
                <a:spcPct val="0"/>
              </a:spcAft>
            </a:pPr>
            <a:r>
              <a:rPr lang="en-US" sz="2000" b="1" baseline="30000" dirty="0">
                <a:solidFill>
                  <a:srgbClr val="000000"/>
                </a:solidFill>
              </a:rPr>
              <a:t>43 </a:t>
            </a:r>
            <a:r>
              <a:rPr lang="en-US" sz="2000" b="1" dirty="0">
                <a:solidFill>
                  <a:srgbClr val="000000"/>
                </a:solidFill>
              </a:rPr>
              <a:t>I was a stranger, and you </a:t>
            </a:r>
            <a:r>
              <a:rPr lang="en-US" sz="2000" b="1" dirty="0" err="1">
                <a:solidFill>
                  <a:srgbClr val="000000"/>
                </a:solidFill>
              </a:rPr>
              <a:t>didn</a:t>
            </a:r>
            <a:r>
              <a:rPr lang="mr-IN" altLang="ja-JP" sz="2000" b="1" dirty="0">
                <a:solidFill>
                  <a:srgbClr val="000000"/>
                </a:solidFill>
              </a:rPr>
              <a:t>'</a:t>
            </a:r>
            <a:r>
              <a:rPr lang="en-US" altLang="ja-JP" sz="2000" b="1" dirty="0">
                <a:solidFill>
                  <a:srgbClr val="000000"/>
                </a:solidFill>
              </a:rPr>
              <a:t>t invite me into your home. I was naked,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clothing. I was sick and in prison,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visit me.</a:t>
            </a:r>
            <a:r>
              <a:rPr lang="mr-IN" altLang="ja-JP" sz="2000" b="1" dirty="0">
                <a:solidFill>
                  <a:srgbClr val="000000"/>
                </a:solidFill>
              </a:rPr>
              <a:t>'</a:t>
            </a:r>
            <a:endParaRPr lang="en-US" altLang="ja-JP" sz="2000" b="1" dirty="0">
              <a:solidFill>
                <a:srgbClr val="000000"/>
              </a:solidFill>
            </a:endParaRPr>
          </a:p>
          <a:p>
            <a:pPr eaLnBrk="0" fontAlgn="base" hangingPunct="0">
              <a:spcBef>
                <a:spcPct val="0"/>
              </a:spcBef>
              <a:spcAft>
                <a:spcPct val="0"/>
              </a:spcAft>
            </a:pPr>
            <a:r>
              <a:rPr lang="en-US" sz="2000" b="1" baseline="30000" dirty="0">
                <a:solidFill>
                  <a:srgbClr val="000000"/>
                </a:solidFill>
              </a:rPr>
              <a:t>44 </a:t>
            </a:r>
            <a:r>
              <a:rPr lang="mr-IN" altLang="ja-JP" sz="2000" b="1" dirty="0">
                <a:solidFill>
                  <a:srgbClr val="000000"/>
                </a:solidFill>
              </a:rPr>
              <a:t>"</a:t>
            </a:r>
            <a:r>
              <a:rPr lang="en-US" altLang="ja-JP" sz="2000" b="1" dirty="0">
                <a:solidFill>
                  <a:srgbClr val="000000"/>
                </a:solidFill>
              </a:rPr>
              <a:t>Then they will reply, </a:t>
            </a:r>
            <a:r>
              <a:rPr lang="mr-IN" altLang="ja-JP" sz="2000" b="1" dirty="0">
                <a:solidFill>
                  <a:srgbClr val="000000"/>
                </a:solidFill>
              </a:rPr>
              <a:t>'</a:t>
            </a:r>
            <a:r>
              <a:rPr lang="en-US" altLang="ja-JP" sz="2000" b="1" dirty="0">
                <a:solidFill>
                  <a:srgbClr val="000000"/>
                </a:solidFill>
              </a:rPr>
              <a:t>Lord, when did we ever see you hungry or thirsty or a stranger or naked or sick or in prison, and not help you?</a:t>
            </a:r>
            <a:r>
              <a:rPr lang="mr-IN" altLang="ja-JP" sz="2000" b="1" dirty="0">
                <a:solidFill>
                  <a:srgbClr val="000000"/>
                </a:solidFill>
              </a:rPr>
              <a:t>'</a:t>
            </a:r>
            <a:endParaRPr lang="en-US" altLang="ja-JP" sz="2000" b="1" dirty="0">
              <a:solidFill>
                <a:srgbClr val="000000"/>
              </a:solidFill>
            </a:endParaRPr>
          </a:p>
          <a:p>
            <a:pPr eaLnBrk="0" fontAlgn="base" hangingPunct="0">
              <a:spcBef>
                <a:spcPct val="0"/>
              </a:spcBef>
              <a:spcAft>
                <a:spcPct val="0"/>
              </a:spcAft>
            </a:pPr>
            <a:r>
              <a:rPr lang="en-US" sz="2000" b="1" baseline="30000" dirty="0">
                <a:solidFill>
                  <a:srgbClr val="000000"/>
                </a:solidFill>
              </a:rPr>
              <a:t>45 </a:t>
            </a:r>
            <a:r>
              <a:rPr lang="mr-IN" altLang="ja-JP" sz="2000" b="1" dirty="0">
                <a:solidFill>
                  <a:srgbClr val="000000"/>
                </a:solidFill>
              </a:rPr>
              <a:t>"</a:t>
            </a:r>
            <a:r>
              <a:rPr lang="en-US" altLang="ja-JP" sz="2000" b="1" dirty="0">
                <a:solidFill>
                  <a:srgbClr val="000000"/>
                </a:solidFill>
              </a:rPr>
              <a:t>And he will answer, </a:t>
            </a:r>
            <a:r>
              <a:rPr lang="mr-IN" altLang="ja-JP" sz="2000" b="1" dirty="0">
                <a:solidFill>
                  <a:srgbClr val="000000"/>
                </a:solidFill>
              </a:rPr>
              <a:t>'</a:t>
            </a:r>
            <a:r>
              <a:rPr lang="en-US" altLang="ja-JP" sz="2000" b="1" dirty="0">
                <a:solidFill>
                  <a:srgbClr val="000000"/>
                </a:solidFill>
              </a:rPr>
              <a:t>I tell you the truth, when you refused to help the least of these my brothers and sisters, you were refusing to help me.</a:t>
            </a:r>
            <a:r>
              <a:rPr lang="mr-IN" altLang="ja-JP" sz="2000" b="1" dirty="0">
                <a:solidFill>
                  <a:srgbClr val="000000"/>
                </a:solidFill>
              </a:rPr>
              <a:t>'</a:t>
            </a:r>
            <a:r>
              <a:rPr lang="en-US" altLang="ja-JP" sz="2000" b="1" dirty="0">
                <a:solidFill>
                  <a:srgbClr val="000000"/>
                </a:solidFill>
              </a:rPr>
              <a:t> </a:t>
            </a:r>
            <a:r>
              <a:rPr lang="en-US" altLang="ja-JP" sz="2000" b="1" baseline="30000" dirty="0">
                <a:solidFill>
                  <a:srgbClr val="000000"/>
                </a:solidFill>
              </a:rPr>
              <a:t>46 </a:t>
            </a:r>
            <a:r>
              <a:rPr lang="mr-IN" altLang="ja-JP" sz="2000" b="1" dirty="0">
                <a:solidFill>
                  <a:srgbClr val="000000"/>
                </a:solidFill>
              </a:rPr>
              <a:t>"</a:t>
            </a:r>
            <a:r>
              <a:rPr lang="en-US" altLang="ja-JP" sz="2000" b="1" dirty="0">
                <a:solidFill>
                  <a:srgbClr val="000000"/>
                </a:solidFill>
              </a:rPr>
              <a:t>And </a:t>
            </a:r>
            <a:r>
              <a:rPr lang="en-US" altLang="ja-JP" sz="2000" b="1" dirty="0">
                <a:solidFill>
                  <a:srgbClr val="FF0000"/>
                </a:solidFill>
              </a:rPr>
              <a:t>they will go away into eternal punishment</a:t>
            </a:r>
            <a:r>
              <a:rPr lang="en-US" altLang="ja-JP" sz="2000" b="1" dirty="0">
                <a:solidFill>
                  <a:srgbClr val="000000"/>
                </a:solidFill>
              </a:rPr>
              <a:t>, but the righteous will go into eternal life</a:t>
            </a:r>
            <a:r>
              <a:rPr lang="mr-IN" altLang="ja-JP" sz="2000" b="1" dirty="0">
                <a:solidFill>
                  <a:srgbClr val="000000"/>
                </a:solidFill>
              </a:rPr>
              <a:t>"</a:t>
            </a:r>
            <a:r>
              <a:rPr lang="en-US" altLang="ja-JP" sz="2000" b="1" dirty="0">
                <a:solidFill>
                  <a:srgbClr val="000000"/>
                </a:solidFill>
              </a:rPr>
              <a:t> (Matt. 25:41-46 NLT).</a:t>
            </a:r>
            <a:endParaRPr lang="en-US" sz="2000" b="1" dirty="0">
              <a:solidFill>
                <a:srgbClr val="000000"/>
              </a:solidFill>
            </a:endParaRPr>
          </a:p>
        </p:txBody>
      </p:sp>
      <p:sp>
        <p:nvSpPr>
          <p:cNvPr id="9" name="TextBox 8"/>
          <p:cNvSpPr txBox="1">
            <a:spLocks noChangeArrowheads="1"/>
          </p:cNvSpPr>
          <p:nvPr/>
        </p:nvSpPr>
        <p:spPr bwMode="auto">
          <a:xfrm>
            <a:off x="5791200" y="868366"/>
            <a:ext cx="3429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fontAlgn="base" hangingPunct="0">
              <a:spcBef>
                <a:spcPct val="0"/>
              </a:spcBef>
              <a:spcAft>
                <a:spcPct val="0"/>
              </a:spcAft>
            </a:pPr>
            <a:r>
              <a:rPr lang="en-US" sz="2000" b="1" baseline="30000" dirty="0">
                <a:solidFill>
                  <a:srgbClr val="000000"/>
                </a:solidFill>
              </a:rPr>
              <a:t>41 </a:t>
            </a:r>
            <a:r>
              <a:rPr lang="mr-IN" altLang="ja-JP" sz="2000" b="1" dirty="0">
                <a:solidFill>
                  <a:srgbClr val="000000"/>
                </a:solidFill>
              </a:rPr>
              <a:t>"</a:t>
            </a:r>
            <a:r>
              <a:rPr lang="en-US" altLang="ja-JP" sz="2000" b="1" dirty="0">
                <a:solidFill>
                  <a:srgbClr val="000000"/>
                </a:solidFill>
              </a:rPr>
              <a:t>Then the King will turn to those on the left and say, </a:t>
            </a:r>
            <a:r>
              <a:rPr lang="mr-IN" altLang="ja-JP" sz="2000" b="1" dirty="0">
                <a:solidFill>
                  <a:srgbClr val="000000"/>
                </a:solidFill>
              </a:rPr>
              <a:t>'</a:t>
            </a:r>
            <a:r>
              <a:rPr lang="en-US" altLang="ja-JP" sz="2000" b="1" dirty="0">
                <a:solidFill>
                  <a:srgbClr val="FF0000"/>
                </a:solidFill>
              </a:rPr>
              <a:t>Away with you, you cursed ones, into the eternal fire prepared for the devil and his demons</a:t>
            </a:r>
            <a:r>
              <a:rPr lang="en-US" altLang="ja-JP" sz="2000" b="1" dirty="0">
                <a:solidFill>
                  <a:srgbClr val="000000"/>
                </a:solidFill>
              </a:rPr>
              <a:t>. </a:t>
            </a:r>
            <a:r>
              <a:rPr lang="en-US" altLang="ja-JP" sz="2000" b="1" baseline="30000" dirty="0">
                <a:solidFill>
                  <a:srgbClr val="000000"/>
                </a:solidFill>
              </a:rPr>
              <a:t>42 </a:t>
            </a:r>
            <a:r>
              <a:rPr lang="en-US" altLang="ja-JP" sz="2000" b="1" dirty="0">
                <a:solidFill>
                  <a:srgbClr val="000000"/>
                </a:solidFill>
              </a:rPr>
              <a:t>For I was hungry,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feed me. I was thirsty,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a drink. </a:t>
            </a:r>
            <a:endParaRPr lang="en-US" sz="2000" b="1" dirty="0">
              <a:solidFill>
                <a:srgbClr val="000000"/>
              </a:solidFill>
            </a:endParaRPr>
          </a:p>
        </p:txBody>
      </p:sp>
    </p:spTree>
    <p:extLst>
      <p:ext uri="{BB962C8B-B14F-4D97-AF65-F5344CB8AC3E}">
        <p14:creationId xmlns:p14="http://schemas.microsoft.com/office/powerpoint/2010/main" val="3263042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3"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3"/>
            <a:ext cx="4464051"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grpSp>
      <p:sp>
        <p:nvSpPr>
          <p:cNvPr id="409603" name="Rectangle 35"/>
          <p:cNvSpPr>
            <a:spLocks noChangeArrowheads="1"/>
          </p:cNvSpPr>
          <p:nvPr/>
        </p:nvSpPr>
        <p:spPr bwMode="auto">
          <a:xfrm>
            <a:off x="-71435" y="3325288"/>
            <a:ext cx="9251951" cy="360363"/>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409604" name="Rectangle 4"/>
          <p:cNvSpPr>
            <a:spLocks noGrp="1" noChangeArrowheads="1"/>
          </p:cNvSpPr>
          <p:nvPr>
            <p:ph type="title" idx="4294967295"/>
          </p:nvPr>
        </p:nvSpPr>
        <p:spPr>
          <a:xfrm>
            <a:off x="971554"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1" y="152403"/>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b="1">
                <a:solidFill>
                  <a:srgbClr val="FFFFFF"/>
                </a:solidFill>
                <a:cs typeface="Arial" charset="0"/>
              </a:rPr>
              <a:t>27</a:t>
            </a:r>
          </a:p>
        </p:txBody>
      </p:sp>
      <p:sp>
        <p:nvSpPr>
          <p:cNvPr id="409606" name="TextBox 1"/>
          <p:cNvSpPr txBox="1">
            <a:spLocks noChangeArrowheads="1"/>
          </p:cNvSpPr>
          <p:nvPr/>
        </p:nvSpPr>
        <p:spPr bwMode="auto">
          <a:xfrm>
            <a:off x="1835696" y="3325610"/>
            <a:ext cx="3384376" cy="338554"/>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220011"/>
                </a:solidFill>
              </a:rPr>
              <a:t>Church Age</a:t>
            </a:r>
          </a:p>
        </p:txBody>
      </p:sp>
      <p:sp>
        <p:nvSpPr>
          <p:cNvPr id="409607" name="TextBox 5"/>
          <p:cNvSpPr txBox="1">
            <a:spLocks noChangeArrowheads="1"/>
          </p:cNvSpPr>
          <p:nvPr/>
        </p:nvSpPr>
        <p:spPr bwMode="auto">
          <a:xfrm>
            <a:off x="7380883" y="3325610"/>
            <a:ext cx="1656408" cy="338554"/>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r>
              <a:rPr lang="en-US" sz="1600" b="1" dirty="0">
                <a:solidFill>
                  <a:srgbClr val="220011"/>
                </a:solidFill>
              </a:rPr>
              <a:t>Millennium</a:t>
            </a:r>
          </a:p>
        </p:txBody>
      </p:sp>
      <p:sp>
        <p:nvSpPr>
          <p:cNvPr id="409608" name="TextBox 6"/>
          <p:cNvSpPr txBox="1">
            <a:spLocks noChangeArrowheads="1"/>
          </p:cNvSpPr>
          <p:nvPr/>
        </p:nvSpPr>
        <p:spPr bwMode="auto">
          <a:xfrm>
            <a:off x="5724129" y="3325610"/>
            <a:ext cx="1654380" cy="338554"/>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220011"/>
                </a:solidFill>
              </a:rPr>
              <a:t>Tribulation</a:t>
            </a:r>
          </a:p>
        </p:txBody>
      </p:sp>
      <p:sp>
        <p:nvSpPr>
          <p:cNvPr id="409609" name="TextBox 7"/>
          <p:cNvSpPr txBox="1">
            <a:spLocks noChangeArrowheads="1"/>
          </p:cNvSpPr>
          <p:nvPr/>
        </p:nvSpPr>
        <p:spPr bwMode="auto">
          <a:xfrm>
            <a:off x="1404296" y="4346052"/>
            <a:ext cx="2735659" cy="307777"/>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sz="1400" b="1" dirty="0">
                <a:solidFill>
                  <a:srgbClr val="220011"/>
                </a:solidFill>
              </a:rPr>
              <a:t>Israel Scattered Luke 21:24</a:t>
            </a:r>
          </a:p>
        </p:txBody>
      </p:sp>
      <p:sp>
        <p:nvSpPr>
          <p:cNvPr id="409610" name="TextBox 8"/>
          <p:cNvSpPr txBox="1">
            <a:spLocks noChangeArrowheads="1"/>
          </p:cNvSpPr>
          <p:nvPr/>
        </p:nvSpPr>
        <p:spPr bwMode="auto">
          <a:xfrm>
            <a:off x="3779913" y="4346052"/>
            <a:ext cx="1841515" cy="307777"/>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r>
              <a:rPr lang="en-US" sz="1400" b="1" dirty="0">
                <a:solidFill>
                  <a:srgbClr val="220011"/>
                </a:solidFill>
              </a:rPr>
              <a:t>Return to the Land</a:t>
            </a:r>
          </a:p>
        </p:txBody>
      </p:sp>
      <p:sp>
        <p:nvSpPr>
          <p:cNvPr id="409611" name="TextBox 10"/>
          <p:cNvSpPr txBox="1">
            <a:spLocks noChangeArrowheads="1"/>
          </p:cNvSpPr>
          <p:nvPr/>
        </p:nvSpPr>
        <p:spPr bwMode="auto">
          <a:xfrm>
            <a:off x="5652123" y="6310484"/>
            <a:ext cx="33758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100" b="1" dirty="0">
                <a:solidFill>
                  <a:srgbClr val="FFFFFF"/>
                </a:solidFill>
              </a:rPr>
              <a:t>Adapted from Salem </a:t>
            </a:r>
            <a:r>
              <a:rPr lang="en-US" sz="1100" b="1" dirty="0" err="1">
                <a:solidFill>
                  <a:srgbClr val="FFFFFF"/>
                </a:solidFill>
              </a:rPr>
              <a:t>Kirban</a:t>
            </a:r>
            <a:r>
              <a:rPr lang="en-US" sz="1100" b="1" dirty="0">
                <a:solidFill>
                  <a:srgbClr val="FFFFFF"/>
                </a:solidFill>
              </a:rPr>
              <a:t/>
            </a:r>
            <a:br>
              <a:rPr lang="en-US" sz="1100" b="1" dirty="0">
                <a:solidFill>
                  <a:srgbClr val="FFFFFF"/>
                </a:solidFill>
              </a:rPr>
            </a:br>
            <a:r>
              <a:rPr lang="en-US" sz="1100" b="1" i="1" dirty="0">
                <a:solidFill>
                  <a:srgbClr val="FFFFFF"/>
                </a:solidFill>
              </a:rPr>
              <a:t>Charts on Revelation</a:t>
            </a:r>
            <a:r>
              <a:rPr lang="en-US" sz="1100" b="1" dirty="0">
                <a:solidFill>
                  <a:srgbClr val="FFFFFF"/>
                </a:solidFill>
              </a:rPr>
              <a:t> (1979), 48</a:t>
            </a:r>
          </a:p>
        </p:txBody>
      </p:sp>
      <p:sp>
        <p:nvSpPr>
          <p:cNvPr id="409612" name="TextBox 11"/>
          <p:cNvSpPr txBox="1">
            <a:spLocks noChangeArrowheads="1"/>
          </p:cNvSpPr>
          <p:nvPr/>
        </p:nvSpPr>
        <p:spPr bwMode="auto">
          <a:xfrm>
            <a:off x="6300193" y="3761849"/>
            <a:ext cx="14876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The Great Tribulation</a:t>
            </a:r>
          </a:p>
          <a:p>
            <a:pPr algn="ctr" eaLnBrk="0" fontAlgn="base" hangingPunct="0">
              <a:spcBef>
                <a:spcPct val="0"/>
              </a:spcBef>
              <a:spcAft>
                <a:spcPct val="0"/>
              </a:spcAft>
            </a:pPr>
            <a:r>
              <a:rPr lang="en-US" sz="1600" b="1" dirty="0">
                <a:solidFill>
                  <a:srgbClr val="FFFFFF"/>
                </a:solidFill>
              </a:rPr>
              <a:t>Dan. 9:27 </a:t>
            </a:r>
          </a:p>
          <a:p>
            <a:pPr algn="ctr" eaLnBrk="0" fontAlgn="base" hangingPunct="0">
              <a:spcBef>
                <a:spcPct val="0"/>
              </a:spcBef>
              <a:spcAft>
                <a:spcPct val="0"/>
              </a:spcAft>
            </a:pPr>
            <a:r>
              <a:rPr lang="en-US" sz="1600" b="1" dirty="0">
                <a:solidFill>
                  <a:srgbClr val="FFFFFF"/>
                </a:solidFill>
              </a:rPr>
              <a:t>Matt. 24:15</a:t>
            </a:r>
          </a:p>
        </p:txBody>
      </p:sp>
      <p:sp>
        <p:nvSpPr>
          <p:cNvPr id="409613" name="TextBox 12"/>
          <p:cNvSpPr txBox="1">
            <a:spLocks noChangeArrowheads="1"/>
          </p:cNvSpPr>
          <p:nvPr/>
        </p:nvSpPr>
        <p:spPr bwMode="auto">
          <a:xfrm>
            <a:off x="7597180" y="3761849"/>
            <a:ext cx="16533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Judgment </a:t>
            </a:r>
            <a:br>
              <a:rPr lang="en-US" sz="1600" b="1" dirty="0">
                <a:solidFill>
                  <a:srgbClr val="FFFFFF"/>
                </a:solidFill>
              </a:rPr>
            </a:br>
            <a:r>
              <a:rPr lang="en-US" sz="1600" b="1" dirty="0">
                <a:solidFill>
                  <a:srgbClr val="FFFFFF"/>
                </a:solidFill>
              </a:rPr>
              <a:t>of the Gentile Nations</a:t>
            </a:r>
          </a:p>
          <a:p>
            <a:pPr algn="ctr" eaLnBrk="0" fontAlgn="base" hangingPunct="0">
              <a:spcBef>
                <a:spcPct val="0"/>
              </a:spcBef>
              <a:spcAft>
                <a:spcPct val="0"/>
              </a:spcAft>
            </a:pPr>
            <a:r>
              <a:rPr lang="en-US" sz="1600" b="1" dirty="0">
                <a:solidFill>
                  <a:srgbClr val="FFFFFF"/>
                </a:solidFill>
              </a:rPr>
              <a:t>Matt. 25:31-46</a:t>
            </a:r>
          </a:p>
        </p:txBody>
      </p:sp>
      <p:sp>
        <p:nvSpPr>
          <p:cNvPr id="409614" name="TextBox 13"/>
          <p:cNvSpPr txBox="1">
            <a:spLocks noChangeArrowheads="1"/>
          </p:cNvSpPr>
          <p:nvPr/>
        </p:nvSpPr>
        <p:spPr bwMode="auto">
          <a:xfrm>
            <a:off x="960440" y="1597418"/>
            <a:ext cx="14876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Second </a:t>
            </a:r>
            <a:br>
              <a:rPr lang="en-US" sz="1600" b="1" dirty="0">
                <a:solidFill>
                  <a:srgbClr val="FFFFFF"/>
                </a:solidFill>
              </a:rPr>
            </a:br>
            <a:r>
              <a:rPr lang="en-US" sz="1600" b="1" dirty="0">
                <a:solidFill>
                  <a:srgbClr val="FFFFFF"/>
                </a:solidFill>
              </a:rPr>
              <a:t>Fall of  Jerusalem</a:t>
            </a:r>
          </a:p>
          <a:p>
            <a:pPr algn="ctr" eaLnBrk="0" fontAlgn="base" hangingPunct="0">
              <a:spcBef>
                <a:spcPct val="0"/>
              </a:spcBef>
              <a:spcAft>
                <a:spcPct val="0"/>
              </a:spcAft>
            </a:pPr>
            <a:r>
              <a:rPr lang="en-US" sz="1600" b="1" dirty="0">
                <a:solidFill>
                  <a:srgbClr val="FFFFFF"/>
                </a:solidFill>
              </a:rPr>
              <a:t>AD 70</a:t>
            </a:r>
          </a:p>
        </p:txBody>
      </p:sp>
      <p:sp>
        <p:nvSpPr>
          <p:cNvPr id="409615" name="TextBox 14"/>
          <p:cNvSpPr txBox="1">
            <a:spLocks noChangeArrowheads="1"/>
          </p:cNvSpPr>
          <p:nvPr/>
        </p:nvSpPr>
        <p:spPr bwMode="auto">
          <a:xfrm>
            <a:off x="4489454" y="1772819"/>
            <a:ext cx="17352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Rapture</a:t>
            </a:r>
          </a:p>
          <a:p>
            <a:pPr algn="ctr" eaLnBrk="0" fontAlgn="base" hangingPunct="0">
              <a:spcBef>
                <a:spcPct val="0"/>
              </a:spcBef>
              <a:spcAft>
                <a:spcPct val="0"/>
              </a:spcAft>
            </a:pPr>
            <a:r>
              <a:rPr lang="en-US" sz="1600" b="1" dirty="0">
                <a:solidFill>
                  <a:srgbClr val="FFFFFF"/>
                </a:solidFill>
              </a:rPr>
              <a:t>1 Thess.</a:t>
            </a:r>
          </a:p>
          <a:p>
            <a:pPr algn="ctr" eaLnBrk="0" fontAlgn="base" hangingPunct="0">
              <a:spcBef>
                <a:spcPct val="0"/>
              </a:spcBef>
              <a:spcAft>
                <a:spcPct val="0"/>
              </a:spcAft>
            </a:pPr>
            <a:r>
              <a:rPr lang="en-US" sz="1600" b="1" dirty="0">
                <a:solidFill>
                  <a:srgbClr val="FFFFFF"/>
                </a:solidFill>
              </a:rPr>
              <a:t>4:14-17</a:t>
            </a:r>
          </a:p>
        </p:txBody>
      </p:sp>
      <p:sp>
        <p:nvSpPr>
          <p:cNvPr id="409616" name="TextBox 15"/>
          <p:cNvSpPr txBox="1">
            <a:spLocks noChangeArrowheads="1"/>
          </p:cNvSpPr>
          <p:nvPr/>
        </p:nvSpPr>
        <p:spPr bwMode="auto">
          <a:xfrm>
            <a:off x="5652121" y="1772816"/>
            <a:ext cx="148765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Third </a:t>
            </a:r>
            <a:br>
              <a:rPr lang="en-US" sz="1600" b="1" dirty="0">
                <a:solidFill>
                  <a:srgbClr val="FFFFFF"/>
                </a:solidFill>
              </a:rPr>
            </a:br>
            <a:r>
              <a:rPr lang="en-US" sz="1600" b="1" dirty="0">
                <a:solidFill>
                  <a:srgbClr val="FFFFFF"/>
                </a:solidFill>
              </a:rPr>
              <a:t>Fall of Jerusalem</a:t>
            </a:r>
          </a:p>
        </p:txBody>
      </p:sp>
      <p:sp>
        <p:nvSpPr>
          <p:cNvPr id="409617" name="TextBox 16"/>
          <p:cNvSpPr txBox="1">
            <a:spLocks noChangeArrowheads="1"/>
          </p:cNvSpPr>
          <p:nvPr/>
        </p:nvSpPr>
        <p:spPr bwMode="auto">
          <a:xfrm>
            <a:off x="6931971" y="1772819"/>
            <a:ext cx="18900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Second Coming with the Saints</a:t>
            </a:r>
          </a:p>
          <a:p>
            <a:pPr algn="ctr" eaLnBrk="0" fontAlgn="base" hangingPunct="0">
              <a:spcBef>
                <a:spcPct val="0"/>
              </a:spcBef>
              <a:spcAft>
                <a:spcPct val="0"/>
              </a:spcAft>
            </a:pPr>
            <a:r>
              <a:rPr lang="en-US" sz="1600" b="1" dirty="0">
                <a:solidFill>
                  <a:srgbClr val="FFFFFF"/>
                </a:solidFill>
              </a:rPr>
              <a:t>Matt. 23:39; 24:30</a:t>
            </a:r>
          </a:p>
        </p:txBody>
      </p:sp>
      <p:sp>
        <p:nvSpPr>
          <p:cNvPr id="409618" name="TextBox 1"/>
          <p:cNvSpPr txBox="1">
            <a:spLocks noChangeArrowheads="1"/>
          </p:cNvSpPr>
          <p:nvPr/>
        </p:nvSpPr>
        <p:spPr bwMode="auto">
          <a:xfrm>
            <a:off x="251895" y="3325610"/>
            <a:ext cx="1656407" cy="338554"/>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220011"/>
                </a:solidFill>
              </a:rPr>
              <a:t>Israel</a:t>
            </a:r>
          </a:p>
        </p:txBody>
      </p:sp>
      <p:sp>
        <p:nvSpPr>
          <p:cNvPr id="409619" name="TextBox 1"/>
          <p:cNvSpPr txBox="1">
            <a:spLocks noChangeArrowheads="1"/>
          </p:cNvSpPr>
          <p:nvPr/>
        </p:nvSpPr>
        <p:spPr bwMode="auto">
          <a:xfrm>
            <a:off x="-144462" y="4776263"/>
            <a:ext cx="111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a:solidFill>
                  <a:srgbClr val="FFFFFF"/>
                </a:solidFill>
              </a:rPr>
              <a:t>606 B.C.</a:t>
            </a:r>
          </a:p>
        </p:txBody>
      </p:sp>
      <p:sp>
        <p:nvSpPr>
          <p:cNvPr id="409620" name="TextBox 13"/>
          <p:cNvSpPr txBox="1">
            <a:spLocks noChangeArrowheads="1"/>
          </p:cNvSpPr>
          <p:nvPr/>
        </p:nvSpPr>
        <p:spPr bwMode="auto">
          <a:xfrm>
            <a:off x="-36511" y="1597418"/>
            <a:ext cx="12363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a:solidFill>
                  <a:srgbClr val="FFFFFF"/>
                </a:solidFill>
              </a:rPr>
              <a:t>First </a:t>
            </a:r>
            <a:br>
              <a:rPr lang="en-US" sz="1600" b="1" dirty="0">
                <a:solidFill>
                  <a:srgbClr val="FFFFFF"/>
                </a:solidFill>
              </a:rPr>
            </a:br>
            <a:r>
              <a:rPr lang="en-US" sz="1600" b="1" dirty="0">
                <a:solidFill>
                  <a:srgbClr val="FFFFFF"/>
                </a:solidFill>
              </a:rPr>
              <a:t>Fall of  Jerusalem</a:t>
            </a:r>
          </a:p>
          <a:p>
            <a:pPr algn="ctr" eaLnBrk="0" fontAlgn="base" hangingPunct="0">
              <a:spcBef>
                <a:spcPct val="0"/>
              </a:spcBef>
              <a:spcAft>
                <a:spcPct val="0"/>
              </a:spcAft>
            </a:pPr>
            <a:r>
              <a:rPr lang="en-US" sz="1600" b="1" dirty="0">
                <a:solidFill>
                  <a:srgbClr val="FFFFFF"/>
                </a:solidFill>
              </a:rPr>
              <a:t>586 BC</a:t>
            </a:r>
          </a:p>
        </p:txBody>
      </p:sp>
      <p:cxnSp>
        <p:nvCxnSpPr>
          <p:cNvPr id="409621" name="Straight Arrow Connector 20"/>
          <p:cNvCxnSpPr>
            <a:cxnSpLocks noChangeShapeType="1"/>
          </p:cNvCxnSpPr>
          <p:nvPr/>
        </p:nvCxnSpPr>
        <p:spPr bwMode="auto">
          <a:xfrm>
            <a:off x="547688" y="2677588"/>
            <a:ext cx="0" cy="576263"/>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8"/>
            <a:ext cx="0" cy="576263"/>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8"/>
            <a:ext cx="0" cy="576263"/>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3" y="2677588"/>
            <a:ext cx="0" cy="576263"/>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7" y="2677588"/>
            <a:ext cx="0" cy="576263"/>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7"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8"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71" y="4725147"/>
            <a:ext cx="33758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800" b="1" dirty="0">
                <a:solidFill>
                  <a:srgbClr val="FFFFFF"/>
                </a:solidFill>
              </a:rPr>
              <a:t>Times of the Gentiles </a:t>
            </a:r>
            <a:br>
              <a:rPr lang="en-US" sz="1800" b="1" dirty="0">
                <a:solidFill>
                  <a:srgbClr val="FFFFFF"/>
                </a:solidFill>
              </a:rPr>
            </a:br>
            <a:r>
              <a:rPr lang="en-US" sz="1800" b="1" dirty="0">
                <a:solidFill>
                  <a:srgbClr val="FFFFFF"/>
                </a:solidFill>
              </a:rPr>
              <a:t>Luke 21:24</a:t>
            </a:r>
          </a:p>
        </p:txBody>
      </p:sp>
      <p:cxnSp>
        <p:nvCxnSpPr>
          <p:cNvPr id="409629" name="Straight Arrow Connector 44"/>
          <p:cNvCxnSpPr>
            <a:cxnSpLocks noChangeShapeType="1"/>
          </p:cNvCxnSpPr>
          <p:nvPr/>
        </p:nvCxnSpPr>
        <p:spPr bwMode="auto">
          <a:xfrm>
            <a:off x="900114"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91406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defTabSz="914377" eaLnBrk="0" fontAlgn="base" hangingPunct="0">
              <a:spcBef>
                <a:spcPct val="0"/>
              </a:spcBef>
              <a:spcAft>
                <a:spcPct val="0"/>
              </a:spcAft>
              <a:defRPr/>
            </a:pPr>
            <a:endParaRPr lang="en-US" sz="2400">
              <a:solidFill>
                <a:srgbClr val="000000"/>
              </a:solidFill>
              <a:latin typeface="Arial"/>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1" y="152403"/>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77" fontAlgn="base">
              <a:spcBef>
                <a:spcPct val="0"/>
              </a:spcBef>
              <a:spcAft>
                <a:spcPct val="0"/>
              </a:spcAft>
            </a:pPr>
            <a:r>
              <a:rPr lang="en-US">
                <a:solidFill>
                  <a:srgbClr val="FFFFFF"/>
                </a:solidFill>
                <a:cs typeface="Arial" charset="0"/>
              </a:rPr>
              <a:t>73</a:t>
            </a:r>
          </a:p>
        </p:txBody>
      </p:sp>
      <p:sp>
        <p:nvSpPr>
          <p:cNvPr id="379909" name="Text Box 4"/>
          <p:cNvSpPr txBox="1">
            <a:spLocks noChangeArrowheads="1"/>
          </p:cNvSpPr>
          <p:nvPr/>
        </p:nvSpPr>
        <p:spPr bwMode="auto">
          <a:xfrm>
            <a:off x="0" y="1058864"/>
            <a:ext cx="9144000" cy="15684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IV. (11:1–16:12)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ditolak</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a:t>
            </a:r>
            <a:r>
              <a:rPr lang="en-US" sz="2000" b="1" dirty="0" err="1">
                <a:solidFill>
                  <a:srgbClr val="FFFFFF"/>
                </a:solidFill>
                <a:cs typeface="Times New Roman" charset="0"/>
              </a:rPr>
              <a:t>Mesias</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mengantisipasi</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penyaliban</a:t>
            </a:r>
            <a:r>
              <a:rPr lang="en-US" sz="2000" b="1" dirty="0">
                <a:solidFill>
                  <a:srgbClr val="FFFFFF"/>
                </a:solidFill>
                <a:cs typeface="Times New Roman" charset="0"/>
              </a:rPr>
              <a:t> </a:t>
            </a:r>
            <a:r>
              <a:rPr lang="en-US" sz="2000" b="1" dirty="0" err="1">
                <a:solidFill>
                  <a:srgbClr val="FFFFFF"/>
                </a:solidFill>
                <a:cs typeface="Times New Roman" charset="0"/>
              </a:rPr>
              <a:t>terakhir</a:t>
            </a:r>
            <a:r>
              <a:rPr lang="en-US" sz="2000" b="1" dirty="0">
                <a:solidFill>
                  <a:srgbClr val="FFFFFF"/>
                </a:solidFill>
                <a:cs typeface="Times New Roman" charset="0"/>
              </a:rPr>
              <a:t>, </a:t>
            </a:r>
            <a:r>
              <a:rPr lang="en-US" sz="2000" b="1" dirty="0" err="1">
                <a:solidFill>
                  <a:srgbClr val="FFFFFF"/>
                </a:solidFill>
                <a:cs typeface="Times New Roman" charset="0"/>
              </a:rPr>
              <a:t>maka</a:t>
            </a:r>
            <a:r>
              <a:rPr lang="en-US" sz="2000" b="1" dirty="0">
                <a:solidFill>
                  <a:srgbClr val="FFFFFF"/>
                </a:solidFill>
                <a:cs typeface="Times New Roman" charset="0"/>
              </a:rPr>
              <a:t> </a:t>
            </a:r>
            <a:r>
              <a:rPr lang="en-US" sz="2000" b="1" dirty="0" err="1">
                <a:solidFill>
                  <a:srgbClr val="FFFFFF"/>
                </a:solidFill>
                <a:cs typeface="Times New Roman" charset="0"/>
              </a:rPr>
              <a:t>Dia</a:t>
            </a:r>
            <a:r>
              <a:rPr lang="en-US" sz="2000" b="1" dirty="0">
                <a:solidFill>
                  <a:srgbClr val="FFFFFF"/>
                </a:solidFill>
                <a:cs typeface="Times New Roman" charset="0"/>
              </a:rPr>
              <a:t> </a:t>
            </a:r>
            <a:r>
              <a:rPr lang="en-US" sz="2000" b="1" dirty="0" err="1">
                <a:solidFill>
                  <a:srgbClr val="FFFFFF"/>
                </a:solidFill>
                <a:cs typeface="Times New Roman" charset="0"/>
              </a:rPr>
              <a:t>memperkenalkan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antara</a:t>
            </a:r>
            <a:r>
              <a:rPr lang="en-US" sz="2000" b="1" dirty="0">
                <a:solidFill>
                  <a:srgbClr val="FFFFFF"/>
                </a:solidFill>
                <a:cs typeface="Times New Roman" charset="0"/>
              </a:rPr>
              <a:t> </a:t>
            </a:r>
            <a:r>
              <a:rPr lang="en-US" sz="2000" b="1" dirty="0" err="1">
                <a:solidFill>
                  <a:srgbClr val="FFFFFF"/>
                </a:solidFill>
                <a:cs typeface="Times New Roman" charset="0"/>
              </a:rPr>
              <a:t>kedatangan</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r>
              <a:rPr lang="en-US" sz="2000" b="1" dirty="0" err="1">
                <a:solidFill>
                  <a:srgbClr val="FFFFFF"/>
                </a:solidFill>
                <a:cs typeface="Times New Roman" charset="0"/>
              </a:rPr>
              <a:t>sebelum</a:t>
            </a:r>
            <a:r>
              <a:rPr lang="en-US" sz="2000" b="1" dirty="0">
                <a:solidFill>
                  <a:srgbClr val="FFFFFF"/>
                </a:solidFill>
                <a:cs typeface="Times New Roman" charset="0"/>
              </a:rPr>
              <a:t> </a:t>
            </a:r>
            <a:r>
              <a:rPr lang="en-US" sz="2000" b="1" dirty="0" err="1">
                <a:solidFill>
                  <a:srgbClr val="FFFFFF"/>
                </a:solidFill>
                <a:cs typeface="Times New Roman" charset="0"/>
              </a:rPr>
              <a:t>penerimaan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depanNya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pelayanan</a:t>
            </a:r>
            <a:r>
              <a:rPr lang="en-US" sz="2000" b="1" dirty="0">
                <a:solidFill>
                  <a:srgbClr val="FFFFFF"/>
                </a:solidFill>
                <a:cs typeface="Times New Roman" charset="0"/>
              </a:rPr>
              <a:t> </a:t>
            </a:r>
            <a:r>
              <a:rPr lang="en-US" sz="2000" b="1" dirty="0" err="1">
                <a:solidFill>
                  <a:srgbClr val="FFFFFF"/>
                </a:solidFill>
                <a:cs typeface="Times New Roman" charset="0"/>
              </a:rPr>
              <a:t>ke</a:t>
            </a:r>
            <a:r>
              <a:rPr lang="en-US" sz="2000" b="1" dirty="0">
                <a:solidFill>
                  <a:srgbClr val="FFFFFF"/>
                </a:solidFill>
                <a:cs typeface="Times New Roman" charset="0"/>
              </a:rPr>
              <a:t> </a:t>
            </a:r>
            <a:r>
              <a:rPr lang="en-US" sz="2000" b="1" dirty="0" err="1">
                <a:solidFill>
                  <a:srgbClr val="FFFFFF"/>
                </a:solidFill>
                <a:cs typeface="Times New Roman" charset="0"/>
              </a:rPr>
              <a:t>orang</a:t>
            </a:r>
            <a:r>
              <a:rPr lang="en-US" sz="2000" b="1" dirty="0">
                <a:solidFill>
                  <a:srgbClr val="FFFFFF"/>
                </a:solidFill>
                <a:cs typeface="Times New Roman" charset="0"/>
              </a:rPr>
              <a:t> non </a:t>
            </a:r>
            <a:r>
              <a:rPr lang="en-US" sz="2000" b="1" dirty="0" err="1">
                <a:solidFill>
                  <a:srgbClr val="FFFFFF"/>
                </a:solidFill>
                <a:cs typeface="Times New Roman" charset="0"/>
              </a:rPr>
              <a:t>Yahudi</a:t>
            </a:r>
            <a:r>
              <a:rPr lang="en-US" sz="2000" b="1" dirty="0">
                <a:solidFill>
                  <a:srgbClr val="FFFFFF"/>
                </a:solidFill>
                <a:cs typeface="Times New Roman" charset="0"/>
              </a:rPr>
              <a:t> </a:t>
            </a:r>
            <a:r>
              <a:rPr lang="en-US" sz="2000" b="1" dirty="0" err="1">
                <a:solidFill>
                  <a:srgbClr val="FFFFFF"/>
                </a:solidFill>
                <a:cs typeface="Times New Roman" charset="0"/>
              </a:rPr>
              <a:t>untuk</a:t>
            </a:r>
            <a:r>
              <a:rPr lang="en-US" sz="2000" b="1" dirty="0">
                <a:solidFill>
                  <a:srgbClr val="FFFFFF"/>
                </a:solidFill>
                <a:cs typeface="Times New Roman" charset="0"/>
              </a:rPr>
              <a:t> </a:t>
            </a:r>
            <a:r>
              <a:rPr lang="en-US" sz="2000" b="1" dirty="0" err="1">
                <a:solidFill>
                  <a:srgbClr val="FFFFFF"/>
                </a:solidFill>
                <a:cs typeface="Times New Roman" charset="0"/>
              </a:rPr>
              <a:t>mengajarkan</a:t>
            </a:r>
            <a:r>
              <a:rPr lang="en-US" sz="2000" b="1" dirty="0">
                <a:solidFill>
                  <a:srgbClr val="FFFFFF"/>
                </a:solidFill>
                <a:cs typeface="Times New Roman" charset="0"/>
              </a:rPr>
              <a:t> </a:t>
            </a:r>
            <a:r>
              <a:rPr lang="en-US" sz="2000" b="1" dirty="0" err="1">
                <a:solidFill>
                  <a:srgbClr val="FFFFFF"/>
                </a:solidFill>
                <a:cs typeface="Times New Roman" charset="0"/>
              </a:rPr>
              <a:t>penundaan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379910" name="Text Box 5"/>
          <p:cNvSpPr txBox="1">
            <a:spLocks noChangeArrowheads="1"/>
          </p:cNvSpPr>
          <p:nvPr/>
        </p:nvSpPr>
        <p:spPr bwMode="auto">
          <a:xfrm>
            <a:off x="12703" y="2832102"/>
            <a:ext cx="9096375" cy="12001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V. (16:13–20:34)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mempersiapkan</a:t>
            </a:r>
            <a:r>
              <a:rPr lang="en-US" sz="2000" b="1" dirty="0">
                <a:solidFill>
                  <a:srgbClr val="FFFFFF"/>
                </a:solidFill>
                <a:cs typeface="Times New Roman" charset="0"/>
              </a:rPr>
              <a:t> </a:t>
            </a:r>
            <a:r>
              <a:rPr lang="en-US" sz="2000" b="1" dirty="0" err="1">
                <a:solidFill>
                  <a:srgbClr val="FFFFFF"/>
                </a:solidFill>
                <a:cs typeface="Times New Roman" charset="0"/>
              </a:rPr>
              <a:t>murid-muridNya</a:t>
            </a:r>
            <a:r>
              <a:rPr lang="en-US" sz="2000" b="1" dirty="0">
                <a:solidFill>
                  <a:srgbClr val="FFFFFF"/>
                </a:solidFill>
                <a:cs typeface="Times New Roman" charset="0"/>
              </a:rPr>
              <a:t> </a:t>
            </a:r>
            <a:r>
              <a:rPr lang="en-US" sz="2000" b="1" dirty="0" err="1">
                <a:solidFill>
                  <a:srgbClr val="FFFFFF"/>
                </a:solidFill>
                <a:cs typeface="Times New Roman" charset="0"/>
              </a:rPr>
              <a:t>tentang</a:t>
            </a:r>
            <a:r>
              <a:rPr lang="en-US" sz="2000" b="1" dirty="0">
                <a:solidFill>
                  <a:srgbClr val="FFFFFF"/>
                </a:solidFill>
                <a:cs typeface="Times New Roman" charset="0"/>
              </a:rPr>
              <a:t> </a:t>
            </a:r>
            <a:r>
              <a:rPr lang="en-US" sz="2000" b="1" dirty="0" err="1">
                <a:solidFill>
                  <a:srgbClr val="FFFFFF"/>
                </a:solidFill>
                <a:cs typeface="Times New Roman" charset="0"/>
              </a:rPr>
              <a:t>PribadiNya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rencana</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hal</a:t>
            </a:r>
            <a:r>
              <a:rPr lang="en-US" sz="2000" b="1" dirty="0">
                <a:solidFill>
                  <a:srgbClr val="FFFFFF"/>
                </a:solidFill>
                <a:cs typeface="Times New Roman" charset="0"/>
              </a:rPr>
              <a:t> </a:t>
            </a:r>
            <a:r>
              <a:rPr lang="en-US" sz="2000" b="1" dirty="0" err="1">
                <a:solidFill>
                  <a:srgbClr val="FFFFFF"/>
                </a:solidFill>
                <a:cs typeface="Times New Roman" charset="0"/>
              </a:rPr>
              <a:t>predikat</a:t>
            </a:r>
            <a:r>
              <a:rPr lang="en-US" sz="2000" b="1" dirty="0">
                <a:solidFill>
                  <a:srgbClr val="FFFFFF"/>
                </a:solidFill>
                <a:cs typeface="Times New Roman" charset="0"/>
              </a:rPr>
              <a:t> </a:t>
            </a:r>
            <a:r>
              <a:rPr lang="en-US" sz="2000" b="1" dirty="0" err="1">
                <a:solidFill>
                  <a:srgbClr val="FFFFFF"/>
                </a:solidFill>
                <a:cs typeface="Times New Roman" charset="0"/>
              </a:rPr>
              <a:t>otoritas</a:t>
            </a:r>
            <a:r>
              <a:rPr lang="en-US" sz="2000" b="1" dirty="0">
                <a:solidFill>
                  <a:srgbClr val="FFFFFF"/>
                </a:solidFill>
                <a:cs typeface="Times New Roman" charset="0"/>
              </a:rPr>
              <a:t> </a:t>
            </a:r>
            <a:r>
              <a:rPr lang="en-US" sz="2000" b="1" dirty="0" err="1">
                <a:solidFill>
                  <a:srgbClr val="FFFFFF"/>
                </a:solidFill>
                <a:cs typeface="Times New Roman" charset="0"/>
              </a:rPr>
              <a:t>MesiasNya</a:t>
            </a:r>
            <a:r>
              <a:rPr lang="en-US" sz="2000" b="1" dirty="0">
                <a:solidFill>
                  <a:srgbClr val="FFFFFF"/>
                </a:solidFill>
                <a:cs typeface="Times New Roman" charset="0"/>
              </a:rPr>
              <a:t> yang </a:t>
            </a:r>
            <a:r>
              <a:rPr lang="en-US" sz="2000" b="1" dirty="0" err="1">
                <a:solidFill>
                  <a:srgbClr val="FFFFFF"/>
                </a:solidFill>
                <a:cs typeface="Times New Roman" charset="0"/>
              </a:rPr>
              <a:t>mungkin</a:t>
            </a:r>
            <a:r>
              <a:rPr lang="en-US" sz="2000" b="1" dirty="0">
                <a:solidFill>
                  <a:srgbClr val="FFFFFF"/>
                </a:solidFill>
                <a:cs typeface="Times New Roman" charset="0"/>
              </a:rPr>
              <a:t> </a:t>
            </a:r>
            <a:r>
              <a:rPr lang="en-US" sz="2000" b="1" dirty="0" err="1">
                <a:solidFill>
                  <a:srgbClr val="FFFFFF"/>
                </a:solidFill>
                <a:cs typeface="Times New Roman" charset="0"/>
              </a:rPr>
              <a:t>didelegasikan</a:t>
            </a:r>
            <a:r>
              <a:rPr lang="en-US" sz="2000" b="1" dirty="0">
                <a:solidFill>
                  <a:srgbClr val="FFFFFF"/>
                </a:solidFill>
                <a:cs typeface="Times New Roman" charset="0"/>
              </a:rPr>
              <a:t> </a:t>
            </a:r>
            <a:r>
              <a:rPr lang="en-US" sz="2000" b="1" dirty="0" err="1">
                <a:solidFill>
                  <a:srgbClr val="FFFFFF"/>
                </a:solidFill>
                <a:cs typeface="Times New Roman" charset="0"/>
              </a:rPr>
              <a:t>kepada</a:t>
            </a:r>
            <a:r>
              <a:rPr lang="en-US" sz="2000" b="1" dirty="0">
                <a:solidFill>
                  <a:srgbClr val="FFFFFF"/>
                </a:solidFill>
                <a:cs typeface="Times New Roman" charset="0"/>
              </a:rPr>
              <a:t> </a:t>
            </a:r>
            <a:r>
              <a:rPr lang="en-US" sz="2000" b="1" dirty="0" err="1">
                <a:solidFill>
                  <a:srgbClr val="FFFFFF"/>
                </a:solidFill>
                <a:cs typeface="Times New Roman" charset="0"/>
              </a:rPr>
              <a:t>mereka</a:t>
            </a:r>
            <a:r>
              <a:rPr lang="en-US" sz="2000" b="1" dirty="0">
                <a:solidFill>
                  <a:srgbClr val="FFFFFF"/>
                </a:solidFill>
                <a:cs typeface="Times New Roman" charset="0"/>
              </a:rPr>
              <a:t> </a:t>
            </a:r>
          </a:p>
          <a:p>
            <a:pPr algn="ctr" defTabSz="914377" fontAlgn="base">
              <a:spcBef>
                <a:spcPct val="0"/>
              </a:spcBef>
              <a:spcAft>
                <a:spcPct val="0"/>
              </a:spcAft>
            </a:pPr>
            <a:r>
              <a:rPr lang="en-US" sz="2000" b="1" dirty="0" err="1">
                <a:solidFill>
                  <a:srgbClr val="FFFFFF"/>
                </a:solidFill>
                <a:cs typeface="Times New Roman" charset="0"/>
              </a:rPr>
              <a:t>setelah</a:t>
            </a:r>
            <a:r>
              <a:rPr lang="en-US" sz="2000" b="1" dirty="0">
                <a:solidFill>
                  <a:srgbClr val="FFFFFF"/>
                </a:solidFill>
                <a:cs typeface="Times New Roman" charset="0"/>
              </a:rPr>
              <a:t> </a:t>
            </a:r>
            <a:r>
              <a:rPr lang="en-US" sz="2000" b="1" dirty="0" err="1">
                <a:solidFill>
                  <a:srgbClr val="FFFFFF"/>
                </a:solidFill>
                <a:cs typeface="Times New Roman" charset="0"/>
              </a:rPr>
              <a:t>kematianNya</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4" y="4235451"/>
            <a:ext cx="9163051" cy="12001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VI. (</a:t>
            </a:r>
            <a:r>
              <a:rPr lang="en-US" b="1" dirty="0" err="1">
                <a:solidFill>
                  <a:srgbClr val="FFFFFF"/>
                </a:solidFill>
                <a:cs typeface="Times New Roman" charset="0"/>
              </a:rPr>
              <a:t>Chs</a:t>
            </a:r>
            <a:r>
              <a:rPr lang="en-US" b="1" dirty="0">
                <a:solidFill>
                  <a:srgbClr val="FFFFFF"/>
                </a:solidFill>
                <a:cs typeface="Times New Roman" charset="0"/>
              </a:rPr>
              <a:t>. 21–27) </a:t>
            </a:r>
            <a:r>
              <a:rPr lang="en-US" sz="2000" b="1" dirty="0" err="1">
                <a:solidFill>
                  <a:srgbClr val="FFFFFF"/>
                </a:solidFill>
                <a:cs typeface="Times New Roman" charset="0"/>
              </a:rPr>
              <a:t>Penyajian</a:t>
            </a:r>
            <a:r>
              <a:rPr lang="en-US" sz="2000" b="1" dirty="0">
                <a:solidFill>
                  <a:srgbClr val="FFFFFF"/>
                </a:solidFill>
                <a:cs typeface="Times New Roman" charset="0"/>
              </a:rPr>
              <a:t> </a:t>
            </a:r>
            <a:r>
              <a:rPr lang="en-US" sz="2000" b="1" dirty="0" err="1">
                <a:solidFill>
                  <a:srgbClr val="FFFFFF"/>
                </a:solidFill>
                <a:cs typeface="Times New Roman" charset="0"/>
              </a:rPr>
              <a:t>resmi</a:t>
            </a:r>
            <a:r>
              <a:rPr lang="en-US" sz="2000" b="1" dirty="0">
                <a:solidFill>
                  <a:srgbClr val="FFFFFF"/>
                </a:solidFill>
                <a:cs typeface="Times New Roman" charset="0"/>
              </a:rPr>
              <a:t>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Raja Israel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penebusan</a:t>
            </a:r>
            <a:r>
              <a:rPr lang="en-US" sz="2000" b="1" dirty="0">
                <a:solidFill>
                  <a:srgbClr val="FFFFFF"/>
                </a:solidFill>
                <a:cs typeface="Times New Roman" charset="0"/>
              </a:rPr>
              <a:t> </a:t>
            </a:r>
            <a:r>
              <a:rPr lang="en-US" sz="2000" b="1" dirty="0" err="1">
                <a:solidFill>
                  <a:srgbClr val="FFFFFF"/>
                </a:solidFill>
                <a:cs typeface="Times New Roman" charset="0"/>
              </a:rPr>
              <a:t>di</a:t>
            </a:r>
            <a:r>
              <a:rPr lang="en-US" sz="2000" b="1" dirty="0">
                <a:solidFill>
                  <a:srgbClr val="FFFFFF"/>
                </a:solidFill>
                <a:cs typeface="Times New Roman" charset="0"/>
              </a:rPr>
              <a:t> </a:t>
            </a:r>
            <a:r>
              <a:rPr lang="en-US" sz="2000" b="1" dirty="0" err="1">
                <a:solidFill>
                  <a:srgbClr val="FFFFFF"/>
                </a:solidFill>
                <a:cs typeface="Times New Roman" charset="0"/>
              </a:rPr>
              <a:t>atas</a:t>
            </a:r>
            <a:r>
              <a:rPr lang="en-US" sz="2000" b="1" dirty="0">
                <a:solidFill>
                  <a:srgbClr val="FFFFFF"/>
                </a:solidFill>
                <a:cs typeface="Times New Roman" charset="0"/>
              </a:rPr>
              <a:t> </a:t>
            </a:r>
            <a:r>
              <a:rPr lang="en-US" sz="2000" b="1" dirty="0" err="1">
                <a:solidFill>
                  <a:srgbClr val="FFFFFF"/>
                </a:solidFill>
                <a:cs typeface="Times New Roman" charset="0"/>
              </a:rPr>
              <a:t>kayu</a:t>
            </a:r>
            <a:r>
              <a:rPr lang="en-US" sz="2000" b="1" dirty="0">
                <a:solidFill>
                  <a:srgbClr val="FFFFFF"/>
                </a:solidFill>
                <a:cs typeface="Times New Roman" charset="0"/>
              </a:rPr>
              <a:t> </a:t>
            </a:r>
            <a:r>
              <a:rPr lang="en-US" sz="2000" b="1" dirty="0" err="1">
                <a:solidFill>
                  <a:srgbClr val="FFFFFF"/>
                </a:solidFill>
                <a:cs typeface="Times New Roman" charset="0"/>
              </a:rPr>
              <a:t>salib</a:t>
            </a:r>
            <a:r>
              <a:rPr lang="en-US" sz="2000" b="1" dirty="0">
                <a:solidFill>
                  <a:srgbClr val="FFFFFF"/>
                </a:solidFill>
                <a:cs typeface="Times New Roman" charset="0"/>
              </a:rPr>
              <a:t> </a:t>
            </a:r>
            <a:r>
              <a:rPr lang="en-US" sz="2000" b="1" dirty="0" err="1">
                <a:solidFill>
                  <a:srgbClr val="FFFFFF"/>
                </a:solidFill>
                <a:cs typeface="Times New Roman" charset="0"/>
              </a:rPr>
              <a:t>menunjukkan</a:t>
            </a:r>
            <a:r>
              <a:rPr lang="en-US" sz="2000" b="1" dirty="0">
                <a:solidFill>
                  <a:srgbClr val="FFFFFF"/>
                </a:solidFill>
                <a:cs typeface="Times New Roman" charset="0"/>
              </a:rPr>
              <a:t> </a:t>
            </a:r>
            <a:r>
              <a:rPr lang="en-US" sz="2000" b="1" dirty="0" err="1">
                <a:solidFill>
                  <a:srgbClr val="FFFFFF"/>
                </a:solidFill>
                <a:cs typeface="Times New Roman" charset="0"/>
              </a:rPr>
              <a:t>alasan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r>
              <a:rPr lang="en-US" sz="2000" b="1" dirty="0" err="1">
                <a:solidFill>
                  <a:srgbClr val="FFFFFF"/>
                </a:solidFill>
                <a:cs typeface="Times New Roman" charset="0"/>
              </a:rPr>
              <a:t>ditunda</a:t>
            </a:r>
            <a:r>
              <a:rPr lang="en-US" sz="2000" b="1" dirty="0">
                <a:solidFill>
                  <a:srgbClr val="FFFFFF"/>
                </a:solidFill>
                <a:cs typeface="Times New Roman" charset="0"/>
              </a:rPr>
              <a:t> </a:t>
            </a:r>
            <a:r>
              <a:rPr lang="en-US" sz="2000" b="1" dirty="0" err="1">
                <a:solidFill>
                  <a:srgbClr val="FFFFFF"/>
                </a:solidFill>
                <a:cs typeface="Times New Roman" charset="0"/>
              </a:rPr>
              <a:t>sampai</a:t>
            </a:r>
            <a:r>
              <a:rPr lang="en-US" sz="2000" b="1" dirty="0">
                <a:solidFill>
                  <a:srgbClr val="FFFFFF"/>
                </a:solidFill>
                <a:cs typeface="Times New Roman" charset="0"/>
              </a:rPr>
              <a:t> </a:t>
            </a:r>
            <a:r>
              <a:rPr lang="en-US" sz="2000" b="1" dirty="0" err="1">
                <a:solidFill>
                  <a:srgbClr val="FFFFFF"/>
                </a:solidFill>
                <a:cs typeface="Times New Roman" charset="0"/>
              </a:rPr>
              <a:t>kedatanganNya</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266247" name="Rectangle 8"/>
          <p:cNvSpPr>
            <a:spLocks noGrp="1" noChangeArrowheads="1"/>
          </p:cNvSpPr>
          <p:nvPr>
            <p:ph type="title" idx="4294967295"/>
          </p:nvPr>
        </p:nvSpPr>
        <p:spPr>
          <a:xfrm>
            <a:off x="3124200" y="287338"/>
            <a:ext cx="3048000" cy="461963"/>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err="1">
                <a:solidFill>
                  <a:schemeClr val="bg1"/>
                </a:solidFill>
                <a:ea typeface="Times New Roman" charset="0"/>
                <a:cs typeface="Arial"/>
              </a:rPr>
              <a:t>Garis</a:t>
            </a:r>
            <a:r>
              <a:rPr lang="en-US" sz="2400" b="1" kern="1200" dirty="0">
                <a:solidFill>
                  <a:schemeClr val="bg1"/>
                </a:solidFill>
                <a:ea typeface="Times New Roman" charset="0"/>
                <a:cs typeface="Arial"/>
              </a:rPr>
              <a:t> </a:t>
            </a:r>
            <a:r>
              <a:rPr lang="en-US" sz="2400" b="1" kern="1200" dirty="0" err="1">
                <a:solidFill>
                  <a:schemeClr val="bg1"/>
                </a:solidFill>
                <a:ea typeface="Times New Roman" charset="0"/>
                <a:cs typeface="Arial"/>
              </a:rPr>
              <a:t>Besar</a:t>
            </a:r>
            <a:r>
              <a:rPr lang="en-US" sz="2400" b="1" kern="1200" dirty="0">
                <a:solidFill>
                  <a:schemeClr val="bg1"/>
                </a:solidFill>
                <a:ea typeface="Times New Roman" charset="0"/>
                <a:cs typeface="Arial"/>
              </a:rPr>
              <a:t> </a:t>
            </a:r>
            <a:r>
              <a:rPr lang="en-US" sz="2400" b="1" kern="1200" dirty="0" err="1">
                <a:solidFill>
                  <a:schemeClr val="bg1"/>
                </a:solidFill>
                <a:ea typeface="Times New Roman" charset="0"/>
                <a:cs typeface="Arial"/>
              </a:rPr>
              <a:t>Selesai</a:t>
            </a:r>
            <a:endParaRPr lang="en-US" sz="2400" b="1" kern="1200" dirty="0">
              <a:solidFill>
                <a:schemeClr val="bg1"/>
              </a:solidFill>
              <a:ea typeface="Times New Roman" charset="0"/>
              <a:cs typeface="Arial"/>
            </a:endParaRPr>
          </a:p>
        </p:txBody>
      </p:sp>
    </p:spTree>
    <p:extLst>
      <p:ext uri="{BB962C8B-B14F-4D97-AF65-F5344CB8AC3E}">
        <p14:creationId xmlns:p14="http://schemas.microsoft.com/office/powerpoint/2010/main" val="86381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 y="609600"/>
            <a:ext cx="33194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3"/>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2"/>
            <a:ext cx="60960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5400" b="1">
                <a:solidFill>
                  <a:srgbClr val="FFFFFF"/>
                </a:solidFill>
                <a:latin typeface="Arial" charset="0"/>
                <a:ea typeface="ＭＳ Ｐゴシック" charset="0"/>
                <a:cs typeface="Arial" charset="0"/>
              </a:rPr>
              <a:t>for believers</a:t>
            </a:r>
          </a:p>
        </p:txBody>
      </p:sp>
      <p:sp>
        <p:nvSpPr>
          <p:cNvPr id="245765" name="Rectangle 8"/>
          <p:cNvSpPr>
            <a:spLocks noChangeArrowheads="1"/>
          </p:cNvSpPr>
          <p:nvPr/>
        </p:nvSpPr>
        <p:spPr bwMode="auto">
          <a:xfrm>
            <a:off x="2743200" y="457202"/>
            <a:ext cx="60960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8800" b="1">
                <a:solidFill>
                  <a:srgbClr val="FFFFFF"/>
                </a:solidFill>
                <a:latin typeface="Arial" charset="0"/>
                <a:ea typeface="ＭＳ Ｐゴシック" charset="0"/>
                <a:cs typeface="Arial" charset="0"/>
              </a:rPr>
              <a:t>Relational Pillars</a:t>
            </a:r>
            <a:endParaRPr lang="en-US" sz="5400" b="1">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856754998"/>
      </p:ext>
    </p:extLst>
  </p:cSld>
  <p:clrMapOvr>
    <a:masterClrMapping/>
  </p:clrMapOvr>
  <p:transition xmlns:p14="http://schemas.microsoft.com/office/powerpoint/2010/mai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26</a:t>
            </a:r>
          </a:p>
        </p:txBody>
      </p:sp>
    </p:spTree>
    <p:extLst>
      <p:ext uri="{BB962C8B-B14F-4D97-AF65-F5344CB8AC3E}">
        <p14:creationId xmlns:p14="http://schemas.microsoft.com/office/powerpoint/2010/main" val="31926891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39"/>
            <a:ext cx="9144000" cy="1281043"/>
          </a:xfrm>
        </p:spPr>
        <p:txBody>
          <a:bodyPr/>
          <a:lstStyle/>
          <a:p>
            <a:pPr>
              <a:defRPr/>
            </a:pPr>
            <a:r>
              <a:rPr lang="en-US" sz="6600" dirty="0" err="1">
                <a:solidFill>
                  <a:prstClr val="white"/>
                </a:solidFill>
                <a:effectLst>
                  <a:glow rad="127000">
                    <a:prstClr val="black"/>
                  </a:glow>
                </a:effectLst>
                <a:ea typeface="ＭＳ Ｐゴシック" charset="0"/>
              </a:rPr>
              <a:t>Hancur</a:t>
            </a:r>
            <a:r>
              <a:rPr lang="en-US" sz="6600" dirty="0">
                <a:solidFill>
                  <a:prstClr val="white"/>
                </a:solidFill>
                <a:effectLst>
                  <a:glow rad="127000">
                    <a:prstClr val="black"/>
                  </a:glow>
                </a:effectLst>
                <a:ea typeface="ＭＳ Ｐゴシック" charset="0"/>
              </a:rPr>
              <a:t> &amp; </a:t>
            </a:r>
            <a:r>
              <a:rPr lang="en-US" sz="6600" dirty="0" err="1">
                <a:solidFill>
                  <a:prstClr val="white"/>
                </a:solidFill>
                <a:effectLst>
                  <a:glow rad="127000">
                    <a:prstClr val="black"/>
                  </a:glow>
                </a:effectLst>
                <a:ea typeface="ＭＳ Ｐゴシック" charset="0"/>
              </a:rPr>
              <a:t>Dicurahkan</a:t>
            </a:r>
            <a:endParaRPr lang="en-US" dirty="0">
              <a:ea typeface="ＭＳ Ｐゴシック" charset="0"/>
            </a:endParaRPr>
          </a:p>
        </p:txBody>
      </p:sp>
      <p:sp>
        <p:nvSpPr>
          <p:cNvPr id="261124" name="TextBox 4"/>
          <p:cNvSpPr txBox="1">
            <a:spLocks noChangeArrowheads="1"/>
          </p:cNvSpPr>
          <p:nvPr/>
        </p:nvSpPr>
        <p:spPr bwMode="auto">
          <a:xfrm>
            <a:off x="1763713" y="4581525"/>
            <a:ext cx="58324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76200" dir="2700000" algn="tl" rotWithShape="0">
                    <a:srgbClr val="000000"/>
                  </a:outerShdw>
                </a:effectLst>
                <a:uLnTx/>
                <a:uFillTx/>
                <a:latin typeface="Arial" charset="0"/>
                <a:ea typeface="MS PGothic" charset="0"/>
              </a:rPr>
              <a:t>YESUS DIURAPI</a:t>
            </a:r>
          </a:p>
        </p:txBody>
      </p:sp>
      <p:sp>
        <p:nvSpPr>
          <p:cNvPr id="261125" name="TextBox 5"/>
          <p:cNvSpPr txBox="1">
            <a:spLocks noChangeArrowheads="1"/>
          </p:cNvSpPr>
          <p:nvPr/>
        </p:nvSpPr>
        <p:spPr bwMode="auto">
          <a:xfrm>
            <a:off x="4284663" y="115888"/>
            <a:ext cx="48593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MS PGothic" charset="0"/>
              </a:rPr>
              <a:t>Matius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MS PGothic" charset="0"/>
              </a:rPr>
              <a:t>Markus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MS PGothic" charset="0"/>
              </a:rPr>
              <a:t>Yohanes 12:1-11</a:t>
            </a:r>
          </a:p>
        </p:txBody>
      </p:sp>
      <p:pic>
        <p:nvPicPr>
          <p:cNvPr id="27341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5"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white"/>
                </a:solidFill>
                <a:effectLst>
                  <a:glow rad="127000">
                    <a:prstClr val="black"/>
                  </a:glow>
                </a:effectLst>
                <a:uLnTx/>
                <a:uFillTx/>
                <a:latin typeface="Arial"/>
                <a:ea typeface="ＭＳ Ｐゴシック" charset="0"/>
                <a:cs typeface="Arial"/>
              </a:rPr>
              <a:t>Ditampilkan</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prstClr val="white"/>
                </a:solidFill>
                <a:effectLst>
                  <a:glow rad="127000">
                    <a:prstClr val="black"/>
                  </a:glow>
                </a:effectLst>
                <a:uLnTx/>
                <a:uFillTx/>
                <a:latin typeface="Arial"/>
                <a:ea typeface="ＭＳ Ｐゴシック" charset="0"/>
                <a:cs typeface="Arial"/>
              </a:rPr>
              <a:t>oleh</a:t>
            </a: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 Steve Green</a:t>
            </a:r>
          </a:p>
        </p:txBody>
      </p:sp>
      <p:sp>
        <p:nvSpPr>
          <p:cNvPr id="11" name="TextBox 10"/>
          <p:cNvSpPr txBox="1"/>
          <p:nvPr/>
        </p:nvSpPr>
        <p:spPr>
          <a:xfrm>
            <a:off x="1979712" y="188640"/>
            <a:ext cx="2304256" cy="1846659"/>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38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38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38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Tree>
    <p:extLst>
      <p:ext uri="{BB962C8B-B14F-4D97-AF65-F5344CB8AC3E}">
        <p14:creationId xmlns:p14="http://schemas.microsoft.com/office/powerpoint/2010/main" val="5112095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504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195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0"/>
            <a:ext cx="2928516" cy="4797151"/>
          </a:xfrm>
        </p:spPr>
        <p:txBody>
          <a:bodyPr/>
          <a:lstStyle/>
          <a:p>
            <a:pPr>
              <a:defRPr/>
            </a:pPr>
            <a:r>
              <a:rPr lang="en-US" dirty="0" err="1">
                <a:ea typeface="ＭＳ Ｐゴシック" charset="0"/>
              </a:rPr>
              <a:t>Suatu</a:t>
            </a:r>
            <a:r>
              <a:rPr lang="en-US" dirty="0">
                <a:ea typeface="ＭＳ Ｐゴシック" charset="0"/>
              </a:rPr>
              <a:t> </a:t>
            </a:r>
            <a:r>
              <a:rPr lang="en-US" dirty="0" err="1">
                <a:ea typeface="ＭＳ Ｐゴシック" charset="0"/>
              </a:rPr>
              <a:t>hari</a:t>
            </a:r>
            <a:r>
              <a:rPr lang="en-US" dirty="0">
                <a:ea typeface="ＭＳ Ｐゴシック" charset="0"/>
              </a:rPr>
              <a:t> </a:t>
            </a:r>
            <a:r>
              <a:rPr lang="en-US" dirty="0" err="1">
                <a:ea typeface="ＭＳ Ｐゴシック" charset="0"/>
              </a:rPr>
              <a:t>seorang</a:t>
            </a:r>
            <a:r>
              <a:rPr lang="en-US" dirty="0">
                <a:ea typeface="ＭＳ Ｐゴシック" charset="0"/>
              </a:rPr>
              <a:t> </a:t>
            </a:r>
            <a:r>
              <a:rPr lang="en-US" dirty="0" err="1">
                <a:ea typeface="ＭＳ Ｐゴシック" charset="0"/>
              </a:rPr>
              <a:t>gadis</a:t>
            </a:r>
            <a:r>
              <a:rPr lang="en-US" dirty="0">
                <a:ea typeface="ＭＳ Ｐゴシック" charset="0"/>
              </a:rPr>
              <a:t> </a:t>
            </a:r>
            <a:r>
              <a:rPr lang="en-US" dirty="0" err="1">
                <a:ea typeface="ＭＳ Ｐゴシック" charset="0"/>
              </a:rPr>
              <a:t>desa</a:t>
            </a:r>
            <a:r>
              <a:rPr lang="en-US" dirty="0">
                <a:ea typeface="ＭＳ Ｐゴシック" charset="0"/>
              </a:rPr>
              <a:t> yang </a:t>
            </a:r>
            <a:r>
              <a:rPr lang="en-US" dirty="0" err="1">
                <a:ea typeface="ＭＳ Ｐゴシック" charset="0"/>
              </a:rPr>
              <a:t>polos</a:t>
            </a:r>
            <a:r>
              <a:rPr lang="en-US" dirty="0">
                <a:ea typeface="ＭＳ Ｐゴシック" charset="0"/>
              </a:rPr>
              <a:t>, </a:t>
            </a:r>
            <a:r>
              <a:rPr lang="en-US" dirty="0" err="1">
                <a:ea typeface="ＭＳ Ｐゴシック" charset="0"/>
              </a:rPr>
              <a:t>didasari</a:t>
            </a:r>
            <a:r>
              <a:rPr lang="en-US" dirty="0">
                <a:ea typeface="ＭＳ Ｐゴシック" charset="0"/>
              </a:rPr>
              <a:t> </a:t>
            </a:r>
            <a:r>
              <a:rPr lang="en-US" dirty="0" err="1">
                <a:ea typeface="ＭＳ Ｐゴシック" charset="0"/>
              </a:rPr>
              <a:t>atas</a:t>
            </a:r>
            <a:r>
              <a:rPr lang="en-US" dirty="0">
                <a:ea typeface="ＭＳ Ｐゴシック" charset="0"/>
              </a:rPr>
              <a:t> </a:t>
            </a:r>
            <a:r>
              <a:rPr lang="en-US" dirty="0" err="1">
                <a:ea typeface="ＭＳ Ｐゴシック" charset="0"/>
              </a:rPr>
              <a:t>kasihnya</a:t>
            </a:r>
            <a:r>
              <a:rPr lang="en-US" dirty="0">
                <a:ea typeface="ＭＳ Ｐゴシック" charset="0"/>
              </a:rPr>
              <a:t> </a:t>
            </a:r>
            <a:r>
              <a:rPr lang="en-US" dirty="0" err="1">
                <a:ea typeface="ＭＳ Ｐゴシック" charset="0"/>
              </a:rPr>
              <a:t>kepada</a:t>
            </a:r>
            <a:r>
              <a:rPr lang="en-US" dirty="0">
                <a:ea typeface="ＭＳ Ｐゴシック" charset="0"/>
              </a:rPr>
              <a:t> </a:t>
            </a:r>
            <a:r>
              <a:rPr lang="en-US" dirty="0" err="1">
                <a:ea typeface="ＭＳ Ｐゴシック" charset="0"/>
              </a:rPr>
              <a:t>Tuhannya</a:t>
            </a:r>
            <a:endParaRPr lang="en-US" dirty="0">
              <a:ea typeface="ＭＳ Ｐゴシック" charset="0"/>
            </a:endParaRPr>
          </a:p>
        </p:txBody>
      </p:sp>
    </p:spTree>
    <p:extLst>
      <p:ext uri="{BB962C8B-B14F-4D97-AF65-F5344CB8AC3E}">
        <p14:creationId xmlns:p14="http://schemas.microsoft.com/office/powerpoint/2010/main" val="1311343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25"/>
            <a:ext cx="8178800" cy="2254647"/>
          </a:xfrm>
        </p:spPr>
        <p:txBody>
          <a:bodyPr/>
          <a:lstStyle/>
          <a:p>
            <a:pPr>
              <a:defRPr/>
            </a:pPr>
            <a:r>
              <a:rPr lang="en-US" dirty="0" err="1">
                <a:ea typeface="ＭＳ Ｐゴシック"/>
              </a:rPr>
              <a:t>Tanpa</a:t>
            </a:r>
            <a:r>
              <a:rPr lang="en-US" dirty="0">
                <a:ea typeface="ＭＳ Ｐゴシック"/>
              </a:rPr>
              <a:t> </a:t>
            </a:r>
            <a:r>
              <a:rPr lang="en-US" dirty="0" err="1">
                <a:ea typeface="ＭＳ Ｐゴシック"/>
              </a:rPr>
              <a:t>segan-segan</a:t>
            </a:r>
            <a:r>
              <a:rPr lang="en-US" dirty="0">
                <a:ea typeface="ＭＳ Ｐゴシック"/>
              </a:rPr>
              <a:t> </a:t>
            </a:r>
            <a:r>
              <a:rPr lang="en-US" dirty="0" err="1">
                <a:ea typeface="ＭＳ Ｐゴシック"/>
              </a:rPr>
              <a:t>terlihat</a:t>
            </a:r>
            <a:r>
              <a:rPr lang="en-US" dirty="0">
                <a:ea typeface="ＭＳ Ｐゴシック"/>
              </a:rPr>
              <a:t> </a:t>
            </a:r>
            <a:r>
              <a:rPr lang="en-US" dirty="0" err="1">
                <a:ea typeface="ＭＳ Ｐゴシック"/>
              </a:rPr>
              <a:t>menuangkan</a:t>
            </a:r>
            <a:r>
              <a:rPr lang="en-US" dirty="0">
                <a:ea typeface="ＭＳ Ｐゴシック"/>
              </a:rPr>
              <a:t> </a:t>
            </a:r>
            <a:r>
              <a:rPr lang="en-US" dirty="0" err="1">
                <a:ea typeface="ＭＳ Ｐゴシック"/>
              </a:rPr>
              <a:t>sebotol</a:t>
            </a:r>
            <a:r>
              <a:rPr lang="en-US" dirty="0">
                <a:ea typeface="ＭＳ Ｐゴシック"/>
              </a:rPr>
              <a:t> </a:t>
            </a:r>
            <a:r>
              <a:rPr lang="en-US" dirty="0" err="1">
                <a:ea typeface="ＭＳ Ｐゴシック"/>
              </a:rPr>
              <a:t>minyak</a:t>
            </a:r>
            <a:r>
              <a:rPr lang="en-US" dirty="0">
                <a:ea typeface="ＭＳ Ｐゴシック"/>
              </a:rPr>
              <a:t> </a:t>
            </a:r>
            <a:r>
              <a:rPr lang="en-US" dirty="0" err="1">
                <a:ea typeface="ＭＳ Ｐゴシック"/>
              </a:rPr>
              <a:t>wangi</a:t>
            </a:r>
            <a:r>
              <a:rPr lang="en-US" dirty="0">
                <a:ea typeface="ＭＳ Ｐゴシック"/>
              </a:rPr>
              <a:t> </a:t>
            </a:r>
            <a:r>
              <a:rPr lang="en-US" dirty="0" err="1">
                <a:ea typeface="ＭＳ Ｐゴシック"/>
              </a:rPr>
              <a:t>berharga</a:t>
            </a:r>
            <a:r>
              <a:rPr lang="en-US" dirty="0">
                <a:ea typeface="ＭＳ Ｐゴシック"/>
              </a:rPr>
              <a:t>, </a:t>
            </a:r>
            <a:r>
              <a:rPr lang="en-US" dirty="0" err="1">
                <a:ea typeface="ＭＳ Ｐゴシック"/>
              </a:rPr>
              <a:t>mengabaikan</a:t>
            </a:r>
            <a:r>
              <a:rPr lang="en-US" dirty="0">
                <a:ea typeface="ＭＳ Ｐゴシック"/>
              </a:rPr>
              <a:t> </a:t>
            </a:r>
            <a:r>
              <a:rPr lang="en-US" dirty="0" err="1">
                <a:ea typeface="ＭＳ Ｐゴシック"/>
              </a:rPr>
              <a:t>cibiran</a:t>
            </a:r>
            <a:r>
              <a:rPr lang="en-US" dirty="0">
                <a:ea typeface="ＭＳ Ｐゴシック"/>
              </a:rPr>
              <a:t/>
            </a:r>
            <a:br>
              <a:rPr lang="en-US" dirty="0">
                <a:ea typeface="ＭＳ Ｐゴシック"/>
              </a:rPr>
            </a:br>
            <a:r>
              <a:rPr lang="en-US" dirty="0" err="1">
                <a:ea typeface="ＭＳ Ｐゴシック"/>
              </a:rPr>
              <a:t>orang-orang</a:t>
            </a:r>
            <a:endParaRPr lang="en-US" dirty="0">
              <a:ea typeface="ＭＳ Ｐゴシック" charset="0"/>
            </a:endParaRPr>
          </a:p>
        </p:txBody>
      </p:sp>
    </p:spTree>
    <p:extLst>
      <p:ext uri="{BB962C8B-B14F-4D97-AF65-F5344CB8AC3E}">
        <p14:creationId xmlns:p14="http://schemas.microsoft.com/office/powerpoint/2010/main" val="27271654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80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552" y="0"/>
            <a:ext cx="10009112" cy="3717031"/>
          </a:xfrm>
        </p:spPr>
        <p:txBody>
          <a:bodyPr/>
          <a:lstStyle/>
          <a:p>
            <a:pPr>
              <a:defRPr/>
            </a:pPr>
            <a:r>
              <a:rPr lang="en-US" dirty="0">
                <a:ea typeface="ＭＳ Ｐゴシック" charset="0"/>
              </a:rPr>
              <a:t>Dan </a:t>
            </a:r>
            <a:r>
              <a:rPr lang="en-US" dirty="0" err="1">
                <a:ea typeface="ＭＳ Ｐゴシック" charset="0"/>
              </a:rPr>
              <a:t>ketika</a:t>
            </a:r>
            <a:r>
              <a:rPr lang="en-US" dirty="0">
                <a:ea typeface="ＭＳ Ｐゴシック" charset="0"/>
              </a:rPr>
              <a:t> </a:t>
            </a:r>
            <a:r>
              <a:rPr lang="en-US" dirty="0" err="1">
                <a:ea typeface="ＭＳ Ｐゴシック" charset="0"/>
              </a:rPr>
              <a:t>minyak</a:t>
            </a:r>
            <a:r>
              <a:rPr lang="en-US" dirty="0">
                <a:ea typeface="ＭＳ Ｐゴシック" charset="0"/>
              </a:rPr>
              <a:t> </a:t>
            </a:r>
            <a:r>
              <a:rPr lang="en-US" dirty="0" err="1">
                <a:ea typeface="ＭＳ Ｐゴシック" charset="0"/>
              </a:rPr>
              <a:t>wangi</a:t>
            </a:r>
            <a:r>
              <a:rPr lang="en-US" dirty="0">
                <a:ea typeface="ＭＳ Ｐゴシック" charset="0"/>
              </a:rPr>
              <a:t> </a:t>
            </a:r>
            <a:r>
              <a:rPr lang="en-US" dirty="0" err="1">
                <a:ea typeface="ＭＳ Ｐゴシック" charset="0"/>
              </a:rPr>
              <a:t>itu</a:t>
            </a:r>
            <a:r>
              <a:rPr lang="en-US" dirty="0">
                <a:ea typeface="ＭＳ Ｐゴシック" charset="0"/>
              </a:rPr>
              <a:t> </a:t>
            </a:r>
            <a:r>
              <a:rPr lang="en-US" dirty="0" err="1">
                <a:ea typeface="ＭＳ Ｐゴシック" charset="0"/>
              </a:rPr>
              <a:t>pecah</a:t>
            </a:r>
            <a:r>
              <a:rPr lang="en-US" dirty="0">
                <a:ea typeface="ＭＳ Ｐゴシック" charset="0"/>
              </a:rPr>
              <a:t> </a:t>
            </a:r>
            <a:r>
              <a:rPr lang="en-US" dirty="0" err="1">
                <a:ea typeface="ＭＳ Ｐゴシック" charset="0"/>
              </a:rPr>
              <a:t>dan</a:t>
            </a:r>
            <a:r>
              <a:rPr lang="en-US" dirty="0">
                <a:ea typeface="ＭＳ Ｐゴシック" charset="0"/>
              </a:rPr>
              <a:t> </a:t>
            </a:r>
            <a:r>
              <a:rPr lang="en-US" dirty="0" err="1">
                <a:ea typeface="ＭＳ Ｐゴシック" charset="0"/>
              </a:rPr>
              <a:t>tercurah</a:t>
            </a:r>
            <a:r>
              <a:rPr lang="en-US" dirty="0">
                <a:ea typeface="ＭＳ Ｐゴシック" charset="0"/>
              </a:rPr>
              <a:t/>
            </a:r>
            <a:br>
              <a:rPr lang="en-US" dirty="0">
                <a:ea typeface="ＭＳ Ｐゴシック" charset="0"/>
              </a:rPr>
            </a:br>
            <a:r>
              <a:rPr lang="en-US" dirty="0" err="1">
                <a:ea typeface="ＭＳ Ｐゴシック" charset="0"/>
              </a:rPr>
              <a:t>Keharumannya</a:t>
            </a:r>
            <a:r>
              <a:rPr lang="en-US" dirty="0">
                <a:ea typeface="ＭＳ Ｐゴシック" charset="0"/>
              </a:rPr>
              <a:t> </a:t>
            </a:r>
            <a:r>
              <a:rPr lang="en-US" dirty="0" err="1">
                <a:ea typeface="ＭＳ Ｐゴシック" charset="0"/>
              </a:rPr>
              <a:t>mengisi</a:t>
            </a:r>
            <a:r>
              <a:rPr lang="en-US" dirty="0">
                <a:ea typeface="ＭＳ Ｐゴシック" charset="0"/>
              </a:rPr>
              <a:t> </a:t>
            </a:r>
            <a:r>
              <a:rPr lang="en-US" dirty="0" err="1">
                <a:ea typeface="ＭＳ Ｐゴシック" charset="0"/>
              </a:rPr>
              <a:t>seisi</a:t>
            </a:r>
            <a:r>
              <a:rPr lang="en-US" dirty="0">
                <a:ea typeface="ＭＳ Ｐゴシック" charset="0"/>
              </a:rPr>
              <a:t> </a:t>
            </a:r>
            <a:r>
              <a:rPr lang="en-US" dirty="0" err="1">
                <a:ea typeface="ＭＳ Ｐゴシック" charset="0"/>
              </a:rPr>
              <a:t>ruangan</a:t>
            </a:r>
            <a:r>
              <a:rPr lang="en-US" dirty="0">
                <a:ea typeface="ＭＳ Ｐゴシック" charset="0"/>
              </a:rPr>
              <a:t>.</a:t>
            </a:r>
            <a:br>
              <a:rPr lang="en-US" dirty="0">
                <a:ea typeface="ＭＳ Ｐゴシック" charset="0"/>
              </a:rPr>
            </a:br>
            <a:r>
              <a:rPr lang="en-US" dirty="0" err="1">
                <a:ea typeface="ＭＳ Ｐゴシック" charset="0"/>
              </a:rPr>
              <a:t>Seperti</a:t>
            </a:r>
            <a:r>
              <a:rPr lang="en-US" dirty="0">
                <a:ea typeface="ＭＳ Ｐゴシック" charset="0"/>
              </a:rPr>
              <a:t> </a:t>
            </a:r>
            <a:r>
              <a:rPr lang="en-US" dirty="0" err="1">
                <a:ea typeface="ＭＳ Ｐゴシック" charset="0"/>
              </a:rPr>
              <a:t>seorang</a:t>
            </a:r>
            <a:r>
              <a:rPr lang="en-US" dirty="0">
                <a:ea typeface="ＭＳ Ｐゴシック" charset="0"/>
              </a:rPr>
              <a:t> </a:t>
            </a:r>
            <a:r>
              <a:rPr lang="en-US" dirty="0" err="1">
                <a:ea typeface="ＭＳ Ｐゴシック" charset="0"/>
              </a:rPr>
              <a:t>tawanan</a:t>
            </a:r>
            <a:r>
              <a:rPr lang="en-US" dirty="0">
                <a:ea typeface="ＭＳ Ｐゴシック" charset="0"/>
              </a:rPr>
              <a:t> </a:t>
            </a:r>
            <a:r>
              <a:rPr lang="en-US" dirty="0" err="1">
                <a:ea typeface="ＭＳ Ｐゴシック" charset="0"/>
              </a:rPr>
              <a:t>terbebaskan</a:t>
            </a:r>
            <a:r>
              <a:rPr lang="en-US" dirty="0">
                <a:ea typeface="ＭＳ Ｐゴシック" charset="0"/>
              </a:rPr>
              <a:t> </a:t>
            </a:r>
            <a:r>
              <a:rPr lang="en-US" dirty="0" err="1">
                <a:ea typeface="ＭＳ Ｐゴシック" charset="0"/>
              </a:rPr>
              <a:t>dari</a:t>
            </a:r>
            <a:r>
              <a:rPr lang="en-US" dirty="0">
                <a:ea typeface="ＭＳ Ｐゴシック" charset="0"/>
              </a:rPr>
              <a:t> </a:t>
            </a:r>
            <a:r>
              <a:rPr lang="en-US" dirty="0" err="1">
                <a:ea typeface="ＭＳ Ｐゴシック" charset="0"/>
              </a:rPr>
              <a:t>belenggu</a:t>
            </a:r>
            <a:r>
              <a:rPr lang="en-US" dirty="0">
                <a:ea typeface="ＭＳ Ｐゴシック" charset="0"/>
              </a:rPr>
              <a:t/>
            </a:r>
            <a:br>
              <a:rPr lang="en-US" dirty="0">
                <a:ea typeface="ＭＳ Ｐゴシック" charset="0"/>
              </a:rPr>
            </a:br>
            <a:r>
              <a:rPr lang="en-US" dirty="0" err="1">
                <a:ea typeface="ＭＳ Ｐゴシック" charset="0"/>
              </a:rPr>
              <a:t>Seperti</a:t>
            </a:r>
            <a:r>
              <a:rPr lang="en-US" dirty="0">
                <a:ea typeface="ＭＳ Ｐゴシック" charset="0"/>
              </a:rPr>
              <a:t> </a:t>
            </a:r>
            <a:r>
              <a:rPr lang="en-US" dirty="0" err="1">
                <a:ea typeface="ＭＳ Ｐゴシック" charset="0"/>
              </a:rPr>
              <a:t>roh</a:t>
            </a:r>
            <a:r>
              <a:rPr lang="en-US" dirty="0">
                <a:ea typeface="ＭＳ Ｐゴシック" charset="0"/>
              </a:rPr>
              <a:t> yang </a:t>
            </a:r>
            <a:r>
              <a:rPr lang="en-US" dirty="0" err="1">
                <a:ea typeface="ＭＳ Ｐゴシック" charset="0"/>
              </a:rPr>
              <a:t>lepas</a:t>
            </a:r>
            <a:r>
              <a:rPr lang="en-US" dirty="0">
                <a:ea typeface="ＭＳ Ｐゴシック" charset="0"/>
              </a:rPr>
              <a:t> </a:t>
            </a:r>
            <a:r>
              <a:rPr lang="en-US" dirty="0" err="1">
                <a:ea typeface="ＭＳ Ｐゴシック" charset="0"/>
              </a:rPr>
              <a:t>dari</a:t>
            </a:r>
            <a:r>
              <a:rPr lang="en-US" dirty="0">
                <a:ea typeface="ＭＳ Ｐゴシック" charset="0"/>
              </a:rPr>
              <a:t> </a:t>
            </a:r>
            <a:r>
              <a:rPr lang="en-US" dirty="0" err="1">
                <a:ea typeface="ＭＳ Ｐゴシック" charset="0"/>
              </a:rPr>
              <a:t>pusara</a:t>
            </a:r>
            <a:r>
              <a:rPr lang="en-US" i="1" dirty="0">
                <a:ea typeface="ＭＳ Ｐゴシック" charset="0"/>
              </a:rPr>
              <a:t/>
            </a:r>
            <a:br>
              <a:rPr lang="en-US" i="1" dirty="0">
                <a:ea typeface="ＭＳ Ｐゴシック" charset="0"/>
              </a:rPr>
            </a:br>
            <a:endParaRPr lang="en-US" i="1" dirty="0">
              <a:ea typeface="ＭＳ Ｐゴシック" charset="0"/>
            </a:endParaRPr>
          </a:p>
        </p:txBody>
      </p:sp>
    </p:spTree>
    <p:extLst>
      <p:ext uri="{BB962C8B-B14F-4D97-AF65-F5344CB8AC3E}">
        <p14:creationId xmlns:p14="http://schemas.microsoft.com/office/powerpoint/2010/main" val="35749311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1840" cy="4005064"/>
          </a:xfrm>
        </p:spPr>
        <p:txBody>
          <a:bodyPr/>
          <a:lstStyle/>
          <a:p>
            <a:pPr>
              <a:defRPr/>
            </a:pPr>
            <a:r>
              <a:rPr lang="en-US" i="1" dirty="0" err="1">
                <a:ea typeface="ＭＳ Ｐゴシック" charset="0"/>
              </a:rPr>
              <a:t>Hancur</a:t>
            </a:r>
            <a:r>
              <a:rPr lang="en-US" i="1" dirty="0">
                <a:ea typeface="ＭＳ Ｐゴシック" charset="0"/>
              </a:rPr>
              <a:t> </a:t>
            </a:r>
            <a:r>
              <a:rPr lang="en-US" i="1" dirty="0" err="1">
                <a:ea typeface="ＭＳ Ｐゴシック" charset="0"/>
              </a:rPr>
              <a:t>dan</a:t>
            </a:r>
            <a:r>
              <a:rPr lang="en-US" i="1" dirty="0">
                <a:ea typeface="ＭＳ Ｐゴシック" charset="0"/>
              </a:rPr>
              <a:t> </a:t>
            </a:r>
            <a:r>
              <a:rPr lang="en-US" i="1" dirty="0" err="1">
                <a:ea typeface="ＭＳ Ｐゴシック" charset="0"/>
              </a:rPr>
              <a:t>dicurahkan</a:t>
            </a:r>
            <a:r>
              <a:rPr lang="en-US" i="1" dirty="0">
                <a:ea typeface="ＭＳ Ｐゴシック" charset="0"/>
              </a:rPr>
              <a:t>, </a:t>
            </a:r>
            <a:r>
              <a:rPr lang="en-US" i="1" dirty="0" err="1">
                <a:ea typeface="ＭＳ Ｐゴシック" charset="0"/>
              </a:rPr>
              <a:t>hanya</a:t>
            </a:r>
            <a:r>
              <a:rPr lang="en-US" i="1" dirty="0">
                <a:ea typeface="ＭＳ Ｐゴシック" charset="0"/>
              </a:rPr>
              <a:t> </a:t>
            </a:r>
            <a:r>
              <a:rPr lang="en-US" i="1" dirty="0" err="1">
                <a:ea typeface="ＭＳ Ｐゴシック" charset="0"/>
              </a:rPr>
              <a:t>karena</a:t>
            </a:r>
            <a:r>
              <a:rPr lang="en-US" i="1" dirty="0">
                <a:ea typeface="ＭＳ Ｐゴシック" charset="0"/>
              </a:rPr>
              <a:t> </a:t>
            </a:r>
            <a:r>
              <a:rPr lang="en-US" i="1" dirty="0" err="1">
                <a:ea typeface="ＭＳ Ｐゴシック" charset="0"/>
              </a:rPr>
              <a:t>kasih</a:t>
            </a:r>
            <a:r>
              <a:rPr lang="en-US" i="1" dirty="0">
                <a:ea typeface="ＭＳ Ｐゴシック" charset="0"/>
              </a:rPr>
              <a:t> </a:t>
            </a:r>
            <a:r>
              <a:rPr lang="en-US" i="1" dirty="0" err="1">
                <a:ea typeface="ＭＳ Ｐゴシック" charset="0"/>
              </a:rPr>
              <a:t>akan</a:t>
            </a:r>
            <a:r>
              <a:rPr lang="en-US" i="1" dirty="0">
                <a:ea typeface="ＭＳ Ｐゴシック" charset="0"/>
              </a:rPr>
              <a:t> </a:t>
            </a:r>
            <a:r>
              <a:rPr lang="en-US" i="1" dirty="0" err="1">
                <a:ea typeface="ＭＳ Ｐゴシック" charset="0"/>
              </a:rPr>
              <a:t>Engkau</a:t>
            </a:r>
            <a:r>
              <a:rPr lang="en-US" i="1" dirty="0">
                <a:ea typeface="ＭＳ Ｐゴシック" charset="0"/>
              </a:rPr>
              <a:t>, </a:t>
            </a:r>
            <a:r>
              <a:rPr lang="en-US" i="1" dirty="0" err="1">
                <a:ea typeface="ＭＳ Ｐゴシック" charset="0"/>
              </a:rPr>
              <a:t>Yesus</a:t>
            </a:r>
            <a:endParaRPr lang="en-US" i="1" dirty="0">
              <a:ea typeface="ＭＳ Ｐゴシック" charset="0"/>
            </a:endParaRPr>
          </a:p>
        </p:txBody>
      </p:sp>
      <p:sp>
        <p:nvSpPr>
          <p:cNvPr id="4" name="Title 1"/>
          <p:cNvSpPr txBox="1">
            <a:spLocks/>
          </p:cNvSpPr>
          <p:nvPr/>
        </p:nvSpPr>
        <p:spPr bwMode="auto">
          <a:xfrm>
            <a:off x="5486400" y="0"/>
            <a:ext cx="3657600" cy="3911600"/>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Harta</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karun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paling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berharga</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dari</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hidup</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ini</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dipersembah-kan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kepadaMU</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1761929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err="1">
                <a:ea typeface="ＭＳ Ｐゴシック" charset="0"/>
              </a:rPr>
              <a:t>Hancur</a:t>
            </a:r>
            <a:r>
              <a:rPr lang="en-US" i="1" dirty="0">
                <a:ea typeface="ＭＳ Ｐゴシック" charset="0"/>
              </a:rPr>
              <a:t> </a:t>
            </a:r>
            <a:r>
              <a:rPr lang="en-US" i="1" dirty="0" err="1">
                <a:ea typeface="ＭＳ Ｐゴシック" charset="0"/>
              </a:rPr>
              <a:t>dan</a:t>
            </a:r>
            <a:r>
              <a:rPr lang="en-US" i="1" dirty="0">
                <a:ea typeface="ＭＳ Ｐゴシック" charset="0"/>
              </a:rPr>
              <a:t> </a:t>
            </a:r>
            <a:r>
              <a:rPr lang="en-US" i="1" dirty="0" err="1">
                <a:ea typeface="ＭＳ Ｐゴシック" charset="0"/>
              </a:rPr>
              <a:t>dicurahkan</a:t>
            </a:r>
            <a:r>
              <a:rPr lang="en-US" i="1" dirty="0">
                <a:ea typeface="ＭＳ Ｐゴシック" charset="0"/>
              </a:rPr>
              <a:t>, </a:t>
            </a:r>
            <a:r>
              <a:rPr lang="en-US" i="1" dirty="0" err="1">
                <a:ea typeface="ＭＳ Ｐゴシック" charset="0"/>
              </a:rPr>
              <a:t>dan</a:t>
            </a:r>
            <a:r>
              <a:rPr lang="en-US" i="1" dirty="0">
                <a:ea typeface="ＭＳ Ｐゴシック" charset="0"/>
              </a:rPr>
              <a:t> </a:t>
            </a:r>
            <a:r>
              <a:rPr lang="en-US" i="1" dirty="0" err="1">
                <a:ea typeface="ＭＳ Ｐゴシック" charset="0"/>
              </a:rPr>
              <a:t>dituangkan</a:t>
            </a:r>
            <a:r>
              <a:rPr lang="en-US" i="1" dirty="0">
                <a:ea typeface="ＭＳ Ｐゴシック" charset="0"/>
              </a:rPr>
              <a:t> </a:t>
            </a:r>
            <a:r>
              <a:rPr lang="en-US" i="1" dirty="0" err="1">
                <a:ea typeface="ＭＳ Ｐゴシック" charset="0"/>
              </a:rPr>
              <a:t>di</a:t>
            </a:r>
            <a:r>
              <a:rPr lang="en-US" i="1" dirty="0">
                <a:ea typeface="ＭＳ Ｐゴシック" charset="0"/>
              </a:rPr>
              <a:t> </a:t>
            </a:r>
            <a:r>
              <a:rPr lang="en-US" i="1" dirty="0" err="1">
                <a:ea typeface="ＭＳ Ｐゴシック" charset="0"/>
              </a:rPr>
              <a:t>atas</a:t>
            </a:r>
            <a:r>
              <a:rPr lang="en-US" i="1" dirty="0">
                <a:ea typeface="ＭＳ Ｐゴシック" charset="0"/>
              </a:rPr>
              <a:t> </a:t>
            </a:r>
            <a:r>
              <a:rPr lang="en-US" i="1" dirty="0" err="1">
                <a:ea typeface="ＭＳ Ｐゴシック" charset="0"/>
              </a:rPr>
              <a:t>kakiMu</a:t>
            </a:r>
            <a:endParaRPr lang="en-US" i="1" dirty="0">
              <a:ea typeface="ＭＳ Ｐゴシック" charset="0"/>
            </a:endParaRPr>
          </a:p>
        </p:txBody>
      </p:sp>
      <p:sp>
        <p:nvSpPr>
          <p:cNvPr id="4" name="Title 1"/>
          <p:cNvSpPr txBox="1">
            <a:spLocks/>
          </p:cNvSpPr>
          <p:nvPr/>
        </p:nvSpPr>
        <p:spPr bwMode="auto">
          <a:xfrm>
            <a:off x="4139952" y="0"/>
            <a:ext cx="5004048" cy="2924944"/>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Dalam</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kesia-siaan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yang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manis</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biarkan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aku</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tertumpah</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dihabiskan</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bagi</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Engkau</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1480528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err="1">
                <a:ea typeface="ＭＳ Ｐゴシック" charset="0"/>
              </a:rPr>
              <a:t>Tuhan</a:t>
            </a:r>
            <a:r>
              <a:rPr lang="en-US" i="1" dirty="0">
                <a:ea typeface="ＭＳ Ｐゴシック" charset="0"/>
              </a:rPr>
              <a:t>, </a:t>
            </a:r>
            <a:r>
              <a:rPr lang="en-US" i="1" dirty="0" err="1">
                <a:ea typeface="ＭＳ Ｐゴシック" charset="0"/>
              </a:rPr>
              <a:t>Engkau</a:t>
            </a:r>
            <a:r>
              <a:rPr lang="en-US" i="1" dirty="0">
                <a:ea typeface="ＭＳ Ｐゴシック" charset="0"/>
              </a:rPr>
              <a:t> </a:t>
            </a:r>
            <a:r>
              <a:rPr lang="en-US" i="1" dirty="0" err="1">
                <a:ea typeface="ＭＳ Ｐゴシック" charset="0"/>
              </a:rPr>
              <a:t>adalah</a:t>
            </a:r>
            <a:r>
              <a:rPr lang="en-US" i="1" dirty="0">
                <a:ea typeface="ＭＳ Ｐゴシック" charset="0"/>
              </a:rPr>
              <a:t> </a:t>
            </a:r>
            <a:r>
              <a:rPr lang="en-US" i="1" dirty="0" err="1">
                <a:ea typeface="ＭＳ Ｐゴシック" charset="0"/>
              </a:rPr>
              <a:t>harta</a:t>
            </a:r>
            <a:r>
              <a:rPr lang="en-US" i="1" dirty="0">
                <a:ea typeface="ＭＳ Ｐゴシック" charset="0"/>
              </a:rPr>
              <a:t> </a:t>
            </a:r>
            <a:r>
              <a:rPr lang="en-US" i="1" dirty="0" err="1">
                <a:ea typeface="ＭＳ Ｐゴシック" charset="0"/>
              </a:rPr>
              <a:t>Bapa</a:t>
            </a:r>
            <a:r>
              <a:rPr lang="en-US" i="1" dirty="0">
                <a:ea typeface="ＭＳ Ｐゴシック" charset="0"/>
              </a:rPr>
              <a:t> yang paling </a:t>
            </a:r>
            <a:r>
              <a:rPr lang="en-US" i="1" dirty="0" err="1">
                <a:ea typeface="ＭＳ Ｐゴシック" charset="0"/>
              </a:rPr>
              <a:t>berharga</a:t>
            </a:r>
            <a:r>
              <a:rPr lang="en-US" i="1" dirty="0">
                <a:ea typeface="ＭＳ Ｐゴシック" charset="0"/>
              </a:rPr>
              <a:t>, </a:t>
            </a:r>
            <a:r>
              <a:rPr lang="en-US" i="1" dirty="0" err="1">
                <a:ea typeface="ＭＳ Ｐゴシック" charset="0"/>
              </a:rPr>
              <a:t>AnakNya</a:t>
            </a:r>
            <a:r>
              <a:rPr lang="en-US" i="1" dirty="0">
                <a:ea typeface="ＭＳ Ｐゴシック" charset="0"/>
              </a:rPr>
              <a:t> yang </a:t>
            </a:r>
            <a:r>
              <a:rPr lang="en-US" i="1" dirty="0" err="1">
                <a:ea typeface="ＭＳ Ｐゴシック" charset="0"/>
              </a:rPr>
              <a:t>terkasih</a:t>
            </a:r>
            <a:r>
              <a:rPr lang="en-US" i="1" dirty="0">
                <a:ea typeface="ＭＳ Ｐゴシック" charset="0"/>
              </a:rPr>
              <a:t> </a:t>
            </a:r>
            <a:r>
              <a:rPr lang="en-US" i="1" dirty="0" err="1">
                <a:ea typeface="ＭＳ Ｐゴシック" charset="0"/>
              </a:rPr>
              <a:t>dan</a:t>
            </a:r>
            <a:r>
              <a:rPr lang="en-US" i="1" dirty="0">
                <a:ea typeface="ＭＳ Ｐゴシック" charset="0"/>
              </a:rPr>
              <a:t> </a:t>
            </a:r>
            <a:r>
              <a:rPr lang="en-US" i="1" dirty="0" err="1">
                <a:ea typeface="ＭＳ Ｐゴシック" charset="0"/>
              </a:rPr>
              <a:t>sempurna</a:t>
            </a:r>
            <a:r>
              <a:rPr lang="en-US" i="1" dirty="0">
                <a:ea typeface="ＭＳ Ｐゴシック" charset="0"/>
              </a:rPr>
              <a:t>. </a:t>
            </a:r>
          </a:p>
        </p:txBody>
      </p:sp>
      <p:sp>
        <p:nvSpPr>
          <p:cNvPr id="4" name="Title 1"/>
          <p:cNvSpPr txBox="1">
            <a:spLocks/>
          </p:cNvSpPr>
          <p:nvPr/>
        </p:nvSpPr>
        <p:spPr bwMode="auto">
          <a:xfrm>
            <a:off x="4102100" y="0"/>
            <a:ext cx="5041900" cy="2628900"/>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Dikirim</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untuk</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kumelihat</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kasih</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Bapa</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dilakukanNya</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hanya</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demi</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1"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kasih</a:t>
            </a:r>
            <a:r>
              <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p>
        </p:txBody>
      </p:sp>
    </p:spTree>
    <p:extLst>
      <p:ext uri="{BB962C8B-B14F-4D97-AF65-F5344CB8AC3E}">
        <p14:creationId xmlns:p14="http://schemas.microsoft.com/office/powerpoint/2010/main" val="381168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1"/>
            <a:ext cx="3962400" cy="865188"/>
          </a:xfrm>
        </p:spPr>
        <p:txBody>
          <a:bodyPr/>
          <a:lstStyle/>
          <a:p>
            <a:pPr eaLnBrk="1" hangingPunct="1">
              <a:defRPr/>
            </a:pPr>
            <a:r>
              <a:rPr lang="en-US" b="1" i="1">
                <a:latin typeface="Times New Roman" charset="0"/>
                <a:ea typeface="ＭＳ Ｐゴシック" charset="0"/>
              </a:rPr>
              <a:t>Romance,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9" y="3505200"/>
            <a:ext cx="2667000" cy="3124200"/>
          </a:xfrm>
          <a:prstGeom prst="rect">
            <a:avLst/>
          </a:prstGeom>
          <a:noFill/>
          <a:effectLst>
            <a:outerShdw blurRad="63500" dist="107763" dir="13500000" algn="ctr" rotWithShape="0">
              <a:schemeClr val="folHlink">
                <a:alpha val="50000"/>
              </a:schemeClr>
            </a:outerShdw>
          </a:effectLst>
          <a:extLst/>
        </p:spPr>
      </p:pic>
    </p:spTree>
    <p:extLst>
      <p:ext uri="{BB962C8B-B14F-4D97-AF65-F5344CB8AC3E}">
        <p14:creationId xmlns:p14="http://schemas.microsoft.com/office/powerpoint/2010/main" val="348778399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2536" y="0"/>
            <a:ext cx="9612560" cy="1497707"/>
          </a:xfrm>
        </p:spPr>
        <p:txBody>
          <a:bodyPr/>
          <a:lstStyle/>
          <a:p>
            <a:pPr>
              <a:defRPr/>
            </a:pPr>
            <a:r>
              <a:rPr lang="en-US" i="1" dirty="0" err="1">
                <a:ea typeface="ＭＳ Ｐゴシック" charset="0"/>
              </a:rPr>
              <a:t>Walaupun</a:t>
            </a:r>
            <a:r>
              <a:rPr lang="en-US" i="1" dirty="0">
                <a:ea typeface="ＭＳ Ｐゴシック" charset="0"/>
              </a:rPr>
              <a:t> </a:t>
            </a:r>
            <a:r>
              <a:rPr lang="en-US" i="1" dirty="0" err="1">
                <a:ea typeface="ＭＳ Ｐゴシック" charset="0"/>
              </a:rPr>
              <a:t>Engkau</a:t>
            </a:r>
            <a:r>
              <a:rPr lang="en-US" i="1" dirty="0">
                <a:ea typeface="ＭＳ Ｐゴシック" charset="0"/>
              </a:rPr>
              <a:t> </a:t>
            </a:r>
            <a:r>
              <a:rPr lang="en-US" i="1" dirty="0" err="1">
                <a:ea typeface="ＭＳ Ｐゴシック" charset="0"/>
              </a:rPr>
              <a:t>sempurna</a:t>
            </a:r>
            <a:r>
              <a:rPr lang="en-US" i="1" dirty="0">
                <a:ea typeface="ＭＳ Ｐゴシック" charset="0"/>
              </a:rPr>
              <a:t> </a:t>
            </a:r>
            <a:r>
              <a:rPr lang="en-US" i="1" dirty="0" err="1">
                <a:ea typeface="ＭＳ Ｐゴシック" charset="0"/>
              </a:rPr>
              <a:t>dan</a:t>
            </a:r>
            <a:r>
              <a:rPr lang="en-US" i="1" dirty="0">
                <a:ea typeface="ＭＳ Ｐゴシック" charset="0"/>
              </a:rPr>
              <a:t> </a:t>
            </a:r>
            <a:r>
              <a:rPr lang="en-US" i="1" dirty="0" err="1">
                <a:ea typeface="ＭＳ Ｐゴシック" charset="0"/>
              </a:rPr>
              <a:t>suci</a:t>
            </a:r>
            <a:r>
              <a:rPr lang="en-US" i="1" dirty="0">
                <a:ea typeface="ＭＳ Ｐゴシック" charset="0"/>
              </a:rPr>
              <a:t/>
            </a:r>
            <a:br>
              <a:rPr lang="en-US" i="1" dirty="0">
                <a:ea typeface="ＭＳ Ｐゴシック" charset="0"/>
              </a:rPr>
            </a:br>
            <a:r>
              <a:rPr lang="en-US" i="1" dirty="0" err="1">
                <a:ea typeface="ＭＳ Ｐゴシック" charset="0"/>
              </a:rPr>
              <a:t>Dengan</a:t>
            </a:r>
            <a:r>
              <a:rPr lang="en-US" i="1" dirty="0">
                <a:ea typeface="ＭＳ Ｐゴシック" charset="0"/>
              </a:rPr>
              <a:t> </a:t>
            </a:r>
            <a:r>
              <a:rPr lang="en-US" i="1" dirty="0" err="1">
                <a:ea typeface="ＭＳ Ｐゴシック" charset="0"/>
              </a:rPr>
              <a:t>rela</a:t>
            </a:r>
            <a:r>
              <a:rPr lang="en-US" i="1" dirty="0">
                <a:ea typeface="ＭＳ Ｐゴシック" charset="0"/>
              </a:rPr>
              <a:t> </a:t>
            </a:r>
            <a:r>
              <a:rPr lang="en-US" i="1" dirty="0" err="1">
                <a:ea typeface="ＭＳ Ｐゴシック" charset="0"/>
              </a:rPr>
              <a:t>Engkau</a:t>
            </a:r>
            <a:r>
              <a:rPr lang="en-US" i="1" dirty="0">
                <a:ea typeface="ＭＳ Ｐゴシック" charset="0"/>
              </a:rPr>
              <a:t> </a:t>
            </a:r>
            <a:r>
              <a:rPr lang="en-US" i="1" dirty="0" err="1">
                <a:ea typeface="ＭＳ Ｐゴシック" charset="0"/>
              </a:rPr>
              <a:t>menyerahkan</a:t>
            </a:r>
            <a:r>
              <a:rPr lang="en-US" i="1" dirty="0">
                <a:ea typeface="ＭＳ Ｐゴシック" charset="0"/>
              </a:rPr>
              <a:t> </a:t>
            </a:r>
            <a:r>
              <a:rPr lang="en-US" i="1" dirty="0" err="1">
                <a:ea typeface="ＭＳ Ｐゴシック" charset="0"/>
              </a:rPr>
              <a:t>diriMu</a:t>
            </a:r>
            <a:r>
              <a:rPr lang="en-US" i="1" dirty="0">
                <a:ea typeface="ＭＳ Ｐゴシック" charset="0"/>
              </a:rPr>
              <a:t/>
            </a:r>
            <a:br>
              <a:rPr lang="en-US" i="1" dirty="0">
                <a:ea typeface="ＭＳ Ｐゴシック" charset="0"/>
              </a:rPr>
            </a:br>
            <a:endParaRPr lang="en-US" i="1" dirty="0">
              <a:ea typeface="ＭＳ Ｐゴシック" charset="0"/>
            </a:endParaRPr>
          </a:p>
        </p:txBody>
      </p:sp>
      <p:sp>
        <p:nvSpPr>
          <p:cNvPr id="4" name="Title 1"/>
          <p:cNvSpPr txBox="1">
            <a:spLocks/>
          </p:cNvSpPr>
          <p:nvPr/>
        </p:nvSpPr>
        <p:spPr bwMode="auto">
          <a:xfrm>
            <a:off x="-5392" y="2814033"/>
            <a:ext cx="9144000" cy="1839103"/>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Berapapun</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harganya</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Kau</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bayar</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untuk</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pengampunanku</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Demi</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aku</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Engkau</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dihabisi</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dan</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dibuang</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374095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en-US" dirty="0" err="1">
                <a:ea typeface="ＭＳ Ｐゴシック" charset="0"/>
              </a:rPr>
              <a:t>Hancur</a:t>
            </a:r>
            <a:r>
              <a:rPr lang="en-US" dirty="0">
                <a:ea typeface="ＭＳ Ｐゴシック" charset="0"/>
              </a:rPr>
              <a:t> </a:t>
            </a:r>
            <a:r>
              <a:rPr lang="en-US" dirty="0" err="1">
                <a:ea typeface="ＭＳ Ｐゴシック" charset="0"/>
              </a:rPr>
              <a:t>dan</a:t>
            </a:r>
            <a:r>
              <a:rPr lang="en-US" dirty="0">
                <a:ea typeface="ＭＳ Ｐゴシック" charset="0"/>
              </a:rPr>
              <a:t> </a:t>
            </a:r>
            <a:r>
              <a:rPr lang="en-US" dirty="0" err="1">
                <a:ea typeface="ＭＳ Ｐゴシック" charset="0"/>
              </a:rPr>
              <a:t>tercurah</a:t>
            </a:r>
            <a:r>
              <a:rPr lang="en-US" dirty="0">
                <a:ea typeface="ＭＳ Ｐゴシック" charset="0"/>
              </a:rPr>
              <a:t/>
            </a:r>
            <a:br>
              <a:rPr lang="en-US" dirty="0">
                <a:ea typeface="ＭＳ Ｐゴシック" charset="0"/>
              </a:rPr>
            </a:br>
            <a:r>
              <a:rPr lang="en-US" dirty="0" err="1">
                <a:ea typeface="ＭＳ Ｐゴシック" charset="0"/>
              </a:rPr>
              <a:t>Hanya</a:t>
            </a:r>
            <a:r>
              <a:rPr lang="en-US" dirty="0">
                <a:ea typeface="ＭＳ Ｐゴシック" charset="0"/>
              </a:rPr>
              <a:t> </a:t>
            </a:r>
            <a:r>
              <a:rPr lang="en-US" dirty="0" err="1">
                <a:ea typeface="ＭＳ Ｐゴシック" charset="0"/>
              </a:rPr>
              <a:t>karena</a:t>
            </a:r>
            <a:r>
              <a:rPr lang="en-US" dirty="0">
                <a:ea typeface="ＭＳ Ｐゴシック" charset="0"/>
              </a:rPr>
              <a:t> </a:t>
            </a:r>
            <a:r>
              <a:rPr lang="en-US" dirty="0" err="1">
                <a:ea typeface="ＭＳ Ｐゴシック" charset="0"/>
              </a:rPr>
              <a:t>kasihMu</a:t>
            </a:r>
            <a:r>
              <a:rPr lang="en-US" dirty="0">
                <a:ea typeface="ＭＳ Ｐゴシック" charset="0"/>
              </a:rPr>
              <a:t> </a:t>
            </a:r>
            <a:r>
              <a:rPr lang="en-US" dirty="0" err="1">
                <a:ea typeface="ＭＳ Ｐゴシック" charset="0"/>
              </a:rPr>
              <a:t>padaku</a:t>
            </a:r>
            <a:r>
              <a:rPr lang="en-US" dirty="0">
                <a:ea typeface="ＭＳ Ｐゴシック" charset="0"/>
              </a:rPr>
              <a:t>, </a:t>
            </a:r>
            <a:r>
              <a:rPr lang="en-US" dirty="0" err="1">
                <a:ea typeface="ＭＳ Ｐゴシック" charset="0"/>
              </a:rPr>
              <a:t>Yesus</a:t>
            </a:r>
            <a:r>
              <a:rPr lang="en-US" dirty="0">
                <a:ea typeface="ＭＳ Ｐゴシック" charset="0"/>
              </a:rPr>
              <a:t> ––</a:t>
            </a:r>
            <a:br>
              <a:rPr lang="en-US" dirty="0">
                <a:ea typeface="ＭＳ Ｐゴシック" charset="0"/>
              </a:rPr>
            </a:br>
            <a:r>
              <a:rPr lang="en-US" dirty="0" err="1">
                <a:ea typeface="ＭＳ Ｐゴシック" charset="0"/>
              </a:rPr>
              <a:t>Harta</a:t>
            </a:r>
            <a:r>
              <a:rPr lang="en-US" dirty="0">
                <a:ea typeface="ＭＳ Ｐゴシック" charset="0"/>
              </a:rPr>
              <a:t> </a:t>
            </a:r>
            <a:r>
              <a:rPr lang="en-US" dirty="0" err="1">
                <a:ea typeface="ＭＳ Ｐゴシック" charset="0"/>
              </a:rPr>
              <a:t>Bapa</a:t>
            </a:r>
            <a:r>
              <a:rPr lang="en-US" dirty="0">
                <a:ea typeface="ＭＳ Ｐゴシック" charset="0"/>
              </a:rPr>
              <a:t> yang paling </a:t>
            </a:r>
            <a:r>
              <a:rPr lang="en-US" dirty="0" err="1">
                <a:ea typeface="ＭＳ Ｐゴシック" charset="0"/>
              </a:rPr>
              <a:t>berharga</a:t>
            </a:r>
            <a:r>
              <a:rPr lang="en-US" dirty="0">
                <a:ea typeface="ＭＳ Ｐゴシック" charset="0"/>
              </a:rPr>
              <a:t/>
            </a:r>
            <a:br>
              <a:rPr lang="en-US" dirty="0">
                <a:ea typeface="ＭＳ Ｐゴシック" charset="0"/>
              </a:rPr>
            </a:br>
            <a:r>
              <a:rPr lang="en-US" i="1" dirty="0" err="1">
                <a:ea typeface="ＭＳ Ｐゴシック" charset="0"/>
              </a:rPr>
              <a:t>dihamburkan</a:t>
            </a:r>
            <a:r>
              <a:rPr lang="en-US" i="1" dirty="0">
                <a:ea typeface="ＭＳ Ｐゴシック" charset="0"/>
              </a:rPr>
              <a:t> </a:t>
            </a:r>
            <a:r>
              <a:rPr lang="en-US" i="1" dirty="0" err="1">
                <a:ea typeface="ＭＳ Ｐゴシック" charset="0"/>
              </a:rPr>
              <a:t>bagiku</a:t>
            </a:r>
            <a:endParaRPr lang="en-US" i="1" dirty="0">
              <a:ea typeface="ＭＳ Ｐゴシック" charset="0"/>
            </a:endParaRPr>
          </a:p>
        </p:txBody>
      </p:sp>
    </p:spTree>
    <p:extLst>
      <p:ext uri="{BB962C8B-B14F-4D97-AF65-F5344CB8AC3E}">
        <p14:creationId xmlns:p14="http://schemas.microsoft.com/office/powerpoint/2010/main" val="35389118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en-US" dirty="0" err="1">
                <a:ea typeface="ＭＳ Ｐゴシック" charset="0"/>
              </a:rPr>
              <a:t>Hancur</a:t>
            </a:r>
            <a:r>
              <a:rPr lang="en-US" dirty="0">
                <a:ea typeface="ＭＳ Ｐゴシック" charset="0"/>
              </a:rPr>
              <a:t> </a:t>
            </a:r>
            <a:r>
              <a:rPr lang="en-US" dirty="0" err="1">
                <a:ea typeface="ＭＳ Ｐゴシック" charset="0"/>
              </a:rPr>
              <a:t>dan</a:t>
            </a:r>
            <a:r>
              <a:rPr lang="en-US" dirty="0">
                <a:ea typeface="ＭＳ Ｐゴシック" charset="0"/>
              </a:rPr>
              <a:t> </a:t>
            </a:r>
            <a:r>
              <a:rPr lang="en-US" dirty="0" err="1">
                <a:ea typeface="ＭＳ Ｐゴシック" charset="0"/>
              </a:rPr>
              <a:t>tercurah</a:t>
            </a:r>
            <a:r>
              <a:rPr lang="en-US" dirty="0">
                <a:ea typeface="ＭＳ Ｐゴシック" charset="0"/>
              </a:rPr>
              <a:t/>
            </a:r>
            <a:br>
              <a:rPr lang="en-US" dirty="0">
                <a:ea typeface="ＭＳ Ｐゴシック" charset="0"/>
              </a:rPr>
            </a:br>
            <a:r>
              <a:rPr lang="en-US" dirty="0" err="1">
                <a:ea typeface="ＭＳ Ｐゴシック" charset="0"/>
              </a:rPr>
              <a:t>dan</a:t>
            </a:r>
            <a:r>
              <a:rPr lang="en-US" dirty="0">
                <a:ea typeface="ＭＳ Ｐゴシック" charset="0"/>
              </a:rPr>
              <a:t> </a:t>
            </a:r>
            <a:r>
              <a:rPr lang="en-US" dirty="0" err="1">
                <a:ea typeface="ＭＳ Ｐゴシック" charset="0"/>
              </a:rPr>
              <a:t>dituangkan</a:t>
            </a:r>
            <a:r>
              <a:rPr lang="en-US" dirty="0">
                <a:ea typeface="ＭＳ Ｐゴシック" charset="0"/>
              </a:rPr>
              <a:t> </a:t>
            </a:r>
            <a:r>
              <a:rPr lang="en-US" dirty="0" err="1">
                <a:ea typeface="ＭＳ Ｐゴシック" charset="0"/>
              </a:rPr>
              <a:t>di</a:t>
            </a:r>
            <a:r>
              <a:rPr lang="en-US" dirty="0">
                <a:ea typeface="ＭＳ Ｐゴシック" charset="0"/>
              </a:rPr>
              <a:t> </a:t>
            </a:r>
            <a:r>
              <a:rPr lang="en-US" dirty="0" err="1">
                <a:ea typeface="ＭＳ Ｐゴシック" charset="0"/>
              </a:rPr>
              <a:t>atas</a:t>
            </a:r>
            <a:r>
              <a:rPr lang="en-US" dirty="0">
                <a:ea typeface="ＭＳ Ｐゴシック" charset="0"/>
              </a:rPr>
              <a:t> </a:t>
            </a:r>
            <a:r>
              <a:rPr lang="en-US" dirty="0" err="1">
                <a:ea typeface="ＭＳ Ｐゴシック" charset="0"/>
              </a:rPr>
              <a:t>kakiku</a:t>
            </a:r>
            <a:r>
              <a:rPr lang="en-US" dirty="0">
                <a:ea typeface="ＭＳ Ｐゴシック" charset="0"/>
              </a:rPr>
              <a:t>.</a:t>
            </a:r>
            <a:br>
              <a:rPr lang="en-US" dirty="0">
                <a:ea typeface="ＭＳ Ｐゴシック" charset="0"/>
              </a:rPr>
            </a:br>
            <a:endParaRPr lang="en-US" dirty="0">
              <a:ea typeface="ＭＳ Ｐゴシック" charset="0"/>
            </a:endParaRPr>
          </a:p>
        </p:txBody>
      </p:sp>
      <p:sp>
        <p:nvSpPr>
          <p:cNvPr id="4" name="Title 1"/>
          <p:cNvSpPr txBox="1">
            <a:spLocks/>
          </p:cNvSpPr>
          <p:nvPr/>
        </p:nvSpPr>
        <p:spPr bwMode="auto">
          <a:xfrm>
            <a:off x="0" y="4244952"/>
            <a:ext cx="9061054" cy="2055875"/>
          </a:xfrm>
          <a:prstGeom prst="rect">
            <a:avLst/>
          </a:prstGeom>
          <a:noFill/>
          <a:ln>
            <a:noFill/>
          </a:ln>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Dalam</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kesia-siaan</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yang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manis</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Tuhan</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Engkau</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dicurahkan</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dan</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dihabisi</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glow rad="127000">
                    <a:prstClr val="black"/>
                  </a:glow>
                </a:effectLst>
                <a:uLnTx/>
                <a:uFillTx/>
                <a:latin typeface="Arial"/>
                <a:ea typeface="ＭＳ Ｐゴシック" charset="0"/>
                <a:cs typeface="Arial"/>
              </a:rPr>
              <a:t>untukku</a:t>
            </a:r>
            <a: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
            </a:r>
            <a:br>
              <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b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95962919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en-US" dirty="0" err="1">
                <a:ea typeface="ＭＳ Ｐゴシック" charset="0"/>
              </a:rPr>
              <a:t>Dalam</a:t>
            </a:r>
            <a:r>
              <a:rPr lang="en-US" dirty="0">
                <a:ea typeface="ＭＳ Ｐゴシック" charset="0"/>
              </a:rPr>
              <a:t> </a:t>
            </a:r>
            <a:r>
              <a:rPr lang="en-US" dirty="0" err="1">
                <a:ea typeface="ＭＳ Ｐゴシック" charset="0"/>
              </a:rPr>
              <a:t>kesia-siaan</a:t>
            </a:r>
            <a:r>
              <a:rPr lang="en-US" dirty="0">
                <a:ea typeface="ＭＳ Ｐゴシック" charset="0"/>
              </a:rPr>
              <a:t> yang </a:t>
            </a:r>
            <a:r>
              <a:rPr lang="en-US" dirty="0" err="1">
                <a:ea typeface="ＭＳ Ｐゴシック" charset="0"/>
              </a:rPr>
              <a:t>manis</a:t>
            </a:r>
            <a:r>
              <a:rPr lang="en-US" dirty="0">
                <a:ea typeface="ＭＳ Ｐゴシック" charset="0"/>
              </a:rPr>
              <a:t>, </a:t>
            </a:r>
            <a:r>
              <a:rPr lang="en-US" dirty="0" err="1">
                <a:ea typeface="ＭＳ Ｐゴシック" charset="0"/>
              </a:rPr>
              <a:t>biarkan</a:t>
            </a:r>
            <a:r>
              <a:rPr lang="en-US" dirty="0">
                <a:ea typeface="ＭＳ Ｐゴシック" charset="0"/>
              </a:rPr>
              <a:t> </a:t>
            </a:r>
            <a:r>
              <a:rPr lang="en-US" dirty="0" err="1">
                <a:ea typeface="ＭＳ Ｐゴシック" charset="0"/>
              </a:rPr>
              <a:t>aku</a:t>
            </a:r>
            <a:r>
              <a:rPr lang="en-US" dirty="0">
                <a:ea typeface="ＭＳ Ｐゴシック" charset="0"/>
              </a:rPr>
              <a:t> </a:t>
            </a:r>
            <a:r>
              <a:rPr lang="en-US" dirty="0" err="1">
                <a:ea typeface="ＭＳ Ｐゴシック" charset="0"/>
              </a:rPr>
              <a:t>tertumpah</a:t>
            </a:r>
            <a:r>
              <a:rPr lang="en-US" dirty="0">
                <a:ea typeface="ＭＳ Ｐゴシック" charset="0"/>
              </a:rPr>
              <a:t> </a:t>
            </a:r>
            <a:r>
              <a:rPr lang="en-US" dirty="0" err="1">
                <a:ea typeface="ＭＳ Ｐゴシック" charset="0"/>
              </a:rPr>
              <a:t>dan</a:t>
            </a:r>
            <a:r>
              <a:rPr lang="en-US" dirty="0">
                <a:ea typeface="ＭＳ Ｐゴシック" charset="0"/>
              </a:rPr>
              <a:t> </a:t>
            </a:r>
            <a:r>
              <a:rPr lang="en-US" dirty="0" err="1">
                <a:ea typeface="ＭＳ Ｐゴシック" charset="0"/>
              </a:rPr>
              <a:t>dihabiskan</a:t>
            </a:r>
            <a:r>
              <a:rPr lang="en-US" dirty="0">
                <a:ea typeface="ＭＳ Ｐゴシック" charset="0"/>
              </a:rPr>
              <a:t> </a:t>
            </a:r>
            <a:r>
              <a:rPr lang="en-US" dirty="0" err="1">
                <a:ea typeface="ＭＳ Ｐゴシック" charset="0"/>
              </a:rPr>
              <a:t>bagi</a:t>
            </a:r>
            <a:r>
              <a:rPr lang="en-US" dirty="0">
                <a:ea typeface="ＭＳ Ｐゴシック" charset="0"/>
              </a:rPr>
              <a:t> </a:t>
            </a:r>
            <a:r>
              <a:rPr lang="en-US" dirty="0" err="1">
                <a:ea typeface="ＭＳ Ｐゴシック" charset="0"/>
              </a:rPr>
              <a:t>Engkau</a:t>
            </a:r>
            <a:endParaRPr lang="en-US" dirty="0">
              <a:ea typeface="ＭＳ Ｐゴシック" charset="0"/>
            </a:endParaRPr>
          </a:p>
        </p:txBody>
      </p:sp>
    </p:spTree>
    <p:extLst>
      <p:ext uri="{BB962C8B-B14F-4D97-AF65-F5344CB8AC3E}">
        <p14:creationId xmlns:p14="http://schemas.microsoft.com/office/powerpoint/2010/main" val="3919060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21_John_Baptist_Prison_JPEG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TextBox 2"/>
          <p:cNvSpPr txBox="1">
            <a:spLocks noChangeArrowheads="1"/>
          </p:cNvSpPr>
          <p:nvPr/>
        </p:nvSpPr>
        <p:spPr bwMode="auto">
          <a:xfrm>
            <a:off x="468313" y="981075"/>
            <a:ext cx="8675687"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Narrow" charset="0"/>
                <a:ea typeface="MS PGothic" charset="0"/>
              </a:rPr>
              <a:t>Gambar dipersembahkan oleh Big Book Media</a:t>
            </a:r>
            <a:endParaRPr kumimoji="0" lang="en-GB" sz="3600" b="1" i="0" u="none" strike="noStrike" kern="1200" cap="none" spc="0" normalizeH="0" baseline="0" noProof="0">
              <a:ln>
                <a:noFill/>
              </a:ln>
              <a:solidFill>
                <a:prstClr val="black"/>
              </a:solidFill>
              <a:effectLst/>
              <a:uLnTx/>
              <a:uFillTx/>
              <a:latin typeface="Arial Narrow" charset="0"/>
              <a:ea typeface="MS PGothic" charset="0"/>
            </a:endParaRPr>
          </a:p>
        </p:txBody>
      </p:sp>
      <p:sp>
        <p:nvSpPr>
          <p:cNvPr id="288771" name="TextBox 3"/>
          <p:cNvSpPr txBox="1">
            <a:spLocks noChangeArrowheads="1"/>
          </p:cNvSpPr>
          <p:nvPr/>
        </p:nvSpPr>
        <p:spPr bwMode="auto">
          <a:xfrm>
            <a:off x="2627313" y="1628775"/>
            <a:ext cx="4897437"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Narrow" charset="0"/>
                <a:ea typeface="MS PGothic" charset="0"/>
              </a:rPr>
              <a:t>Semua adalah Hak Cipta.</a:t>
            </a:r>
            <a:endParaRPr kumimoji="0" lang="en-GB" sz="3600" b="1" i="0" u="none" strike="noStrike" kern="1200" cap="none" spc="0" normalizeH="0" baseline="0" noProof="0">
              <a:ln>
                <a:noFill/>
              </a:ln>
              <a:solidFill>
                <a:prstClr val="black"/>
              </a:solidFill>
              <a:effectLst/>
              <a:uLnTx/>
              <a:uFillTx/>
              <a:latin typeface="Arial Narrow" charset="0"/>
              <a:ea typeface="MS PGothic" charset="0"/>
            </a:endParaRPr>
          </a:p>
        </p:txBody>
      </p:sp>
    </p:spTree>
    <p:extLst>
      <p:ext uri="{BB962C8B-B14F-4D97-AF65-F5344CB8AC3E}">
        <p14:creationId xmlns:p14="http://schemas.microsoft.com/office/powerpoint/2010/main" val="20516093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692696"/>
            <a:ext cx="4644008" cy="3416320"/>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72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72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72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900113" y="4292600"/>
            <a:ext cx="7848600" cy="646113"/>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36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2058424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8"/>
            <a:ext cx="4860576" cy="1754195"/>
          </a:xfrm>
          <a:prstGeom prst="rect">
            <a:avLst/>
          </a:prstGeom>
          <a:noFill/>
        </p:spPr>
        <p:txBody>
          <a:bodyPr lIns="91308" tIns="45655" rIns="91308" bIns="45655">
            <a:spAutoFit/>
          </a:bodyPr>
          <a:lstStyle/>
          <a:p>
            <a:pPr defTabSz="913522"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62094" y="3531151"/>
            <a:ext cx="5284787" cy="2431304"/>
          </a:xfrm>
          <a:prstGeom prst="rect">
            <a:avLst/>
          </a:prstGeom>
          <a:noFill/>
        </p:spPr>
        <p:txBody>
          <a:bodyPr lIns="91308" tIns="45655" rIns="91308" bIns="45655">
            <a:spAutoFit/>
          </a:bodyPr>
          <a:lstStyle/>
          <a:p>
            <a:pPr algn="r" defTabSz="91352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2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2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22"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91" y="3833693"/>
            <a:ext cx="3080569" cy="418786"/>
          </a:xfrm>
          <a:prstGeom prst="rect">
            <a:avLst/>
          </a:prstGeom>
          <a:noFill/>
        </p:spPr>
        <p:txBody>
          <a:bodyPr wrap="none" lIns="64221" tIns="32108" rIns="64221" bIns="32108">
            <a:spAutoFit/>
          </a:bodyPr>
          <a:lstStyle/>
          <a:p>
            <a:pPr defTabSz="321287"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00192" y="188642"/>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grpSp>
        <p:sp>
          <p:nvSpPr>
            <p:cNvPr id="12" name="TextBox 11"/>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3887621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3" y="0"/>
            <a:ext cx="722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1907607986"/>
      </p:ext>
    </p:extLst>
  </p:cSld>
  <p:clrMapOvr>
    <a:masterClrMapping/>
  </p:clrMapOvr>
  <p:transition xmlns:p14="http://schemas.microsoft.com/office/powerpoint/2010/mai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2923966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1746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00" y="5013325"/>
            <a:ext cx="9109075" cy="769938"/>
          </a:xfrm>
          <a:prstGeom prst="rect">
            <a:avLst/>
          </a:prstGeom>
          <a:noFill/>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6BCBF4"/>
                </a:solidFill>
                <a:effectLst>
                  <a:outerShdw blurRad="50800" dist="101600" dir="2700000" algn="tl" rotWithShape="0">
                    <a:srgbClr val="000000"/>
                  </a:outerShdw>
                </a:effectLst>
                <a:uLnTx/>
                <a:uFillTx/>
                <a:latin typeface="Arial" charset="0"/>
                <a:ea typeface="MS PGothic" charset="0"/>
              </a:rPr>
              <a:t>PETRUS MENYANGKAL YESUS</a:t>
            </a:r>
          </a:p>
        </p:txBody>
      </p:sp>
      <p:pic>
        <p:nvPicPr>
          <p:cNvPr id="29798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900" y="2060575"/>
            <a:ext cx="3613150" cy="2062163"/>
          </a:xfrm>
          <a:prstGeom prst="rect">
            <a:avLst/>
          </a:prstGeom>
          <a:noFill/>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MS PGothic" charset="0"/>
              </a:rPr>
              <a:t>Matius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MS PGothic" charset="0"/>
              </a:rPr>
              <a:t>Markus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MS PGothic" charset="0"/>
              </a:rPr>
              <a:t>Lukas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outerShdw blurRad="50800" dist="101600" dir="2700000" algn="tl" rotWithShape="0">
                    <a:srgbClr val="000000"/>
                  </a:outerShdw>
                </a:effectLst>
                <a:uLnTx/>
                <a:uFillTx/>
                <a:latin typeface="Arial" charset="0"/>
                <a:ea typeface="MS PGothic" charset="0"/>
              </a:rPr>
              <a:t>Yohanes</a:t>
            </a:r>
            <a:r>
              <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MS PGothic" charset="0"/>
              </a:rPr>
              <a:t> 18:15-27</a:t>
            </a:r>
          </a:p>
        </p:txBody>
      </p:sp>
      <p:sp>
        <p:nvSpPr>
          <p:cNvPr id="8" name="TextBox 7"/>
          <p:cNvSpPr txBox="1"/>
          <p:nvPr/>
        </p:nvSpPr>
        <p:spPr>
          <a:xfrm>
            <a:off x="215900" y="4695825"/>
            <a:ext cx="3367088" cy="461963"/>
          </a:xfrm>
          <a:prstGeom prst="rect">
            <a:avLst/>
          </a:prstGeom>
          <a:noFill/>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101600" dir="2700000" algn="tl" rotWithShape="0">
                    <a:srgbClr val="000000"/>
                  </a:outerShdw>
                </a:effectLst>
                <a:uLnTx/>
                <a:uFillTx/>
                <a:latin typeface="Arial" charset="0"/>
                <a:ea typeface="MS PGothic" charset="0"/>
              </a:rPr>
              <a:t>Sebuah cerita Paskah</a:t>
            </a:r>
          </a:p>
        </p:txBody>
      </p:sp>
      <p:sp>
        <p:nvSpPr>
          <p:cNvPr id="9" name="TextBox 8"/>
          <p:cNvSpPr txBox="1"/>
          <p:nvPr/>
        </p:nvSpPr>
        <p:spPr>
          <a:xfrm>
            <a:off x="1979712" y="188640"/>
            <a:ext cx="2376264" cy="1846659"/>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38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38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38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Tree>
    <p:extLst>
      <p:ext uri="{BB962C8B-B14F-4D97-AF65-F5344CB8AC3E}">
        <p14:creationId xmlns:p14="http://schemas.microsoft.com/office/powerpoint/2010/main" val="8958177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1447800"/>
            <a:ext cx="42179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7" y="2708275"/>
            <a:ext cx="18684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6" y="2708277"/>
            <a:ext cx="1296987" cy="2233613"/>
          </a:xfrm>
          <a:prstGeom prst="rect">
            <a:avLst/>
          </a:prstGeom>
          <a:solidFill>
            <a:srgbClr val="000514"/>
          </a:solidFill>
          <a:ln w="9525">
            <a:solidFill>
              <a:srgbClr val="01000A"/>
            </a:solidFill>
            <a:round/>
            <a:headEnd/>
            <a:tailEnd/>
          </a:ln>
        </p:spPr>
        <p:txBody>
          <a:bodyP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20965987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21_John_Baptist_Prison_JPEG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0" name="TextBox 2"/>
          <p:cNvSpPr txBox="1">
            <a:spLocks noChangeArrowheads="1"/>
          </p:cNvSpPr>
          <p:nvPr/>
        </p:nvSpPr>
        <p:spPr bwMode="auto">
          <a:xfrm>
            <a:off x="1494236" y="1593058"/>
            <a:ext cx="650676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Gambar dipersembahkan oleh Big Book Media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
        <p:nvSpPr>
          <p:cNvPr id="252931" name="TextBox 3"/>
          <p:cNvSpPr txBox="1">
            <a:spLocks noChangeArrowheads="1"/>
          </p:cNvSpPr>
          <p:nvPr/>
        </p:nvSpPr>
        <p:spPr bwMode="auto">
          <a:xfrm>
            <a:off x="3113486" y="2078833"/>
            <a:ext cx="3673078"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Semua adalah Hak Cipta.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Tree>
    <p:extLst>
      <p:ext uri="{BB962C8B-B14F-4D97-AF65-F5344CB8AC3E}">
        <p14:creationId xmlns:p14="http://schemas.microsoft.com/office/powerpoint/2010/main" val="38507114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30922393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5"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CC"/>
                </a:solidFill>
                <a:latin typeface="BONES" pitchFamily="-105" charset="0"/>
                <a:ea typeface="ＭＳ Ｐゴシック" charset="0"/>
              </a:endParaRPr>
            </a:p>
          </p:txBody>
        </p:sp>
      </p:grpSp>
      <p:sp>
        <p:nvSpPr>
          <p:cNvPr id="15" name="Rectangle 3"/>
          <p:cNvSpPr txBox="1">
            <a:spLocks noChangeArrowheads="1"/>
          </p:cNvSpPr>
          <p:nvPr/>
        </p:nvSpPr>
        <p:spPr bwMode="auto">
          <a:xfrm>
            <a:off x="-31790" y="1170098"/>
            <a:ext cx="3806825" cy="147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pPr>
            <a:r>
              <a:rPr lang="en-US" b="1" dirty="0">
                <a:solidFill>
                  <a:srgbClr val="000066"/>
                </a:solidFill>
                <a:latin typeface="Times"/>
                <a:cs typeface="Times"/>
              </a:rPr>
              <a:t>The </a:t>
            </a:r>
            <a:r>
              <a:rPr lang="en-US" sz="3600" b="1" dirty="0">
                <a:solidFill>
                  <a:srgbClr val="000066"/>
                </a:solidFill>
                <a:latin typeface="Times"/>
                <a:cs typeface="Times"/>
              </a:rPr>
              <a:t>WOMAN </a:t>
            </a:r>
            <a:r>
              <a:rPr lang="en-US" sz="2800" b="1" dirty="0">
                <a:solidFill>
                  <a:srgbClr val="000066"/>
                </a:solidFill>
                <a:latin typeface="Times"/>
                <a:cs typeface="Times"/>
              </a:rPr>
              <a:t/>
            </a:r>
            <a:br>
              <a:rPr lang="en-US" sz="2800" b="1" dirty="0">
                <a:solidFill>
                  <a:srgbClr val="000066"/>
                </a:solidFill>
                <a:latin typeface="Times"/>
                <a:cs typeface="Times"/>
              </a:rPr>
            </a:br>
            <a:r>
              <a:rPr lang="en-US" b="1" dirty="0">
                <a:solidFill>
                  <a:srgbClr val="000066"/>
                </a:solidFill>
                <a:latin typeface="Times"/>
                <a:cs typeface="Times"/>
              </a:rPr>
              <a:t>with the </a:t>
            </a:r>
            <a:br>
              <a:rPr lang="en-US" b="1" dirty="0">
                <a:solidFill>
                  <a:srgbClr val="000066"/>
                </a:solidFill>
                <a:latin typeface="Times"/>
                <a:cs typeface="Times"/>
              </a:rPr>
            </a:br>
            <a:r>
              <a:rPr lang="en-US" sz="3200" b="1" dirty="0">
                <a:solidFill>
                  <a:srgbClr val="000066"/>
                </a:solidFill>
                <a:latin typeface="Times"/>
                <a:cs typeface="Times"/>
              </a:rPr>
              <a:t>ALABASTER JAR</a:t>
            </a:r>
            <a:endParaRPr lang="en-US" b="1" dirty="0">
              <a:solidFill>
                <a:srgbClr val="000066"/>
              </a:solidFill>
              <a:latin typeface="Times"/>
              <a:cs typeface="Times"/>
            </a:endParaRPr>
          </a:p>
        </p:txBody>
      </p:sp>
      <p:sp>
        <p:nvSpPr>
          <p:cNvPr id="16" name="Rectangle 3"/>
          <p:cNvSpPr txBox="1">
            <a:spLocks noChangeArrowheads="1"/>
          </p:cNvSpPr>
          <p:nvPr/>
        </p:nvSpPr>
        <p:spPr bwMode="auto">
          <a:xfrm>
            <a:off x="2357770" y="2737947"/>
            <a:ext cx="1384575" cy="185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pPr>
            <a:r>
              <a:rPr lang="en-US" sz="2000" b="1" dirty="0">
                <a:solidFill>
                  <a:srgbClr val="000066"/>
                </a:solidFill>
                <a:latin typeface="Times"/>
                <a:cs typeface="Times"/>
              </a:rPr>
              <a:t>Mary </a:t>
            </a:r>
            <a:r>
              <a:rPr lang="en-US" sz="2000" b="1" dirty="0" err="1">
                <a:solidFill>
                  <a:srgbClr val="000066"/>
                </a:solidFill>
                <a:latin typeface="Times"/>
                <a:cs typeface="Times"/>
              </a:rPr>
              <a:t>Magdalen</a:t>
            </a:r>
            <a:r>
              <a:rPr lang="en-US" sz="2000" b="1" dirty="0">
                <a:solidFill>
                  <a:srgbClr val="000066"/>
                </a:solidFill>
                <a:latin typeface="Times"/>
                <a:cs typeface="Times"/>
              </a:rPr>
              <a:t> and the Holy </a:t>
            </a:r>
            <a:br>
              <a:rPr lang="en-US" sz="2000" b="1" dirty="0">
                <a:solidFill>
                  <a:srgbClr val="000066"/>
                </a:solidFill>
                <a:latin typeface="Times"/>
                <a:cs typeface="Times"/>
              </a:rPr>
            </a:br>
            <a:r>
              <a:rPr lang="en-US" sz="2000" b="1" dirty="0">
                <a:solidFill>
                  <a:srgbClr val="000066"/>
                </a:solidFill>
                <a:latin typeface="Times"/>
                <a:cs typeface="Times"/>
              </a:rPr>
              <a:t>Grail</a:t>
            </a:r>
          </a:p>
        </p:txBody>
      </p:sp>
      <p:sp>
        <p:nvSpPr>
          <p:cNvPr id="18" name="Rectangle 3"/>
          <p:cNvSpPr txBox="1">
            <a:spLocks noChangeArrowheads="1"/>
          </p:cNvSpPr>
          <p:nvPr/>
        </p:nvSpPr>
        <p:spPr bwMode="auto">
          <a:xfrm rot="21036044">
            <a:off x="2017341" y="4753138"/>
            <a:ext cx="1557116" cy="1591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03" y="76202"/>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1" y="0"/>
            <a:ext cx="910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83580" y="5638803"/>
            <a:ext cx="3502882"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2800">
                <a:solidFill>
                  <a:srgbClr val="FFFFCC"/>
                </a:solidFill>
                <a:latin typeface="Arial" charset="0"/>
              </a:rPr>
              <a:t>Anointing at Bethany</a:t>
            </a: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03417" y="4165602"/>
            <a:ext cx="2710486"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2800">
                <a:solidFill>
                  <a:srgbClr val="FFFFCC"/>
                </a:solidFill>
                <a:latin typeface="Arial" charset="0"/>
              </a:rPr>
              <a:t>Triumphal Entry</a:t>
            </a: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39515" y="2692403"/>
            <a:ext cx="2542684"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2800">
                <a:solidFill>
                  <a:srgbClr val="FFFFCC"/>
                </a:solidFill>
                <a:latin typeface="Arial" charset="0"/>
              </a:rPr>
              <a:t>Predicts Death</a:t>
            </a: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77661" y="1219203"/>
            <a:ext cx="3143809"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sz="2800">
                <a:solidFill>
                  <a:srgbClr val="FFFFCC"/>
                </a:solidFill>
                <a:latin typeface="Arial" charset="0"/>
              </a:rPr>
              <a:t>Unbelief Summary</a:t>
            </a: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FFFFCC"/>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FFFFCC"/>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FFFFCC"/>
              </a:solidFill>
              <a:latin typeface="Times New Roman" charset="0"/>
              <a:ea typeface="ＭＳ Ｐゴシック" charset="0"/>
            </a:endParaRPr>
          </a:p>
        </p:txBody>
      </p:sp>
      <p:sp>
        <p:nvSpPr>
          <p:cNvPr id="531467" name="Text Box 13"/>
          <p:cNvSpPr txBox="1">
            <a:spLocks noChangeArrowheads="1"/>
          </p:cNvSpPr>
          <p:nvPr/>
        </p:nvSpPr>
        <p:spPr bwMode="auto">
          <a:xfrm>
            <a:off x="8578851" y="2"/>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594347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3"/>
            <a:ext cx="914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4471"/>
            <a:ext cx="9144000" cy="461665"/>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Arial"/>
              <a:ea typeface="ＭＳ Ｐゴシック" charset="-128"/>
              <a:cs typeface="ＭＳ Ｐゴシック" charset="-128"/>
            </a:endParaRPr>
          </a:p>
        </p:txBody>
      </p:sp>
      <p:sp>
        <p:nvSpPr>
          <p:cNvPr id="179203" name="Text Box 3"/>
          <p:cNvSpPr txBox="1">
            <a:spLocks noChangeArrowheads="1"/>
          </p:cNvSpPr>
          <p:nvPr/>
        </p:nvSpPr>
        <p:spPr bwMode="auto">
          <a:xfrm>
            <a:off x="0" y="1006477"/>
            <a:ext cx="9144000" cy="584775"/>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200" b="1" dirty="0" err="1">
                <a:solidFill>
                  <a:srgbClr val="000000"/>
                </a:solidFill>
                <a:latin typeface="Lucida Sans Unicode" charset="0"/>
              </a:rPr>
              <a:t>Persamaan</a:t>
            </a:r>
            <a:r>
              <a:rPr lang="en-US" sz="3200" b="1" dirty="0">
                <a:solidFill>
                  <a:srgbClr val="000000"/>
                </a:solidFill>
                <a:latin typeface="Lucida Sans Unicode" charset="0"/>
              </a:rPr>
              <a:t> </a:t>
            </a:r>
            <a:r>
              <a:rPr lang="en-US" sz="3200" b="1" dirty="0" err="1">
                <a:solidFill>
                  <a:srgbClr val="000000"/>
                </a:solidFill>
                <a:latin typeface="Lucida Sans Unicode" charset="0"/>
              </a:rPr>
              <a:t>pada</a:t>
            </a:r>
            <a:r>
              <a:rPr lang="en-US" sz="3200" b="1" dirty="0">
                <a:solidFill>
                  <a:srgbClr val="000000"/>
                </a:solidFill>
                <a:latin typeface="Lucida Sans Unicode" charset="0"/>
              </a:rPr>
              <a:t> </a:t>
            </a:r>
            <a:r>
              <a:rPr lang="en-US" sz="3200" b="1" dirty="0" err="1">
                <a:solidFill>
                  <a:srgbClr val="000000"/>
                </a:solidFill>
                <a:latin typeface="Lucida Sans Unicode" charset="0"/>
              </a:rPr>
              <a:t>empat</a:t>
            </a:r>
            <a:r>
              <a:rPr lang="en-US" sz="3200" b="1" dirty="0">
                <a:solidFill>
                  <a:srgbClr val="000000"/>
                </a:solidFill>
                <a:latin typeface="Lucida Sans Unicode" charset="0"/>
              </a:rPr>
              <a:t> </a:t>
            </a:r>
            <a:r>
              <a:rPr lang="en-US" sz="3200" b="1" dirty="0" err="1">
                <a:solidFill>
                  <a:srgbClr val="000000"/>
                </a:solidFill>
                <a:latin typeface="Lucida Sans Unicode" charset="0"/>
              </a:rPr>
              <a:t>Kitab</a:t>
            </a:r>
            <a:r>
              <a:rPr lang="en-US" sz="3200" b="1" dirty="0">
                <a:solidFill>
                  <a:srgbClr val="000000"/>
                </a:solidFill>
                <a:latin typeface="Lucida Sans Unicode" charset="0"/>
              </a:rPr>
              <a:t> </a:t>
            </a:r>
            <a:r>
              <a:rPr lang="en-US" sz="3200" b="1" dirty="0" err="1">
                <a:solidFill>
                  <a:srgbClr val="000000"/>
                </a:solidFill>
                <a:latin typeface="Lucida Sans Unicode" charset="0"/>
              </a:rPr>
              <a:t>Injil</a:t>
            </a:r>
            <a:r>
              <a:rPr lang="en-US" sz="3200" b="1" dirty="0">
                <a:solidFill>
                  <a:srgbClr val="000000"/>
                </a:solidFill>
                <a:latin typeface="Lucida Sans Unicode" charset="0"/>
              </a:rPr>
              <a:t>:</a:t>
            </a:r>
          </a:p>
        </p:txBody>
      </p:sp>
      <p:sp>
        <p:nvSpPr>
          <p:cNvPr id="179204" name="Rectangle 4"/>
          <p:cNvSpPr>
            <a:spLocks noGrp="1" noChangeArrowheads="1"/>
          </p:cNvSpPr>
          <p:nvPr>
            <p:ph type="title"/>
          </p:nvPr>
        </p:nvSpPr>
        <p:spPr>
          <a:xfrm>
            <a:off x="0" y="238128"/>
            <a:ext cx="7620000" cy="584775"/>
          </a:xfrm>
        </p:spPr>
        <p:txBody>
          <a:bodyPr anchor="t">
            <a:spAutoFit/>
          </a:bodyPr>
          <a:lstStyle/>
          <a:p>
            <a:pPr eaLnBrk="1" hangingPunct="1">
              <a:defRPr/>
            </a:pPr>
            <a:r>
              <a:rPr lang="en-US" sz="3200" b="1" dirty="0" err="1">
                <a:solidFill>
                  <a:schemeClr val="bg1"/>
                </a:solidFill>
                <a:effectLst>
                  <a:outerShdw blurRad="38100" dist="38100" dir="2700000" algn="tl">
                    <a:srgbClr val="000000"/>
                  </a:outerShdw>
                </a:effectLst>
                <a:latin typeface="Lucida Sans Unicode" charset="0"/>
              </a:rPr>
              <a:t>Yesus</a:t>
            </a:r>
            <a:r>
              <a:rPr lang="en-US" sz="3200" b="1" dirty="0">
                <a:solidFill>
                  <a:schemeClr val="bg1"/>
                </a:solidFill>
                <a:effectLst>
                  <a:outerShdw blurRad="38100" dist="38100" dir="2700000" algn="tl">
                    <a:srgbClr val="000000"/>
                  </a:outerShdw>
                </a:effectLst>
                <a:latin typeface="Lucida Sans Unicode" charset="0"/>
              </a:rPr>
              <a:t> </a:t>
            </a:r>
            <a:r>
              <a:rPr lang="en-US" sz="3200" b="1" dirty="0" err="1">
                <a:solidFill>
                  <a:schemeClr val="bg1"/>
                </a:solidFill>
                <a:effectLst>
                  <a:outerShdw blurRad="38100" dist="38100" dir="2700000" algn="tl">
                    <a:srgbClr val="000000"/>
                  </a:outerShdw>
                </a:effectLst>
                <a:latin typeface="Lucida Sans Unicode" charset="0"/>
              </a:rPr>
              <a:t>Diurapi</a:t>
            </a:r>
            <a:endParaRPr lang="en-US" sz="3200" b="1" dirty="0">
              <a:solidFill>
                <a:schemeClr val="tx1"/>
              </a:solidFill>
              <a:latin typeface="Lucida Sans Unicode" charset="0"/>
            </a:endParaRPr>
          </a:p>
        </p:txBody>
      </p:sp>
      <p:sp>
        <p:nvSpPr>
          <p:cNvPr id="179205" name="Text Box 5"/>
          <p:cNvSpPr txBox="1">
            <a:spLocks noChangeArrowheads="1"/>
          </p:cNvSpPr>
          <p:nvPr/>
        </p:nvSpPr>
        <p:spPr bwMode="auto">
          <a:xfrm>
            <a:off x="288928" y="2214563"/>
            <a:ext cx="88550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Dikunjungi</a:t>
            </a:r>
            <a:r>
              <a:rPr lang="en-US" sz="3200" b="1" dirty="0">
                <a:solidFill>
                  <a:srgbClr val="000000"/>
                </a:solidFill>
                <a:latin typeface="Lucida Sans Unicode" charset="0"/>
              </a:rPr>
              <a:t> </a:t>
            </a:r>
            <a:r>
              <a:rPr lang="en-US" sz="3200" b="1" dirty="0" err="1">
                <a:solidFill>
                  <a:srgbClr val="000000"/>
                </a:solidFill>
                <a:latin typeface="Lucida Sans Unicode" charset="0"/>
              </a:rPr>
              <a:t>seorang</a:t>
            </a:r>
            <a:r>
              <a:rPr lang="en-US" sz="3200" b="1" dirty="0">
                <a:solidFill>
                  <a:srgbClr val="000000"/>
                </a:solidFill>
                <a:latin typeface="Lucida Sans Unicode" charset="0"/>
              </a:rPr>
              <a:t> </a:t>
            </a:r>
            <a:r>
              <a:rPr lang="en-US" sz="3200" b="1" dirty="0" err="1">
                <a:solidFill>
                  <a:srgbClr val="000000"/>
                </a:solidFill>
                <a:latin typeface="Lucida Sans Unicode" charset="0"/>
              </a:rPr>
              <a:t>perempuan</a:t>
            </a:r>
            <a:endParaRPr lang="en-US" sz="3200" b="1" dirty="0">
              <a:solidFill>
                <a:srgbClr val="000000"/>
              </a:solidFill>
              <a:latin typeface="Lucida Sans Unicode" charset="0"/>
            </a:endParaRPr>
          </a:p>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Mengurapi</a:t>
            </a:r>
            <a:r>
              <a:rPr lang="en-US" sz="3200" b="1" dirty="0">
                <a:solidFill>
                  <a:srgbClr val="000000"/>
                </a:solidFill>
                <a:latin typeface="Lucida Sans Unicode" charset="0"/>
              </a:rPr>
              <a:t> </a:t>
            </a:r>
            <a:r>
              <a:rPr lang="en-US" sz="3200" b="1" dirty="0" err="1">
                <a:solidFill>
                  <a:srgbClr val="000000"/>
                </a:solidFill>
                <a:latin typeface="Lucida Sans Unicode" charset="0"/>
              </a:rPr>
              <a:t>kepala</a:t>
            </a:r>
            <a:r>
              <a:rPr lang="en-US" sz="3200" b="1" dirty="0">
                <a:solidFill>
                  <a:srgbClr val="000000"/>
                </a:solidFill>
                <a:latin typeface="Lucida Sans Unicode" charset="0"/>
              </a:rPr>
              <a:t> </a:t>
            </a:r>
            <a:r>
              <a:rPr lang="en-US" sz="3200" b="1" dirty="0" err="1">
                <a:solidFill>
                  <a:srgbClr val="000000"/>
                </a:solidFill>
                <a:latin typeface="Lucida Sans Unicode" charset="0"/>
              </a:rPr>
              <a:t>dan</a:t>
            </a:r>
            <a:r>
              <a:rPr lang="en-US" sz="3200" b="1" dirty="0">
                <a:solidFill>
                  <a:srgbClr val="000000"/>
                </a:solidFill>
                <a:latin typeface="Lucida Sans Unicode" charset="0"/>
              </a:rPr>
              <a:t>/</a:t>
            </a:r>
            <a:r>
              <a:rPr lang="en-US" sz="3200" b="1" dirty="0" err="1">
                <a:solidFill>
                  <a:srgbClr val="000000"/>
                </a:solidFill>
                <a:latin typeface="Lucida Sans Unicode" charset="0"/>
              </a:rPr>
              <a:t>atau</a:t>
            </a:r>
            <a:r>
              <a:rPr lang="en-US" sz="3200" b="1" dirty="0">
                <a:solidFill>
                  <a:srgbClr val="000000"/>
                </a:solidFill>
                <a:latin typeface="Lucida Sans Unicode" charset="0"/>
              </a:rPr>
              <a:t> kaki </a:t>
            </a:r>
            <a:r>
              <a:rPr lang="en-US" sz="3200" b="1" dirty="0" err="1">
                <a:solidFill>
                  <a:srgbClr val="000000"/>
                </a:solidFill>
                <a:latin typeface="Lucida Sans Unicode" charset="0"/>
              </a:rPr>
              <a:t>Yesus</a:t>
            </a:r>
            <a:endParaRPr lang="en-US" altLang="ja-JP" sz="3200" b="1" dirty="0">
              <a:solidFill>
                <a:srgbClr val="000000"/>
              </a:solidFill>
              <a:latin typeface="Lucida Sans Unicode" charset="0"/>
            </a:endParaRPr>
          </a:p>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Membasuh</a:t>
            </a:r>
            <a:r>
              <a:rPr lang="en-US" sz="3200" b="1" dirty="0">
                <a:solidFill>
                  <a:srgbClr val="000000"/>
                </a:solidFill>
                <a:latin typeface="Lucida Sans Unicode" charset="0"/>
              </a:rPr>
              <a:t> </a:t>
            </a:r>
            <a:r>
              <a:rPr lang="en-US" sz="3200" b="1" dirty="0" err="1">
                <a:solidFill>
                  <a:srgbClr val="000000"/>
                </a:solidFill>
                <a:latin typeface="Lucida Sans Unicode" charset="0"/>
              </a:rPr>
              <a:t>kakiNya</a:t>
            </a:r>
            <a:r>
              <a:rPr lang="en-US" sz="3200" b="1" dirty="0">
                <a:solidFill>
                  <a:srgbClr val="000000"/>
                </a:solidFill>
                <a:latin typeface="Lucida Sans Unicode" charset="0"/>
              </a:rPr>
              <a:t> </a:t>
            </a:r>
            <a:r>
              <a:rPr lang="en-US" sz="3200" b="1" dirty="0" err="1">
                <a:solidFill>
                  <a:srgbClr val="000000"/>
                </a:solidFill>
                <a:latin typeface="Lucida Sans Unicode" charset="0"/>
              </a:rPr>
              <a:t>dengan</a:t>
            </a:r>
            <a:r>
              <a:rPr lang="en-US" sz="3200" b="1" dirty="0">
                <a:solidFill>
                  <a:srgbClr val="000000"/>
                </a:solidFill>
                <a:latin typeface="Lucida Sans Unicode" charset="0"/>
              </a:rPr>
              <a:t> </a:t>
            </a:r>
            <a:r>
              <a:rPr lang="en-US" sz="3200" b="1" dirty="0" err="1">
                <a:solidFill>
                  <a:srgbClr val="000000"/>
                </a:solidFill>
                <a:latin typeface="Lucida Sans Unicode" charset="0"/>
              </a:rPr>
              <a:t>rambutnya</a:t>
            </a:r>
            <a:endParaRPr lang="en-US" sz="3200" b="1" dirty="0">
              <a:solidFill>
                <a:srgbClr val="000000"/>
              </a:solidFill>
              <a:latin typeface="Lucida Sans Unicode" charset="0"/>
            </a:endParaRPr>
          </a:p>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Keluhan</a:t>
            </a:r>
            <a:r>
              <a:rPr lang="en-US" sz="3200" b="1" dirty="0">
                <a:solidFill>
                  <a:srgbClr val="000000"/>
                </a:solidFill>
                <a:latin typeface="Lucida Sans Unicode" charset="0"/>
              </a:rPr>
              <a:t> </a:t>
            </a:r>
            <a:r>
              <a:rPr lang="en-US" sz="3200" b="1" dirty="0" err="1">
                <a:solidFill>
                  <a:srgbClr val="000000"/>
                </a:solidFill>
                <a:latin typeface="Lucida Sans Unicode" charset="0"/>
              </a:rPr>
              <a:t>pemborosan</a:t>
            </a:r>
            <a:r>
              <a:rPr lang="en-US" sz="3200" b="1" dirty="0">
                <a:solidFill>
                  <a:srgbClr val="000000"/>
                </a:solidFill>
                <a:latin typeface="Lucida Sans Unicode" charset="0"/>
              </a:rPr>
              <a:t> </a:t>
            </a:r>
            <a:r>
              <a:rPr lang="en-US" sz="3200" b="1" dirty="0" err="1">
                <a:solidFill>
                  <a:srgbClr val="000000"/>
                </a:solidFill>
                <a:latin typeface="Lucida Sans Unicode" charset="0"/>
              </a:rPr>
              <a:t>oleh</a:t>
            </a:r>
            <a:r>
              <a:rPr lang="en-US" sz="3200" b="1" dirty="0">
                <a:solidFill>
                  <a:srgbClr val="000000"/>
                </a:solidFill>
                <a:latin typeface="Lucida Sans Unicode" charset="0"/>
              </a:rPr>
              <a:t> </a:t>
            </a:r>
            <a:r>
              <a:rPr lang="en-US" sz="3200" b="1" dirty="0" err="1">
                <a:solidFill>
                  <a:srgbClr val="000000"/>
                </a:solidFill>
                <a:latin typeface="Lucida Sans Unicode" charset="0"/>
              </a:rPr>
              <a:t>murid</a:t>
            </a:r>
            <a:r>
              <a:rPr lang="en-US" sz="3200" b="1" dirty="0">
                <a:solidFill>
                  <a:srgbClr val="000000"/>
                </a:solidFill>
                <a:latin typeface="Lucida Sans Unicode" charset="0"/>
              </a:rPr>
              <a:t>/</a:t>
            </a:r>
            <a:r>
              <a:rPr lang="en-US" sz="3200" b="1" dirty="0" err="1">
                <a:solidFill>
                  <a:srgbClr val="000000"/>
                </a:solidFill>
                <a:latin typeface="Lucida Sans Unicode" charset="0"/>
              </a:rPr>
              <a:t>Yudas</a:t>
            </a:r>
            <a:endParaRPr lang="en-US" sz="3200" b="1" dirty="0">
              <a:solidFill>
                <a:srgbClr val="000000"/>
              </a:solidFill>
              <a:latin typeface="Lucida Sans Unicode" charset="0"/>
            </a:endParaRPr>
          </a:p>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Murid-murid</a:t>
            </a:r>
            <a:r>
              <a:rPr lang="en-US" sz="3200" b="1" dirty="0">
                <a:solidFill>
                  <a:srgbClr val="000000"/>
                </a:solidFill>
                <a:latin typeface="Lucida Sans Unicode" charset="0"/>
              </a:rPr>
              <a:t> </a:t>
            </a:r>
            <a:r>
              <a:rPr lang="en-US" sz="3200" b="1" dirty="0" err="1">
                <a:solidFill>
                  <a:srgbClr val="000000"/>
                </a:solidFill>
                <a:latin typeface="Lucida Sans Unicode" charset="0"/>
              </a:rPr>
              <a:t>ditegur</a:t>
            </a:r>
            <a:r>
              <a:rPr lang="en-US" sz="3200" b="1" dirty="0">
                <a:solidFill>
                  <a:srgbClr val="000000"/>
                </a:solidFill>
                <a:latin typeface="Lucida Sans Unicode" charset="0"/>
              </a:rPr>
              <a:t> </a:t>
            </a:r>
            <a:r>
              <a:rPr lang="en-US" sz="3200" b="1" dirty="0" err="1">
                <a:solidFill>
                  <a:srgbClr val="000000"/>
                </a:solidFill>
                <a:latin typeface="Lucida Sans Unicode" charset="0"/>
              </a:rPr>
              <a:t>Yesus</a:t>
            </a:r>
            <a:endParaRPr lang="en-US" sz="3200" b="1" dirty="0">
              <a:solidFill>
                <a:srgbClr val="000000"/>
              </a:solidFill>
              <a:latin typeface="Lucida Sans Unicode" charset="0"/>
            </a:endParaRPr>
          </a:p>
          <a:p>
            <a:pPr eaLnBrk="0" fontAlgn="base" hangingPunct="0">
              <a:spcBef>
                <a:spcPct val="0"/>
              </a:spcBef>
              <a:spcAft>
                <a:spcPct val="0"/>
              </a:spcAft>
              <a:buFont typeface="Arial" charset="0"/>
              <a:buAutoNum type="arabicPeriod"/>
            </a:pPr>
            <a:r>
              <a:rPr lang="en-US" sz="3200" b="1" dirty="0">
                <a:solidFill>
                  <a:srgbClr val="000000"/>
                </a:solidFill>
                <a:latin typeface="Lucida Sans Unicode" charset="0"/>
              </a:rPr>
              <a:t>Di </a:t>
            </a:r>
            <a:r>
              <a:rPr lang="en-US" sz="3200" b="1" dirty="0" err="1">
                <a:solidFill>
                  <a:srgbClr val="000000"/>
                </a:solidFill>
                <a:latin typeface="Lucida Sans Unicode" charset="0"/>
              </a:rPr>
              <a:t>rumah</a:t>
            </a:r>
            <a:r>
              <a:rPr lang="en-US" sz="3200" b="1" dirty="0">
                <a:solidFill>
                  <a:srgbClr val="000000"/>
                </a:solidFill>
                <a:latin typeface="Lucida Sans Unicode" charset="0"/>
              </a:rPr>
              <a:t> </a:t>
            </a:r>
            <a:r>
              <a:rPr lang="en-US" sz="3200" b="1" dirty="0" err="1">
                <a:solidFill>
                  <a:srgbClr val="000000"/>
                </a:solidFill>
                <a:latin typeface="Lucida Sans Unicode" charset="0"/>
              </a:rPr>
              <a:t>seorang</a:t>
            </a:r>
            <a:r>
              <a:rPr lang="en-US" sz="3200" b="1" dirty="0">
                <a:solidFill>
                  <a:srgbClr val="000000"/>
                </a:solidFill>
                <a:latin typeface="Lucida Sans Unicode" charset="0"/>
              </a:rPr>
              <a:t> yang </a:t>
            </a:r>
            <a:r>
              <a:rPr lang="en-US" sz="3200" b="1" dirty="0" err="1">
                <a:solidFill>
                  <a:srgbClr val="000000"/>
                </a:solidFill>
                <a:latin typeface="Lucida Sans Unicode" charset="0"/>
              </a:rPr>
              <a:t>bernama</a:t>
            </a:r>
            <a:r>
              <a:rPr lang="en-US" sz="3200" b="1" dirty="0">
                <a:solidFill>
                  <a:srgbClr val="000000"/>
                </a:solidFill>
                <a:latin typeface="Lucida Sans Unicode" charset="0"/>
              </a:rPr>
              <a:t> Simon</a:t>
            </a:r>
          </a:p>
          <a:p>
            <a:pPr eaLnBrk="0" fontAlgn="base" hangingPunct="0">
              <a:spcBef>
                <a:spcPct val="0"/>
              </a:spcBef>
              <a:spcAft>
                <a:spcPct val="0"/>
              </a:spcAft>
              <a:buFont typeface="Arial" charset="0"/>
              <a:buAutoNum type="arabicPeriod"/>
            </a:pPr>
            <a:r>
              <a:rPr lang="en-US" sz="3200" b="1" dirty="0" err="1">
                <a:solidFill>
                  <a:srgbClr val="000000"/>
                </a:solidFill>
                <a:latin typeface="Lucida Sans Unicode" charset="0"/>
              </a:rPr>
              <a:t>Buli</a:t>
            </a:r>
            <a:r>
              <a:rPr lang="en-US" sz="3200" b="1" dirty="0">
                <a:solidFill>
                  <a:srgbClr val="000000"/>
                </a:solidFill>
                <a:latin typeface="Lucida Sans Unicode" charset="0"/>
              </a:rPr>
              <a:t> </a:t>
            </a:r>
            <a:r>
              <a:rPr lang="en-US" sz="3200" b="1" dirty="0" err="1">
                <a:solidFill>
                  <a:srgbClr val="000000"/>
                </a:solidFill>
                <a:latin typeface="Lucida Sans Unicode" charset="0"/>
              </a:rPr>
              <a:t>buli</a:t>
            </a:r>
            <a:r>
              <a:rPr lang="en-US" sz="3200" b="1" dirty="0">
                <a:solidFill>
                  <a:srgbClr val="000000"/>
                </a:solidFill>
                <a:latin typeface="Lucida Sans Unicode" charset="0"/>
              </a:rPr>
              <a:t> </a:t>
            </a:r>
            <a:r>
              <a:rPr lang="en-US" sz="3200" b="1" dirty="0" err="1">
                <a:solidFill>
                  <a:srgbClr val="000000"/>
                </a:solidFill>
                <a:latin typeface="Lucida Sans Unicode" charset="0"/>
              </a:rPr>
              <a:t>pualam</a:t>
            </a:r>
            <a:r>
              <a:rPr lang="en-US" sz="3200" b="1" dirty="0">
                <a:solidFill>
                  <a:srgbClr val="000000"/>
                </a:solidFill>
                <a:latin typeface="Lucida Sans Unicode" charset="0"/>
              </a:rPr>
              <a:t> (</a:t>
            </a:r>
            <a:r>
              <a:rPr lang="en-US" sz="3200" b="1" dirty="0" err="1">
                <a:solidFill>
                  <a:srgbClr val="000000"/>
                </a:solidFill>
                <a:latin typeface="Lucida Sans Unicode" charset="0"/>
              </a:rPr>
              <a:t>kecuali</a:t>
            </a:r>
            <a:r>
              <a:rPr lang="en-US" sz="3200" b="1" dirty="0">
                <a:solidFill>
                  <a:srgbClr val="000000"/>
                </a:solidFill>
                <a:latin typeface="Lucida Sans Unicode" charset="0"/>
              </a:rPr>
              <a:t> </a:t>
            </a:r>
            <a:r>
              <a:rPr lang="en-US" sz="3200" b="1" dirty="0" err="1">
                <a:solidFill>
                  <a:srgbClr val="000000"/>
                </a:solidFill>
                <a:latin typeface="Lucida Sans Unicode" charset="0"/>
              </a:rPr>
              <a:t>di</a:t>
            </a:r>
            <a:r>
              <a:rPr lang="en-US" sz="3200" b="1" dirty="0">
                <a:solidFill>
                  <a:srgbClr val="000000"/>
                </a:solidFill>
                <a:latin typeface="Lucida Sans Unicode" charset="0"/>
              </a:rPr>
              <a:t> </a:t>
            </a:r>
            <a:r>
              <a:rPr lang="en-US" sz="3200" b="1" dirty="0" err="1">
                <a:solidFill>
                  <a:srgbClr val="000000"/>
                </a:solidFill>
                <a:latin typeface="Lucida Sans Unicode" charset="0"/>
              </a:rPr>
              <a:t>Yohanes</a:t>
            </a:r>
            <a:r>
              <a:rPr lang="en-US" sz="3200" b="1" dirty="0">
                <a:solidFill>
                  <a:srgbClr val="000000"/>
                </a:solidFill>
                <a:latin typeface="Lucida Sans Unicode" charset="0"/>
              </a:rPr>
              <a:t>)</a:t>
            </a:r>
          </a:p>
        </p:txBody>
      </p:sp>
      <p:pic>
        <p:nvPicPr>
          <p:cNvPr id="350216"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6" y="0"/>
            <a:ext cx="1550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394603"/>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15</a:t>
            </a:r>
          </a:p>
        </p:txBody>
      </p:sp>
    </p:spTree>
    <p:extLst>
      <p:ext uri="{BB962C8B-B14F-4D97-AF65-F5344CB8AC3E}">
        <p14:creationId xmlns:p14="http://schemas.microsoft.com/office/powerpoint/2010/main" val="317074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pPr>
            <a:r>
              <a:rPr lang="mr-IN" sz="3200" b="1" dirty="0">
                <a:solidFill>
                  <a:srgbClr val="000000"/>
                </a:solidFill>
                <a:latin typeface="Trebuchet MS" charset="0"/>
                <a:ea typeface="ＭＳ Ｐゴシック" charset="0"/>
              </a:rPr>
              <a:t>"</a:t>
            </a:r>
            <a:r>
              <a:rPr lang="en-US" sz="3200" b="1" dirty="0">
                <a:solidFill>
                  <a:srgbClr val="000000"/>
                </a:solidFill>
                <a:latin typeface="Trebuchet MS" charset="0"/>
                <a:ea typeface="ＭＳ Ｐゴシック"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mr-IN" altLang="ja-JP" sz="3200" b="1" dirty="0">
                <a:solidFill>
                  <a:srgbClr val="000000"/>
                </a:solidFill>
                <a:latin typeface="Trebuchet MS" charset="0"/>
                <a:ea typeface="ＭＳ Ｐゴシック" charset="0"/>
              </a:rPr>
              <a:t>"</a:t>
            </a:r>
            <a:endParaRPr lang="en-US" sz="3200" b="1" dirty="0">
              <a:solidFill>
                <a:srgbClr val="000000"/>
              </a:solidFill>
              <a:latin typeface="Trebuchet MS" charset="0"/>
              <a:ea typeface="ＭＳ Ｐゴシック"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a:solidFill>
                <a:srgbClr val="000000"/>
              </a:solidFill>
              <a:latin typeface="Arial" charset="0"/>
              <a:ea typeface="ＭＳ Ｐゴシック" charset="0"/>
            </a:endParaRPr>
          </a:p>
        </p:txBody>
      </p:sp>
      <p:sp>
        <p:nvSpPr>
          <p:cNvPr id="892935" name="Text Box 7"/>
          <p:cNvSpPr txBox="1">
            <a:spLocks noChangeArrowheads="1"/>
          </p:cNvSpPr>
          <p:nvPr/>
        </p:nvSpPr>
        <p:spPr bwMode="auto">
          <a:xfrm>
            <a:off x="6858002" y="1447802"/>
            <a:ext cx="941283" cy="1723549"/>
          </a:xfrm>
          <a:prstGeom prst="rect">
            <a:avLst/>
          </a:prstGeom>
          <a:noFill/>
          <a:ln>
            <a:noFill/>
          </a:ln>
          <a:effectLst/>
          <a:extLst/>
        </p:spPr>
        <p:txBody>
          <a:bodyPr wrap="none">
            <a:spAutoFit/>
          </a:bodyPr>
          <a:lstStyle/>
          <a:p>
            <a:pPr eaLnBrk="0" fontAlgn="base" hangingPunct="0">
              <a:spcBef>
                <a:spcPct val="0"/>
              </a:spcBef>
              <a:spcAft>
                <a:spcPct val="0"/>
              </a:spcAft>
              <a:defRPr/>
            </a:pPr>
            <a:r>
              <a:rPr lang="en-US" sz="10600" dirty="0">
                <a:solidFill>
                  <a:srgbClr val="FFFFFF"/>
                </a:solidFill>
                <a:effectLst>
                  <a:glow rad="228600">
                    <a:srgbClr val="000000">
                      <a:alpha val="75000"/>
                    </a:srgbClr>
                  </a:glow>
                </a:effectLst>
                <a:latin typeface="Arial" charset="0"/>
                <a:ea typeface="ＭＳ Ｐゴシック" charset="0"/>
              </a:rPr>
              <a:t>?</a:t>
            </a:r>
          </a:p>
        </p:txBody>
      </p:sp>
    </p:spTree>
    <p:extLst>
      <p:ext uri="{BB962C8B-B14F-4D97-AF65-F5344CB8AC3E}">
        <p14:creationId xmlns:p14="http://schemas.microsoft.com/office/powerpoint/2010/main" val="102491179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264471"/>
            <a:ext cx="9144000" cy="461665"/>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Arial"/>
              <a:ea typeface="ＭＳ Ｐゴシック" charset="-128"/>
              <a:cs typeface="ＭＳ Ｐゴシック" charset="-128"/>
            </a:endParaRPr>
          </a:p>
        </p:txBody>
      </p:sp>
      <p:sp>
        <p:nvSpPr>
          <p:cNvPr id="181251" name="Rectangle 3"/>
          <p:cNvSpPr>
            <a:spLocks noChangeArrowheads="1"/>
          </p:cNvSpPr>
          <p:nvPr/>
        </p:nvSpPr>
        <p:spPr bwMode="auto">
          <a:xfrm>
            <a:off x="3" y="5665146"/>
            <a:ext cx="184731" cy="461665"/>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Arial"/>
              <a:ea typeface="ＭＳ Ｐゴシック" charset="0"/>
            </a:endParaRPr>
          </a:p>
        </p:txBody>
      </p:sp>
      <p:sp>
        <p:nvSpPr>
          <p:cNvPr id="181252" name="Rectangle 4"/>
          <p:cNvSpPr>
            <a:spLocks noChangeArrowheads="1"/>
          </p:cNvSpPr>
          <p:nvPr/>
        </p:nvSpPr>
        <p:spPr bwMode="auto">
          <a:xfrm>
            <a:off x="3" y="2921946"/>
            <a:ext cx="184731" cy="461665"/>
          </a:xfrm>
          <a:prstGeom prst="rect">
            <a:avLst/>
          </a:prstGeom>
          <a:solidFill>
            <a:srgbClr val="FF99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Arial"/>
              <a:ea typeface="ＭＳ Ｐゴシック" charset="0"/>
            </a:endParaRPr>
          </a:p>
        </p:txBody>
      </p:sp>
      <p:sp>
        <p:nvSpPr>
          <p:cNvPr id="181253" name="Text Box 5"/>
          <p:cNvSpPr txBox="1">
            <a:spLocks noChangeArrowheads="1"/>
          </p:cNvSpPr>
          <p:nvPr/>
        </p:nvSpPr>
        <p:spPr bwMode="auto">
          <a:xfrm>
            <a:off x="0" y="990603"/>
            <a:ext cx="9144000" cy="6155531"/>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800" b="1" dirty="0">
                <a:solidFill>
                  <a:srgbClr val="000000"/>
                </a:solidFill>
                <a:latin typeface="Lucida Sans Unicode" charset="0"/>
              </a:rPr>
              <a:t>Lukas 7:36-50</a:t>
            </a:r>
          </a:p>
          <a:p>
            <a:pPr fontAlgn="base">
              <a:spcBef>
                <a:spcPct val="0"/>
              </a:spcBef>
              <a:spcAft>
                <a:spcPct val="0"/>
              </a:spcAft>
            </a:pPr>
            <a:endParaRPr lang="en-US" sz="2800" b="1" dirty="0">
              <a:solidFill>
                <a:srgbClr val="000000"/>
              </a:solidFill>
              <a:latin typeface="Lucida Sans Unicode" charset="0"/>
            </a:endParaRPr>
          </a:p>
          <a:p>
            <a:pPr fontAlgn="base">
              <a:spcBef>
                <a:spcPct val="0"/>
              </a:spcBef>
              <a:spcAft>
                <a:spcPct val="0"/>
              </a:spcAft>
            </a:pPr>
            <a:endParaRPr lang="en-US" sz="2800" b="1" dirty="0">
              <a:solidFill>
                <a:srgbClr val="000000"/>
              </a:solidFill>
              <a:latin typeface="Lucida Sans Unicode" charset="0"/>
            </a:endParaRPr>
          </a:p>
          <a:p>
            <a:pPr fontAlgn="base">
              <a:spcBef>
                <a:spcPct val="0"/>
              </a:spcBef>
              <a:spcAft>
                <a:spcPct val="0"/>
              </a:spcAft>
            </a:pPr>
            <a:endParaRPr lang="en-US" sz="2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Awal</a:t>
            </a:r>
            <a:r>
              <a:rPr lang="en-US" sz="2800" b="1" dirty="0">
                <a:solidFill>
                  <a:srgbClr val="000000"/>
                </a:solidFill>
                <a:latin typeface="Lucida Sans Unicode" charset="0"/>
              </a:rPr>
              <a:t> </a:t>
            </a:r>
            <a:r>
              <a:rPr lang="en-US" sz="2800" b="1" dirty="0" err="1">
                <a:solidFill>
                  <a:srgbClr val="000000"/>
                </a:solidFill>
                <a:latin typeface="Lucida Sans Unicode" charset="0"/>
              </a:rPr>
              <a:t>Pelayanan</a:t>
            </a:r>
            <a:endParaRPr lang="en-US" sz="2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Menangis</a:t>
            </a:r>
            <a:endParaRPr lang="en-US" sz="2800" b="1" dirty="0">
              <a:solidFill>
                <a:srgbClr val="000000"/>
              </a:solidFill>
              <a:latin typeface="Lucida Sans Unicode" charset="0"/>
            </a:endParaRPr>
          </a:p>
          <a:p>
            <a:pPr fontAlgn="base">
              <a:spcBef>
                <a:spcPct val="0"/>
              </a:spcBef>
              <a:spcAft>
                <a:spcPct val="0"/>
              </a:spcAft>
            </a:pPr>
            <a:endParaRPr lang="en-US" sz="1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Untuk</a:t>
            </a:r>
            <a:r>
              <a:rPr lang="en-US" sz="2800" b="1" dirty="0">
                <a:solidFill>
                  <a:srgbClr val="000000"/>
                </a:solidFill>
                <a:latin typeface="Lucida Sans Unicode" charset="0"/>
              </a:rPr>
              <a:t> </a:t>
            </a:r>
            <a:r>
              <a:rPr lang="en-US" sz="2800" b="1" dirty="0" err="1">
                <a:solidFill>
                  <a:srgbClr val="000000"/>
                </a:solidFill>
                <a:latin typeface="Lucida Sans Unicode" charset="0"/>
              </a:rPr>
              <a:t>penyembahan</a:t>
            </a:r>
            <a:endParaRPr lang="en-US" sz="2800" b="1" dirty="0">
              <a:solidFill>
                <a:srgbClr val="000000"/>
              </a:solidFill>
              <a:latin typeface="Lucida Sans Unicode" charset="0"/>
            </a:endParaRPr>
          </a:p>
          <a:p>
            <a:pPr fontAlgn="base">
              <a:spcBef>
                <a:spcPct val="0"/>
              </a:spcBef>
              <a:spcAft>
                <a:spcPct val="0"/>
              </a:spcAft>
            </a:pPr>
            <a:r>
              <a:rPr lang="en-US" altLang="ja-JP" sz="2800" b="1" dirty="0" err="1">
                <a:solidFill>
                  <a:srgbClr val="000000"/>
                </a:solidFill>
                <a:latin typeface="Lucida Sans Unicode" charset="0"/>
              </a:rPr>
              <a:t>Dosa</a:t>
            </a:r>
            <a:r>
              <a:rPr lang="en-US" altLang="ja-JP" sz="2800" b="1" dirty="0">
                <a:solidFill>
                  <a:srgbClr val="000000"/>
                </a:solidFill>
                <a:latin typeface="Lucida Sans Unicode" charset="0"/>
              </a:rPr>
              <a:t> </a:t>
            </a:r>
            <a:r>
              <a:rPr lang="en-US" altLang="ja-JP" sz="2800" b="1" dirty="0" err="1">
                <a:solidFill>
                  <a:srgbClr val="000000"/>
                </a:solidFill>
                <a:latin typeface="Lucida Sans Unicode" charset="0"/>
              </a:rPr>
              <a:t>wanita</a:t>
            </a:r>
            <a:r>
              <a:rPr lang="en-US" altLang="ja-JP" sz="2800" b="1" dirty="0">
                <a:solidFill>
                  <a:srgbClr val="000000"/>
                </a:solidFill>
                <a:latin typeface="Lucida Sans Unicode" charset="0"/>
              </a:rPr>
              <a:t> </a:t>
            </a:r>
            <a:r>
              <a:rPr lang="en-US" altLang="ja-JP" sz="2800" b="1" dirty="0" err="1">
                <a:solidFill>
                  <a:srgbClr val="000000"/>
                </a:solidFill>
                <a:latin typeface="Lucida Sans Unicode" charset="0"/>
              </a:rPr>
              <a:t>itu</a:t>
            </a:r>
            <a:endParaRPr lang="en-US" altLang="ja-JP" sz="2800" b="1" dirty="0">
              <a:solidFill>
                <a:srgbClr val="000000"/>
              </a:solidFill>
              <a:latin typeface="Lucida Sans Unicode" charset="0"/>
            </a:endParaRPr>
          </a:p>
          <a:p>
            <a:pPr fontAlgn="base">
              <a:spcBef>
                <a:spcPct val="0"/>
              </a:spcBef>
              <a:spcAft>
                <a:spcPct val="0"/>
              </a:spcAft>
            </a:pPr>
            <a:r>
              <a:rPr lang="en-US" altLang="ja-JP" sz="2800" b="1" dirty="0" err="1">
                <a:solidFill>
                  <a:srgbClr val="000000"/>
                </a:solidFill>
                <a:latin typeface="Lucida Sans Unicode" charset="0"/>
              </a:rPr>
              <a:t>diampuni</a:t>
            </a:r>
            <a:r>
              <a:rPr lang="en-US" altLang="ja-JP" sz="2800" b="1" dirty="0">
                <a:solidFill>
                  <a:srgbClr val="000000"/>
                </a:solidFill>
                <a:latin typeface="Lucida Sans Unicode" charset="0"/>
              </a:rPr>
              <a:t>  (Luke 7:48)</a:t>
            </a:r>
          </a:p>
          <a:p>
            <a:pPr fontAlgn="base">
              <a:spcBef>
                <a:spcPct val="0"/>
              </a:spcBef>
              <a:spcAft>
                <a:spcPct val="0"/>
              </a:spcAft>
            </a:pPr>
            <a:r>
              <a:rPr lang="en-US" b="1" dirty="0" err="1">
                <a:solidFill>
                  <a:srgbClr val="000000"/>
                </a:solidFill>
                <a:latin typeface="Lucida Sans Unicode" charset="0"/>
              </a:rPr>
              <a:t>Oleh</a:t>
            </a:r>
            <a:r>
              <a:rPr lang="en-US" b="1" dirty="0">
                <a:solidFill>
                  <a:srgbClr val="000000"/>
                </a:solidFill>
                <a:latin typeface="Lucida Sans Unicode" charset="0"/>
              </a:rPr>
              <a:t> </a:t>
            </a:r>
            <a:r>
              <a:rPr lang="en-US" b="1" dirty="0" err="1">
                <a:solidFill>
                  <a:srgbClr val="000000"/>
                </a:solidFill>
                <a:latin typeface="Lucida Sans Unicode" charset="0"/>
              </a:rPr>
              <a:t>seorang</a:t>
            </a:r>
            <a:r>
              <a:rPr lang="en-US" b="1" dirty="0">
                <a:solidFill>
                  <a:srgbClr val="000000"/>
                </a:solidFill>
                <a:latin typeface="Lucida Sans Unicode" charset="0"/>
              </a:rPr>
              <a:t> </a:t>
            </a:r>
            <a:r>
              <a:rPr lang="en-US" b="1" dirty="0" err="1">
                <a:solidFill>
                  <a:srgbClr val="000000"/>
                </a:solidFill>
                <a:latin typeface="Lucida Sans Unicode" charset="0"/>
              </a:rPr>
              <a:t>perempuan</a:t>
            </a:r>
            <a:endParaRPr lang="en-US" b="1" dirty="0">
              <a:solidFill>
                <a:srgbClr val="000000"/>
              </a:solidFill>
              <a:latin typeface="Lucida Sans Unicode" charset="0"/>
            </a:endParaRPr>
          </a:p>
          <a:p>
            <a:pPr fontAlgn="base">
              <a:spcBef>
                <a:spcPct val="0"/>
              </a:spcBef>
              <a:spcAft>
                <a:spcPct val="0"/>
              </a:spcAft>
            </a:pPr>
            <a:r>
              <a:rPr lang="en-US" b="1" dirty="0" err="1">
                <a:solidFill>
                  <a:srgbClr val="000000"/>
                </a:solidFill>
                <a:latin typeface="Lucida Sans Unicode" charset="0"/>
              </a:rPr>
              <a:t>Berdosa</a:t>
            </a:r>
            <a:r>
              <a:rPr lang="en-US" b="1" dirty="0">
                <a:solidFill>
                  <a:srgbClr val="000000"/>
                </a:solidFill>
                <a:latin typeface="Lucida Sans Unicode" charset="0"/>
              </a:rPr>
              <a:t> yang </a:t>
            </a:r>
            <a:r>
              <a:rPr lang="en-US" b="1" dirty="0" err="1">
                <a:solidFill>
                  <a:srgbClr val="000000"/>
                </a:solidFill>
                <a:latin typeface="Lucida Sans Unicode" charset="0"/>
              </a:rPr>
              <a:t>tak</a:t>
            </a:r>
            <a:r>
              <a:rPr lang="en-US" b="1" dirty="0">
                <a:solidFill>
                  <a:srgbClr val="000000"/>
                </a:solidFill>
                <a:latin typeface="Lucida Sans Unicode" charset="0"/>
              </a:rPr>
              <a:t> </a:t>
            </a:r>
            <a:r>
              <a:rPr lang="en-US" b="1" dirty="0" err="1">
                <a:solidFill>
                  <a:srgbClr val="000000"/>
                </a:solidFill>
                <a:latin typeface="Lucida Sans Unicode" charset="0"/>
              </a:rPr>
              <a:t>dikenal</a:t>
            </a:r>
            <a:endParaRPr lang="en-US" b="1" dirty="0">
              <a:solidFill>
                <a:srgbClr val="000000"/>
              </a:solidFill>
              <a:latin typeface="Lucida Sans Unicode" charset="0"/>
            </a:endParaRPr>
          </a:p>
          <a:p>
            <a:pPr fontAlgn="base">
              <a:spcBef>
                <a:spcPct val="0"/>
              </a:spcBef>
              <a:spcAft>
                <a:spcPct val="0"/>
              </a:spcAft>
            </a:pPr>
            <a:r>
              <a:rPr lang="en-US" b="1" dirty="0">
                <a:solidFill>
                  <a:srgbClr val="000000"/>
                </a:solidFill>
                <a:latin typeface="Lucida Sans Unicode" charset="0"/>
              </a:rPr>
              <a:t>Di </a:t>
            </a:r>
            <a:r>
              <a:rPr lang="en-US" b="1" dirty="0" err="1">
                <a:solidFill>
                  <a:srgbClr val="000000"/>
                </a:solidFill>
                <a:latin typeface="Lucida Sans Unicode" charset="0"/>
              </a:rPr>
              <a:t>rumah</a:t>
            </a:r>
            <a:r>
              <a:rPr lang="en-US" b="1" dirty="0">
                <a:solidFill>
                  <a:srgbClr val="000000"/>
                </a:solidFill>
                <a:latin typeface="Lucida Sans Unicode" charset="0"/>
              </a:rPr>
              <a:t> Simon </a:t>
            </a:r>
            <a:r>
              <a:rPr lang="en-US" b="1" dirty="0" err="1">
                <a:solidFill>
                  <a:srgbClr val="000000"/>
                </a:solidFill>
                <a:latin typeface="Lucida Sans Unicode" charset="0"/>
              </a:rPr>
              <a:t>orang</a:t>
            </a:r>
            <a:r>
              <a:rPr lang="en-US" b="1" dirty="0">
                <a:solidFill>
                  <a:srgbClr val="000000"/>
                </a:solidFill>
                <a:latin typeface="Lucida Sans Unicode" charset="0"/>
              </a:rPr>
              <a:t> </a:t>
            </a:r>
            <a:r>
              <a:rPr lang="en-US" b="1" dirty="0" err="1">
                <a:solidFill>
                  <a:srgbClr val="000000"/>
                </a:solidFill>
                <a:latin typeface="Lucida Sans Unicode" charset="0"/>
              </a:rPr>
              <a:t>Farisi</a:t>
            </a:r>
            <a:endParaRPr lang="en-US" b="1" dirty="0">
              <a:solidFill>
                <a:srgbClr val="000000"/>
              </a:solidFill>
              <a:latin typeface="Lucida Sans Unicode" charset="0"/>
            </a:endParaRPr>
          </a:p>
          <a:p>
            <a:pPr fontAlgn="base">
              <a:spcBef>
                <a:spcPct val="0"/>
              </a:spcBef>
              <a:spcAft>
                <a:spcPct val="0"/>
              </a:spcAft>
            </a:pPr>
            <a:r>
              <a:rPr lang="en-US" b="1" dirty="0">
                <a:solidFill>
                  <a:srgbClr val="000000"/>
                </a:solidFill>
                <a:latin typeface="Lucida Sans Unicode" charset="0"/>
              </a:rPr>
              <a:t>(Luke 7:40)</a:t>
            </a:r>
          </a:p>
          <a:p>
            <a:pPr fontAlgn="base">
              <a:spcBef>
                <a:spcPct val="0"/>
              </a:spcBef>
              <a:spcAft>
                <a:spcPct val="0"/>
              </a:spcAft>
            </a:pPr>
            <a:endParaRPr lang="en-US" sz="2800" b="1" dirty="0">
              <a:solidFill>
                <a:srgbClr val="000000"/>
              </a:solidFill>
              <a:latin typeface="Lucida Sans Unicode" charset="0"/>
            </a:endParaRPr>
          </a:p>
        </p:txBody>
      </p:sp>
      <p:sp>
        <p:nvSpPr>
          <p:cNvPr id="181254" name="Text Box 6"/>
          <p:cNvSpPr txBox="1">
            <a:spLocks noChangeArrowheads="1"/>
          </p:cNvSpPr>
          <p:nvPr/>
        </p:nvSpPr>
        <p:spPr bwMode="auto">
          <a:xfrm>
            <a:off x="4343401" y="1006477"/>
            <a:ext cx="4935539" cy="6401753"/>
          </a:xfrm>
          <a:prstGeom prst="rect">
            <a:avLst/>
          </a:prstGeom>
          <a:solidFill>
            <a:srgbClr val="99FFCC">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800" b="1" dirty="0" err="1">
                <a:solidFill>
                  <a:srgbClr val="000000"/>
                </a:solidFill>
                <a:latin typeface="Lucida Sans Unicode" charset="0"/>
              </a:rPr>
              <a:t>Yoh</a:t>
            </a:r>
            <a:r>
              <a:rPr lang="en-US" sz="2800" b="1" dirty="0">
                <a:solidFill>
                  <a:srgbClr val="000000"/>
                </a:solidFill>
                <a:latin typeface="Lucida Sans Unicode" charset="0"/>
              </a:rPr>
              <a:t> 12:1-11</a:t>
            </a:r>
          </a:p>
          <a:p>
            <a:pPr fontAlgn="base">
              <a:spcBef>
                <a:spcPct val="0"/>
              </a:spcBef>
              <a:spcAft>
                <a:spcPct val="0"/>
              </a:spcAft>
            </a:pPr>
            <a:r>
              <a:rPr lang="en-US" sz="2800" b="1" dirty="0">
                <a:solidFill>
                  <a:srgbClr val="000000"/>
                </a:solidFill>
                <a:latin typeface="Lucida Sans Unicode" charset="0"/>
              </a:rPr>
              <a:t>Mat. 26:6-13; Markus 14:3-9</a:t>
            </a:r>
          </a:p>
          <a:p>
            <a:pPr fontAlgn="base">
              <a:spcBef>
                <a:spcPct val="0"/>
              </a:spcBef>
              <a:spcAft>
                <a:spcPct val="0"/>
              </a:spcAft>
            </a:pPr>
            <a:endParaRPr lang="en-US" sz="2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Selama</a:t>
            </a:r>
            <a:r>
              <a:rPr lang="en-US" sz="2800" b="1" dirty="0">
                <a:solidFill>
                  <a:srgbClr val="000000"/>
                </a:solidFill>
                <a:latin typeface="Lucida Sans Unicode" charset="0"/>
              </a:rPr>
              <a:t> </a:t>
            </a:r>
            <a:r>
              <a:rPr lang="en-US" sz="2800" b="1" dirty="0" err="1">
                <a:solidFill>
                  <a:srgbClr val="000000"/>
                </a:solidFill>
                <a:latin typeface="Lucida Sans Unicode" charset="0"/>
              </a:rPr>
              <a:t>Minggu</a:t>
            </a:r>
            <a:r>
              <a:rPr lang="en-US" sz="2800" b="1" dirty="0">
                <a:solidFill>
                  <a:srgbClr val="000000"/>
                </a:solidFill>
                <a:latin typeface="Lucida Sans Unicode" charset="0"/>
              </a:rPr>
              <a:t> </a:t>
            </a:r>
            <a:r>
              <a:rPr lang="en-US" sz="2800" b="1" dirty="0" err="1">
                <a:solidFill>
                  <a:srgbClr val="000000"/>
                </a:solidFill>
                <a:latin typeface="Lucida Sans Unicode" charset="0"/>
              </a:rPr>
              <a:t>Paskah</a:t>
            </a:r>
            <a:endParaRPr lang="en-US" sz="2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Tidak</a:t>
            </a:r>
            <a:r>
              <a:rPr lang="en-US" sz="2800" b="1" dirty="0">
                <a:solidFill>
                  <a:srgbClr val="000000"/>
                </a:solidFill>
                <a:latin typeface="Lucida Sans Unicode" charset="0"/>
              </a:rPr>
              <a:t> </a:t>
            </a:r>
            <a:r>
              <a:rPr lang="en-US" sz="2800" b="1" dirty="0" err="1">
                <a:solidFill>
                  <a:srgbClr val="000000"/>
                </a:solidFill>
                <a:latin typeface="Lucida Sans Unicode" charset="0"/>
              </a:rPr>
              <a:t>tercatat</a:t>
            </a:r>
            <a:r>
              <a:rPr lang="en-US" sz="2800" b="1" dirty="0">
                <a:solidFill>
                  <a:srgbClr val="000000"/>
                </a:solidFill>
                <a:latin typeface="Lucida Sans Unicode" charset="0"/>
              </a:rPr>
              <a:t> </a:t>
            </a:r>
            <a:r>
              <a:rPr lang="en-US" sz="2800" b="1" dirty="0" err="1">
                <a:solidFill>
                  <a:srgbClr val="000000"/>
                </a:solidFill>
                <a:latin typeface="Lucida Sans Unicode" charset="0"/>
              </a:rPr>
              <a:t>ada</a:t>
            </a:r>
            <a:r>
              <a:rPr lang="en-US" sz="2800" b="1" dirty="0">
                <a:solidFill>
                  <a:srgbClr val="000000"/>
                </a:solidFill>
                <a:latin typeface="Lucida Sans Unicode" charset="0"/>
              </a:rPr>
              <a:t> </a:t>
            </a:r>
            <a:r>
              <a:rPr lang="en-US" sz="2800" b="1" dirty="0" err="1">
                <a:solidFill>
                  <a:srgbClr val="000000"/>
                </a:solidFill>
                <a:latin typeface="Lucida Sans Unicode" charset="0"/>
              </a:rPr>
              <a:t>tangisan</a:t>
            </a:r>
            <a:endParaRPr lang="en-US" sz="2800" b="1" dirty="0">
              <a:solidFill>
                <a:srgbClr val="000000"/>
              </a:solidFill>
              <a:latin typeface="Lucida Sans Unicode" charset="0"/>
            </a:endParaRPr>
          </a:p>
          <a:p>
            <a:pPr fontAlgn="base">
              <a:spcBef>
                <a:spcPct val="0"/>
              </a:spcBef>
              <a:spcAft>
                <a:spcPct val="0"/>
              </a:spcAft>
            </a:pPr>
            <a:endParaRPr lang="en-US" sz="1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Untuk</a:t>
            </a:r>
            <a:r>
              <a:rPr lang="en-US" sz="2800" b="1" dirty="0">
                <a:solidFill>
                  <a:srgbClr val="000000"/>
                </a:solidFill>
                <a:latin typeface="Lucida Sans Unicode" charset="0"/>
              </a:rPr>
              <a:t> </a:t>
            </a:r>
            <a:r>
              <a:rPr lang="en-US" sz="2800" b="1" dirty="0" err="1">
                <a:solidFill>
                  <a:srgbClr val="000000"/>
                </a:solidFill>
                <a:latin typeface="Lucida Sans Unicode" charset="0"/>
              </a:rPr>
              <a:t>penguburan</a:t>
            </a:r>
            <a:r>
              <a:rPr lang="en-US" sz="2800" b="1" dirty="0">
                <a:solidFill>
                  <a:srgbClr val="000000"/>
                </a:solidFill>
                <a:latin typeface="Lucida Sans Unicode" charset="0"/>
              </a:rPr>
              <a:t>, sang </a:t>
            </a:r>
            <a:r>
              <a:rPr lang="en-US" sz="2800" b="1" dirty="0" err="1">
                <a:solidFill>
                  <a:srgbClr val="000000"/>
                </a:solidFill>
                <a:latin typeface="Lucida Sans Unicode" charset="0"/>
              </a:rPr>
              <a:t>wanita</a:t>
            </a:r>
            <a:r>
              <a:rPr lang="en-US" sz="2800" b="1" dirty="0">
                <a:solidFill>
                  <a:srgbClr val="000000"/>
                </a:solidFill>
                <a:latin typeface="Lucida Sans Unicode" charset="0"/>
              </a:rPr>
              <a:t> </a:t>
            </a:r>
            <a:r>
              <a:rPr lang="en-US" sz="2800" b="1" dirty="0" err="1">
                <a:solidFill>
                  <a:srgbClr val="000000"/>
                </a:solidFill>
                <a:latin typeface="Lucida Sans Unicode" charset="0"/>
              </a:rPr>
              <a:t>tidak</a:t>
            </a:r>
            <a:r>
              <a:rPr lang="en-US" sz="2800" b="1" dirty="0">
                <a:solidFill>
                  <a:srgbClr val="000000"/>
                </a:solidFill>
                <a:latin typeface="Lucida Sans Unicode" charset="0"/>
              </a:rPr>
              <a:t> </a:t>
            </a:r>
            <a:r>
              <a:rPr lang="en-US" sz="2800" b="1" dirty="0" err="1">
                <a:solidFill>
                  <a:srgbClr val="000000"/>
                </a:solidFill>
                <a:latin typeface="Lucida Sans Unicode" charset="0"/>
              </a:rPr>
              <a:t>membutuhkan</a:t>
            </a:r>
            <a:r>
              <a:rPr lang="en-US" sz="2800" b="1" dirty="0">
                <a:solidFill>
                  <a:srgbClr val="000000"/>
                </a:solidFill>
                <a:latin typeface="Lucida Sans Unicode" charset="0"/>
              </a:rPr>
              <a:t> </a:t>
            </a:r>
            <a:r>
              <a:rPr lang="en-US" sz="2800" b="1" dirty="0" err="1">
                <a:solidFill>
                  <a:srgbClr val="000000"/>
                </a:solidFill>
                <a:latin typeface="Lucida Sans Unicode" charset="0"/>
              </a:rPr>
              <a:t>pengampunan</a:t>
            </a:r>
            <a:endParaRPr lang="en-US" sz="2800" b="1" dirty="0">
              <a:solidFill>
                <a:srgbClr val="000000"/>
              </a:solidFill>
              <a:latin typeface="Lucida Sans Unicode" charset="0"/>
            </a:endParaRPr>
          </a:p>
          <a:p>
            <a:pPr fontAlgn="base">
              <a:spcBef>
                <a:spcPct val="0"/>
              </a:spcBef>
              <a:spcAft>
                <a:spcPct val="0"/>
              </a:spcAft>
            </a:pPr>
            <a:r>
              <a:rPr lang="en-US" sz="2800" b="1" dirty="0" err="1">
                <a:solidFill>
                  <a:srgbClr val="000000"/>
                </a:solidFill>
                <a:latin typeface="Lucida Sans Unicode" charset="0"/>
              </a:rPr>
              <a:t>Oleh</a:t>
            </a:r>
            <a:r>
              <a:rPr lang="en-US" sz="2800" b="1" dirty="0">
                <a:solidFill>
                  <a:srgbClr val="000000"/>
                </a:solidFill>
                <a:latin typeface="Lucida Sans Unicode" charset="0"/>
              </a:rPr>
              <a:t> Maria, </a:t>
            </a:r>
            <a:r>
              <a:rPr lang="en-US" sz="2800" b="1" dirty="0" err="1">
                <a:solidFill>
                  <a:srgbClr val="000000"/>
                </a:solidFill>
                <a:latin typeface="Lucida Sans Unicode" charset="0"/>
              </a:rPr>
              <a:t>saudara</a:t>
            </a:r>
            <a:r>
              <a:rPr lang="en-US" sz="2800" b="1" dirty="0">
                <a:solidFill>
                  <a:srgbClr val="000000"/>
                </a:solidFill>
                <a:latin typeface="Lucida Sans Unicode" charset="0"/>
              </a:rPr>
              <a:t> </a:t>
            </a:r>
            <a:r>
              <a:rPr lang="en-US" sz="2800" b="1" dirty="0" err="1">
                <a:solidFill>
                  <a:srgbClr val="000000"/>
                </a:solidFill>
                <a:latin typeface="Lucida Sans Unicode" charset="0"/>
              </a:rPr>
              <a:t>lazarus</a:t>
            </a:r>
            <a:r>
              <a:rPr lang="en-US" sz="2800" b="1" dirty="0">
                <a:solidFill>
                  <a:srgbClr val="000000"/>
                </a:solidFill>
                <a:latin typeface="Lucida Sans Unicode" charset="0"/>
              </a:rPr>
              <a:t>, </a:t>
            </a:r>
            <a:r>
              <a:rPr lang="en-US" sz="2800" b="1" dirty="0" err="1">
                <a:solidFill>
                  <a:srgbClr val="000000"/>
                </a:solidFill>
                <a:latin typeface="Lucida Sans Unicode" charset="0"/>
              </a:rPr>
              <a:t>di</a:t>
            </a:r>
            <a:r>
              <a:rPr lang="en-US" sz="2800" b="1" dirty="0">
                <a:solidFill>
                  <a:srgbClr val="000000"/>
                </a:solidFill>
                <a:latin typeface="Lucida Sans Unicode" charset="0"/>
              </a:rPr>
              <a:t> </a:t>
            </a:r>
            <a:r>
              <a:rPr lang="en-US" sz="2800" b="1" dirty="0" err="1">
                <a:solidFill>
                  <a:srgbClr val="000000"/>
                </a:solidFill>
                <a:latin typeface="Lucida Sans Unicode" charset="0"/>
              </a:rPr>
              <a:t>rumah</a:t>
            </a:r>
            <a:r>
              <a:rPr lang="en-US" sz="2800" b="1" dirty="0">
                <a:solidFill>
                  <a:srgbClr val="000000"/>
                </a:solidFill>
                <a:latin typeface="Lucida Sans Unicode" charset="0"/>
              </a:rPr>
              <a:t> Simon </a:t>
            </a:r>
            <a:r>
              <a:rPr lang="en-US" sz="2800" b="1" dirty="0" err="1">
                <a:solidFill>
                  <a:srgbClr val="000000"/>
                </a:solidFill>
                <a:latin typeface="Lucida Sans Unicode" charset="0"/>
              </a:rPr>
              <a:t>si</a:t>
            </a:r>
            <a:r>
              <a:rPr lang="en-US" sz="2800" b="1" dirty="0">
                <a:solidFill>
                  <a:srgbClr val="000000"/>
                </a:solidFill>
                <a:latin typeface="Lucida Sans Unicode" charset="0"/>
              </a:rPr>
              <a:t> </a:t>
            </a:r>
            <a:r>
              <a:rPr lang="en-US" sz="2800" b="1" dirty="0" err="1">
                <a:solidFill>
                  <a:srgbClr val="000000"/>
                </a:solidFill>
                <a:latin typeface="Lucida Sans Unicode" charset="0"/>
              </a:rPr>
              <a:t>Kusta</a:t>
            </a:r>
            <a:r>
              <a:rPr lang="en-US" sz="2800" b="1" dirty="0">
                <a:solidFill>
                  <a:srgbClr val="000000"/>
                </a:solidFill>
                <a:latin typeface="Lucida Sans Unicode" charset="0"/>
              </a:rPr>
              <a:t> (Mat. 26:6; Markus 14:3)</a:t>
            </a:r>
          </a:p>
          <a:p>
            <a:pPr fontAlgn="base">
              <a:spcBef>
                <a:spcPct val="0"/>
              </a:spcBef>
              <a:spcAft>
                <a:spcPct val="0"/>
              </a:spcAft>
            </a:pPr>
            <a:endParaRPr lang="en-US" sz="2800" b="1" dirty="0">
              <a:solidFill>
                <a:srgbClr val="000000"/>
              </a:solidFill>
              <a:latin typeface="Lucida Sans Unicode" charset="0"/>
            </a:endParaRPr>
          </a:p>
        </p:txBody>
      </p:sp>
      <p:sp>
        <p:nvSpPr>
          <p:cNvPr id="181255" name="Rectangle 7"/>
          <p:cNvSpPr>
            <a:spLocks noGrp="1" noChangeArrowheads="1"/>
          </p:cNvSpPr>
          <p:nvPr>
            <p:ph type="title"/>
          </p:nvPr>
        </p:nvSpPr>
        <p:spPr>
          <a:xfrm>
            <a:off x="0" y="238128"/>
            <a:ext cx="9144000" cy="584775"/>
          </a:xfrm>
        </p:spPr>
        <p:txBody>
          <a:bodyPr anchor="t">
            <a:spAutoFit/>
          </a:bodyPr>
          <a:lstStyle/>
          <a:p>
            <a:pPr eaLnBrk="1" hangingPunct="1">
              <a:defRPr/>
            </a:pPr>
            <a:r>
              <a:rPr lang="en-US" sz="3200" b="1" dirty="0" err="1">
                <a:solidFill>
                  <a:schemeClr val="bg1"/>
                </a:solidFill>
                <a:effectLst>
                  <a:outerShdw blurRad="38100" dist="38100" dir="2700000" algn="tl">
                    <a:srgbClr val="000000"/>
                  </a:outerShdw>
                </a:effectLst>
                <a:latin typeface="Lucida Sans Unicode" charset="0"/>
              </a:rPr>
              <a:t>Dua</a:t>
            </a:r>
            <a:r>
              <a:rPr lang="en-US" sz="3200" b="1" dirty="0">
                <a:solidFill>
                  <a:schemeClr val="bg1"/>
                </a:solidFill>
                <a:effectLst>
                  <a:outerShdw blurRad="38100" dist="38100" dir="2700000" algn="tl">
                    <a:srgbClr val="000000"/>
                  </a:outerShdw>
                </a:effectLst>
                <a:latin typeface="Lucida Sans Unicode" charset="0"/>
              </a:rPr>
              <a:t> </a:t>
            </a:r>
            <a:r>
              <a:rPr lang="en-US" sz="3200" b="1" dirty="0" err="1">
                <a:solidFill>
                  <a:schemeClr val="bg1"/>
                </a:solidFill>
                <a:effectLst>
                  <a:outerShdw blurRad="38100" dist="38100" dir="2700000" algn="tl">
                    <a:srgbClr val="000000"/>
                  </a:outerShdw>
                </a:effectLst>
                <a:latin typeface="Lucida Sans Unicode" charset="0"/>
              </a:rPr>
              <a:t>Pengurapan</a:t>
            </a:r>
            <a:r>
              <a:rPr lang="en-US" sz="3200" b="1" dirty="0">
                <a:solidFill>
                  <a:schemeClr val="bg1"/>
                </a:solidFill>
                <a:effectLst>
                  <a:outerShdw blurRad="38100" dist="38100" dir="2700000" algn="tl">
                    <a:srgbClr val="000000"/>
                  </a:outerShdw>
                </a:effectLst>
                <a:latin typeface="Lucida Sans Unicode" charset="0"/>
              </a:rPr>
              <a:t> </a:t>
            </a:r>
            <a:r>
              <a:rPr lang="en-US" sz="3200" b="1" dirty="0" err="1">
                <a:solidFill>
                  <a:schemeClr val="bg1"/>
                </a:solidFill>
                <a:effectLst>
                  <a:outerShdw blurRad="38100" dist="38100" dir="2700000" algn="tl">
                    <a:srgbClr val="000000"/>
                  </a:outerShdw>
                </a:effectLst>
                <a:latin typeface="Lucida Sans Unicode" charset="0"/>
              </a:rPr>
              <a:t>Yesus</a:t>
            </a:r>
            <a:endParaRPr lang="en-US" sz="3200" b="1" dirty="0">
              <a:solidFill>
                <a:schemeClr val="bg1"/>
              </a:solidFill>
              <a:effectLst>
                <a:outerShdw blurRad="38100" dist="38100" dir="2700000" algn="tl">
                  <a:srgbClr val="000000"/>
                </a:outerShdw>
              </a:effectLst>
              <a:latin typeface="Lucida Sans Unicode" charset="0"/>
            </a:endParaRPr>
          </a:p>
        </p:txBody>
      </p:sp>
      <p:pic>
        <p:nvPicPr>
          <p:cNvPr id="352266"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6" y="0"/>
            <a:ext cx="5603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7"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560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770976"/>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2" y="4188708"/>
            <a:ext cx="6734923" cy="1754195"/>
          </a:xfrm>
          <a:prstGeom prst="rect">
            <a:avLst/>
          </a:prstGeom>
          <a:noFill/>
        </p:spPr>
        <p:txBody>
          <a:bodyPr lIns="91308" tIns="45655" rIns="91308" bIns="45655">
            <a:spAutoFit/>
          </a:bodyPr>
          <a:lstStyle/>
          <a:p>
            <a:pPr defTabSz="913522"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2880" y="87081"/>
            <a:ext cx="5284787" cy="2185082"/>
          </a:xfrm>
          <a:prstGeom prst="rect">
            <a:avLst/>
          </a:prstGeom>
          <a:noFill/>
        </p:spPr>
        <p:txBody>
          <a:bodyPr lIns="91308" tIns="45655" rIns="91308" bIns="45655">
            <a:spAutoFit/>
          </a:bodyPr>
          <a:lstStyle/>
          <a:p>
            <a:pPr algn="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91" y="3833693"/>
            <a:ext cx="3080569" cy="418786"/>
          </a:xfrm>
          <a:prstGeom prst="rect">
            <a:avLst/>
          </a:prstGeom>
          <a:noFill/>
        </p:spPr>
        <p:txBody>
          <a:bodyPr wrap="none" lIns="64221" tIns="32108" rIns="64221" bIns="32108">
            <a:spAutoFit/>
          </a:bodyPr>
          <a:lstStyle/>
          <a:p>
            <a:pPr defTabSz="321287"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4"/>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ndParaRPr>
              </a:p>
            </p:txBody>
          </p:sp>
        </p:grpSp>
        <p:sp>
          <p:nvSpPr>
            <p:cNvPr id="12" name="TextBox 11"/>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544368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8" name="Rectangle 6"/>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51554" name="Rectangle 2"/>
          <p:cNvSpPr>
            <a:spLocks noGrp="1" noChangeArrowheads="1"/>
          </p:cNvSpPr>
          <p:nvPr>
            <p:ph type="title"/>
          </p:nvPr>
        </p:nvSpPr>
        <p:spPr>
          <a:xfrm>
            <a:off x="3214688" y="357188"/>
            <a:ext cx="4786312" cy="1779587"/>
          </a:xfrm>
          <a:effectLst>
            <a:outerShdw blurRad="63500" dist="35921" dir="2700000" algn="ctr" rotWithShape="0">
              <a:schemeClr val="bg2"/>
            </a:outerShdw>
          </a:effectLst>
        </p:spPr>
        <p:txBody>
          <a:bodyPr/>
          <a:lstStyle/>
          <a:p>
            <a:pPr eaLnBrk="1" hangingPunct="1"/>
            <a:r>
              <a:rPr lang="en-US" sz="4400">
                <a:latin typeface="Arial" charset="0"/>
              </a:rPr>
              <a:t>Paskah &amp; Perjamuan Kudus</a:t>
            </a:r>
          </a:p>
        </p:txBody>
      </p:sp>
      <p:pic>
        <p:nvPicPr>
          <p:cNvPr id="270340" name="Picture 3" descr="Lord's Supper"/>
          <p:cNvPicPr>
            <a:picLocks noChangeAspect="1" noChangeArrowheads="1"/>
          </p:cNvPicPr>
          <p:nvPr/>
        </p:nvPicPr>
        <p:blipFill>
          <a:blip r:embed="rId3">
            <a:extLst>
              <a:ext uri="{28A0092B-C50C-407E-A947-70E740481C1C}">
                <a14:useLocalDpi xmlns:a14="http://schemas.microsoft.com/office/drawing/2010/main" val="0"/>
              </a:ext>
            </a:extLst>
          </a:blip>
          <a:srcRect t="61020"/>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4" descr="Lord's Supper"/>
          <p:cNvPicPr>
            <a:picLocks noChangeAspect="1" noChangeArrowheads="1"/>
          </p:cNvPicPr>
          <p:nvPr/>
        </p:nvPicPr>
        <p:blipFill>
          <a:blip r:embed="rId3">
            <a:extLst>
              <a:ext uri="{28A0092B-C50C-407E-A947-70E740481C1C}">
                <a14:useLocalDpi xmlns:a14="http://schemas.microsoft.com/office/drawing/2010/main" val="0"/>
              </a:ext>
            </a:extLst>
          </a:blip>
          <a:srcRect t="12041" r="44000" b="53673"/>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2"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b="1">
                <a:solidFill>
                  <a:srgbClr val="2F1311"/>
                </a:solidFill>
              </a:rPr>
              <a:t>143</a:t>
            </a:r>
          </a:p>
        </p:txBody>
      </p:sp>
    </p:spTree>
    <p:extLst>
      <p:ext uri="{BB962C8B-B14F-4D97-AF65-F5344CB8AC3E}">
        <p14:creationId xmlns:p14="http://schemas.microsoft.com/office/powerpoint/2010/main" val="320763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dissolve">
                                      <p:cBhvr>
                                        <p:cTn id="7"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955401" name="Rectangle 9"/>
          <p:cNvSpPr>
            <a:spLocks noChangeArrowheads="1"/>
          </p:cNvSpPr>
          <p:nvPr/>
        </p:nvSpPr>
        <p:spPr bwMode="auto">
          <a:xfrm>
            <a:off x="6324600" y="3106739"/>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Offended</a:t>
            </a:r>
            <a:endParaRPr lang="en-US" sz="4400">
              <a:solidFill>
                <a:srgbClr val="000000"/>
              </a:solidFill>
              <a:latin typeface="Arial" charset="0"/>
              <a:ea typeface="ＭＳ Ｐゴシック" charset="0"/>
              <a:cs typeface="Arial"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Sin</a:t>
            </a:r>
            <a:endParaRPr lang="en-US" sz="4400">
              <a:solidFill>
                <a:srgbClr val="000000"/>
              </a:solidFill>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18:15-17</a:t>
            </a:r>
            <a:endParaRPr lang="en-US" sz="4400">
              <a:solidFill>
                <a:srgbClr val="000000"/>
              </a:solidFill>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49272991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530191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2" y="4188708"/>
            <a:ext cx="8406095" cy="1754195"/>
          </a:xfrm>
          <a:prstGeom prst="rect">
            <a:avLst/>
          </a:prstGeom>
          <a:noFill/>
        </p:spPr>
        <p:txBody>
          <a:bodyPr lIns="91308" tIns="45655" rIns="91308" bIns="45655">
            <a:spAutoFit/>
          </a:bodyPr>
          <a:lstStyle/>
          <a:p>
            <a:pPr defTabSz="913522"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2" y="1546766"/>
            <a:ext cx="5284787" cy="2185082"/>
          </a:xfrm>
          <a:prstGeom prst="rect">
            <a:avLst/>
          </a:prstGeom>
          <a:noFill/>
        </p:spPr>
        <p:txBody>
          <a:bodyPr lIns="91308" tIns="45655" rIns="91308" bIns="45655">
            <a:spAutoFit/>
          </a:bodyPr>
          <a:lstStyle/>
          <a:p>
            <a:pP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22" eaLnBrk="0" fontAlgn="base" hangingPunct="0">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62" y="3833693"/>
            <a:ext cx="3080569" cy="418786"/>
          </a:xfrm>
          <a:prstGeom prst="rect">
            <a:avLst/>
          </a:prstGeom>
          <a:noFill/>
        </p:spPr>
        <p:txBody>
          <a:bodyPr wrap="none" lIns="64221" tIns="32108" rIns="64221" bIns="32108">
            <a:spAutoFit/>
          </a:bodyPr>
          <a:lstStyle/>
          <a:p>
            <a:pPr defTabSz="321287"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32"/>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ＭＳ Ｐゴシック"/>
                </a:endParaRPr>
              </a:p>
            </p:txBody>
          </p:sp>
        </p:grpSp>
        <p:sp>
          <p:nvSpPr>
            <p:cNvPr id="12" name="TextBox 11"/>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8338" name="Rectangle 2"/>
          <p:cNvSpPr>
            <a:spLocks noGrp="1" noChangeArrowheads="1"/>
          </p:cNvSpPr>
          <p:nvPr>
            <p:ph type="title" idx="4294967295"/>
          </p:nvPr>
        </p:nvSpPr>
        <p:spPr>
          <a:xfrm>
            <a:off x="4932363" y="3212976"/>
            <a:ext cx="4211637" cy="3645024"/>
          </a:xfrm>
          <a:solidFill>
            <a:srgbClr val="000514"/>
          </a:solidFill>
          <a:effectLst>
            <a:outerShdw dist="35921" dir="2700000" algn="ctr" rotWithShape="0">
              <a:srgbClr val="000000">
                <a:alpha val="74997"/>
              </a:srgbClr>
            </a:outerShdw>
          </a:effectLst>
        </p:spPr>
        <p:txBody>
          <a:bodyPr/>
          <a:lstStyle/>
          <a:p>
            <a:pPr eaLnBrk="1" hangingPunct="1">
              <a:defRPr/>
            </a:pPr>
            <a:r>
              <a:rPr lang="en-US" sz="4000" b="1" i="1" dirty="0" err="1" smtClean="0">
                <a:solidFill>
                  <a:schemeClr val="bg1"/>
                </a:solidFill>
              </a:rPr>
              <a:t>Bagaimana</a:t>
            </a:r>
            <a:r>
              <a:rPr lang="en-US" sz="4000" b="1" i="1" dirty="0" smtClean="0">
                <a:solidFill>
                  <a:schemeClr val="bg1"/>
                </a:solidFill>
              </a:rPr>
              <a:t> </a:t>
            </a:r>
            <a:r>
              <a:rPr lang="en-US" sz="4000" b="1" i="1" dirty="0" err="1" smtClean="0">
                <a:solidFill>
                  <a:schemeClr val="bg1"/>
                </a:solidFill>
              </a:rPr>
              <a:t>kita</a:t>
            </a:r>
            <a:r>
              <a:rPr lang="en-US" sz="4000" b="1" i="1" dirty="0" smtClean="0">
                <a:solidFill>
                  <a:schemeClr val="bg1"/>
                </a:solidFill>
              </a:rPr>
              <a:t> </a:t>
            </a:r>
            <a:r>
              <a:rPr lang="en-US" sz="4000" b="1" dirty="0" err="1" smtClean="0">
                <a:solidFill>
                  <a:srgbClr val="FFFF43"/>
                </a:solidFill>
              </a:rPr>
              <a:t>memulihkan</a:t>
            </a:r>
            <a:r>
              <a:rPr lang="en-US" sz="4000" b="1" dirty="0" smtClean="0">
                <a:solidFill>
                  <a:schemeClr val="bg1"/>
                </a:solidFill>
              </a:rPr>
              <a:t> </a:t>
            </a:r>
            <a:r>
              <a:rPr lang="en-US" sz="4000" b="1" dirty="0" err="1" smtClean="0">
                <a:solidFill>
                  <a:schemeClr val="bg1"/>
                </a:solidFill>
              </a:rPr>
              <a:t>pendosa</a:t>
            </a:r>
            <a:r>
              <a:rPr lang="en-US" sz="4000" b="1" dirty="0" smtClean="0">
                <a:solidFill>
                  <a:schemeClr val="bg1"/>
                </a:solidFill>
              </a:rPr>
              <a:t> Kristen </a:t>
            </a:r>
            <a:r>
              <a:rPr lang="en-US" sz="4000" b="1" dirty="0" err="1" smtClean="0">
                <a:solidFill>
                  <a:schemeClr val="bg1"/>
                </a:solidFill>
              </a:rPr>
              <a:t>dengan</a:t>
            </a:r>
            <a:r>
              <a:rPr lang="en-US" sz="4000" b="1" dirty="0" smtClean="0">
                <a:solidFill>
                  <a:schemeClr val="bg1"/>
                </a:solidFill>
              </a:rPr>
              <a:t> </a:t>
            </a:r>
            <a:r>
              <a:rPr lang="en-US" sz="4000" b="1" dirty="0" err="1" smtClean="0">
                <a:solidFill>
                  <a:schemeClr val="bg1"/>
                </a:solidFill>
              </a:rPr>
              <a:t>benar</a:t>
            </a:r>
            <a:r>
              <a:rPr lang="en-US" sz="4000" b="1" dirty="0" smtClean="0">
                <a:solidFill>
                  <a:schemeClr val="bg1"/>
                </a:solidFill>
              </a:rPr>
              <a:t>? </a:t>
            </a:r>
            <a:endParaRPr lang="en-US" sz="3600" dirty="0">
              <a:solidFill>
                <a:schemeClr val="tx1"/>
              </a:solidFill>
              <a:latin typeface="Times New Roman" charset="0"/>
            </a:endParaRPr>
          </a:p>
        </p:txBody>
      </p:sp>
      <p:pic>
        <p:nvPicPr>
          <p:cNvPr id="122882" name="Picture 2" descr="mending_your_broken_hear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357563"/>
            <a:ext cx="4746798" cy="3500437"/>
          </a:xfrm>
          <a:prstGeom prst="rect">
            <a:avLst/>
          </a:prstGeom>
          <a:noFill/>
          <a:ln w="9525">
            <a:noFill/>
            <a:miter lim="800000"/>
            <a:headEnd/>
            <a:tailEnd/>
          </a:ln>
        </p:spPr>
      </p:pic>
      <p:pic>
        <p:nvPicPr>
          <p:cNvPr id="4" name="Picture 3" descr="SunsetCouple2.jpg"/>
          <p:cNvPicPr>
            <a:picLocks noChangeAspect="1"/>
          </p:cNvPicPr>
          <p:nvPr/>
        </p:nvPicPr>
        <p:blipFill>
          <a:blip r:embed="rId5" cstate="print"/>
          <a:srcRect/>
          <a:stretch>
            <a:fillRect/>
          </a:stretch>
        </p:blipFill>
        <p:spPr bwMode="auto">
          <a:xfrm>
            <a:off x="4133850" y="350838"/>
            <a:ext cx="5046663" cy="3357562"/>
          </a:xfrm>
          <a:prstGeom prst="rect">
            <a:avLst/>
          </a:prstGeom>
          <a:noFill/>
          <a:ln w="9525">
            <a:noFill/>
            <a:miter lim="800000"/>
            <a:headEnd/>
            <a:tailEnd/>
          </a:ln>
        </p:spPr>
      </p:pic>
      <p:pic>
        <p:nvPicPr>
          <p:cNvPr id="5" name="Picture 4" descr="fighting couple.jpg"/>
          <p:cNvPicPr>
            <a:picLocks noChangeAspect="1"/>
          </p:cNvPicPr>
          <p:nvPr/>
        </p:nvPicPr>
        <p:blipFill>
          <a:blip r:embed="rId6" cstate="print"/>
          <a:srcRect/>
          <a:stretch>
            <a:fillRect/>
          </a:stretch>
        </p:blipFill>
        <p:spPr bwMode="auto">
          <a:xfrm>
            <a:off x="0" y="549275"/>
            <a:ext cx="4211638" cy="3159125"/>
          </a:xfrm>
          <a:prstGeom prst="rect">
            <a:avLst/>
          </a:prstGeom>
          <a:noFill/>
          <a:ln w="9525">
            <a:noFill/>
            <a:miter lim="800000"/>
            <a:headEnd/>
            <a:tailEnd/>
          </a:ln>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a typeface="MS PGothic" pitchFamily="34" charset="-128"/>
              <a:cs typeface="Arial"/>
            </a:endParaRPr>
          </a:p>
        </p:txBody>
      </p:sp>
      <p:sp>
        <p:nvSpPr>
          <p:cNvPr id="4096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2800" b="1" i="1" smtClean="0">
                <a:solidFill>
                  <a:srgbClr val="FFFFFF"/>
                </a:solidFill>
                <a:cs typeface="Arial" charset="0"/>
              </a:rPr>
              <a:t>Pertanyaan Pertama Kita Hari Ini (untuk ayat 15-17)</a:t>
            </a:r>
            <a:endParaRPr lang="en-US" sz="2800" smtClean="0">
              <a:solidFill>
                <a:srgbClr val="000000"/>
              </a:solidFill>
              <a:latin typeface="Times New Roman" charset="0"/>
              <a:cs typeface="Arial" charset="0"/>
            </a:endParaRPr>
          </a:p>
        </p:txBody>
      </p:sp>
      <p:sp>
        <p:nvSpPr>
          <p:cNvPr id="122888" name="Text Box 15"/>
          <p:cNvSpPr txBox="1">
            <a:spLocks noChangeArrowheads="1"/>
          </p:cNvSpPr>
          <p:nvPr/>
        </p:nvSpPr>
        <p:spPr bwMode="auto">
          <a:xfrm>
            <a:off x="8466138" y="692150"/>
            <a:ext cx="714375" cy="461963"/>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2400" b="1">
                <a:solidFill>
                  <a:srgbClr val="FFFFFF"/>
                </a:solidFill>
                <a:latin typeface="Times New Roman" pitchFamily="18" charset="0"/>
                <a:ea typeface="MS PGothic" pitchFamily="34" charset="-128"/>
                <a:cs typeface="Arial"/>
              </a:rPr>
              <a:t>34d</a:t>
            </a:r>
            <a:endParaRPr lang="en-US" sz="2400">
              <a:solidFill>
                <a:srgbClr val="FFFFFF"/>
              </a:solidFill>
              <a:latin typeface="Times New Roman" pitchFamily="18" charset="0"/>
              <a:ea typeface="MS PGothic" pitchFamily="34" charset="-128"/>
              <a:cs typeface="Arial"/>
            </a:endParaRPr>
          </a:p>
        </p:txBody>
      </p:sp>
    </p:spTree>
    <p:extLst>
      <p:ext uri="{BB962C8B-B14F-4D97-AF65-F5344CB8AC3E}">
        <p14:creationId xmlns:p14="http://schemas.microsoft.com/office/powerpoint/2010/main" val="2773483663"/>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30320827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158170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27</a:t>
            </a:r>
          </a:p>
        </p:txBody>
      </p:sp>
    </p:spTree>
    <p:extLst>
      <p:ext uri="{BB962C8B-B14F-4D97-AF65-F5344CB8AC3E}">
        <p14:creationId xmlns:p14="http://schemas.microsoft.com/office/powerpoint/2010/main" val="234804519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2" y="4934456"/>
            <a:ext cx="8406095" cy="923178"/>
          </a:xfrm>
          <a:prstGeom prst="rect">
            <a:avLst/>
          </a:prstGeom>
          <a:noFill/>
        </p:spPr>
        <p:txBody>
          <a:bodyPr lIns="91289" tIns="45645" rIns="91289" bIns="45645">
            <a:spAutoFit/>
          </a:bodyPr>
          <a:lstStyle/>
          <a:p>
            <a:pPr defTabSz="913342" fontAlgn="base">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2" y="1706966"/>
            <a:ext cx="5284787" cy="2185062"/>
          </a:xfrm>
          <a:prstGeom prst="rect">
            <a:avLst/>
          </a:prstGeom>
          <a:noFill/>
        </p:spPr>
        <p:txBody>
          <a:bodyPr lIns="91289" tIns="45645" rIns="91289" bIns="45645">
            <a:spAutoFit/>
          </a:bodyPr>
          <a:lstStyle/>
          <a:p>
            <a:pPr defTabSz="913342" fontAlgn="base">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42" fontAlgn="base">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42" fontAlgn="base">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42" fontAlgn="base">
              <a:spcBef>
                <a:spcPct val="0"/>
              </a:spcBef>
              <a:spcAft>
                <a:spcPct val="0"/>
              </a:spcAft>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61" y="4579444"/>
            <a:ext cx="3080542" cy="418772"/>
          </a:xfrm>
          <a:prstGeom prst="rect">
            <a:avLst/>
          </a:prstGeom>
          <a:noFill/>
        </p:spPr>
        <p:txBody>
          <a:bodyPr wrap="none" lIns="64208" tIns="32101" rIns="64208" bIns="32101">
            <a:spAutoFit/>
          </a:bodyPr>
          <a:lstStyle/>
          <a:p>
            <a:pPr defTabSz="321223" fontAlgn="base">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6"/>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ndParaRPr>
              </a:p>
            </p:txBody>
          </p:sp>
        </p:grpSp>
        <p:sp>
          <p:nvSpPr>
            <p:cNvPr id="12" name="TextBox 11"/>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9"/>
            <a:ext cx="635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 y="2"/>
            <a:ext cx="428466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90" y="3716339"/>
            <a:ext cx="3979863"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1"/>
            <a:ext cx="4064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8" y="-7937"/>
            <a:ext cx="2473325" cy="227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1"/>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extLst>
      <p:ext uri="{BB962C8B-B14F-4D97-AF65-F5344CB8AC3E}">
        <p14:creationId xmlns:p14="http://schemas.microsoft.com/office/powerpoint/2010/main" val="2662551032"/>
      </p:ext>
    </p:extLst>
  </p:cSld>
  <p:clrMapOvr>
    <a:masterClrMapping/>
  </p:clrMapOvr>
  <p:transition xmlns:p14="http://schemas.microsoft.com/office/powerpoint/2010/main">
    <p:random/>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1650567100"/>
      </p:ext>
    </p:extLst>
  </p:cSld>
  <p:clrMapOvr>
    <a:masterClrMapping/>
  </p:clrMapOvr>
  <p:transition xmlns:p14="http://schemas.microsoft.com/office/powerpoint/2010/main">
    <p:random/>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02527468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940844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5" y="5104149"/>
            <a:ext cx="9027900" cy="800068"/>
          </a:xfrm>
          <a:prstGeom prst="rect">
            <a:avLst/>
          </a:prstGeom>
          <a:noFill/>
        </p:spPr>
        <p:txBody>
          <a:bodyPr lIns="91289" tIns="45645" rIns="91289" bIns="45645">
            <a:spAutoFit/>
          </a:bodyPr>
          <a:lstStyle/>
          <a:p>
            <a:pPr defTabSz="913342" eaLnBrk="0" fontAlgn="base" hangingPunct="0">
              <a:spcBef>
                <a:spcPct val="0"/>
              </a:spcBef>
              <a:spcAft>
                <a:spcPct val="0"/>
              </a:spcAft>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1914" y="1891629"/>
            <a:ext cx="5284995" cy="2000396"/>
          </a:xfrm>
          <a:prstGeom prst="rect">
            <a:avLst/>
          </a:prstGeom>
          <a:noFill/>
        </p:spPr>
        <p:txBody>
          <a:bodyPr lIns="91289" tIns="45645" rIns="91289" bIns="45645">
            <a:spAutoFit/>
          </a:bodyPr>
          <a:lstStyle/>
          <a:p>
            <a:pPr defTabSz="913342" eaLnBrk="0" fontAlgn="base" hangingPunct="0">
              <a:spcBef>
                <a:spcPct val="0"/>
              </a:spcBef>
              <a:spcAft>
                <a:spcPct val="0"/>
              </a:spcAft>
              <a:defRPr/>
            </a:pPr>
            <a:r>
              <a:rPr lang="en-US" sz="3100" b="1" dirty="0">
                <a:solidFill>
                  <a:srgbClr val="000000"/>
                </a:solidFill>
                <a:latin typeface="Arial" pitchFamily="34" charset="0"/>
                <a:ea typeface="MS PGothic" pitchFamily="34" charset="-128"/>
              </a:rPr>
              <a:t>Matthew 27:38-66</a:t>
            </a:r>
          </a:p>
          <a:p>
            <a:pPr defTabSz="913342" eaLnBrk="0" fontAlgn="base" hangingPunct="0">
              <a:spcBef>
                <a:spcPct val="0"/>
              </a:spcBef>
              <a:spcAft>
                <a:spcPct val="0"/>
              </a:spcAft>
              <a:defRPr/>
            </a:pPr>
            <a:r>
              <a:rPr lang="en-US" sz="3100" b="1" dirty="0">
                <a:solidFill>
                  <a:srgbClr val="000000"/>
                </a:solidFill>
                <a:latin typeface="Arial" pitchFamily="34" charset="0"/>
                <a:ea typeface="MS PGothic" pitchFamily="34" charset="-128"/>
              </a:rPr>
              <a:t>Mark 15:25-47</a:t>
            </a:r>
          </a:p>
          <a:p>
            <a:pPr defTabSz="913342" eaLnBrk="0" fontAlgn="base" hangingPunct="0">
              <a:spcBef>
                <a:spcPct val="0"/>
              </a:spcBef>
              <a:spcAft>
                <a:spcPct val="0"/>
              </a:spcAft>
              <a:defRPr/>
            </a:pPr>
            <a:r>
              <a:rPr lang="en-US" sz="3100" b="1" dirty="0">
                <a:solidFill>
                  <a:srgbClr val="000000"/>
                </a:solidFill>
                <a:latin typeface="Arial" pitchFamily="34" charset="0"/>
                <a:ea typeface="MS PGothic" pitchFamily="34" charset="-128"/>
              </a:rPr>
              <a:t>Luke 23:35-56</a:t>
            </a:r>
          </a:p>
          <a:p>
            <a:pPr defTabSz="913342" eaLnBrk="0" fontAlgn="base" hangingPunct="0">
              <a:spcBef>
                <a:spcPct val="0"/>
              </a:spcBef>
              <a:spcAft>
                <a:spcPct val="0"/>
              </a:spcAft>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5" y="4749134"/>
            <a:ext cx="3080542" cy="418772"/>
          </a:xfrm>
          <a:prstGeom prst="rect">
            <a:avLst/>
          </a:prstGeom>
          <a:noFill/>
        </p:spPr>
        <p:txBody>
          <a:bodyPr wrap="none" lIns="64208" tIns="32101" rIns="64208" bIns="32101">
            <a:spAutoFit/>
          </a:bodyPr>
          <a:lstStyle/>
          <a:p>
            <a:pPr defTabSz="321223"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6"/>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ＭＳ Ｐゴシック"/>
                </a:endParaRPr>
              </a:p>
            </p:txBody>
          </p:sp>
        </p:grpSp>
        <p:sp>
          <p:nvSpPr>
            <p:cNvPr id="12" name="TextBox 11"/>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eaLnBrk="0" fontAlgn="base" hangingPunct="0">
              <a:spcBef>
                <a:spcPct val="0"/>
              </a:spcBef>
              <a:spcAft>
                <a:spcPct val="0"/>
              </a:spcAft>
            </a:pPr>
            <a:r>
              <a:rPr lang="en-US" sz="3600" b="1" kern="1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The Value of</a:t>
            </a:r>
          </a:p>
        </p:txBody>
      </p:sp>
      <p:sp>
        <p:nvSpPr>
          <p:cNvPr id="3" name="Rectangle 2"/>
          <p:cNvSpPr/>
          <p:nvPr/>
        </p:nvSpPr>
        <p:spPr>
          <a:xfrm>
            <a:off x="2771800" y="1517587"/>
            <a:ext cx="5184576" cy="6447791"/>
          </a:xfrm>
          <a:prstGeom prst="rect">
            <a:avLst/>
          </a:prstGeom>
          <a:noFill/>
        </p:spPr>
        <p:txBody>
          <a:bodyPr>
            <a:spAutoFit/>
          </a:bodyPr>
          <a:lstStyle/>
          <a:p>
            <a:pPr algn="ctr" eaLnBrk="0" fontAlgn="base" hangingPunct="0">
              <a:spcBef>
                <a:spcPct val="0"/>
              </a:spcBef>
              <a:spcAft>
                <a:spcPct val="0"/>
              </a:spcAft>
              <a:defRPr/>
            </a:pPr>
            <a:r>
              <a:rPr lang="en-US" sz="41299"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charset="0"/>
                <a:ea typeface="ＭＳ Ｐゴシック" charset="0"/>
              </a:rPr>
              <a:t>1</a:t>
            </a:r>
          </a:p>
        </p:txBody>
      </p:sp>
      <p:sp>
        <p:nvSpPr>
          <p:cNvPr id="270339" name="Rectangle 3"/>
          <p:cNvSpPr>
            <a:spLocks noGrp="1" noChangeArrowheads="1"/>
          </p:cNvSpPr>
          <p:nvPr>
            <p:ph type="title" idx="4294967295"/>
          </p:nvPr>
        </p:nvSpPr>
        <p:spPr>
          <a:xfrm>
            <a:off x="685800" y="-26987"/>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270340" name="WordArt 5"/>
          <p:cNvSpPr>
            <a:spLocks noChangeArrowheads="1" noChangeShapeType="1" noTextEdit="1"/>
          </p:cNvSpPr>
          <p:nvPr/>
        </p:nvSpPr>
        <p:spPr bwMode="auto">
          <a:xfrm>
            <a:off x="6192842" y="1125539"/>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One</a:t>
            </a:r>
          </a:p>
        </p:txBody>
      </p:sp>
      <p:sp>
        <p:nvSpPr>
          <p:cNvPr id="2" name="TextBox 1"/>
          <p:cNvSpPr txBox="1"/>
          <p:nvPr/>
        </p:nvSpPr>
        <p:spPr>
          <a:xfrm>
            <a:off x="107951" y="4292601"/>
            <a:ext cx="2160588" cy="1938992"/>
          </a:xfrm>
          <a:prstGeom prst="rect">
            <a:avLst/>
          </a:prstGeom>
          <a:noFill/>
          <a:effectLst>
            <a:outerShdw blurRad="50800" dist="38100" dir="2700000">
              <a:srgbClr val="000000">
                <a:alpha val="43000"/>
              </a:srgbClr>
            </a:outerShdw>
          </a:effectLst>
        </p:spPr>
        <p:txBody>
          <a:bodyPr>
            <a:spAutoFit/>
          </a:bodyPr>
          <a:lstStyle/>
          <a:p>
            <a:pPr algn="ctr" eaLnBrk="0" fontAlgn="base" hangingPunct="0">
              <a:spcBef>
                <a:spcPct val="0"/>
              </a:spcBef>
              <a:spcAft>
                <a:spcPct val="0"/>
              </a:spcAft>
              <a:defRPr/>
            </a:pPr>
            <a:r>
              <a:rPr lang="en-US" sz="4000" b="1" dirty="0">
                <a:solidFill>
                  <a:srgbClr val="FFFFFF"/>
                </a:solidFill>
                <a:latin typeface="Arial" charset="0"/>
                <a:ea typeface="ＭＳ Ｐゴシック" charset="0"/>
              </a:rPr>
              <a:t>1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Child (1-9)</a:t>
            </a:r>
          </a:p>
        </p:txBody>
      </p:sp>
      <p:sp>
        <p:nvSpPr>
          <p:cNvPr id="6" name="TextBox 5"/>
          <p:cNvSpPr txBox="1"/>
          <p:nvPr/>
        </p:nvSpPr>
        <p:spPr>
          <a:xfrm>
            <a:off x="2339975" y="4292602"/>
            <a:ext cx="2160588" cy="1938992"/>
          </a:xfrm>
          <a:prstGeom prst="rect">
            <a:avLst/>
          </a:prstGeom>
          <a:noFill/>
          <a:effectLst>
            <a:outerShdw blurRad="50800" dist="38100" dir="2700000">
              <a:srgbClr val="000000">
                <a:alpha val="43000"/>
              </a:srgbClr>
            </a:outerShdw>
          </a:effectLst>
        </p:spPr>
        <p:txBody>
          <a:bodyPr>
            <a:spAutoFit/>
          </a:bodyPr>
          <a:lstStyle/>
          <a:p>
            <a:pPr algn="ctr" eaLnBrk="0" fontAlgn="base" hangingPunct="0">
              <a:spcBef>
                <a:spcPct val="0"/>
              </a:spcBef>
              <a:spcAft>
                <a:spcPct val="0"/>
              </a:spcAft>
              <a:defRPr/>
            </a:pPr>
            <a:r>
              <a:rPr lang="en-US" sz="4000" b="1" dirty="0">
                <a:solidFill>
                  <a:srgbClr val="FFFFFF"/>
                </a:solidFill>
                <a:latin typeface="Arial" charset="0"/>
                <a:ea typeface="ＭＳ Ｐゴシック" charset="0"/>
              </a:rPr>
              <a:t>1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Sheep</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(10-14)</a:t>
            </a:r>
          </a:p>
        </p:txBody>
      </p:sp>
      <p:sp>
        <p:nvSpPr>
          <p:cNvPr id="7" name="TextBox 6"/>
          <p:cNvSpPr txBox="1"/>
          <p:nvPr/>
        </p:nvSpPr>
        <p:spPr>
          <a:xfrm>
            <a:off x="4572001" y="4292602"/>
            <a:ext cx="2160588" cy="1938992"/>
          </a:xfrm>
          <a:prstGeom prst="rect">
            <a:avLst/>
          </a:prstGeom>
          <a:noFill/>
          <a:effectLst>
            <a:outerShdw blurRad="50800" dist="38100" dir="2700000">
              <a:srgbClr val="000000">
                <a:alpha val="43000"/>
              </a:srgbClr>
            </a:outerShdw>
          </a:effectLst>
        </p:spPr>
        <p:txBody>
          <a:bodyPr>
            <a:spAutoFit/>
          </a:bodyPr>
          <a:lstStyle/>
          <a:p>
            <a:pPr algn="ctr" eaLnBrk="0" fontAlgn="base" hangingPunct="0">
              <a:spcBef>
                <a:spcPct val="0"/>
              </a:spcBef>
              <a:spcAft>
                <a:spcPct val="0"/>
              </a:spcAft>
              <a:defRPr/>
            </a:pPr>
            <a:r>
              <a:rPr lang="en-US" sz="4000" b="1" dirty="0">
                <a:solidFill>
                  <a:srgbClr val="FFFFFF"/>
                </a:solidFill>
                <a:latin typeface="Arial" charset="0"/>
                <a:ea typeface="ＭＳ Ｐゴシック" charset="0"/>
              </a:rPr>
              <a:t>1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Sinner</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(15-20)</a:t>
            </a:r>
          </a:p>
        </p:txBody>
      </p:sp>
      <p:sp>
        <p:nvSpPr>
          <p:cNvPr id="8" name="TextBox 7"/>
          <p:cNvSpPr txBox="1"/>
          <p:nvPr/>
        </p:nvSpPr>
        <p:spPr>
          <a:xfrm>
            <a:off x="6804026" y="4292602"/>
            <a:ext cx="2160588" cy="1938992"/>
          </a:xfrm>
          <a:prstGeom prst="rect">
            <a:avLst/>
          </a:prstGeom>
          <a:noFill/>
          <a:effectLst>
            <a:outerShdw blurRad="50800" dist="38100" dir="2700000">
              <a:srgbClr val="000000">
                <a:alpha val="43000"/>
              </a:srgbClr>
            </a:outerShdw>
          </a:effectLst>
        </p:spPr>
        <p:txBody>
          <a:bodyPr>
            <a:spAutoFit/>
          </a:bodyPr>
          <a:lstStyle/>
          <a:p>
            <a:pPr algn="ctr" eaLnBrk="0" fontAlgn="base" hangingPunct="0">
              <a:spcBef>
                <a:spcPct val="0"/>
              </a:spcBef>
              <a:spcAft>
                <a:spcPct val="0"/>
              </a:spcAft>
              <a:defRPr/>
            </a:pPr>
            <a:r>
              <a:rPr lang="en-US" sz="4000" b="1" dirty="0">
                <a:solidFill>
                  <a:srgbClr val="FFFFFF"/>
                </a:solidFill>
                <a:latin typeface="Arial" charset="0"/>
                <a:ea typeface="ＭＳ Ｐゴシック" charset="0"/>
              </a:rPr>
              <a:t>1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Debtor</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(21-35)</a:t>
            </a:r>
          </a:p>
        </p:txBody>
      </p:sp>
    </p:spTree>
    <p:extLst>
      <p:ext uri="{BB962C8B-B14F-4D97-AF65-F5344CB8AC3E}">
        <p14:creationId xmlns:p14="http://schemas.microsoft.com/office/powerpoint/2010/main" val="379787068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BBE0E3"/>
              </a:solidFill>
              <a:latin typeface="Arial" charset="0"/>
              <a:ea typeface="ＭＳ Ｐゴシック" charset="0"/>
              <a:cs typeface="ＭＳ Ｐゴシック"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err="1" smtClean="0">
                <a:latin typeface="Helvetica" charset="0"/>
                <a:ea typeface="ＭＳ Ｐゴシック" charset="0"/>
                <a:cs typeface="ＭＳ Ｐゴシック" charset="0"/>
              </a:rPr>
              <a:t>Matius</a:t>
            </a:r>
            <a:r>
              <a:rPr kumimoji="0" lang="en-US" sz="3600" dirty="0" smtClean="0">
                <a:latin typeface="Helvetica" charset="0"/>
                <a:ea typeface="ＭＳ Ｐゴシック" charset="0"/>
                <a:cs typeface="ＭＳ Ｐゴシック" charset="0"/>
              </a:rPr>
              <a:t> 18:15-20</a:t>
            </a:r>
            <a:endParaRPr kumimoji="0" lang="en-US" dirty="0">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BBE0E3"/>
              </a:solidFill>
              <a:latin typeface="Arial" charset="0"/>
              <a:ea typeface="ＭＳ Ｐゴシック" charset="0"/>
              <a:cs typeface="ＭＳ Ｐゴシック" charset="0"/>
            </a:endParaRPr>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p>
            <a:pPr fontAlgn="base">
              <a:spcBef>
                <a:spcPct val="0"/>
              </a:spcBef>
              <a:spcAft>
                <a:spcPct val="0"/>
              </a:spcAft>
              <a:defRPr/>
            </a:pPr>
            <a:r>
              <a:rPr kumimoji="1" lang="en-US" sz="2200" b="1" dirty="0" err="1">
                <a:solidFill>
                  <a:srgbClr val="FFFFFF"/>
                </a:solidFill>
                <a:latin typeface="Arial"/>
                <a:ea typeface="ＭＳ Ｐゴシック" charset="0"/>
                <a:cs typeface="Arial"/>
              </a:rPr>
              <a:t>Jika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saudara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bersalah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terhadap</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engkau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pergi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beritahukan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kesalahannya</a:t>
            </a:r>
            <a:r>
              <a:rPr kumimoji="1" lang="en-US" sz="2200" b="1" dirty="0">
                <a:solidFill>
                  <a:srgbClr val="FFFFFF"/>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diantara</a:t>
            </a:r>
            <a:r>
              <a:rPr kumimoji="1" lang="en-US" sz="2200" b="1" dirty="0">
                <a:solidFill>
                  <a:srgbClr val="FFFF43"/>
                </a:solidFill>
                <a:latin typeface="Arial"/>
                <a:ea typeface="ＭＳ Ｐゴシック" charset="0"/>
                <a:cs typeface="Arial"/>
              </a:rPr>
              <a:t> kalian </a:t>
            </a:r>
            <a:r>
              <a:rPr kumimoji="1" lang="en-US" sz="2200" b="1" dirty="0" err="1">
                <a:solidFill>
                  <a:srgbClr val="FFFF43"/>
                </a:solidFill>
                <a:latin typeface="Arial"/>
                <a:ea typeface="ＭＳ Ｐゴシック" charset="0"/>
                <a:cs typeface="Arial"/>
              </a:rPr>
              <a:t>berdua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Jika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mendengar</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nasihatmu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maka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telah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memenangkan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kembali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saudaramu</a:t>
            </a:r>
            <a:r>
              <a:rPr kumimoji="1" lang="en-US" sz="2200" b="1" dirty="0">
                <a:solidFill>
                  <a:srgbClr val="FFFFFF"/>
                </a:solidFill>
                <a:latin typeface="Arial"/>
                <a:ea typeface="ＭＳ Ｐゴシック" charset="0"/>
                <a:cs typeface="Arial"/>
              </a:rPr>
              <a:t>.  </a:t>
            </a:r>
            <a:r>
              <a:rPr kumimoji="1" lang="en-US" sz="2200" b="1" baseline="30000" dirty="0">
                <a:solidFill>
                  <a:srgbClr val="FFFFFF"/>
                </a:solidFill>
                <a:latin typeface="Arial"/>
                <a:ea typeface="ＭＳ Ｐゴシック" charset="0"/>
                <a:cs typeface="Arial"/>
              </a:rPr>
              <a:t>16</a:t>
            </a:r>
            <a:r>
              <a:rPr kumimoji="1" lang="en-US" sz="2200" b="1" dirty="0">
                <a:solidFill>
                  <a:srgbClr val="FFFFFF"/>
                </a:solidFill>
                <a:latin typeface="Arial"/>
                <a:ea typeface="ＭＳ Ｐゴシック" charset="0"/>
                <a:cs typeface="Arial"/>
              </a:rPr>
              <a:t>Tetapi </a:t>
            </a:r>
            <a:r>
              <a:rPr kumimoji="1" lang="en-US" sz="2200" b="1" dirty="0" err="1">
                <a:solidFill>
                  <a:srgbClr val="FFFFFF"/>
                </a:solidFill>
                <a:latin typeface="Arial"/>
                <a:ea typeface="ＭＳ Ｐゴシック" charset="0"/>
                <a:cs typeface="Arial"/>
              </a:rPr>
              <a:t>apabila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tidak</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mau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mendengar</a:t>
            </a:r>
            <a:r>
              <a:rPr kumimoji="1" lang="en-US" sz="2200" b="1" dirty="0">
                <a:solidFill>
                  <a:srgbClr val="FFFFFF"/>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bawalah</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satu</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atau</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dua</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orang</a:t>
            </a:r>
            <a:r>
              <a:rPr kumimoji="1" lang="en-US" sz="2200" b="1" dirty="0">
                <a:solidFill>
                  <a:srgbClr val="FFFF43"/>
                </a:solidFill>
                <a:latin typeface="Arial"/>
                <a:ea typeface="ＭＳ Ｐゴシック" charset="0"/>
                <a:cs typeface="Arial"/>
              </a:rPr>
              <a:t> lain </a:t>
            </a:r>
            <a:r>
              <a:rPr kumimoji="1" lang="en-US" sz="2200" b="1" dirty="0" err="1">
                <a:solidFill>
                  <a:srgbClr val="FFFF43"/>
                </a:solidFill>
                <a:latin typeface="Arial"/>
                <a:ea typeface="ＭＳ Ｐゴシック" charset="0"/>
                <a:cs typeface="Arial"/>
              </a:rPr>
              <a:t>bersamamu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sehingga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setiap</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perkara</a:t>
            </a:r>
            <a:r>
              <a:rPr kumimoji="1" lang="en-US" sz="2200" b="1" dirty="0">
                <a:solidFill>
                  <a:srgbClr val="FFFFFF"/>
                </a:solidFill>
                <a:latin typeface="Arial"/>
                <a:ea typeface="ＭＳ Ｐゴシック" charset="0"/>
                <a:cs typeface="Arial"/>
              </a:rPr>
              <a:t> yang </a:t>
            </a:r>
            <a:r>
              <a:rPr kumimoji="1" lang="en-US" sz="2200" b="1" dirty="0" err="1">
                <a:solidFill>
                  <a:srgbClr val="FFFFFF"/>
                </a:solidFill>
                <a:latin typeface="Arial"/>
                <a:ea typeface="ＭＳ Ｐゴシック" charset="0"/>
                <a:cs typeface="Arial"/>
              </a:rPr>
              <a:t>terjadi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dapat</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disaksikan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oleh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dua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atau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tiga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orang</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saksi</a:t>
            </a:r>
            <a:r>
              <a:rPr kumimoji="1" lang="en-US" sz="2200" b="1" dirty="0">
                <a:solidFill>
                  <a:srgbClr val="FFFFFF"/>
                </a:solidFill>
                <a:latin typeface="Arial"/>
                <a:ea typeface="ＭＳ Ｐゴシック" charset="0"/>
                <a:cs typeface="Arial"/>
              </a:rPr>
              <a:t>.’ </a:t>
            </a:r>
            <a:r>
              <a:rPr kumimoji="1" lang="en-US" sz="2200" b="1" baseline="30000" dirty="0">
                <a:solidFill>
                  <a:srgbClr val="FFFFFF"/>
                </a:solidFill>
                <a:latin typeface="Arial"/>
                <a:ea typeface="ＭＳ Ｐゴシック" charset="0"/>
                <a:cs typeface="Arial"/>
              </a:rPr>
              <a:t>17</a:t>
            </a:r>
            <a:r>
              <a:rPr kumimoji="1" lang="en-US" sz="2200" b="1" dirty="0">
                <a:solidFill>
                  <a:srgbClr val="FFFFFF"/>
                </a:solidFill>
                <a:latin typeface="Arial"/>
                <a:ea typeface="ＭＳ Ｐゴシック" charset="0"/>
                <a:cs typeface="Arial"/>
              </a:rPr>
              <a:t>Jika </a:t>
            </a:r>
            <a:r>
              <a:rPr kumimoji="1" lang="en-US" sz="2200" b="1" dirty="0" err="1">
                <a:solidFill>
                  <a:srgbClr val="FFFFFF"/>
                </a:solidFill>
                <a:latin typeface="Arial"/>
                <a:ea typeface="ＭＳ Ｐゴシック" charset="0"/>
                <a:cs typeface="Arial"/>
              </a:rPr>
              <a:t>dia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menolak</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untuk</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mendengar</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mereka</a:t>
            </a:r>
            <a:r>
              <a:rPr kumimoji="1" lang="en-US" sz="2200" b="1" dirty="0">
                <a:solidFill>
                  <a:srgbClr val="FFFFFF"/>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beritahukan</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hal</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ini</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kepada</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gereja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jika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menolak</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untuk</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mendengar</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bahkan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dari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gereja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perlakukanlah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selayaknya</a:t>
            </a:r>
            <a:r>
              <a:rPr kumimoji="1" lang="en-US" sz="2200" b="1" dirty="0">
                <a:solidFill>
                  <a:srgbClr val="FFFFFF"/>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penyembah</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berhala</a:t>
            </a:r>
            <a:r>
              <a:rPr kumimoji="1" lang="en-US" sz="2200" b="1" dirty="0">
                <a:solidFill>
                  <a:srgbClr val="FFFF43"/>
                </a:solidFill>
                <a:latin typeface="Arial"/>
                <a:ea typeface="ＭＳ Ｐゴシック" charset="0"/>
                <a:cs typeface="Arial"/>
              </a:rPr>
              <a:t> lain </a:t>
            </a:r>
            <a:r>
              <a:rPr kumimoji="1" lang="en-US" sz="2200" b="1" dirty="0" err="1">
                <a:solidFill>
                  <a:srgbClr val="FFFF43"/>
                </a:solidFill>
                <a:latin typeface="Arial"/>
                <a:ea typeface="ＭＳ Ｐゴシック" charset="0"/>
                <a:cs typeface="Arial"/>
              </a:rPr>
              <a:t>atau</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seorang</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pemungut</a:t>
            </a:r>
            <a:r>
              <a:rPr kumimoji="1" lang="en-US" sz="2200" b="1" dirty="0">
                <a:solidFill>
                  <a:srgbClr val="FFFF43"/>
                </a:solidFill>
                <a:latin typeface="Arial"/>
                <a:ea typeface="ＭＳ Ｐゴシック" charset="0"/>
                <a:cs typeface="Arial"/>
              </a:rPr>
              <a:t> </a:t>
            </a:r>
            <a:r>
              <a:rPr kumimoji="1" lang="en-US" sz="2200" b="1" dirty="0" err="1">
                <a:solidFill>
                  <a:srgbClr val="FFFF43"/>
                </a:solidFill>
                <a:latin typeface="Arial"/>
                <a:ea typeface="ＭＳ Ｐゴシック" charset="0"/>
                <a:cs typeface="Arial"/>
              </a:rPr>
              <a:t>cukai</a:t>
            </a:r>
            <a:r>
              <a:rPr kumimoji="1" lang="en-US" sz="2200" b="1" dirty="0">
                <a:solidFill>
                  <a:srgbClr val="FFFFFF"/>
                </a:solidFill>
                <a:latin typeface="Arial"/>
                <a:ea typeface="ＭＳ Ｐゴシック" charset="0"/>
                <a:cs typeface="Arial"/>
              </a:rPr>
              <a:t>.  </a:t>
            </a:r>
            <a:br>
              <a:rPr kumimoji="1" lang="en-US" sz="2200" b="1" dirty="0">
                <a:solidFill>
                  <a:srgbClr val="FFFFFF"/>
                </a:solidFill>
                <a:latin typeface="Arial"/>
                <a:ea typeface="ＭＳ Ｐゴシック" charset="0"/>
                <a:cs typeface="Arial"/>
              </a:rPr>
            </a:br>
            <a:r>
              <a:rPr kumimoji="1" lang="en-US" sz="2200" b="1" baseline="30000" dirty="0">
                <a:solidFill>
                  <a:srgbClr val="FFFFFF"/>
                </a:solidFill>
                <a:latin typeface="Arial"/>
                <a:ea typeface="ＭＳ Ｐゴシック" charset="0"/>
                <a:cs typeface="Arial"/>
              </a:rPr>
              <a:t>18</a:t>
            </a:r>
            <a:r>
              <a:rPr kumimoji="1" lang="en-US" sz="2200" b="1" dirty="0">
                <a:solidFill>
                  <a:srgbClr val="FFFFFF"/>
                </a:solidFill>
                <a:latin typeface="Arial"/>
                <a:ea typeface="ＭＳ Ｐゴシック" charset="0"/>
                <a:cs typeface="Arial"/>
              </a:rPr>
              <a:t>Kuberikan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kebenaran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ini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apapun</a:t>
            </a:r>
            <a:r>
              <a:rPr kumimoji="1" lang="en-US" sz="2200" b="1" dirty="0">
                <a:solidFill>
                  <a:srgbClr val="FFFFFF"/>
                </a:solidFill>
                <a:latin typeface="Arial"/>
                <a:ea typeface="ＭＳ Ｐゴシック" charset="0"/>
                <a:cs typeface="Arial"/>
              </a:rPr>
              <a:t> yang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ikat</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dunia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ini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ikat</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juga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surga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apapun</a:t>
            </a:r>
            <a:r>
              <a:rPr kumimoji="1" lang="en-US" sz="2200" b="1" dirty="0">
                <a:solidFill>
                  <a:srgbClr val="FFFFFF"/>
                </a:solidFill>
                <a:latin typeface="Arial"/>
                <a:ea typeface="ＭＳ Ｐゴシック" charset="0"/>
                <a:cs typeface="Arial"/>
              </a:rPr>
              <a:t> yang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lepaskan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bumi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lepaskan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juga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surga</a:t>
            </a:r>
            <a:r>
              <a:rPr kumimoji="1" lang="en-US" sz="2200" b="1" dirty="0">
                <a:solidFill>
                  <a:srgbClr val="FFFFFF"/>
                </a:solidFill>
                <a:latin typeface="Arial"/>
                <a:ea typeface="ＭＳ Ｐゴシック" charset="0"/>
                <a:cs typeface="Arial"/>
              </a:rPr>
              <a:t>.  </a:t>
            </a:r>
            <a:r>
              <a:rPr kumimoji="1" lang="en-US" sz="2200" b="1" baseline="30000" dirty="0">
                <a:solidFill>
                  <a:srgbClr val="FFFFFF"/>
                </a:solidFill>
                <a:latin typeface="Arial"/>
                <a:ea typeface="ＭＳ Ｐゴシック" charset="0"/>
                <a:cs typeface="Arial"/>
              </a:rPr>
              <a:t>19</a:t>
            </a:r>
            <a:r>
              <a:rPr kumimoji="1" lang="en-US" sz="2200" b="1" dirty="0">
                <a:solidFill>
                  <a:srgbClr val="FFFFFF"/>
                </a:solidFill>
                <a:latin typeface="Arial"/>
                <a:ea typeface="ＭＳ Ｐゴシック" charset="0"/>
                <a:cs typeface="Arial"/>
              </a:rPr>
              <a:t>Sekali </a:t>
            </a:r>
            <a:r>
              <a:rPr kumimoji="1" lang="en-US" sz="2200" b="1" dirty="0" err="1">
                <a:solidFill>
                  <a:srgbClr val="FFFFFF"/>
                </a:solidFill>
                <a:latin typeface="Arial"/>
                <a:ea typeface="ＭＳ Ｐゴシック" charset="0"/>
                <a:cs typeface="Arial"/>
              </a:rPr>
              <a:t>lagi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Aku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katakan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kepadamu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jika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dua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diantara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bumi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menyetujui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apapun</a:t>
            </a:r>
            <a:r>
              <a:rPr kumimoji="1" lang="en-US" sz="2200" b="1" dirty="0">
                <a:solidFill>
                  <a:srgbClr val="FFFFFF"/>
                </a:solidFill>
                <a:latin typeface="Arial"/>
                <a:ea typeface="ＭＳ Ｐゴシック" charset="0"/>
                <a:cs typeface="Arial"/>
              </a:rPr>
              <a:t> yang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minta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hal</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ini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dikabulkan</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oleh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Bapa</a:t>
            </a:r>
            <a:r>
              <a:rPr kumimoji="1" lang="en-US" sz="2200" b="1" dirty="0">
                <a:solidFill>
                  <a:srgbClr val="FFFFFF"/>
                </a:solidFill>
                <a:latin typeface="Arial"/>
                <a:ea typeface="ＭＳ Ｐゴシック" charset="0"/>
                <a:cs typeface="Arial"/>
              </a:rPr>
              <a:t>-Ku </a:t>
            </a:r>
            <a:r>
              <a:rPr kumimoji="1" lang="en-US" sz="2200" b="1" dirty="0" err="1">
                <a:solidFill>
                  <a:srgbClr val="FFFFFF"/>
                </a:solidFill>
                <a:latin typeface="Arial"/>
                <a:ea typeface="ＭＳ Ｐゴシック" charset="0"/>
                <a:cs typeface="Arial"/>
              </a:rPr>
              <a:t>di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surga</a:t>
            </a:r>
            <a:r>
              <a:rPr kumimoji="1" lang="en-US" sz="2200" b="1" dirty="0">
                <a:solidFill>
                  <a:srgbClr val="FFFFFF"/>
                </a:solidFill>
                <a:latin typeface="Arial"/>
                <a:ea typeface="ＭＳ Ｐゴシック" charset="0"/>
                <a:cs typeface="Arial"/>
              </a:rPr>
              <a:t>.  </a:t>
            </a:r>
            <a:r>
              <a:rPr kumimoji="1" lang="en-US" sz="2200" b="1" baseline="30000" dirty="0">
                <a:solidFill>
                  <a:srgbClr val="FFFFFF"/>
                </a:solidFill>
                <a:latin typeface="Arial"/>
                <a:ea typeface="ＭＳ Ｐゴシック" charset="0"/>
                <a:cs typeface="Arial"/>
              </a:rPr>
              <a:t>20</a:t>
            </a:r>
            <a:r>
              <a:rPr kumimoji="1" lang="en-US" sz="2200" b="1" dirty="0">
                <a:solidFill>
                  <a:srgbClr val="FFFFFF"/>
                </a:solidFill>
                <a:latin typeface="Arial"/>
                <a:ea typeface="ＭＳ Ｐゴシック" charset="0"/>
                <a:cs typeface="Arial"/>
              </a:rPr>
              <a:t>Karena </a:t>
            </a:r>
            <a:r>
              <a:rPr kumimoji="1" lang="en-US" sz="2200" b="1" dirty="0" err="1">
                <a:solidFill>
                  <a:srgbClr val="FFFFFF"/>
                </a:solidFill>
                <a:latin typeface="Arial"/>
                <a:ea typeface="ＭＳ Ｐゴシック" charset="0"/>
                <a:cs typeface="Arial"/>
              </a:rPr>
              <a:t>ketika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dua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atau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tiga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orang</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dari</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kamu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berkumpul</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atas</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nama</a:t>
            </a:r>
            <a:r>
              <a:rPr kumimoji="1" lang="en-US" sz="2200" b="1" dirty="0">
                <a:solidFill>
                  <a:srgbClr val="FFFFFF"/>
                </a:solidFill>
                <a:latin typeface="Arial"/>
                <a:ea typeface="ＭＳ Ｐゴシック" charset="0"/>
                <a:cs typeface="Arial"/>
              </a:rPr>
              <a:t>-Ku, </a:t>
            </a:r>
            <a:r>
              <a:rPr kumimoji="1" lang="en-US" sz="2200" b="1" dirty="0" err="1">
                <a:solidFill>
                  <a:srgbClr val="FFFFFF"/>
                </a:solidFill>
                <a:latin typeface="Arial"/>
                <a:ea typeface="ＭＳ Ｐゴシック" charset="0"/>
                <a:cs typeface="Arial"/>
              </a:rPr>
              <a:t>Aku</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ada</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ditengah-tengah</a:t>
            </a:r>
            <a:r>
              <a:rPr kumimoji="1" lang="en-US" sz="2200" b="1" dirty="0">
                <a:solidFill>
                  <a:srgbClr val="FFFFFF"/>
                </a:solidFill>
                <a:latin typeface="Arial"/>
                <a:ea typeface="ＭＳ Ｐゴシック" charset="0"/>
                <a:cs typeface="Arial"/>
              </a:rPr>
              <a:t> </a:t>
            </a:r>
            <a:r>
              <a:rPr kumimoji="1" lang="en-US" sz="2200" b="1" dirty="0" err="1">
                <a:solidFill>
                  <a:srgbClr val="FFFFFF"/>
                </a:solidFill>
                <a:latin typeface="Arial"/>
                <a:ea typeface="ＭＳ Ｐゴシック" charset="0"/>
                <a:cs typeface="Arial"/>
              </a:rPr>
              <a:t>mereka</a:t>
            </a:r>
            <a:r>
              <a:rPr kumimoji="1" lang="en-US" sz="2200" b="1" dirty="0">
                <a:solidFill>
                  <a:srgbClr val="FFFFFF"/>
                </a:solidFill>
                <a:latin typeface="Arial"/>
                <a:ea typeface="ＭＳ Ｐゴシック" charset="0"/>
                <a:cs typeface="Arial"/>
              </a:rPr>
              <a:t>. </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BBE0E3"/>
              </a:solidFill>
              <a:latin typeface="Arial" charset="0"/>
              <a:ea typeface="ＭＳ Ｐゴシック" charset="0"/>
              <a:cs typeface="ＭＳ Ｐゴシック" charset="0"/>
            </a:endParaRPr>
          </a:p>
        </p:txBody>
      </p:sp>
      <p:sp>
        <p:nvSpPr>
          <p:cNvPr id="1068072" name="Rectangle 1064"/>
          <p:cNvSpPr>
            <a:spLocks noChangeArrowheads="1"/>
          </p:cNvSpPr>
          <p:nvPr/>
        </p:nvSpPr>
        <p:spPr bwMode="auto">
          <a:xfrm>
            <a:off x="5940152" y="1371600"/>
            <a:ext cx="3048000" cy="2438400"/>
          </a:xfrm>
          <a:prstGeom prst="rect">
            <a:avLst/>
          </a:prstGeom>
          <a:noFill/>
          <a:ln>
            <a:noFill/>
          </a:ln>
          <a:effectLst/>
          <a:extLst/>
        </p:spPr>
        <p:txBody>
          <a:bodyPr anchor="ctr"/>
          <a:lstStyle/>
          <a:p>
            <a:pPr algn="ctr" fontAlgn="base">
              <a:spcBef>
                <a:spcPct val="0"/>
              </a:spcBef>
              <a:spcAft>
                <a:spcPct val="0"/>
              </a:spcAft>
              <a:defRPr/>
            </a:pPr>
            <a:r>
              <a:rPr lang="en-US" sz="3600" b="1" dirty="0" err="1">
                <a:solidFill>
                  <a:srgbClr val="FFFF00"/>
                </a:solidFill>
                <a:effectLst>
                  <a:glow rad="152400">
                    <a:srgbClr val="000000">
                      <a:alpha val="75000"/>
                    </a:srgbClr>
                  </a:glow>
                </a:effectLst>
                <a:latin typeface="Helvetica" charset="0"/>
                <a:ea typeface="ＭＳ Ｐゴシック" charset="-128"/>
                <a:cs typeface="ＭＳ Ｐゴシック"/>
              </a:rPr>
              <a:t>Bagaimana</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 Memulihkan15-17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BBE0E3"/>
              </a:solidFill>
              <a:latin typeface="Arial" charset="0"/>
              <a:ea typeface="ＭＳ Ｐゴシック" charset="0"/>
              <a:cs typeface="ＭＳ Ｐゴシック" charset="0"/>
            </a:endParaRPr>
          </a:p>
        </p:txBody>
      </p:sp>
      <p:sp>
        <p:nvSpPr>
          <p:cNvPr id="1068078" name="Rectangle 1070"/>
          <p:cNvSpPr>
            <a:spLocks noChangeArrowheads="1"/>
          </p:cNvSpPr>
          <p:nvPr/>
        </p:nvSpPr>
        <p:spPr bwMode="auto">
          <a:xfrm>
            <a:off x="6019800" y="4191000"/>
            <a:ext cx="2872680" cy="2438400"/>
          </a:xfrm>
          <a:prstGeom prst="rect">
            <a:avLst/>
          </a:prstGeom>
          <a:noFill/>
          <a:ln>
            <a:noFill/>
          </a:ln>
          <a:effectLst/>
          <a:extLst/>
        </p:spPr>
        <p:txBody>
          <a:bodyPr anchor="ctr"/>
          <a:lstStyle/>
          <a:p>
            <a:pPr algn="ctr" fontAlgn="base">
              <a:spcBef>
                <a:spcPct val="0"/>
              </a:spcBef>
              <a:spcAft>
                <a:spcPct val="0"/>
              </a:spcAft>
              <a:defRPr/>
            </a:pPr>
            <a:r>
              <a:rPr lang="en-US" sz="3600" b="1" dirty="0" err="1">
                <a:solidFill>
                  <a:srgbClr val="FFFF00"/>
                </a:solidFill>
                <a:effectLst>
                  <a:glow rad="152400">
                    <a:srgbClr val="000000">
                      <a:alpha val="75000"/>
                    </a:srgbClr>
                  </a:glow>
                </a:effectLst>
                <a:latin typeface="Helvetica" charset="0"/>
                <a:ea typeface="ＭＳ Ｐゴシック" charset="-128"/>
                <a:cs typeface="ＭＳ Ｐゴシック"/>
              </a:rPr>
              <a:t>Mengapa</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 </a:t>
            </a:r>
            <a:r>
              <a:rPr lang="en-US" sz="3600" b="1" dirty="0" err="1">
                <a:solidFill>
                  <a:srgbClr val="FFFFFF"/>
                </a:solidFill>
                <a:effectLst>
                  <a:glow rad="152400">
                    <a:srgbClr val="000000">
                      <a:alpha val="75000"/>
                    </a:srgbClr>
                  </a:glow>
                </a:effectLst>
                <a:latin typeface="Helvetica" charset="0"/>
                <a:ea typeface="ＭＳ Ｐゴシック" charset="-128"/>
                <a:cs typeface="ＭＳ Ｐゴシック"/>
              </a:rPr>
              <a:t>Memulihkan</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18-20</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Tree>
    <p:extLst>
      <p:ext uri="{BB962C8B-B14F-4D97-AF65-F5344CB8AC3E}">
        <p14:creationId xmlns:p14="http://schemas.microsoft.com/office/powerpoint/2010/main" val="1725972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43048496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951247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1" y="-26988"/>
            <a:ext cx="9180513" cy="647701"/>
          </a:xfrm>
        </p:spPr>
        <p:txBody>
          <a:bodyPr/>
          <a:lstStyle/>
          <a:p>
            <a:r>
              <a:rPr lang="en-US" sz="3600" b="1" dirty="0" err="1">
                <a:solidFill>
                  <a:srgbClr val="FFFFFF"/>
                </a:solidFill>
                <a:latin typeface="Arial" charset="0"/>
                <a:ea typeface="ＭＳ Ｐゴシック" charset="0"/>
              </a:rPr>
              <a:t>Tabir</a:t>
            </a:r>
            <a:r>
              <a:rPr lang="en-US" sz="3600" b="1" dirty="0">
                <a:solidFill>
                  <a:srgbClr val="FFFFFF"/>
                </a:solidFill>
                <a:latin typeface="Arial" charset="0"/>
                <a:ea typeface="ＭＳ Ｐゴシック" charset="0"/>
              </a:rPr>
              <a:t> Bait </a:t>
            </a:r>
            <a:r>
              <a:rPr lang="en-US" sz="3600" b="1" dirty="0" err="1">
                <a:solidFill>
                  <a:srgbClr val="FFFFFF"/>
                </a:solidFill>
                <a:latin typeface="Arial" charset="0"/>
                <a:ea typeface="ＭＳ Ｐゴシック" charset="0"/>
              </a:rPr>
              <a:t>Suci</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3899078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1" y="-26988"/>
            <a:ext cx="9180513" cy="647701"/>
          </a:xfrm>
        </p:spPr>
        <p:txBody>
          <a:bodyPr/>
          <a:lstStyle/>
          <a:p>
            <a:r>
              <a:rPr lang="en-US" sz="3600" b="1" dirty="0" err="1">
                <a:solidFill>
                  <a:srgbClr val="FFFFFF"/>
                </a:solidFill>
                <a:latin typeface="Arial" charset="0"/>
                <a:ea typeface="ＭＳ Ｐゴシック" charset="0"/>
              </a:rPr>
              <a:t>Tabir</a:t>
            </a:r>
            <a:r>
              <a:rPr lang="en-US" sz="3600" b="1" dirty="0">
                <a:solidFill>
                  <a:srgbClr val="FFFFFF"/>
                </a:solidFill>
                <a:latin typeface="Arial" charset="0"/>
                <a:ea typeface="ＭＳ Ｐゴシック" charset="0"/>
              </a:rPr>
              <a:t> Bait </a:t>
            </a:r>
            <a:r>
              <a:rPr lang="en-US" sz="3600" b="1" dirty="0" err="1">
                <a:solidFill>
                  <a:srgbClr val="FFFFFF"/>
                </a:solidFill>
                <a:latin typeface="Arial" charset="0"/>
                <a:ea typeface="ＭＳ Ｐゴシック" charset="0"/>
              </a:rPr>
              <a:t>Suci</a:t>
            </a:r>
            <a:r>
              <a:rPr lang="en-US" sz="3600" b="1" dirty="0">
                <a:solidFill>
                  <a:srgbClr val="FFFFFF"/>
                </a:solidFill>
                <a:latin typeface="Arial" charset="0"/>
                <a:ea typeface="ＭＳ Ｐゴシック" charset="0"/>
              </a:rPr>
              <a:t> </a:t>
            </a:r>
            <a:r>
              <a:rPr lang="en-US" sz="3600" b="1" dirty="0" err="1">
                <a:solidFill>
                  <a:srgbClr val="FFFFFF"/>
                </a:solidFill>
                <a:latin typeface="Arial" charset="0"/>
                <a:ea typeface="ＭＳ Ｐゴシック" charset="0"/>
              </a:rPr>
              <a:t>terbelah</a:t>
            </a:r>
            <a:r>
              <a:rPr lang="en-US" sz="3600" b="1" dirty="0">
                <a:solidFill>
                  <a:srgbClr val="FFFFFF"/>
                </a:solidFill>
                <a:latin typeface="Arial" charset="0"/>
                <a:ea typeface="ＭＳ Ｐゴシック" charset="0"/>
              </a:rPr>
              <a:t> (27:51)</a:t>
            </a: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5"/>
            <a:ext cx="91440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86719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28</a:t>
            </a:r>
          </a:p>
        </p:txBody>
      </p:sp>
    </p:spTree>
    <p:extLst>
      <p:ext uri="{BB962C8B-B14F-4D97-AF65-F5344CB8AC3E}">
        <p14:creationId xmlns:p14="http://schemas.microsoft.com/office/powerpoint/2010/main" val="168778534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defTabSz="914377" eaLnBrk="0" fontAlgn="base" hangingPunct="0">
              <a:spcBef>
                <a:spcPct val="0"/>
              </a:spcBef>
              <a:spcAft>
                <a:spcPct val="0"/>
              </a:spcAft>
              <a:defRPr/>
            </a:pPr>
            <a:endParaRPr lang="en-US" sz="2400">
              <a:solidFill>
                <a:srgbClr val="000000"/>
              </a:solidFill>
              <a:latin typeface="Arial"/>
              <a:ea typeface="ＭＳ Ｐゴシック" pitchFamily="-112" charset="-128"/>
              <a:cs typeface="ＭＳ Ｐゴシック" pitchFamily="-112" charset="-128"/>
            </a:endParaRPr>
          </a:p>
        </p:txBody>
      </p:sp>
      <p:sp>
        <p:nvSpPr>
          <p:cNvPr id="384004" name="Text Box 3"/>
          <p:cNvSpPr txBox="1">
            <a:spLocks noChangeArrowheads="1"/>
          </p:cNvSpPr>
          <p:nvPr/>
        </p:nvSpPr>
        <p:spPr bwMode="auto">
          <a:xfrm>
            <a:off x="8502651" y="152403"/>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77" fontAlgn="base">
              <a:spcBef>
                <a:spcPct val="0"/>
              </a:spcBef>
              <a:spcAft>
                <a:spcPct val="0"/>
              </a:spcAft>
            </a:pPr>
            <a:r>
              <a:rPr lang="en-US">
                <a:solidFill>
                  <a:srgbClr val="FFFFFF"/>
                </a:solidFill>
                <a:cs typeface="Arial" charset="0"/>
              </a:rPr>
              <a:t>73</a:t>
            </a:r>
          </a:p>
        </p:txBody>
      </p:sp>
      <p:sp>
        <p:nvSpPr>
          <p:cNvPr id="384005" name="Text Box 4"/>
          <p:cNvSpPr txBox="1">
            <a:spLocks noChangeArrowheads="1"/>
          </p:cNvSpPr>
          <p:nvPr/>
        </p:nvSpPr>
        <p:spPr bwMode="auto">
          <a:xfrm>
            <a:off x="0" y="1058864"/>
            <a:ext cx="9144000" cy="15684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IV. (11:1–16:12)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ditolak</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a:t>
            </a:r>
            <a:r>
              <a:rPr lang="en-US" sz="2000" b="1" dirty="0" err="1">
                <a:solidFill>
                  <a:srgbClr val="FFFFFF"/>
                </a:solidFill>
                <a:cs typeface="Times New Roman" charset="0"/>
              </a:rPr>
              <a:t>Mesias</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mengantisipasi</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penyaliban</a:t>
            </a:r>
            <a:r>
              <a:rPr lang="en-US" sz="2000" b="1" dirty="0">
                <a:solidFill>
                  <a:srgbClr val="FFFFFF"/>
                </a:solidFill>
                <a:cs typeface="Times New Roman" charset="0"/>
              </a:rPr>
              <a:t> </a:t>
            </a:r>
            <a:r>
              <a:rPr lang="en-US" sz="2000" b="1" dirty="0" err="1">
                <a:solidFill>
                  <a:srgbClr val="FFFFFF"/>
                </a:solidFill>
                <a:cs typeface="Times New Roman" charset="0"/>
              </a:rPr>
              <a:t>terakhir</a:t>
            </a:r>
            <a:r>
              <a:rPr lang="en-US" sz="2000" b="1" dirty="0">
                <a:solidFill>
                  <a:srgbClr val="FFFFFF"/>
                </a:solidFill>
                <a:cs typeface="Times New Roman" charset="0"/>
              </a:rPr>
              <a:t>, </a:t>
            </a:r>
            <a:r>
              <a:rPr lang="en-US" sz="2000" b="1" dirty="0" err="1">
                <a:solidFill>
                  <a:srgbClr val="FFFFFF"/>
                </a:solidFill>
                <a:cs typeface="Times New Roman" charset="0"/>
              </a:rPr>
              <a:t>maka</a:t>
            </a:r>
            <a:r>
              <a:rPr lang="en-US" sz="2000" b="1" dirty="0">
                <a:solidFill>
                  <a:srgbClr val="FFFFFF"/>
                </a:solidFill>
                <a:cs typeface="Times New Roman" charset="0"/>
              </a:rPr>
              <a:t> </a:t>
            </a:r>
            <a:r>
              <a:rPr lang="en-US" sz="2000" b="1" dirty="0" err="1">
                <a:solidFill>
                  <a:srgbClr val="FFFFFF"/>
                </a:solidFill>
                <a:cs typeface="Times New Roman" charset="0"/>
              </a:rPr>
              <a:t>Dia</a:t>
            </a:r>
            <a:r>
              <a:rPr lang="en-US" sz="2000" b="1" dirty="0">
                <a:solidFill>
                  <a:srgbClr val="FFFFFF"/>
                </a:solidFill>
                <a:cs typeface="Times New Roman" charset="0"/>
              </a:rPr>
              <a:t> </a:t>
            </a:r>
            <a:r>
              <a:rPr lang="en-US" sz="2000" b="1" dirty="0" err="1">
                <a:solidFill>
                  <a:srgbClr val="FFFFFF"/>
                </a:solidFill>
                <a:cs typeface="Times New Roman" charset="0"/>
              </a:rPr>
              <a:t>memperkenalkan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antara</a:t>
            </a:r>
            <a:r>
              <a:rPr lang="en-US" sz="2000" b="1" dirty="0">
                <a:solidFill>
                  <a:srgbClr val="FFFFFF"/>
                </a:solidFill>
                <a:cs typeface="Times New Roman" charset="0"/>
              </a:rPr>
              <a:t> </a:t>
            </a:r>
            <a:r>
              <a:rPr lang="en-US" sz="2000" b="1" dirty="0" err="1">
                <a:solidFill>
                  <a:srgbClr val="FFFFFF"/>
                </a:solidFill>
                <a:cs typeface="Times New Roman" charset="0"/>
              </a:rPr>
              <a:t>kedatangan</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r>
              <a:rPr lang="en-US" sz="2000" b="1" dirty="0" err="1">
                <a:solidFill>
                  <a:srgbClr val="FFFFFF"/>
                </a:solidFill>
                <a:cs typeface="Times New Roman" charset="0"/>
              </a:rPr>
              <a:t>sebelum</a:t>
            </a:r>
            <a:r>
              <a:rPr lang="en-US" sz="2000" b="1" dirty="0">
                <a:solidFill>
                  <a:srgbClr val="FFFFFF"/>
                </a:solidFill>
                <a:cs typeface="Times New Roman" charset="0"/>
              </a:rPr>
              <a:t> </a:t>
            </a:r>
            <a:r>
              <a:rPr lang="en-US" sz="2000" b="1" dirty="0" err="1">
                <a:solidFill>
                  <a:srgbClr val="FFFFFF"/>
                </a:solidFill>
                <a:cs typeface="Times New Roman" charset="0"/>
              </a:rPr>
              <a:t>penerimaan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depanNya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pelayanan</a:t>
            </a:r>
            <a:r>
              <a:rPr lang="en-US" sz="2000" b="1" dirty="0">
                <a:solidFill>
                  <a:srgbClr val="FFFFFF"/>
                </a:solidFill>
                <a:cs typeface="Times New Roman" charset="0"/>
              </a:rPr>
              <a:t> </a:t>
            </a:r>
            <a:r>
              <a:rPr lang="en-US" sz="2000" b="1" dirty="0" err="1">
                <a:solidFill>
                  <a:srgbClr val="FFFFFF"/>
                </a:solidFill>
                <a:cs typeface="Times New Roman" charset="0"/>
              </a:rPr>
              <a:t>ke</a:t>
            </a:r>
            <a:r>
              <a:rPr lang="en-US" sz="2000" b="1" dirty="0">
                <a:solidFill>
                  <a:srgbClr val="FFFFFF"/>
                </a:solidFill>
                <a:cs typeface="Times New Roman" charset="0"/>
              </a:rPr>
              <a:t> </a:t>
            </a:r>
            <a:r>
              <a:rPr lang="en-US" sz="2000" b="1" dirty="0" err="1">
                <a:solidFill>
                  <a:srgbClr val="FFFFFF"/>
                </a:solidFill>
                <a:cs typeface="Times New Roman" charset="0"/>
              </a:rPr>
              <a:t>orang</a:t>
            </a:r>
            <a:r>
              <a:rPr lang="en-US" sz="2000" b="1" dirty="0">
                <a:solidFill>
                  <a:srgbClr val="FFFFFF"/>
                </a:solidFill>
                <a:cs typeface="Times New Roman" charset="0"/>
              </a:rPr>
              <a:t> non </a:t>
            </a:r>
            <a:r>
              <a:rPr lang="en-US" sz="2000" b="1" dirty="0" err="1">
                <a:solidFill>
                  <a:srgbClr val="FFFFFF"/>
                </a:solidFill>
                <a:cs typeface="Times New Roman" charset="0"/>
              </a:rPr>
              <a:t>Yahudi</a:t>
            </a:r>
            <a:r>
              <a:rPr lang="en-US" sz="2000" b="1" dirty="0">
                <a:solidFill>
                  <a:srgbClr val="FFFFFF"/>
                </a:solidFill>
                <a:cs typeface="Times New Roman" charset="0"/>
              </a:rPr>
              <a:t> </a:t>
            </a:r>
            <a:r>
              <a:rPr lang="en-US" sz="2000" b="1" dirty="0" err="1">
                <a:solidFill>
                  <a:srgbClr val="FFFFFF"/>
                </a:solidFill>
                <a:cs typeface="Times New Roman" charset="0"/>
              </a:rPr>
              <a:t>untuk</a:t>
            </a:r>
            <a:r>
              <a:rPr lang="en-US" sz="2000" b="1" dirty="0">
                <a:solidFill>
                  <a:srgbClr val="FFFFFF"/>
                </a:solidFill>
                <a:cs typeface="Times New Roman" charset="0"/>
              </a:rPr>
              <a:t> </a:t>
            </a:r>
            <a:r>
              <a:rPr lang="en-US" sz="2000" b="1" dirty="0" err="1">
                <a:solidFill>
                  <a:srgbClr val="FFFFFF"/>
                </a:solidFill>
                <a:cs typeface="Times New Roman" charset="0"/>
              </a:rPr>
              <a:t>mengajarkan</a:t>
            </a:r>
            <a:r>
              <a:rPr lang="en-US" sz="2000" b="1" dirty="0">
                <a:solidFill>
                  <a:srgbClr val="FFFFFF"/>
                </a:solidFill>
                <a:cs typeface="Times New Roman" charset="0"/>
              </a:rPr>
              <a:t> </a:t>
            </a:r>
            <a:r>
              <a:rPr lang="en-US" sz="2000" b="1" dirty="0" err="1">
                <a:solidFill>
                  <a:srgbClr val="FFFFFF"/>
                </a:solidFill>
                <a:cs typeface="Times New Roman" charset="0"/>
              </a:rPr>
              <a:t>penundaan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a:t>
            </a:r>
            <a:r>
              <a:rPr lang="en-US" b="1" dirty="0">
                <a:solidFill>
                  <a:srgbClr val="FFFFFF"/>
                </a:solidFill>
                <a:cs typeface="Times New Roman" charset="0"/>
              </a:rPr>
              <a:t> </a:t>
            </a:r>
          </a:p>
        </p:txBody>
      </p:sp>
      <p:sp>
        <p:nvSpPr>
          <p:cNvPr id="384006" name="Text Box 5"/>
          <p:cNvSpPr txBox="1">
            <a:spLocks noChangeArrowheads="1"/>
          </p:cNvSpPr>
          <p:nvPr/>
        </p:nvSpPr>
        <p:spPr bwMode="auto">
          <a:xfrm>
            <a:off x="12703" y="2743200"/>
            <a:ext cx="9096375" cy="13716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V. (16:13–20:34)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mempersiapkan</a:t>
            </a:r>
            <a:r>
              <a:rPr lang="en-US" sz="2000" b="1" dirty="0">
                <a:solidFill>
                  <a:srgbClr val="FFFFFF"/>
                </a:solidFill>
                <a:cs typeface="Times New Roman" charset="0"/>
              </a:rPr>
              <a:t> </a:t>
            </a:r>
            <a:r>
              <a:rPr lang="en-US" sz="2000" b="1" dirty="0" err="1">
                <a:solidFill>
                  <a:srgbClr val="FFFFFF"/>
                </a:solidFill>
                <a:cs typeface="Times New Roman" charset="0"/>
              </a:rPr>
              <a:t>murid-muridNya</a:t>
            </a:r>
            <a:r>
              <a:rPr lang="en-US" sz="2000" b="1" dirty="0">
                <a:solidFill>
                  <a:srgbClr val="FFFFFF"/>
                </a:solidFill>
                <a:cs typeface="Times New Roman" charset="0"/>
              </a:rPr>
              <a:t> </a:t>
            </a:r>
            <a:r>
              <a:rPr lang="en-US" sz="2000" b="1" dirty="0" err="1">
                <a:solidFill>
                  <a:srgbClr val="FFFFFF"/>
                </a:solidFill>
                <a:cs typeface="Times New Roman" charset="0"/>
              </a:rPr>
              <a:t>tentang</a:t>
            </a:r>
            <a:r>
              <a:rPr lang="en-US" sz="2000" b="1" dirty="0">
                <a:solidFill>
                  <a:srgbClr val="FFFFFF"/>
                </a:solidFill>
                <a:cs typeface="Times New Roman" charset="0"/>
              </a:rPr>
              <a:t> </a:t>
            </a:r>
            <a:r>
              <a:rPr lang="en-US" sz="2000" b="1" dirty="0" err="1">
                <a:solidFill>
                  <a:srgbClr val="FFFFFF"/>
                </a:solidFill>
                <a:cs typeface="Times New Roman" charset="0"/>
              </a:rPr>
              <a:t>PribadiNya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rencana</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hal</a:t>
            </a:r>
            <a:r>
              <a:rPr lang="en-US" sz="2000" b="1" dirty="0">
                <a:solidFill>
                  <a:srgbClr val="FFFFFF"/>
                </a:solidFill>
                <a:cs typeface="Times New Roman" charset="0"/>
              </a:rPr>
              <a:t> </a:t>
            </a:r>
            <a:r>
              <a:rPr lang="en-US" sz="2000" b="1" dirty="0" err="1">
                <a:solidFill>
                  <a:srgbClr val="FFFFFF"/>
                </a:solidFill>
                <a:cs typeface="Times New Roman" charset="0"/>
              </a:rPr>
              <a:t>predikat</a:t>
            </a:r>
            <a:r>
              <a:rPr lang="en-US" sz="2000" b="1" dirty="0">
                <a:solidFill>
                  <a:srgbClr val="FFFFFF"/>
                </a:solidFill>
                <a:cs typeface="Times New Roman" charset="0"/>
              </a:rPr>
              <a:t> </a:t>
            </a:r>
            <a:r>
              <a:rPr lang="en-US" sz="2000" b="1" dirty="0" err="1">
                <a:solidFill>
                  <a:srgbClr val="FFFFFF"/>
                </a:solidFill>
                <a:cs typeface="Times New Roman" charset="0"/>
              </a:rPr>
              <a:t>otoritas</a:t>
            </a:r>
            <a:r>
              <a:rPr lang="en-US" sz="2000" b="1" dirty="0">
                <a:solidFill>
                  <a:srgbClr val="FFFFFF"/>
                </a:solidFill>
                <a:cs typeface="Times New Roman" charset="0"/>
              </a:rPr>
              <a:t> </a:t>
            </a:r>
            <a:r>
              <a:rPr lang="en-US" sz="2000" b="1" dirty="0" err="1">
                <a:solidFill>
                  <a:srgbClr val="FFFFFF"/>
                </a:solidFill>
                <a:cs typeface="Times New Roman" charset="0"/>
              </a:rPr>
              <a:t>MesiasNya</a:t>
            </a:r>
            <a:r>
              <a:rPr lang="en-US" sz="2000" b="1" dirty="0">
                <a:solidFill>
                  <a:srgbClr val="FFFFFF"/>
                </a:solidFill>
                <a:cs typeface="Times New Roman" charset="0"/>
              </a:rPr>
              <a:t> yang </a:t>
            </a:r>
            <a:r>
              <a:rPr lang="en-US" sz="2000" b="1" dirty="0" err="1">
                <a:solidFill>
                  <a:srgbClr val="FFFFFF"/>
                </a:solidFill>
                <a:cs typeface="Times New Roman" charset="0"/>
              </a:rPr>
              <a:t>mungkin</a:t>
            </a:r>
            <a:r>
              <a:rPr lang="en-US" sz="2000" b="1" dirty="0">
                <a:solidFill>
                  <a:srgbClr val="FFFFFF"/>
                </a:solidFill>
                <a:cs typeface="Times New Roman" charset="0"/>
              </a:rPr>
              <a:t> </a:t>
            </a:r>
            <a:r>
              <a:rPr lang="en-US" sz="2000" b="1" dirty="0" err="1">
                <a:solidFill>
                  <a:srgbClr val="FFFFFF"/>
                </a:solidFill>
                <a:cs typeface="Times New Roman" charset="0"/>
              </a:rPr>
              <a:t>didelegasikan</a:t>
            </a:r>
            <a:r>
              <a:rPr lang="en-US" sz="2000" b="1" dirty="0">
                <a:solidFill>
                  <a:srgbClr val="FFFFFF"/>
                </a:solidFill>
                <a:cs typeface="Times New Roman" charset="0"/>
              </a:rPr>
              <a:t> </a:t>
            </a:r>
            <a:r>
              <a:rPr lang="en-US" sz="2000" b="1" dirty="0" err="1">
                <a:solidFill>
                  <a:srgbClr val="FFFFFF"/>
                </a:solidFill>
                <a:cs typeface="Times New Roman" charset="0"/>
              </a:rPr>
              <a:t>kepada</a:t>
            </a:r>
            <a:r>
              <a:rPr lang="en-US" sz="2000" b="1" dirty="0">
                <a:solidFill>
                  <a:srgbClr val="FFFFFF"/>
                </a:solidFill>
                <a:cs typeface="Times New Roman" charset="0"/>
              </a:rPr>
              <a:t> </a:t>
            </a:r>
            <a:r>
              <a:rPr lang="en-US" sz="2000" b="1" dirty="0" err="1">
                <a:solidFill>
                  <a:srgbClr val="FFFFFF"/>
                </a:solidFill>
                <a:cs typeface="Times New Roman" charset="0"/>
              </a:rPr>
              <a:t>mereka</a:t>
            </a:r>
            <a:r>
              <a:rPr lang="en-US" sz="2000" b="1" dirty="0">
                <a:solidFill>
                  <a:srgbClr val="FFFFFF"/>
                </a:solidFill>
                <a:cs typeface="Times New Roman" charset="0"/>
              </a:rPr>
              <a:t> </a:t>
            </a:r>
          </a:p>
          <a:p>
            <a:pPr algn="ctr" defTabSz="914377" fontAlgn="base">
              <a:spcBef>
                <a:spcPct val="0"/>
              </a:spcBef>
              <a:spcAft>
                <a:spcPct val="0"/>
              </a:spcAft>
            </a:pPr>
            <a:r>
              <a:rPr lang="en-US" sz="2000" b="1" dirty="0" err="1">
                <a:solidFill>
                  <a:srgbClr val="FFFFFF"/>
                </a:solidFill>
                <a:cs typeface="Times New Roman" charset="0"/>
              </a:rPr>
              <a:t>setelah</a:t>
            </a:r>
            <a:r>
              <a:rPr lang="en-US" sz="2000" b="1" dirty="0">
                <a:solidFill>
                  <a:srgbClr val="FFFFFF"/>
                </a:solidFill>
                <a:cs typeface="Times New Roman" charset="0"/>
              </a:rPr>
              <a:t> </a:t>
            </a:r>
            <a:r>
              <a:rPr lang="en-US" sz="2000" b="1" dirty="0" err="1">
                <a:solidFill>
                  <a:srgbClr val="FFFFFF"/>
                </a:solidFill>
                <a:cs typeface="Times New Roman" charset="0"/>
              </a:rPr>
              <a:t>kematianNya</a:t>
            </a:r>
            <a:r>
              <a:rPr lang="en-US" sz="2000" b="1" dirty="0">
                <a:solidFill>
                  <a:srgbClr val="FFFFFF"/>
                </a:solidFill>
                <a:cs typeface="Times New Roman" charset="0"/>
              </a:rPr>
              <a:t>.</a:t>
            </a:r>
            <a:r>
              <a:rPr lang="en-US" b="1" dirty="0">
                <a:solidFill>
                  <a:srgbClr val="FFFFFF"/>
                </a:solidFill>
                <a:cs typeface="Times New Roman" charset="0"/>
              </a:rPr>
              <a:t> </a:t>
            </a:r>
          </a:p>
        </p:txBody>
      </p:sp>
      <p:sp>
        <p:nvSpPr>
          <p:cNvPr id="384007" name="Text Box 6"/>
          <p:cNvSpPr txBox="1">
            <a:spLocks noChangeArrowheads="1"/>
          </p:cNvSpPr>
          <p:nvPr/>
        </p:nvSpPr>
        <p:spPr bwMode="auto">
          <a:xfrm>
            <a:off x="17464" y="4235451"/>
            <a:ext cx="9163051" cy="12001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VI. (</a:t>
            </a:r>
            <a:r>
              <a:rPr lang="en-US" b="1" dirty="0" err="1">
                <a:solidFill>
                  <a:srgbClr val="FFFFFF"/>
                </a:solidFill>
                <a:cs typeface="Times New Roman" charset="0"/>
              </a:rPr>
              <a:t>Chs</a:t>
            </a:r>
            <a:r>
              <a:rPr lang="en-US" b="1" dirty="0">
                <a:solidFill>
                  <a:srgbClr val="FFFFFF"/>
                </a:solidFill>
                <a:cs typeface="Times New Roman" charset="0"/>
              </a:rPr>
              <a:t>. 21–27) </a:t>
            </a:r>
            <a:r>
              <a:rPr lang="en-US" sz="2000" b="1" dirty="0" err="1">
                <a:solidFill>
                  <a:srgbClr val="FFFFFF"/>
                </a:solidFill>
                <a:cs typeface="Times New Roman" charset="0"/>
              </a:rPr>
              <a:t>Penyajian</a:t>
            </a:r>
            <a:r>
              <a:rPr lang="en-US" sz="2000" b="1" dirty="0">
                <a:solidFill>
                  <a:srgbClr val="FFFFFF"/>
                </a:solidFill>
                <a:cs typeface="Times New Roman" charset="0"/>
              </a:rPr>
              <a:t> </a:t>
            </a:r>
            <a:r>
              <a:rPr lang="en-US" sz="2000" b="1" dirty="0" err="1">
                <a:solidFill>
                  <a:srgbClr val="FFFFFF"/>
                </a:solidFill>
                <a:cs typeface="Times New Roman" charset="0"/>
              </a:rPr>
              <a:t>resmi</a:t>
            </a:r>
            <a:r>
              <a:rPr lang="en-US" sz="2000" b="1" dirty="0">
                <a:solidFill>
                  <a:srgbClr val="FFFFFF"/>
                </a:solidFill>
                <a:cs typeface="Times New Roman" charset="0"/>
              </a:rPr>
              <a:t>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Raja Israel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penebusan</a:t>
            </a:r>
            <a:r>
              <a:rPr lang="en-US" sz="2000" b="1" dirty="0">
                <a:solidFill>
                  <a:srgbClr val="FFFFFF"/>
                </a:solidFill>
                <a:cs typeface="Times New Roman" charset="0"/>
              </a:rPr>
              <a:t> </a:t>
            </a:r>
            <a:r>
              <a:rPr lang="en-US" sz="2000" b="1" dirty="0" err="1">
                <a:solidFill>
                  <a:srgbClr val="FFFFFF"/>
                </a:solidFill>
                <a:cs typeface="Times New Roman" charset="0"/>
              </a:rPr>
              <a:t>di</a:t>
            </a:r>
            <a:r>
              <a:rPr lang="en-US" sz="2000" b="1" dirty="0">
                <a:solidFill>
                  <a:srgbClr val="FFFFFF"/>
                </a:solidFill>
                <a:cs typeface="Times New Roman" charset="0"/>
              </a:rPr>
              <a:t> </a:t>
            </a:r>
            <a:r>
              <a:rPr lang="en-US" sz="2000" b="1" dirty="0" err="1">
                <a:solidFill>
                  <a:srgbClr val="FFFFFF"/>
                </a:solidFill>
                <a:cs typeface="Times New Roman" charset="0"/>
              </a:rPr>
              <a:t>atas</a:t>
            </a:r>
            <a:r>
              <a:rPr lang="en-US" sz="2000" b="1" dirty="0">
                <a:solidFill>
                  <a:srgbClr val="FFFFFF"/>
                </a:solidFill>
                <a:cs typeface="Times New Roman" charset="0"/>
              </a:rPr>
              <a:t> </a:t>
            </a:r>
            <a:r>
              <a:rPr lang="en-US" sz="2000" b="1" dirty="0" err="1">
                <a:solidFill>
                  <a:srgbClr val="FFFFFF"/>
                </a:solidFill>
                <a:cs typeface="Times New Roman" charset="0"/>
              </a:rPr>
              <a:t>kayu</a:t>
            </a:r>
            <a:r>
              <a:rPr lang="en-US" sz="2000" b="1" dirty="0">
                <a:solidFill>
                  <a:srgbClr val="FFFFFF"/>
                </a:solidFill>
                <a:cs typeface="Times New Roman" charset="0"/>
              </a:rPr>
              <a:t> </a:t>
            </a:r>
            <a:r>
              <a:rPr lang="en-US" sz="2000" b="1" dirty="0" err="1">
                <a:solidFill>
                  <a:srgbClr val="FFFFFF"/>
                </a:solidFill>
                <a:cs typeface="Times New Roman" charset="0"/>
              </a:rPr>
              <a:t>salib</a:t>
            </a:r>
            <a:r>
              <a:rPr lang="en-US" sz="2000" b="1" dirty="0">
                <a:solidFill>
                  <a:srgbClr val="FFFFFF"/>
                </a:solidFill>
                <a:cs typeface="Times New Roman" charset="0"/>
              </a:rPr>
              <a:t> </a:t>
            </a:r>
            <a:r>
              <a:rPr lang="en-US" sz="2000" b="1" dirty="0" err="1">
                <a:solidFill>
                  <a:srgbClr val="FFFFFF"/>
                </a:solidFill>
                <a:cs typeface="Times New Roman" charset="0"/>
              </a:rPr>
              <a:t>menunjukkan</a:t>
            </a:r>
            <a:r>
              <a:rPr lang="en-US" sz="2000" b="1" dirty="0">
                <a:solidFill>
                  <a:srgbClr val="FFFFFF"/>
                </a:solidFill>
                <a:cs typeface="Times New Roman" charset="0"/>
              </a:rPr>
              <a:t> </a:t>
            </a:r>
            <a:r>
              <a:rPr lang="en-US" sz="2000" b="1" dirty="0" err="1">
                <a:solidFill>
                  <a:srgbClr val="FFFFFF"/>
                </a:solidFill>
                <a:cs typeface="Times New Roman" charset="0"/>
              </a:rPr>
              <a:t>alasan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r>
              <a:rPr lang="en-US" sz="2000" b="1" dirty="0" err="1">
                <a:solidFill>
                  <a:srgbClr val="FFFFFF"/>
                </a:solidFill>
                <a:cs typeface="Times New Roman" charset="0"/>
              </a:rPr>
              <a:t>ditunda</a:t>
            </a:r>
            <a:r>
              <a:rPr lang="en-US" sz="2000" b="1" dirty="0">
                <a:solidFill>
                  <a:srgbClr val="FFFFFF"/>
                </a:solidFill>
                <a:cs typeface="Times New Roman" charset="0"/>
              </a:rPr>
              <a:t> </a:t>
            </a:r>
            <a:r>
              <a:rPr lang="en-US" sz="2000" b="1" dirty="0" err="1">
                <a:solidFill>
                  <a:srgbClr val="FFFFFF"/>
                </a:solidFill>
                <a:cs typeface="Times New Roman" charset="0"/>
              </a:rPr>
              <a:t>sampai</a:t>
            </a:r>
            <a:r>
              <a:rPr lang="en-US" sz="2000" b="1" dirty="0">
                <a:solidFill>
                  <a:srgbClr val="FFFFFF"/>
                </a:solidFill>
                <a:cs typeface="Times New Roman" charset="0"/>
              </a:rPr>
              <a:t> </a:t>
            </a:r>
            <a:r>
              <a:rPr lang="en-US" sz="2000" b="1" dirty="0" err="1">
                <a:solidFill>
                  <a:srgbClr val="FFFFFF"/>
                </a:solidFill>
                <a:cs typeface="Times New Roman" charset="0"/>
              </a:rPr>
              <a:t>kedatanganNya</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a:t>
            </a:r>
            <a:r>
              <a:rPr lang="en-US" b="1" dirty="0">
                <a:solidFill>
                  <a:srgbClr val="FFFFFF"/>
                </a:solidFill>
                <a:cs typeface="Times New Roman" charset="0"/>
              </a:rPr>
              <a:t> </a:t>
            </a:r>
          </a:p>
        </p:txBody>
      </p:sp>
      <p:sp>
        <p:nvSpPr>
          <p:cNvPr id="140295" name="Text Box 7"/>
          <p:cNvSpPr txBox="1">
            <a:spLocks noChangeArrowheads="1"/>
          </p:cNvSpPr>
          <p:nvPr/>
        </p:nvSpPr>
        <p:spPr bwMode="auto">
          <a:xfrm>
            <a:off x="-63499" y="5638802"/>
            <a:ext cx="9207500" cy="12001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fontAlgn="base">
              <a:spcBef>
                <a:spcPct val="0"/>
              </a:spcBef>
              <a:spcAft>
                <a:spcPct val="0"/>
              </a:spcAft>
            </a:pPr>
            <a:r>
              <a:rPr lang="en-US" b="1" dirty="0">
                <a:solidFill>
                  <a:srgbClr val="FFFFFF"/>
                </a:solidFill>
                <a:cs typeface="Times New Roman" charset="0"/>
              </a:rPr>
              <a:t>VII. (Ch. 28) </a:t>
            </a:r>
            <a:r>
              <a:rPr lang="en-GB" b="1" dirty="0" err="1">
                <a:solidFill>
                  <a:srgbClr val="FFFFFF"/>
                </a:solidFill>
                <a:cs typeface="Times New Roman" pitchFamily="18" charset="0"/>
              </a:rPr>
              <a:t>Kemenangan</a:t>
            </a:r>
            <a:r>
              <a:rPr lang="en-GB" b="1" dirty="0">
                <a:solidFill>
                  <a:srgbClr val="FFFFFF"/>
                </a:solidFill>
                <a:cs typeface="Times New Roman" pitchFamily="18" charset="0"/>
              </a:rPr>
              <a:t> </a:t>
            </a:r>
            <a:r>
              <a:rPr lang="en-GB" b="1" dirty="0" err="1">
                <a:solidFill>
                  <a:srgbClr val="FFFFFF"/>
                </a:solidFill>
                <a:cs typeface="Times New Roman" pitchFamily="18" charset="0"/>
              </a:rPr>
              <a:t>Kristus</a:t>
            </a:r>
            <a:r>
              <a:rPr lang="en-GB" b="1" dirty="0">
                <a:solidFill>
                  <a:srgbClr val="FFFFFF"/>
                </a:solidFill>
                <a:cs typeface="Times New Roman" pitchFamily="18" charset="0"/>
              </a:rPr>
              <a:t> </a:t>
            </a:r>
            <a:r>
              <a:rPr lang="en-GB" b="1" dirty="0" err="1">
                <a:solidFill>
                  <a:srgbClr val="FFFFFF"/>
                </a:solidFill>
                <a:cs typeface="Times New Roman" pitchFamily="18" charset="0"/>
              </a:rPr>
              <a:t>atas</a:t>
            </a:r>
            <a:r>
              <a:rPr lang="en-GB" b="1" dirty="0">
                <a:solidFill>
                  <a:srgbClr val="FFFFFF"/>
                </a:solidFill>
                <a:cs typeface="Times New Roman" pitchFamily="18" charset="0"/>
              </a:rPr>
              <a:t> </a:t>
            </a:r>
            <a:r>
              <a:rPr lang="en-GB" b="1" dirty="0" err="1">
                <a:solidFill>
                  <a:srgbClr val="FFFFFF"/>
                </a:solidFill>
                <a:cs typeface="Times New Roman" pitchFamily="18" charset="0"/>
              </a:rPr>
              <a:t>kematian</a:t>
            </a:r>
            <a:r>
              <a:rPr lang="en-GB" b="1" dirty="0">
                <a:solidFill>
                  <a:srgbClr val="FFFFFF"/>
                </a:solidFill>
                <a:cs typeface="Times New Roman" pitchFamily="18" charset="0"/>
              </a:rPr>
              <a:t> </a:t>
            </a:r>
            <a:r>
              <a:rPr lang="en-GB" b="1" dirty="0" err="1">
                <a:solidFill>
                  <a:srgbClr val="FFFFFF"/>
                </a:solidFill>
                <a:cs typeface="Times New Roman" pitchFamily="18" charset="0"/>
              </a:rPr>
              <a:t>menegaskan</a:t>
            </a:r>
            <a:r>
              <a:rPr lang="en-GB" b="1" dirty="0">
                <a:solidFill>
                  <a:srgbClr val="FFFFFF"/>
                </a:solidFill>
                <a:cs typeface="Times New Roman" pitchFamily="18" charset="0"/>
              </a:rPr>
              <a:t> </a:t>
            </a:r>
            <a:r>
              <a:rPr lang="en-GB" b="1" dirty="0" err="1">
                <a:solidFill>
                  <a:srgbClr val="FFFFFF"/>
                </a:solidFill>
                <a:cs typeface="Times New Roman" pitchFamily="18" charset="0"/>
              </a:rPr>
              <a:t>diriNya</a:t>
            </a:r>
            <a:r>
              <a:rPr lang="en-GB" b="1" dirty="0">
                <a:solidFill>
                  <a:srgbClr val="FFFFFF"/>
                </a:solidFill>
                <a:cs typeface="Times New Roman" pitchFamily="18" charset="0"/>
              </a:rPr>
              <a:t> </a:t>
            </a:r>
            <a:r>
              <a:rPr lang="en-GB" b="1" dirty="0" err="1">
                <a:solidFill>
                  <a:srgbClr val="FFFFFF"/>
                </a:solidFill>
                <a:cs typeface="Times New Roman" pitchFamily="18" charset="0"/>
              </a:rPr>
              <a:t>sebagai</a:t>
            </a:r>
            <a:r>
              <a:rPr lang="en-GB" b="1" dirty="0">
                <a:solidFill>
                  <a:srgbClr val="FFFFFF"/>
                </a:solidFill>
                <a:cs typeface="Times New Roman" pitchFamily="18" charset="0"/>
              </a:rPr>
              <a:t> </a:t>
            </a:r>
            <a:r>
              <a:rPr lang="en-GB" b="1" dirty="0" err="1">
                <a:solidFill>
                  <a:srgbClr val="FFFFFF"/>
                </a:solidFill>
                <a:cs typeface="Times New Roman" pitchFamily="18" charset="0"/>
              </a:rPr>
              <a:t>Mesias</a:t>
            </a:r>
            <a:r>
              <a:rPr lang="en-GB" b="1" dirty="0">
                <a:solidFill>
                  <a:srgbClr val="FFFFFF"/>
                </a:solidFill>
                <a:cs typeface="Times New Roman" pitchFamily="18" charset="0"/>
              </a:rPr>
              <a:t> yang </a:t>
            </a:r>
            <a:r>
              <a:rPr lang="en-GB" b="1" dirty="0" err="1">
                <a:solidFill>
                  <a:srgbClr val="FFFFFF"/>
                </a:solidFill>
                <a:cs typeface="Times New Roman" pitchFamily="18" charset="0"/>
              </a:rPr>
              <a:t>harus</a:t>
            </a:r>
            <a:r>
              <a:rPr lang="en-GB" b="1" dirty="0">
                <a:solidFill>
                  <a:srgbClr val="FFFFFF"/>
                </a:solidFill>
                <a:cs typeface="Times New Roman" pitchFamily="18" charset="0"/>
              </a:rPr>
              <a:t> </a:t>
            </a:r>
            <a:r>
              <a:rPr lang="en-GB" b="1" dirty="0" err="1">
                <a:solidFill>
                  <a:srgbClr val="FFFFFF"/>
                </a:solidFill>
                <a:cs typeface="Times New Roman" pitchFamily="18" charset="0"/>
              </a:rPr>
              <a:t>dipercaya</a:t>
            </a:r>
            <a:r>
              <a:rPr lang="en-GB" b="1" dirty="0">
                <a:solidFill>
                  <a:srgbClr val="FFFFFF"/>
                </a:solidFill>
                <a:cs typeface="Times New Roman" pitchFamily="18" charset="0"/>
              </a:rPr>
              <a:t> </a:t>
            </a:r>
            <a:r>
              <a:rPr lang="en-GB" b="1" dirty="0" err="1">
                <a:solidFill>
                  <a:srgbClr val="FFFFFF"/>
                </a:solidFill>
                <a:cs typeface="Times New Roman" pitchFamily="18" charset="0"/>
              </a:rPr>
              <a:t>oleh</a:t>
            </a:r>
            <a:r>
              <a:rPr lang="en-GB" b="1" dirty="0">
                <a:solidFill>
                  <a:srgbClr val="FFFFFF"/>
                </a:solidFill>
                <a:cs typeface="Times New Roman" pitchFamily="18" charset="0"/>
              </a:rPr>
              <a:t> </a:t>
            </a:r>
            <a:r>
              <a:rPr lang="en-GB" b="1" dirty="0" err="1">
                <a:solidFill>
                  <a:srgbClr val="FFFFFF"/>
                </a:solidFill>
                <a:cs typeface="Times New Roman" pitchFamily="18" charset="0"/>
              </a:rPr>
              <a:t>seluruh</a:t>
            </a:r>
            <a:r>
              <a:rPr lang="en-GB" b="1" dirty="0">
                <a:solidFill>
                  <a:srgbClr val="FFFFFF"/>
                </a:solidFill>
                <a:cs typeface="Times New Roman" pitchFamily="18" charset="0"/>
              </a:rPr>
              <a:t> </a:t>
            </a:r>
            <a:r>
              <a:rPr lang="en-GB" b="1" dirty="0" err="1">
                <a:solidFill>
                  <a:srgbClr val="FFFFFF"/>
                </a:solidFill>
                <a:cs typeface="Times New Roman" pitchFamily="18" charset="0"/>
              </a:rPr>
              <a:t>dunia</a:t>
            </a:r>
            <a:r>
              <a:rPr lang="en-GB" b="1" dirty="0">
                <a:solidFill>
                  <a:srgbClr val="FFFFFF"/>
                </a:solidFill>
                <a:cs typeface="Times New Roman" pitchFamily="18" charset="0"/>
              </a:rPr>
              <a:t>.</a:t>
            </a:r>
            <a:r>
              <a:rPr lang="en-US" b="1" dirty="0">
                <a:solidFill>
                  <a:srgbClr val="FFFFFF"/>
                </a:solidFill>
                <a:cs typeface="Times New Roman" charset="0"/>
              </a:rPr>
              <a:t> </a:t>
            </a:r>
          </a:p>
        </p:txBody>
      </p:sp>
      <p:sp>
        <p:nvSpPr>
          <p:cNvPr id="266247" name="Rectangle 8"/>
          <p:cNvSpPr>
            <a:spLocks noGrp="1" noChangeArrowheads="1"/>
          </p:cNvSpPr>
          <p:nvPr>
            <p:ph type="title" idx="4294967295"/>
          </p:nvPr>
        </p:nvSpPr>
        <p:spPr>
          <a:xfrm>
            <a:off x="2971803" y="287338"/>
            <a:ext cx="3200399" cy="461963"/>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err="1">
                <a:solidFill>
                  <a:schemeClr val="bg1"/>
                </a:solidFill>
                <a:ea typeface="Times New Roman" charset="0"/>
                <a:cs typeface="Arial"/>
              </a:rPr>
              <a:t>Garis</a:t>
            </a:r>
            <a:r>
              <a:rPr lang="en-US" sz="2400" b="1" kern="1200" dirty="0">
                <a:solidFill>
                  <a:schemeClr val="bg1"/>
                </a:solidFill>
                <a:ea typeface="Times New Roman" charset="0"/>
                <a:cs typeface="Arial"/>
              </a:rPr>
              <a:t> </a:t>
            </a:r>
            <a:r>
              <a:rPr lang="en-US" sz="2400" b="1" kern="1200" dirty="0" err="1">
                <a:solidFill>
                  <a:schemeClr val="bg1"/>
                </a:solidFill>
                <a:ea typeface="Times New Roman" charset="0"/>
                <a:cs typeface="Arial"/>
              </a:rPr>
              <a:t>Besar</a:t>
            </a:r>
            <a:r>
              <a:rPr lang="en-US" sz="2400" b="1" kern="1200" dirty="0">
                <a:solidFill>
                  <a:schemeClr val="bg1"/>
                </a:solidFill>
                <a:ea typeface="Times New Roman" charset="0"/>
                <a:cs typeface="Arial"/>
              </a:rPr>
              <a:t> </a:t>
            </a:r>
            <a:r>
              <a:rPr lang="en-US" sz="2400" b="1" kern="1200" dirty="0" err="1">
                <a:solidFill>
                  <a:schemeClr val="bg1"/>
                </a:solidFill>
                <a:ea typeface="Times New Roman" charset="0"/>
                <a:cs typeface="Arial"/>
              </a:rPr>
              <a:t>Selesai</a:t>
            </a:r>
            <a:endParaRPr lang="en-US" sz="2400" b="1" kern="1200" dirty="0">
              <a:solidFill>
                <a:schemeClr val="bg1"/>
              </a:solidFill>
              <a:ea typeface="Times New Roman" charset="0"/>
              <a:cs typeface="Arial"/>
            </a:endParaRPr>
          </a:p>
        </p:txBody>
      </p:sp>
    </p:spTree>
    <p:extLst>
      <p:ext uri="{BB962C8B-B14F-4D97-AF65-F5344CB8AC3E}">
        <p14:creationId xmlns:p14="http://schemas.microsoft.com/office/powerpoint/2010/main" val="3648451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anim calcmode="lin" valueType="num">
                                      <p:cBhvr>
                                        <p:cTn id="7" dur="500" fill="hold"/>
                                        <p:tgtEl>
                                          <p:spTgt spid="140295"/>
                                        </p:tgtEl>
                                        <p:attrNameLst>
                                          <p:attrName>ppt_w</p:attrName>
                                        </p:attrNameLst>
                                      </p:cBhvr>
                                      <p:tavLst>
                                        <p:tav tm="0">
                                          <p:val>
                                            <p:fltVal val="0"/>
                                          </p:val>
                                        </p:tav>
                                        <p:tav tm="100000">
                                          <p:val>
                                            <p:strVal val="#ppt_w"/>
                                          </p:val>
                                        </p:tav>
                                      </p:tavLst>
                                    </p:anim>
                                    <p:anim calcmode="lin" valueType="num">
                                      <p:cBhvr>
                                        <p:cTn id="8" dur="500" fill="hold"/>
                                        <p:tgtEl>
                                          <p:spTgt spid="140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46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146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3"/>
          <p:cNvSpPr txBox="1">
            <a:spLocks noChangeArrowheads="1"/>
          </p:cNvSpPr>
          <p:nvPr/>
        </p:nvSpPr>
        <p:spPr bwMode="auto">
          <a:xfrm>
            <a:off x="4499992" y="764704"/>
            <a:ext cx="45005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buFont typeface="Arial" charset="0"/>
              <a:buNone/>
            </a:pPr>
            <a:r>
              <a:rPr lang="en-US" sz="4800" b="1" dirty="0">
                <a:solidFill>
                  <a:srgbClr val="000000"/>
                </a:solidFill>
              </a:rPr>
              <a:t>I. </a:t>
            </a:r>
            <a:r>
              <a:rPr lang="en-US" sz="4800" b="1" dirty="0" err="1" smtClean="0">
                <a:solidFill>
                  <a:srgbClr val="000000"/>
                </a:solidFill>
              </a:rPr>
              <a:t>Simpan</a:t>
            </a:r>
            <a:r>
              <a:rPr lang="en-US" sz="4800" b="1" dirty="0" smtClean="0">
                <a:solidFill>
                  <a:srgbClr val="000000"/>
                </a:solidFill>
              </a:rPr>
              <a:t> </a:t>
            </a:r>
            <a:r>
              <a:rPr lang="en-US" sz="4800" b="1" dirty="0" err="1" smtClean="0">
                <a:solidFill>
                  <a:srgbClr val="000000"/>
                </a:solidFill>
              </a:rPr>
              <a:t>permasalahanse</a:t>
            </a:r>
            <a:r>
              <a:rPr lang="en-US" altLang="ja-JP" sz="4800" b="1" u="sng" dirty="0" err="1" smtClean="0">
                <a:solidFill>
                  <a:srgbClr val="146225"/>
                </a:solidFill>
              </a:rPr>
              <a:t>privat</a:t>
            </a:r>
            <a:r>
              <a:rPr lang="en-US" altLang="ja-JP" sz="4800" b="1" dirty="0" smtClean="0">
                <a:solidFill>
                  <a:srgbClr val="000000"/>
                </a:solidFill>
              </a:rPr>
              <a:t> </a:t>
            </a:r>
            <a:r>
              <a:rPr lang="en-US" altLang="ja-JP" sz="4800" b="1" dirty="0" err="1" smtClean="0">
                <a:solidFill>
                  <a:srgbClr val="000000"/>
                </a:solidFill>
              </a:rPr>
              <a:t>mungkin</a:t>
            </a:r>
            <a:r>
              <a:rPr lang="en-US" altLang="ja-JP" sz="4800" b="1" dirty="0" smtClean="0">
                <a:solidFill>
                  <a:srgbClr val="000000"/>
                </a:solidFill>
              </a:rPr>
              <a:t> (15-17</a:t>
            </a:r>
            <a:r>
              <a:rPr lang="en-US" altLang="ja-JP" sz="4800" b="1" dirty="0">
                <a:solidFill>
                  <a:srgbClr val="000000"/>
                </a:solidFill>
              </a:rPr>
              <a:t>).</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
        <p:nvSpPr>
          <p:cNvPr id="7" name="Text Box 2"/>
          <p:cNvSpPr txBox="1">
            <a:spLocks noChangeArrowheads="1"/>
          </p:cNvSpPr>
          <p:nvPr/>
        </p:nvSpPr>
        <p:spPr bwMode="auto">
          <a:xfrm>
            <a:off x="8418512" y="-27384"/>
            <a:ext cx="762000" cy="457200"/>
          </a:xfrm>
          <a:prstGeom prst="rect">
            <a:avLst/>
          </a:prstGeom>
          <a:solidFill>
            <a:srgbClr val="0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kern="0" dirty="0" smtClean="0">
                <a:solidFill>
                  <a:srgbClr val="FFFFFF"/>
                </a:solidFill>
                <a:cs typeface="Arial" charset="0"/>
              </a:rPr>
              <a:t>34d</a:t>
            </a:r>
            <a:endParaRPr lang="en-US" b="1" kern="0" dirty="0">
              <a:solidFill>
                <a:srgbClr val="FFFFFF"/>
              </a:solidFill>
              <a:cs typeface="Arial" charset="0"/>
            </a:endParaRPr>
          </a:p>
        </p:txBody>
      </p:sp>
    </p:spTree>
    <p:extLst>
      <p:ext uri="{BB962C8B-B14F-4D97-AF65-F5344CB8AC3E}">
        <p14:creationId xmlns:p14="http://schemas.microsoft.com/office/powerpoint/2010/main" val="3791428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512"/>
            <a:ext cx="9145116" cy="6859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1" y="4731273"/>
            <a:ext cx="6583100" cy="923192"/>
          </a:xfrm>
          <a:prstGeom prst="rect">
            <a:avLst/>
          </a:prstGeom>
          <a:noFill/>
        </p:spPr>
        <p:txBody>
          <a:bodyPr lIns="91303" tIns="45652" rIns="91303" bIns="45652">
            <a:spAutoFit/>
          </a:bodyPr>
          <a:lstStyle/>
          <a:p>
            <a:pPr defTabSz="913477"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7692" y="137318"/>
            <a:ext cx="5284787" cy="2431298"/>
          </a:xfrm>
          <a:prstGeom prst="rect">
            <a:avLst/>
          </a:prstGeom>
          <a:noFill/>
        </p:spPr>
        <p:txBody>
          <a:bodyPr lIns="91303" tIns="45652" rIns="91303" bIns="45652">
            <a:spAutoFit/>
          </a:bodyPr>
          <a:lstStyle/>
          <a:p>
            <a:pPr defTabSz="913477"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477"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477"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477"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91" y="4377378"/>
            <a:ext cx="3080565" cy="418784"/>
          </a:xfrm>
          <a:prstGeom prst="rect">
            <a:avLst/>
          </a:prstGeom>
          <a:noFill/>
        </p:spPr>
        <p:txBody>
          <a:bodyPr wrap="none" lIns="64219" tIns="32107" rIns="64219" bIns="32107">
            <a:spAutoFit/>
          </a:bodyPr>
          <a:lstStyle/>
          <a:p>
            <a:pPr defTabSz="321271"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6"/>
            <a:ext cx="3456896" cy="1394677"/>
            <a:chOff x="5508104" y="620689"/>
            <a:chExt cx="3456896" cy="1394677"/>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ndParaRPr>
              </a:p>
            </p:txBody>
          </p:sp>
        </p:grpSp>
        <p:sp>
          <p:nvSpPr>
            <p:cNvPr id="13" name="TextBox 12"/>
            <p:cNvSpPr txBox="1"/>
            <p:nvPr/>
          </p:nvSpPr>
          <p:spPr>
            <a:xfrm>
              <a:off x="6804248" y="648153"/>
              <a:ext cx="2160752" cy="1341906"/>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4400" spc="-251" dirty="0">
                  <a:solidFill>
                    <a:srgbClr val="002060"/>
                  </a:solidFill>
                  <a:latin typeface="Avenir Black"/>
                  <a:ea typeface="ＭＳ Ｐゴシック" charset="0"/>
                  <a:cs typeface="Avenir Black"/>
                </a:rPr>
                <a:t>Free</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4000" spc="-251" dirty="0">
                  <a:solidFill>
                    <a:srgbClr val="36BAD5"/>
                  </a:solidFill>
                  <a:latin typeface="Avenir Black"/>
                  <a:ea typeface="ＭＳ Ｐゴシック" charset="0"/>
                  <a:cs typeface="Avenir Black"/>
                </a:rPr>
                <a:t>Bible </a:t>
              </a:r>
              <a:r>
                <a:rPr lang="en-US" altLang="zh-CN" sz="4000" spc="-251" dirty="0">
                  <a:solidFill>
                    <a:srgbClr val="002060"/>
                  </a:solidFill>
                  <a:latin typeface="Avenir Black"/>
                  <a:ea typeface="ＭＳ Ｐゴシック" charset="0"/>
                  <a:cs typeface="Avenir Black"/>
                </a:rPr>
                <a:t/>
              </a:r>
              <a:br>
                <a:rPr lang="en-US" altLang="zh-CN" sz="4000" spc="-251" dirty="0">
                  <a:solidFill>
                    <a:srgbClr val="002060"/>
                  </a:solidFill>
                  <a:latin typeface="Avenir Black"/>
                  <a:ea typeface="ＭＳ Ｐゴシック" charset="0"/>
                  <a:cs typeface="Avenir Black"/>
                </a:rPr>
              </a:br>
              <a:r>
                <a:rPr lang="en-US" altLang="zh-CN" sz="3200" spc="-251" dirty="0">
                  <a:solidFill>
                    <a:srgbClr val="002060"/>
                  </a:solidFill>
                  <a:latin typeface="Avenir Black"/>
                  <a:ea typeface="ＭＳ Ｐゴシック" charset="0"/>
                  <a:cs typeface="Avenir Black"/>
                </a:rPr>
                <a:t>images</a:t>
              </a:r>
              <a:endParaRPr lang="en-GB" sz="60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291606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6266656" cy="1066800"/>
          </a:xfrm>
          <a:effectLst>
            <a:outerShdw blurRad="25400" dist="38099" dir="2700000" algn="ctr" rotWithShape="0">
              <a:srgbClr val="FFFFFF">
                <a:alpha val="99962"/>
              </a:srgbClr>
            </a:outerShdw>
          </a:effectLst>
        </p:spPr>
        <p:txBody>
          <a:bodyPr/>
          <a:lstStyle/>
          <a:p>
            <a:pPr algn="l" eaLnBrk="1" hangingPunct="1">
              <a:defRPr/>
            </a:pPr>
            <a:r>
              <a:rPr lang="en-US" sz="6600" b="1" dirty="0" err="1" smtClean="0">
                <a:latin typeface="Verdana" charset="0"/>
                <a:ea typeface="Osaka" charset="0"/>
                <a:cs typeface="Osaka" charset="0"/>
              </a:rPr>
              <a:t>Tujuan</a:t>
            </a:r>
            <a:r>
              <a:rPr lang="en-US" sz="6600" b="1" dirty="0" smtClean="0">
                <a:latin typeface="Verdana" charset="0"/>
                <a:ea typeface="Osaka" charset="0"/>
                <a:cs typeface="Osaka" charset="0"/>
              </a:rPr>
              <a:t> Kita:</a:t>
            </a:r>
            <a:endParaRPr lang="en-US" dirty="0">
              <a:latin typeface="Verdana" charset="0"/>
              <a:ea typeface="Osaka" charset="0"/>
              <a:cs typeface="Osaka" charset="0"/>
            </a:endParaRPr>
          </a:p>
        </p:txBody>
      </p:sp>
      <p:sp>
        <p:nvSpPr>
          <p:cNvPr id="1070084" name="WordArt 4"/>
          <p:cNvSpPr>
            <a:spLocks noChangeArrowheads="1" noChangeShapeType="1" noTextEdit="1"/>
          </p:cNvSpPr>
          <p:nvPr/>
        </p:nvSpPr>
        <p:spPr bwMode="auto">
          <a:xfrm>
            <a:off x="453008" y="1305272"/>
            <a:ext cx="8367464" cy="4572000"/>
          </a:xfrm>
          <a:prstGeom prst="rect">
            <a:avLst/>
          </a:prstGeom>
        </p:spPr>
        <p:txBody>
          <a:bodyPr wrap="none" fromWordArt="1">
            <a:prstTxWarp prst="textSlantUp">
              <a:avLst>
                <a:gd name="adj" fmla="val 32056"/>
              </a:avLst>
            </a:prstTxWarp>
          </a:bodyPr>
          <a:lstStyle/>
          <a:p>
            <a:pPr algn="ctr" eaLnBrk="0" fontAlgn="base" hangingPunct="0">
              <a:spcBef>
                <a:spcPct val="0"/>
              </a:spcBef>
              <a:spcAft>
                <a:spcPct val="0"/>
              </a:spcAft>
              <a:defRPr/>
            </a:pPr>
            <a:r>
              <a:rPr lang="en-US" sz="3600" kern="10" dirty="0" err="1" smtClean="0">
                <a:ln w="9525">
                  <a:solidFill>
                    <a:srgbClr val="CC99FF"/>
                  </a:solidFill>
                  <a:round/>
                  <a:headEnd/>
                  <a:tailEnd/>
                </a:ln>
                <a:solidFill>
                  <a:srgbClr val="FFFFFF"/>
                </a:solidFill>
                <a:effectLst>
                  <a:glow rad="177800">
                    <a:srgbClr val="1F0769"/>
                  </a:glow>
                </a:effectLst>
                <a:latin typeface="Impact"/>
                <a:ea typeface="Impact"/>
                <a:cs typeface="Impact"/>
              </a:rPr>
              <a:t>Pemulihan</a:t>
            </a:r>
            <a:r>
              <a:rPr lang="en-US" sz="3600" kern="10" dirty="0" smtClean="0">
                <a:ln w="9525">
                  <a:solidFill>
                    <a:srgbClr val="CC99FF"/>
                  </a:solidFill>
                  <a:round/>
                  <a:headEnd/>
                  <a:tailEnd/>
                </a:ln>
                <a:solidFill>
                  <a:srgbClr val="FFFFFF"/>
                </a:solidFill>
                <a:effectLst>
                  <a:glow rad="177800">
                    <a:srgbClr val="1F0769"/>
                  </a:glow>
                </a:effectLst>
                <a:latin typeface="Impact"/>
                <a:ea typeface="Impact"/>
                <a:cs typeface="Impact"/>
              </a:rPr>
              <a:t>!</a:t>
            </a:r>
            <a:endParaRPr lang="en-US" sz="3600" kern="10" dirty="0">
              <a:ln w="9525">
                <a:solidFill>
                  <a:srgbClr val="CC99FF"/>
                </a:solidFill>
                <a:round/>
                <a:headEnd/>
                <a:tailEnd/>
              </a:ln>
              <a:solidFill>
                <a:srgbClr val="FFFFFF"/>
              </a:solidFill>
              <a:effectLst>
                <a:glow rad="177800">
                  <a:srgbClr val="1F0769"/>
                </a:glow>
              </a:effectLst>
              <a:latin typeface="Impact"/>
              <a:ea typeface="Impact"/>
              <a:cs typeface="Impact"/>
            </a:endParaRPr>
          </a:p>
        </p:txBody>
      </p:sp>
      <p:sp>
        <p:nvSpPr>
          <p:cNvPr id="1070085" name="Rectangle 5"/>
          <p:cNvSpPr>
            <a:spLocks noChangeArrowheads="1"/>
          </p:cNvSpPr>
          <p:nvPr/>
        </p:nvSpPr>
        <p:spPr bwMode="auto">
          <a:xfrm>
            <a:off x="533400" y="304800"/>
            <a:ext cx="6126832" cy="1066800"/>
          </a:xfrm>
          <a:prstGeom prst="rect">
            <a:avLst/>
          </a:prstGeom>
          <a:noFill/>
          <a:ln>
            <a:noFill/>
          </a:ln>
          <a:effectLst>
            <a:outerShdw blurRad="25400" dist="38099" dir="2700000" algn="ctr" rotWithShape="0">
              <a:srgbClr val="FFFFFF">
                <a:alpha val="99962"/>
              </a:srgbClr>
            </a:outerShdw>
          </a:effectLst>
          <a:extLst/>
        </p:spPr>
        <p:txBody>
          <a:bodyPr anchor="ctr"/>
          <a:lstStyle/>
          <a:p>
            <a:pPr fontAlgn="base">
              <a:spcBef>
                <a:spcPct val="0"/>
              </a:spcBef>
              <a:spcAft>
                <a:spcPct val="0"/>
              </a:spcAft>
              <a:defRPr/>
            </a:pPr>
            <a:r>
              <a:rPr lang="en-US" sz="6600" b="1" dirty="0" err="1" smtClean="0">
                <a:solidFill>
                  <a:srgbClr val="1F0769"/>
                </a:solidFill>
                <a:latin typeface="Verdana" charset="0"/>
                <a:ea typeface="Osaka" charset="0"/>
                <a:cs typeface="Osaka"/>
              </a:rPr>
              <a:t>Tujuan</a:t>
            </a:r>
            <a:r>
              <a:rPr lang="en-US" sz="6600" b="1" dirty="0" smtClean="0">
                <a:solidFill>
                  <a:srgbClr val="1F0769"/>
                </a:solidFill>
                <a:latin typeface="Verdana" charset="0"/>
                <a:ea typeface="Osaka" charset="0"/>
                <a:cs typeface="Osaka"/>
              </a:rPr>
              <a:t> Kita:</a:t>
            </a:r>
            <a:endParaRPr lang="en-US" sz="4400" dirty="0">
              <a:solidFill>
                <a:srgbClr val="1F0769"/>
              </a:solidFill>
              <a:latin typeface="Verdana" charset="0"/>
              <a:ea typeface="Osaka" charset="0"/>
              <a:cs typeface="Osaka"/>
            </a:endParaRPr>
          </a:p>
        </p:txBody>
      </p:sp>
      <p:sp>
        <p:nvSpPr>
          <p:cNvPr id="5" name="Text Box 2"/>
          <p:cNvSpPr txBox="1">
            <a:spLocks noChangeArrowheads="1"/>
          </p:cNvSpPr>
          <p:nvPr/>
        </p:nvSpPr>
        <p:spPr bwMode="auto">
          <a:xfrm>
            <a:off x="8418512" y="-27384"/>
            <a:ext cx="762000" cy="457200"/>
          </a:xfrm>
          <a:prstGeom prst="rect">
            <a:avLst/>
          </a:prstGeom>
          <a:solidFill>
            <a:srgbClr val="0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smtClean="0">
                <a:solidFill>
                  <a:srgbClr val="FFFF00"/>
                </a:solidFill>
                <a:cs typeface="Arial" charset="0"/>
              </a:rPr>
              <a:t>34d</a:t>
            </a:r>
            <a:endParaRPr lang="en-US" b="1" dirty="0">
              <a:solidFill>
                <a:srgbClr val="FFFF00"/>
              </a:solidFill>
              <a:cs typeface="Arial" charset="0"/>
            </a:endParaRPr>
          </a:p>
        </p:txBody>
      </p:sp>
    </p:spTree>
    <p:extLst>
      <p:ext uri="{BB962C8B-B14F-4D97-AF65-F5344CB8AC3E}">
        <p14:creationId xmlns:p14="http://schemas.microsoft.com/office/powerpoint/2010/main" val="7731537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323686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16</a:t>
            </a:r>
          </a:p>
        </p:txBody>
      </p:sp>
    </p:spTree>
    <p:extLst>
      <p:ext uri="{BB962C8B-B14F-4D97-AF65-F5344CB8AC3E}">
        <p14:creationId xmlns:p14="http://schemas.microsoft.com/office/powerpoint/2010/main" val="454857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155653"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pPr>
            <a:r>
              <a:rPr lang="ja-JP" altLang="en-US" sz="3600" b="1" smtClean="0">
                <a:solidFill>
                  <a:srgbClr val="FFFFFF"/>
                </a:solidFill>
                <a:latin typeface="Arial" charset="0"/>
                <a:ea typeface="ＭＳ Ｐゴシック" charset="0"/>
                <a:cs typeface="Arial" charset="0"/>
              </a:rPr>
              <a:t>“</a:t>
            </a:r>
            <a:r>
              <a:rPr lang="en-US" altLang="ja-JP" sz="3600" b="1" dirty="0" err="1" smtClean="0">
                <a:solidFill>
                  <a:srgbClr val="FFFFFF"/>
                </a:solidFill>
                <a:latin typeface="Arial" charset="0"/>
                <a:ea typeface="ＭＳ Ｐゴシック" charset="0"/>
                <a:cs typeface="Arial" charset="0"/>
              </a:rPr>
              <a:t>Saudara-saudara</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kalaupun</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seorang</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kedapatan</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melakukan</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suatu</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pelanggaran</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maka</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kamu</a:t>
            </a:r>
            <a:r>
              <a:rPr lang="en-US" altLang="ja-JP" sz="3600" b="1" dirty="0" smtClean="0">
                <a:solidFill>
                  <a:srgbClr val="FFFFFF"/>
                </a:solidFill>
                <a:latin typeface="Arial" charset="0"/>
                <a:ea typeface="ＭＳ Ｐゴシック" charset="0"/>
                <a:cs typeface="Arial" charset="0"/>
              </a:rPr>
              <a:t> yang </a:t>
            </a:r>
            <a:r>
              <a:rPr lang="en-US" altLang="ja-JP" sz="3600" b="1" dirty="0" err="1" smtClean="0">
                <a:solidFill>
                  <a:srgbClr val="FFFFFF"/>
                </a:solidFill>
                <a:latin typeface="Arial" charset="0"/>
                <a:ea typeface="ＭＳ Ｐゴシック" charset="0"/>
                <a:cs typeface="Arial" charset="0"/>
              </a:rPr>
              <a:t>rohani</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harus</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memimpin</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orang</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itu</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ke</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jalan</a:t>
            </a:r>
            <a:r>
              <a:rPr lang="en-US" altLang="ja-JP" sz="3600" b="1" dirty="0" smtClean="0">
                <a:solidFill>
                  <a:srgbClr val="FFFFFF"/>
                </a:solidFill>
                <a:latin typeface="Arial" charset="0"/>
                <a:ea typeface="ＭＳ Ｐゴシック" charset="0"/>
                <a:cs typeface="Arial" charset="0"/>
              </a:rPr>
              <a:t> yang </a:t>
            </a:r>
            <a:r>
              <a:rPr lang="en-US" altLang="ja-JP" sz="3600" b="1" dirty="0" err="1" smtClean="0">
                <a:solidFill>
                  <a:srgbClr val="FFFFFF"/>
                </a:solidFill>
                <a:latin typeface="Arial" charset="0"/>
                <a:ea typeface="ＭＳ Ｐゴシック" charset="0"/>
                <a:cs typeface="Arial" charset="0"/>
              </a:rPr>
              <a:t>benar</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dalam</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roh</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lemah</a:t>
            </a:r>
            <a:r>
              <a:rPr lang="en-US" altLang="ja-JP" sz="3600" b="1" dirty="0" smtClean="0">
                <a:solidFill>
                  <a:srgbClr val="FFFFFF"/>
                </a:solidFill>
                <a:latin typeface="Arial" charset="0"/>
                <a:ea typeface="ＭＳ Ｐゴシック" charset="0"/>
                <a:cs typeface="Arial" charset="0"/>
              </a:rPr>
              <a:t> </a:t>
            </a:r>
            <a:r>
              <a:rPr lang="en-US" altLang="ja-JP" sz="3600" b="1" dirty="0" err="1" smtClean="0">
                <a:solidFill>
                  <a:srgbClr val="FFFFFF"/>
                </a:solidFill>
                <a:latin typeface="Arial" charset="0"/>
                <a:ea typeface="ＭＳ Ｐゴシック" charset="0"/>
                <a:cs typeface="Arial" charset="0"/>
              </a:rPr>
              <a:t>lembut</a:t>
            </a:r>
            <a:r>
              <a:rPr lang="en-US" altLang="ja-JP" sz="3600" b="1" dirty="0" smtClean="0">
                <a:solidFill>
                  <a:srgbClr val="FFFFFF"/>
                </a:solidFill>
                <a:latin typeface="Arial" charset="0"/>
                <a:ea typeface="ＭＳ Ｐゴシック" charset="0"/>
                <a:cs typeface="Arial" charset="0"/>
              </a:rPr>
              <a:t>.</a:t>
            </a:r>
            <a:r>
              <a:rPr lang="ja-JP" altLang="en-US" sz="3600" b="1">
                <a:solidFill>
                  <a:srgbClr val="FFFFFF"/>
                </a:solidFill>
                <a:latin typeface="Arial" charset="0"/>
                <a:ea typeface="ＭＳ Ｐゴシック" charset="0"/>
                <a:cs typeface="Arial" charset="0"/>
              </a:rPr>
              <a:t>”</a:t>
            </a:r>
            <a:endParaRPr lang="en-US" altLang="ja-JP" sz="3600" b="1" dirty="0">
              <a:solidFill>
                <a:srgbClr val="FFFFFF"/>
              </a:solidFill>
              <a:latin typeface="Arial" charset="0"/>
              <a:ea typeface="ＭＳ Ｐゴシック" charset="0"/>
              <a:cs typeface="Arial" charset="0"/>
            </a:endParaRPr>
          </a:p>
          <a:p>
            <a:pPr algn="r" fontAlgn="base">
              <a:lnSpc>
                <a:spcPct val="90000"/>
              </a:lnSpc>
              <a:spcBef>
                <a:spcPct val="20000"/>
              </a:spcBef>
              <a:spcAft>
                <a:spcPct val="0"/>
              </a:spcAft>
            </a:pPr>
            <a:r>
              <a:rPr lang="en-US" sz="3600" b="1" dirty="0" smtClean="0">
                <a:solidFill>
                  <a:srgbClr val="FFFFFF"/>
                </a:solidFill>
                <a:latin typeface="Arial" charset="0"/>
                <a:ea typeface="ＭＳ Ｐゴシック" charset="0"/>
                <a:cs typeface="Arial" charset="0"/>
              </a:rPr>
              <a:t>Galatia </a:t>
            </a:r>
            <a:r>
              <a:rPr lang="en-US" sz="3600" b="1" dirty="0">
                <a:solidFill>
                  <a:srgbClr val="FFFFFF"/>
                </a:solidFill>
                <a:latin typeface="Arial" charset="0"/>
                <a:ea typeface="ＭＳ Ｐゴシック" charset="0"/>
                <a:cs typeface="Arial" charset="0"/>
              </a:rPr>
              <a:t>6:1</a:t>
            </a:r>
          </a:p>
        </p:txBody>
      </p:sp>
      <p:sp>
        <p:nvSpPr>
          <p:cNvPr id="15565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fontAlgn="base">
              <a:spcBef>
                <a:spcPct val="0"/>
              </a:spcBef>
              <a:spcAft>
                <a:spcPct val="0"/>
              </a:spcAft>
            </a:pPr>
            <a:r>
              <a:rPr lang="en-US" sz="4400" b="1" dirty="0" err="1" smtClean="0">
                <a:solidFill>
                  <a:srgbClr val="FFFFFF"/>
                </a:solidFill>
                <a:latin typeface="Arial" charset="0"/>
                <a:ea typeface="ＭＳ Ｐゴシック" charset="0"/>
                <a:cs typeface="Arial" charset="0"/>
              </a:rPr>
              <a:t>Pulihkan</a:t>
            </a:r>
            <a:r>
              <a:rPr lang="en-US" sz="4400" b="1" dirty="0" smtClean="0">
                <a:solidFill>
                  <a:srgbClr val="FFFFFF"/>
                </a:solidFill>
                <a:latin typeface="Arial" charset="0"/>
                <a:ea typeface="ＭＳ Ｐゴシック" charset="0"/>
                <a:cs typeface="Arial" charset="0"/>
              </a:rPr>
              <a:t> </a:t>
            </a:r>
            <a:r>
              <a:rPr lang="en-US" sz="4400" b="1" dirty="0" err="1" smtClean="0">
                <a:solidFill>
                  <a:srgbClr val="FFFFFF"/>
                </a:solidFill>
                <a:latin typeface="Arial" charset="0"/>
                <a:ea typeface="ＭＳ Ｐゴシック" charset="0"/>
                <a:cs typeface="Arial" charset="0"/>
              </a:rPr>
              <a:t>Orang</a:t>
            </a:r>
            <a:r>
              <a:rPr lang="en-US" sz="4400" b="1" dirty="0" smtClean="0">
                <a:solidFill>
                  <a:srgbClr val="FFFFFF"/>
                </a:solidFill>
                <a:latin typeface="Arial" charset="0"/>
                <a:ea typeface="ＭＳ Ｐゴシック" charset="0"/>
                <a:cs typeface="Arial" charset="0"/>
              </a:rPr>
              <a:t> </a:t>
            </a:r>
            <a:r>
              <a:rPr lang="en-US" sz="4400" b="1" dirty="0" err="1" smtClean="0">
                <a:solidFill>
                  <a:srgbClr val="FFFFFF"/>
                </a:solidFill>
                <a:latin typeface="Arial" charset="0"/>
                <a:ea typeface="ＭＳ Ｐゴシック" charset="0"/>
                <a:cs typeface="Arial" charset="0"/>
              </a:rPr>
              <a:t>Berdosa</a:t>
            </a:r>
            <a:endParaRPr lang="en-US" sz="3600" dirty="0">
              <a:solidFill>
                <a:srgbClr val="FFFFFF"/>
              </a:solidFill>
              <a:latin typeface="Arial" charset="0"/>
              <a:ea typeface="ＭＳ Ｐゴシック" charset="0"/>
              <a:cs typeface="Arial" charset="0"/>
            </a:endParaRPr>
          </a:p>
        </p:txBody>
      </p:sp>
      <p:sp>
        <p:nvSpPr>
          <p:cNvPr id="15565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a:solidFill>
                  <a:srgbClr val="FFFFFF"/>
                </a:solidFill>
              </a:rPr>
              <a:t>72</a:t>
            </a:r>
          </a:p>
        </p:txBody>
      </p:sp>
    </p:spTree>
    <p:extLst>
      <p:ext uri="{BB962C8B-B14F-4D97-AF65-F5344CB8AC3E}">
        <p14:creationId xmlns:p14="http://schemas.microsoft.com/office/powerpoint/2010/main" val="365234711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vert="horz" wrap="square" lIns="32887" tIns="32887" rIns="32887" bIns="32887" numCol="1" anchor="ctr" anchorCtr="0" compatLnSpc="1">
            <a:prstTxWarp prst="textNoShape">
              <a:avLst/>
            </a:prstTxWarp>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512356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377" eaLnBrk="0" fontAlgn="base" hangingPunct="0">
              <a:spcBef>
                <a:spcPct val="0"/>
              </a:spcBef>
              <a:spcAft>
                <a:spcPct val="0"/>
              </a:spcAft>
            </a:pPr>
            <a:endParaRPr lang="en-US" sz="2400">
              <a:solidFill>
                <a:srgbClr val="000000"/>
              </a:solidFill>
              <a:latin typeface="Arial"/>
              <a:ea typeface="ＭＳ Ｐゴシック"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dirty="0" err="1">
                <a:solidFill>
                  <a:srgbClr val="000000"/>
                </a:solidFill>
                <a:effectLst/>
                <a:latin typeface="Arial" charset="0"/>
                <a:ea typeface="ＭＳ Ｐゴシック" charset="0"/>
                <a:cs typeface="ＭＳ Ｐゴシック" charset="0"/>
              </a:rPr>
              <a:t>Sedadu</a:t>
            </a:r>
            <a:r>
              <a:rPr lang="en-US" b="1" dirty="0">
                <a:solidFill>
                  <a:srgbClr val="000000"/>
                </a:solidFill>
                <a:effectLst/>
                <a:latin typeface="Arial" charset="0"/>
                <a:ea typeface="ＭＳ Ｐゴシック" charset="0"/>
                <a:cs typeface="ＭＳ Ｐゴシック" charset="0"/>
              </a:rPr>
              <a:t> </a:t>
            </a:r>
            <a:r>
              <a:rPr lang="en-US" b="1" dirty="0" err="1">
                <a:solidFill>
                  <a:srgbClr val="000000"/>
                </a:solidFill>
                <a:effectLst/>
                <a:latin typeface="Arial" charset="0"/>
                <a:ea typeface="ＭＳ Ｐゴシック" charset="0"/>
                <a:cs typeface="ＭＳ Ｐゴシック" charset="0"/>
              </a:rPr>
              <a:t>Disuap</a:t>
            </a:r>
            <a:r>
              <a:rPr lang="en-US" b="1" dirty="0">
                <a:solidFill>
                  <a:srgbClr val="000000"/>
                </a:solidFill>
                <a:effectLst/>
                <a:latin typeface="Arial" charset="0"/>
                <a:ea typeface="ＭＳ Ｐゴシック" charset="0"/>
                <a:cs typeface="ＭＳ Ｐゴシック" charset="0"/>
              </a:rPr>
              <a:t> (28:12)</a:t>
            </a: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3" y="1524000"/>
            <a:ext cx="43926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073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377" eaLnBrk="0" fontAlgn="base" hangingPunct="0">
              <a:spcBef>
                <a:spcPct val="20000"/>
              </a:spcBef>
              <a:spcAft>
                <a:spcPct val="0"/>
              </a:spcAft>
              <a:defRPr/>
            </a:pPr>
            <a:r>
              <a:rPr lang="en-US" sz="2600" b="1" baseline="30000" dirty="0">
                <a:solidFill>
                  <a:srgbClr val="FFFFFF"/>
                </a:solidFill>
                <a:effectLst>
                  <a:outerShdw blurRad="38100" dist="38100" dir="2700000" algn="tl">
                    <a:srgbClr val="000000">
                      <a:alpha val="43137"/>
                    </a:srgbClr>
                  </a:outerShdw>
                </a:effectLst>
              </a:rPr>
              <a:t>18 </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Yesus</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mendekati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mereka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berkata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Kepada</a:t>
            </a:r>
            <a:r>
              <a:rPr lang="en-US" sz="2600" b="1" dirty="0">
                <a:solidFill>
                  <a:srgbClr val="FFFFFF"/>
                </a:solidFill>
                <a:effectLst>
                  <a:outerShdw blurRad="38100" dist="38100" dir="2700000" algn="tl">
                    <a:srgbClr val="000000">
                      <a:alpha val="43137"/>
                    </a:srgbClr>
                  </a:outerShdw>
                </a:effectLst>
              </a:rPr>
              <a:t>-Ku </a:t>
            </a:r>
            <a:r>
              <a:rPr lang="en-US" sz="2600" b="1" dirty="0" err="1">
                <a:solidFill>
                  <a:srgbClr val="FFFFFF"/>
                </a:solidFill>
                <a:effectLst>
                  <a:outerShdw blurRad="38100" dist="38100" dir="2700000" algn="tl">
                    <a:srgbClr val="000000">
                      <a:alpha val="43137"/>
                    </a:srgbClr>
                  </a:outerShdw>
                </a:effectLst>
              </a:rPr>
              <a:t>telah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diberikan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segala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kuasa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sorga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di</a:t>
            </a:r>
            <a:r>
              <a:rPr lang="en-US" sz="2600" b="1" dirty="0">
                <a:solidFill>
                  <a:srgbClr val="FFFFFF"/>
                </a:solidFill>
                <a:effectLst>
                  <a:outerShdw blurRad="38100" dist="38100" dir="2700000" algn="tl">
                    <a:srgbClr val="000000">
                      <a:alpha val="43137"/>
                    </a:srgbClr>
                  </a:outerShdw>
                </a:effectLst>
              </a:rPr>
              <a:t> bumi.</a:t>
            </a:r>
            <a:r>
              <a:rPr lang="en-US" sz="2600" b="1" baseline="30000" dirty="0">
                <a:solidFill>
                  <a:srgbClr val="FFFFFF"/>
                </a:solidFill>
                <a:effectLst>
                  <a:outerShdw blurRad="38100" dist="38100" dir="2700000" algn="tl">
                    <a:srgbClr val="000000">
                      <a:alpha val="43137"/>
                    </a:srgbClr>
                  </a:outerShdw>
                </a:effectLst>
              </a:rPr>
              <a:t>19  </a:t>
            </a:r>
            <a:r>
              <a:rPr lang="en-US" sz="2600" b="1" dirty="0" err="1">
                <a:solidFill>
                  <a:srgbClr val="FFFFFF"/>
                </a:solidFill>
                <a:effectLst>
                  <a:outerShdw blurRad="38100" dist="38100" dir="2700000" algn="tl">
                    <a:srgbClr val="000000">
                      <a:alpha val="43137"/>
                    </a:srgbClr>
                  </a:outerShdw>
                </a:effectLst>
              </a:rPr>
              <a:t>Karena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itu</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pergilah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jadikanlah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semua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bangsa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murid</a:t>
            </a:r>
            <a:r>
              <a:rPr lang="en-US" sz="2600" b="1" dirty="0">
                <a:solidFill>
                  <a:srgbClr val="FFFFFF"/>
                </a:solidFill>
                <a:effectLst>
                  <a:outerShdw blurRad="38100" dist="38100" dir="2700000" algn="tl">
                    <a:srgbClr val="000000">
                      <a:alpha val="43137"/>
                    </a:srgbClr>
                  </a:outerShdw>
                </a:effectLst>
              </a:rPr>
              <a:t>-Ku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baptislah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mereka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dalam</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nama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Bapa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Anak</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Roh</a:t>
            </a:r>
            <a:r>
              <a:rPr lang="en-US" sz="2600" b="1" dirty="0">
                <a:solidFill>
                  <a:srgbClr val="FFFFFF"/>
                </a:solidFill>
                <a:effectLst>
                  <a:outerShdw blurRad="38100" dist="38100" dir="2700000" algn="tl">
                    <a:srgbClr val="000000">
                      <a:alpha val="43137"/>
                    </a:srgbClr>
                  </a:outerShdw>
                </a:effectLst>
              </a:rPr>
              <a:t> Kudus,</a:t>
            </a:r>
            <a:r>
              <a:rPr lang="en-US" sz="2600" b="1" baseline="30000" dirty="0">
                <a:solidFill>
                  <a:srgbClr val="FFFFFF"/>
                </a:solidFill>
                <a:effectLst>
                  <a:outerShdw blurRad="38100" dist="38100" dir="2700000" algn="tl">
                    <a:srgbClr val="000000">
                      <a:alpha val="43137"/>
                    </a:srgbClr>
                  </a:outerShdw>
                </a:effectLst>
              </a:rPr>
              <a:t>20  </a:t>
            </a:r>
            <a:r>
              <a:rPr lang="en-US" sz="2600" b="1" dirty="0" err="1">
                <a:solidFill>
                  <a:srgbClr val="FFFFFF"/>
                </a:solidFill>
                <a:effectLst>
                  <a:outerShdw blurRad="38100" dist="38100" dir="2700000" algn="tl">
                    <a:srgbClr val="000000">
                      <a:alpha val="43137"/>
                    </a:srgbClr>
                  </a:outerShdw>
                </a:effectLst>
              </a:rPr>
              <a:t>dan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ajarlah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mereka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melakukan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segala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sesuatu</a:t>
            </a:r>
            <a:r>
              <a:rPr lang="en-US" sz="2600" b="1" dirty="0">
                <a:solidFill>
                  <a:srgbClr val="FFFFFF"/>
                </a:solidFill>
                <a:effectLst>
                  <a:outerShdw blurRad="38100" dist="38100" dir="2700000" algn="tl">
                    <a:srgbClr val="000000">
                      <a:alpha val="43137"/>
                    </a:srgbClr>
                  </a:outerShdw>
                </a:effectLst>
              </a:rPr>
              <a:t> yang </a:t>
            </a:r>
            <a:r>
              <a:rPr lang="en-US" sz="2600" b="1" dirty="0" err="1">
                <a:solidFill>
                  <a:srgbClr val="FFFFFF"/>
                </a:solidFill>
                <a:effectLst>
                  <a:outerShdw blurRad="38100" dist="38100" dir="2700000" algn="tl">
                    <a:srgbClr val="000000">
                      <a:alpha val="43137"/>
                    </a:srgbClr>
                  </a:outerShdw>
                </a:effectLst>
              </a:rPr>
              <a:t>telah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Kuperintahkan</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kepadamu</a:t>
            </a:r>
            <a:r>
              <a:rPr lang="en-US" sz="2600" b="1" dirty="0">
                <a:solidFill>
                  <a:srgbClr val="FFFFFF"/>
                </a:solidFill>
                <a:effectLst>
                  <a:outerShdw blurRad="38100" dist="38100" dir="2700000" algn="tl">
                    <a:srgbClr val="000000">
                      <a:alpha val="43137"/>
                    </a:srgbClr>
                  </a:outerShdw>
                </a:effectLst>
              </a:rPr>
              <a:t>. Dan </a:t>
            </a:r>
            <a:r>
              <a:rPr lang="en-US" sz="2600" b="1" dirty="0" err="1">
                <a:solidFill>
                  <a:srgbClr val="FFFFFF"/>
                </a:solidFill>
                <a:effectLst>
                  <a:outerShdw blurRad="38100" dist="38100" dir="2700000" algn="tl">
                    <a:srgbClr val="000000">
                      <a:alpha val="43137"/>
                    </a:srgbClr>
                  </a:outerShdw>
                </a:effectLst>
              </a:rPr>
              <a:t>ketahuilah</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Aku</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menyertai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kamu</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senantiasa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sampai</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kepada</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akhir</a:t>
            </a:r>
            <a:r>
              <a:rPr lang="en-US" sz="2600" b="1" dirty="0">
                <a:solidFill>
                  <a:srgbClr val="FFFFFF"/>
                </a:solidFill>
                <a:effectLst>
                  <a:outerShdw blurRad="38100" dist="38100" dir="2700000" algn="tl">
                    <a:srgbClr val="000000">
                      <a:alpha val="43137"/>
                    </a:srgbClr>
                  </a:outerShdw>
                </a:effectLst>
              </a:rPr>
              <a:t> </a:t>
            </a:r>
            <a:r>
              <a:rPr lang="en-US" sz="2600" b="1" dirty="0" err="1">
                <a:solidFill>
                  <a:srgbClr val="FFFFFF"/>
                </a:solidFill>
                <a:effectLst>
                  <a:outerShdw blurRad="38100" dist="38100" dir="2700000" algn="tl">
                    <a:srgbClr val="000000">
                      <a:alpha val="43137"/>
                    </a:srgbClr>
                  </a:outerShdw>
                </a:effectLst>
              </a:rPr>
              <a:t>zaman</a:t>
            </a:r>
            <a:r>
              <a:rPr lang="en-US" sz="2600"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8964238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6" y="-31955"/>
            <a:ext cx="9186607" cy="6889955"/>
          </a:xfrm>
          <a:prstGeom prst="rect">
            <a:avLst/>
          </a:prstGeom>
        </p:spPr>
      </p:pic>
      <p:sp>
        <p:nvSpPr>
          <p:cNvPr id="2" name="Title 1"/>
          <p:cNvSpPr>
            <a:spLocks noGrp="1"/>
          </p:cNvSpPr>
          <p:nvPr>
            <p:ph type="title"/>
          </p:nvPr>
        </p:nvSpPr>
        <p:spPr>
          <a:xfrm>
            <a:off x="0" y="15302"/>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6" y="1008658"/>
            <a:ext cx="6942943" cy="4665323"/>
          </a:xfrm>
          <a:prstGeom prst="rect">
            <a:avLst/>
          </a:prstGeom>
        </p:spPr>
      </p:pic>
      <p:pic>
        <p:nvPicPr>
          <p:cNvPr id="4" name="Picture 3"/>
          <p:cNvPicPr>
            <a:picLocks noChangeAspect="1"/>
          </p:cNvPicPr>
          <p:nvPr/>
        </p:nvPicPr>
        <p:blipFill>
          <a:blip r:embed="rId4"/>
          <a:stretch>
            <a:fillRect/>
          </a:stretch>
        </p:blipFill>
        <p:spPr>
          <a:xfrm>
            <a:off x="489388" y="2022954"/>
            <a:ext cx="4173320" cy="3357627"/>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900"/>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mr-IN"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And you have caused them to become a Kingdom of priests for our God. And they will reign on the earth.</a:t>
            </a:r>
            <a:r>
              <a:rPr lang="mr-IN"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029093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1" y="3801917"/>
            <a:ext cx="181822" cy="46384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125379" name="Rectangle 2"/>
          <p:cNvSpPr>
            <a:spLocks noGrp="1" noChangeArrowheads="1"/>
          </p:cNvSpPr>
          <p:nvPr>
            <p:ph type="ctrTitle"/>
          </p:nvPr>
        </p:nvSpPr>
        <p:spPr>
          <a:xfrm>
            <a:off x="3" y="404814"/>
            <a:ext cx="8639175" cy="1223963"/>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p>
            <a:pPr fontAlgn="base">
              <a:lnSpc>
                <a:spcPct val="90000"/>
              </a:lnSpc>
              <a:spcBef>
                <a:spcPct val="20000"/>
              </a:spcBef>
              <a:spcAft>
                <a:spcPct val="0"/>
              </a:spcAft>
              <a:buClr>
                <a:srgbClr val="000000"/>
              </a:buClr>
              <a:buSzPct val="80000"/>
            </a:pPr>
            <a:r>
              <a:rPr lang="en-US" sz="2000" b="1" baseline="30000">
                <a:solidFill>
                  <a:srgbClr val="000000"/>
                </a:solidFill>
                <a:latin typeface="Arial" charset="0"/>
                <a:ea typeface="ＭＳ Ｐゴシック" charset="0"/>
              </a:rPr>
              <a:t>5b</a:t>
            </a:r>
            <a:r>
              <a:rPr lang="en-US" sz="2000" b="1">
                <a:solidFill>
                  <a:srgbClr val="000000"/>
                </a:solidFill>
                <a:latin typeface="Arial" charset="0"/>
                <a:ea typeface="ＭＳ Ｐゴシック" charset="0"/>
              </a:rPr>
              <a:t>This is the </a:t>
            </a:r>
            <a:r>
              <a:rPr lang="en-US" sz="2000" b="1">
                <a:solidFill>
                  <a:srgbClr val="FF0000"/>
                </a:solidFill>
                <a:latin typeface="Arial" charset="0"/>
                <a:ea typeface="ＭＳ Ｐゴシック" charset="0"/>
              </a:rPr>
              <a:t>first resurrection</a:t>
            </a:r>
            <a:r>
              <a:rPr lang="en-US" sz="2000" b="1">
                <a:solidFill>
                  <a:srgbClr val="000000"/>
                </a:solidFill>
                <a:latin typeface="Arial" charset="0"/>
                <a:ea typeface="ＭＳ Ｐゴシック" charset="0"/>
              </a:rPr>
              <a:t>. </a:t>
            </a:r>
            <a:r>
              <a:rPr lang="en-US" sz="2000" b="1" baseline="30000">
                <a:solidFill>
                  <a:srgbClr val="000000"/>
                </a:solidFill>
                <a:latin typeface="Arial" charset="0"/>
                <a:ea typeface="ＭＳ Ｐゴシック" charset="0"/>
              </a:rPr>
              <a:t>6a</a:t>
            </a:r>
            <a:r>
              <a:rPr lang="en-US" sz="2000" b="1">
                <a:solidFill>
                  <a:srgbClr val="000000"/>
                </a:solidFill>
                <a:latin typeface="Arial" charset="0"/>
                <a:ea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p>
            <a:pPr fontAlgn="base">
              <a:lnSpc>
                <a:spcPct val="90000"/>
              </a:lnSpc>
              <a:spcBef>
                <a:spcPct val="20000"/>
              </a:spcBef>
              <a:spcAft>
                <a:spcPct val="0"/>
              </a:spcAft>
              <a:buClr>
                <a:srgbClr val="000000"/>
              </a:buClr>
              <a:buSzPct val="80000"/>
            </a:pPr>
            <a:r>
              <a:rPr lang="en-US" sz="2000" b="1" baseline="30000">
                <a:solidFill>
                  <a:srgbClr val="000000"/>
                </a:solidFill>
                <a:latin typeface="Arial" charset="0"/>
                <a:ea typeface="ＭＳ Ｐゴシック" charset="0"/>
              </a:rPr>
              <a:t>5a</a:t>
            </a:r>
            <a:r>
              <a:rPr lang="en-US" sz="2000" b="1">
                <a:solidFill>
                  <a:srgbClr val="000000"/>
                </a:solidFill>
                <a:latin typeface="Arial" charset="0"/>
                <a:ea typeface="ＭＳ Ｐゴシック" charset="0"/>
              </a:rPr>
              <a:t>The rest of the dead did not </a:t>
            </a:r>
            <a:r>
              <a:rPr lang="en-US" sz="2000" b="1" i="1" u="sng">
                <a:solidFill>
                  <a:srgbClr val="800000"/>
                </a:solidFill>
                <a:latin typeface="Arial" charset="0"/>
                <a:ea typeface="ＭＳ Ｐゴシック" charset="0"/>
              </a:rPr>
              <a:t>come to life</a:t>
            </a:r>
            <a:r>
              <a:rPr lang="en-US" sz="2000" b="1">
                <a:solidFill>
                  <a:srgbClr val="000000"/>
                </a:solidFill>
                <a:latin typeface="Arial" charset="0"/>
                <a:ea typeface="ＭＳ Ｐゴシック" charset="0"/>
              </a:rPr>
              <a:t> until the </a:t>
            </a:r>
            <a:r>
              <a:rPr lang="en-US" sz="2000" b="1">
                <a:solidFill>
                  <a:srgbClr val="000066"/>
                </a:solidFill>
                <a:latin typeface="Arial" charset="0"/>
                <a:ea typeface="ＭＳ Ｐゴシック" charset="0"/>
              </a:rPr>
              <a:t>thousand years</a:t>
            </a:r>
            <a:r>
              <a:rPr lang="en-US" sz="2000" b="1">
                <a:solidFill>
                  <a:srgbClr val="000000"/>
                </a:solidFill>
                <a:latin typeface="Arial" charset="0"/>
                <a:ea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p>
            <a:pPr fontAlgn="base">
              <a:lnSpc>
                <a:spcPct val="90000"/>
              </a:lnSpc>
              <a:spcBef>
                <a:spcPct val="20000"/>
              </a:spcBef>
              <a:spcAft>
                <a:spcPct val="0"/>
              </a:spcAft>
              <a:buClr>
                <a:srgbClr val="000000"/>
              </a:buClr>
              <a:buSzPct val="80000"/>
            </a:pPr>
            <a:r>
              <a:rPr lang="en-US" sz="2000" b="1" baseline="30000">
                <a:solidFill>
                  <a:srgbClr val="000000"/>
                </a:solidFill>
                <a:latin typeface="Arial" charset="0"/>
                <a:ea typeface="ＭＳ Ｐゴシック" charset="0"/>
              </a:rPr>
              <a:t>6b</a:t>
            </a:r>
            <a:r>
              <a:rPr lang="en-US" sz="2000" b="1">
                <a:solidFill>
                  <a:srgbClr val="000000"/>
                </a:solidFill>
                <a:latin typeface="Arial" charset="0"/>
                <a:ea typeface="ＭＳ Ｐゴシック" charset="0"/>
              </a:rPr>
              <a:t>but they will be priests of God and of Christ and will reign with Him for a </a:t>
            </a:r>
            <a:r>
              <a:rPr lang="en-US" sz="2000" b="1">
                <a:solidFill>
                  <a:srgbClr val="000066"/>
                </a:solidFill>
                <a:latin typeface="Arial" charset="0"/>
                <a:ea typeface="ＭＳ Ｐゴシック" charset="0"/>
              </a:rPr>
              <a:t>thousand years</a:t>
            </a:r>
            <a:r>
              <a:rPr lang="en-US" sz="2000" b="1">
                <a:solidFill>
                  <a:srgbClr val="000000"/>
                </a:solidFill>
                <a:latin typeface="Arial" charset="0"/>
                <a:ea typeface="ＭＳ Ｐゴシック" charset="0"/>
              </a:rPr>
              <a:t>.</a:t>
            </a:r>
            <a:endParaRPr lang="en-US" sz="2400">
              <a:solidFill>
                <a:srgbClr val="000000"/>
              </a:solidFill>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p>
            <a:pPr fontAlgn="base">
              <a:lnSpc>
                <a:spcPct val="90000"/>
              </a:lnSpc>
              <a:spcBef>
                <a:spcPct val="20000"/>
              </a:spcBef>
              <a:spcAft>
                <a:spcPct val="0"/>
              </a:spcAft>
              <a:buClr>
                <a:srgbClr val="000000"/>
              </a:buClr>
              <a:buSzPct val="80000"/>
            </a:pPr>
            <a:r>
              <a:rPr lang="en-US" sz="2000" b="1" baseline="30000">
                <a:solidFill>
                  <a:srgbClr val="000000"/>
                </a:solidFill>
                <a:latin typeface="Arial" charset="0"/>
                <a:ea typeface="ＭＳ Ｐゴシック" charset="0"/>
              </a:rPr>
              <a:t>4a</a:t>
            </a:r>
            <a:r>
              <a:rPr lang="en-US" sz="2000" b="1">
                <a:solidFill>
                  <a:srgbClr val="000000"/>
                </a:solidFill>
                <a:latin typeface="Arial" charset="0"/>
                <a:ea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p>
            <a:pPr fontAlgn="base">
              <a:lnSpc>
                <a:spcPct val="90000"/>
              </a:lnSpc>
              <a:spcBef>
                <a:spcPct val="20000"/>
              </a:spcBef>
              <a:spcAft>
                <a:spcPct val="0"/>
              </a:spcAft>
              <a:buClr>
                <a:srgbClr val="000000"/>
              </a:buClr>
              <a:buSzPct val="80000"/>
            </a:pPr>
            <a:r>
              <a:rPr lang="en-US" sz="2000" b="1" baseline="30000">
                <a:solidFill>
                  <a:srgbClr val="000000"/>
                </a:solidFill>
                <a:latin typeface="Arial" charset="0"/>
                <a:ea typeface="ＭＳ Ｐゴシック" charset="0"/>
              </a:rPr>
              <a:t>4b</a:t>
            </a:r>
            <a:r>
              <a:rPr lang="en-US" sz="2000" b="1">
                <a:solidFill>
                  <a:srgbClr val="000000"/>
                </a:solidFill>
                <a:latin typeface="Arial" charset="0"/>
                <a:ea typeface="ＭＳ Ｐゴシック" charset="0"/>
              </a:rPr>
              <a:t>and they </a:t>
            </a:r>
            <a:r>
              <a:rPr lang="en-US" sz="2000" b="1" i="1" u="sng">
                <a:solidFill>
                  <a:srgbClr val="800000"/>
                </a:solidFill>
                <a:latin typeface="Arial" charset="0"/>
                <a:ea typeface="ＭＳ Ｐゴシック" charset="0"/>
              </a:rPr>
              <a:t>came to life</a:t>
            </a:r>
            <a:r>
              <a:rPr lang="en-US" sz="2000" b="1">
                <a:solidFill>
                  <a:srgbClr val="000000"/>
                </a:solidFill>
                <a:latin typeface="Arial" charset="0"/>
                <a:ea typeface="ＭＳ Ｐゴシック" charset="0"/>
              </a:rPr>
              <a:t> and reigned with Christ for a </a:t>
            </a:r>
            <a:r>
              <a:rPr lang="en-US" sz="2000" b="1">
                <a:solidFill>
                  <a:srgbClr val="000066"/>
                </a:solidFill>
                <a:latin typeface="Arial" charset="0"/>
                <a:ea typeface="ＭＳ Ｐゴシック" charset="0"/>
              </a:rPr>
              <a:t>thousand years</a:t>
            </a:r>
            <a:r>
              <a:rPr lang="en-US" sz="2000" b="1">
                <a:solidFill>
                  <a:srgbClr val="000000"/>
                </a:solidFill>
                <a:latin typeface="Arial" charset="0"/>
                <a:ea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1" y="3492501"/>
            <a:ext cx="984251"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1" y="3492501"/>
            <a:ext cx="984251"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1918"/>
            <a:ext cx="6172200" cy="463846"/>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eaLnBrk="0" fontAlgn="base" hangingPunct="0">
              <a:spcBef>
                <a:spcPct val="0"/>
              </a:spcBef>
              <a:spcAft>
                <a:spcPct val="0"/>
              </a:spcAft>
            </a:pPr>
            <a:r>
              <a:rPr lang="en-US" sz="2400">
                <a:solidFill>
                  <a:srgbClr val="FFFFFF"/>
                </a:solidFill>
                <a:latin typeface="Comic Sans MS" charset="0"/>
                <a:ea typeface="ＭＳ Ｐゴシック" charset="0"/>
              </a:rPr>
              <a:t>1000 years</a:t>
            </a:r>
          </a:p>
        </p:txBody>
      </p:sp>
      <p:sp>
        <p:nvSpPr>
          <p:cNvPr id="13" name="Text Box 37"/>
          <p:cNvSpPr txBox="1">
            <a:spLocks noChangeArrowheads="1"/>
          </p:cNvSpPr>
          <p:nvPr/>
        </p:nvSpPr>
        <p:spPr bwMode="auto">
          <a:xfrm>
            <a:off x="8413258" y="64607"/>
            <a:ext cx="696322"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1171110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
            <a:ext cx="9146019"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5" y="5661250"/>
            <a:ext cx="9144000" cy="1182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dirty="0">
                <a:solidFill>
                  <a:srgbClr val="FFFFFF"/>
                </a:solidFill>
                <a:effectLst>
                  <a:glow rad="228600">
                    <a:srgbClr val="000000"/>
                  </a:glow>
                </a:effectLst>
                <a:latin typeface="Arial" charset="0"/>
                <a:ea typeface="ＭＳ Ｐゴシック" charset="0"/>
                <a:cs typeface="ＭＳ Ｐゴシック" charset="0"/>
              </a:rPr>
              <a:t>Main Idea</a:t>
            </a:r>
            <a:endParaRPr lang="en-US" sz="3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2"/>
            <a:ext cx="9144000" cy="1132163"/>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2"/>
          <a:stretch>
            <a:fillRect/>
          </a:stretch>
        </p:blipFill>
        <p:spPr>
          <a:xfrm>
            <a:off x="0" y="1270002"/>
            <a:ext cx="9144000" cy="4303059"/>
          </a:xfrm>
          <a:prstGeom prst="rect">
            <a:avLst/>
          </a:prstGeom>
        </p:spPr>
      </p:pic>
      <p:pic>
        <p:nvPicPr>
          <p:cNvPr id="4" name="Picture 3"/>
          <p:cNvPicPr>
            <a:picLocks noChangeAspect="1"/>
          </p:cNvPicPr>
          <p:nvPr/>
        </p:nvPicPr>
        <p:blipFill>
          <a:blip r:embed="rId3"/>
          <a:stretch>
            <a:fillRect/>
          </a:stretch>
        </p:blipFill>
        <p:spPr>
          <a:xfrm>
            <a:off x="-36511" y="4763574"/>
            <a:ext cx="3179347" cy="2121811"/>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65100">
                    <a:srgbClr val="000000"/>
                  </a:glow>
                </a:effectLst>
              </a:rPr>
              <a:t>Before we can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Lord, Thy kingdom come,</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 we must be willing to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My kingdom go.</a:t>
            </a:r>
            <a:r>
              <a:rPr lang="mr-IN" sz="4000" b="1" dirty="0">
                <a:solidFill>
                  <a:srgbClr val="FFFFFF"/>
                </a:solidFill>
                <a:effectLst>
                  <a:glow rad="165100">
                    <a:srgbClr val="000000"/>
                  </a:glow>
                </a:effectLst>
              </a:rPr>
              <a:t>"</a:t>
            </a:r>
            <a:endParaRPr lang="en-US" sz="4000" b="1" dirty="0">
              <a:solidFill>
                <a:srgbClr val="FFFFFF"/>
              </a:solidFill>
              <a:effectLst>
                <a:glow rad="165100">
                  <a:srgbClr val="000000"/>
                </a:glow>
              </a:effectLst>
            </a:endParaRPr>
          </a:p>
        </p:txBody>
      </p:sp>
    </p:spTree>
    <p:extLst>
      <p:ext uri="{BB962C8B-B14F-4D97-AF65-F5344CB8AC3E}">
        <p14:creationId xmlns:p14="http://schemas.microsoft.com/office/powerpoint/2010/main" val="1029005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2"/>
            <a:ext cx="9144000" cy="1132163"/>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2"/>
            <a:ext cx="9144000" cy="1132163"/>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2"/>
          <a:stretch>
            <a:fillRect/>
          </a:stretch>
        </p:blipFill>
        <p:spPr>
          <a:xfrm>
            <a:off x="0" y="1231736"/>
            <a:ext cx="9144000" cy="4861560"/>
          </a:xfrm>
          <a:prstGeom prst="rect">
            <a:avLst/>
          </a:prstGeom>
        </p:spPr>
      </p:pic>
    </p:spTree>
    <p:extLst>
      <p:ext uri="{BB962C8B-B14F-4D97-AF65-F5344CB8AC3E}">
        <p14:creationId xmlns:p14="http://schemas.microsoft.com/office/powerpoint/2010/main" val="3083106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ChangeArrowheads="1"/>
          </p:cNvSpPr>
          <p:nvPr>
            <p:ph type="ctrTitle"/>
          </p:nvPr>
        </p:nvSpPr>
        <p:spPr>
          <a:xfrm>
            <a:off x="0" y="152400"/>
            <a:ext cx="8077200" cy="1828800"/>
          </a:xfrm>
        </p:spPr>
        <p:txBody>
          <a:bodyPr/>
          <a:lstStyle/>
          <a:p>
            <a:pPr eaLnBrk="1" hangingPunct="1"/>
            <a:r>
              <a:rPr lang="en-US" sz="4800" b="1" dirty="0" smtClean="0">
                <a:latin typeface="Arial" charset="0"/>
                <a:ea typeface="ＭＳ Ｐゴシック" charset="0"/>
              </a:rPr>
              <a:t>4-tahap </a:t>
            </a:r>
            <a:r>
              <a:rPr lang="en-US" sz="4800" b="1" dirty="0" err="1" smtClean="0">
                <a:latin typeface="Arial" charset="0"/>
                <a:ea typeface="ＭＳ Ｐゴシック" charset="0"/>
              </a:rPr>
              <a:t>pemulihan</a:t>
            </a:r>
            <a:r>
              <a:rPr lang="en-US" sz="4800" b="1" dirty="0" smtClean="0">
                <a:latin typeface="Arial" charset="0"/>
                <a:ea typeface="ＭＳ Ｐゴシック" charset="0"/>
              </a:rPr>
              <a:t> </a:t>
            </a:r>
            <a:r>
              <a:rPr lang="en-US" sz="4800" b="1" dirty="0" err="1" smtClean="0">
                <a:latin typeface="Arial" charset="0"/>
                <a:ea typeface="ＭＳ Ｐゴシック" charset="0"/>
              </a:rPr>
              <a:t>dari</a:t>
            </a:r>
            <a:r>
              <a:rPr lang="en-US" sz="4800" b="1" dirty="0" smtClean="0">
                <a:latin typeface="Arial" charset="0"/>
                <a:ea typeface="ＭＳ Ｐゴシック" charset="0"/>
              </a:rPr>
              <a:t> </a:t>
            </a:r>
            <a:r>
              <a:rPr lang="en-US" sz="4800" b="1" dirty="0" err="1" smtClean="0">
                <a:latin typeface="Arial" charset="0"/>
                <a:ea typeface="ＭＳ Ｐゴシック" charset="0"/>
              </a:rPr>
              <a:t>Tuhan</a:t>
            </a:r>
            <a:r>
              <a:rPr lang="en-US" sz="4800" b="1" dirty="0" smtClean="0">
                <a:latin typeface="Arial" charset="0"/>
                <a:ea typeface="ＭＳ Ｐゴシック" charset="0"/>
              </a:rPr>
              <a:t>…</a:t>
            </a:r>
            <a:endParaRPr lang="en-US" sz="4800" dirty="0">
              <a:latin typeface="Arial" charset="0"/>
              <a:ea typeface="ＭＳ Ｐゴシック" charset="0"/>
            </a:endParaRPr>
          </a:p>
        </p:txBody>
      </p:sp>
      <p:sp>
        <p:nvSpPr>
          <p:cNvPr id="2836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075208" name="Text Box 8"/>
          <p:cNvSpPr txBox="1">
            <a:spLocks noChangeArrowheads="1"/>
          </p:cNvSpPr>
          <p:nvPr/>
        </p:nvSpPr>
        <p:spPr bwMode="auto">
          <a:xfrm>
            <a:off x="1676400" y="2947988"/>
            <a:ext cx="498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4400" b="1">
                <a:solidFill>
                  <a:srgbClr val="FFFFFF"/>
                </a:solidFill>
                <a:latin typeface="Arial"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10600" b="1">
                <a:solidFill>
                  <a:srgbClr val="FFFFFF"/>
                </a:solidFill>
                <a:latin typeface="Arial"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18900" b="1">
                <a:solidFill>
                  <a:srgbClr val="FFFFFF"/>
                </a:solidFill>
                <a:latin typeface="Arial"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30500" b="1">
                <a:solidFill>
                  <a:srgbClr val="FFFFFF"/>
                </a:solidFill>
                <a:latin typeface="Arial" charset="0"/>
              </a:rPr>
              <a:t>4</a:t>
            </a:r>
          </a:p>
        </p:txBody>
      </p:sp>
      <p:sp>
        <p:nvSpPr>
          <p:cNvPr id="2836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fontAlgn="base">
              <a:spcBef>
                <a:spcPct val="0"/>
              </a:spcBef>
              <a:spcAft>
                <a:spcPct val="0"/>
              </a:spcAft>
            </a:pPr>
            <a:r>
              <a:rPr lang="en-US" sz="4400" b="1" dirty="0">
                <a:solidFill>
                  <a:srgbClr val="333399"/>
                </a:solidFill>
                <a:latin typeface="Arial" charset="0"/>
                <a:ea typeface="ＭＳ Ｐゴシック" charset="0"/>
              </a:rPr>
              <a:t>…</a:t>
            </a:r>
            <a:r>
              <a:rPr lang="en-US" sz="4400" b="1" dirty="0" err="1">
                <a:solidFill>
                  <a:srgbClr val="333399"/>
                </a:solidFill>
                <a:latin typeface="Arial" charset="0"/>
                <a:ea typeface="ＭＳ Ｐゴシック" charset="0"/>
              </a:rPr>
              <a:t>membuka</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permasalahan</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ke</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lebih</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banyak</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orang</a:t>
            </a:r>
            <a:r>
              <a:rPr lang="en-US" sz="4400" b="1" dirty="0">
                <a:solidFill>
                  <a:srgbClr val="333399"/>
                </a:solidFill>
                <a:latin typeface="Arial" charset="0"/>
                <a:ea typeface="ＭＳ Ｐゴシック" charset="0"/>
              </a:rPr>
              <a:t> per </a:t>
            </a:r>
            <a:r>
              <a:rPr lang="en-US" sz="4400" b="1" dirty="0" err="1">
                <a:solidFill>
                  <a:srgbClr val="333399"/>
                </a:solidFill>
                <a:latin typeface="Arial" charset="0"/>
                <a:ea typeface="ＭＳ Ｐゴシック" charset="0"/>
              </a:rPr>
              <a:t>tahap</a:t>
            </a:r>
            <a:endParaRPr lang="en-US" sz="4400" b="1" dirty="0">
              <a:solidFill>
                <a:srgbClr val="333399"/>
              </a:solidFill>
              <a:latin typeface="Arial" charset="0"/>
              <a:ea typeface="ＭＳ Ｐゴシック" charset="0"/>
            </a:endParaRPr>
          </a:p>
        </p:txBody>
      </p:sp>
      <p:sp>
        <p:nvSpPr>
          <p:cNvPr id="283656" name="Text Box 15"/>
          <p:cNvSpPr txBox="1">
            <a:spLocks noChangeArrowheads="1"/>
          </p:cNvSpPr>
          <p:nvPr/>
        </p:nvSpPr>
        <p:spPr bwMode="auto">
          <a:xfrm>
            <a:off x="8388350"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1C1C1C"/>
                </a:solidFill>
                <a:latin typeface="Arial" charset="0"/>
                <a:cs typeface="Arial" charset="0"/>
              </a:rPr>
              <a:t>34d</a:t>
            </a:r>
            <a:endParaRPr lang="en-US">
              <a:solidFill>
                <a:srgbClr val="1C1C1C"/>
              </a:solidFill>
              <a:latin typeface="Arial" charset="0"/>
              <a:cs typeface="Arial" charset="0"/>
            </a:endParaRPr>
          </a:p>
        </p:txBody>
      </p:sp>
      <p:sp>
        <p:nvSpPr>
          <p:cNvPr id="10" name="Text Box 2"/>
          <p:cNvSpPr txBox="1">
            <a:spLocks noChangeArrowheads="1"/>
          </p:cNvSpPr>
          <p:nvPr/>
        </p:nvSpPr>
        <p:spPr bwMode="auto">
          <a:xfrm>
            <a:off x="8418512" y="-27384"/>
            <a:ext cx="762000" cy="457200"/>
          </a:xfrm>
          <a:prstGeom prst="rect">
            <a:avLst/>
          </a:prstGeom>
          <a:solidFill>
            <a:srgbClr val="0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kern="0" dirty="0" smtClean="0">
                <a:solidFill>
                  <a:srgbClr val="FFFFFF"/>
                </a:solidFill>
                <a:cs typeface="Arial" charset="0"/>
              </a:rPr>
              <a:t>34d</a:t>
            </a:r>
            <a:endParaRPr lang="en-US" b="1" kern="0" dirty="0">
              <a:solidFill>
                <a:srgbClr val="FFFFFF"/>
              </a:solidFill>
              <a:cs typeface="Arial" charset="0"/>
            </a:endParaRPr>
          </a:p>
        </p:txBody>
      </p:sp>
    </p:spTree>
    <p:extLst>
      <p:ext uri="{BB962C8B-B14F-4D97-AF65-F5344CB8AC3E}">
        <p14:creationId xmlns:p14="http://schemas.microsoft.com/office/powerpoint/2010/main" val="2355723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1"/>
            <a:ext cx="9144000" cy="6191251"/>
          </a:xfrm>
          <a:prstGeom prst="rect">
            <a:avLst/>
          </a:prstGeom>
        </p:spPr>
      </p:pic>
      <p:sp>
        <p:nvSpPr>
          <p:cNvPr id="2" name="Title 1"/>
          <p:cNvSpPr>
            <a:spLocks noGrp="1"/>
          </p:cNvSpPr>
          <p:nvPr>
            <p:ph type="title"/>
          </p:nvPr>
        </p:nvSpPr>
        <p:spPr>
          <a:xfrm>
            <a:off x="0" y="5725838"/>
            <a:ext cx="9144000" cy="1132163"/>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90"/>
            <a:ext cx="9144000" cy="1132163"/>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2"/>
            <a:ext cx="9144000" cy="1132163"/>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fontAlgn="base">
              <a:spcBef>
                <a:spcPct val="0"/>
              </a:spcBef>
              <a:spcAft>
                <a:spcPct val="0"/>
              </a:spcAft>
            </a:pPr>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1" y="636984"/>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1"/>
            <a:ext cx="6153212" cy="3483595"/>
          </a:xfrm>
          <a:prstGeom prst="rect">
            <a:avLst/>
          </a:prstGeom>
        </p:spPr>
      </p:pic>
    </p:spTree>
    <p:extLst>
      <p:ext uri="{BB962C8B-B14F-4D97-AF65-F5344CB8AC3E}">
        <p14:creationId xmlns:p14="http://schemas.microsoft.com/office/powerpoint/2010/main" val="3092844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a:t>
            </a:r>
            <a:endParaRPr lang="en-US" dirty="0"/>
          </a:p>
        </p:txBody>
      </p:sp>
    </p:spTree>
    <p:extLst>
      <p:ext uri="{BB962C8B-B14F-4D97-AF65-F5344CB8AC3E}">
        <p14:creationId xmlns:p14="http://schemas.microsoft.com/office/powerpoint/2010/main" val="4239026011"/>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6" y="304800"/>
            <a:ext cx="6840539"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3"/>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1" y="5735642"/>
            <a:ext cx="2462534"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3" y="6192842"/>
            <a:ext cx="2919389"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3" y="4267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3" y="4114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3" y="3276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3"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3" y="3810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8"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3" y="2743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3" y="3886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3" y="2895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3" y="2667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3" y="2057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3" y="2438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3" y="3200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3" y="4724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dirty="0">
                <a:solidFill>
                  <a:srgbClr val="FFFFFF"/>
                </a:solidFill>
                <a:latin typeface="Arial Black" charset="0"/>
              </a:rPr>
              <a:t>M</a:t>
            </a:r>
            <a:endParaRPr lang="en-US" dirty="0">
              <a:solidFill>
                <a:srgbClr val="BBE0E3"/>
              </a:solidFill>
            </a:endParaRPr>
          </a:p>
        </p:txBody>
      </p:sp>
      <p:sp>
        <p:nvSpPr>
          <p:cNvPr id="965663" name="Text Box 31"/>
          <p:cNvSpPr txBox="1">
            <a:spLocks noChangeArrowheads="1"/>
          </p:cNvSpPr>
          <p:nvPr/>
        </p:nvSpPr>
        <p:spPr bwMode="auto">
          <a:xfrm>
            <a:off x="25908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3"/>
            <a:ext cx="2239963"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955401" name="Rectangle 9"/>
          <p:cNvSpPr>
            <a:spLocks noChangeArrowheads="1"/>
          </p:cNvSpPr>
          <p:nvPr/>
        </p:nvSpPr>
        <p:spPr bwMode="auto">
          <a:xfrm>
            <a:off x="6324600" y="3106739"/>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Offended</a:t>
            </a:r>
            <a:endParaRPr lang="en-US" sz="4400">
              <a:solidFill>
                <a:srgbClr val="000000"/>
              </a:solidFill>
              <a:latin typeface="Arial" charset="0"/>
              <a:ea typeface="ＭＳ Ｐゴシック" charset="0"/>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Sin</a:t>
            </a:r>
            <a:endParaRPr lang="en-US" sz="4400">
              <a:solidFill>
                <a:srgbClr val="000000"/>
              </a:solidFill>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18:15-17</a:t>
            </a:r>
            <a:endParaRPr lang="en-US" sz="4400">
              <a:solidFill>
                <a:srgbClr val="000000"/>
              </a:solidFill>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286729" name="Rectangle 9"/>
          <p:cNvSpPr>
            <a:spLocks noChangeArrowheads="1"/>
          </p:cNvSpPr>
          <p:nvPr/>
        </p:nvSpPr>
        <p:spPr bwMode="auto">
          <a:xfrm>
            <a:off x="6324600" y="3106739"/>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Offended</a:t>
            </a:r>
            <a:endParaRPr lang="en-US" sz="4400">
              <a:solidFill>
                <a:srgbClr val="000000"/>
              </a:solidFill>
              <a:latin typeface="Arial" charset="0"/>
              <a:ea typeface="ＭＳ Ｐゴシック" charset="0"/>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Sin</a:t>
            </a:r>
            <a:endParaRPr lang="en-US" sz="4400">
              <a:solidFill>
                <a:srgbClr val="000000"/>
              </a:solidFill>
              <a:latin typeface="Arial" charset="0"/>
              <a:ea typeface="ＭＳ Ｐゴシック" charset="0"/>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18:15-17</a:t>
            </a:r>
            <a:endParaRPr lang="en-US" sz="4400">
              <a:solidFill>
                <a:srgbClr val="000000"/>
              </a:solidFill>
              <a:latin typeface="Arial" charset="0"/>
              <a:ea typeface="ＭＳ Ｐゴシック"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Initiative:</a:t>
            </a:r>
            <a:endParaRPr lang="en-US" sz="4400" i="1">
              <a:solidFill>
                <a:srgbClr val="000000"/>
              </a:solidFill>
              <a:latin typeface="Arial" charset="0"/>
              <a:ea typeface="ＭＳ Ｐゴシック"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You!</a:t>
            </a:r>
            <a:endParaRPr lang="en-US" sz="4400">
              <a:solidFill>
                <a:srgbClr val="000000"/>
              </a:solidFill>
              <a:latin typeface="Arial" charset="0"/>
              <a:ea typeface="ＭＳ Ｐゴシック"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dirty="0">
                <a:solidFill>
                  <a:srgbClr val="FFFFFF"/>
                </a:solidFill>
                <a:latin typeface="Arial" charset="0"/>
                <a:ea typeface="ＭＳ Ｐゴシック" charset="0"/>
                <a:cs typeface="Arial" charset="0"/>
              </a:rPr>
              <a:t>You!</a:t>
            </a:r>
            <a:endParaRPr lang="en-US" sz="4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4556331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8769" name="Picture 2" descr="couplefightingm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1528"/>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1" y="28575"/>
            <a:ext cx="7772400" cy="736600"/>
          </a:xfrm>
        </p:spPr>
        <p:txBody>
          <a:bodyPr/>
          <a:lstStyle/>
          <a:p>
            <a:pPr>
              <a:defRPr/>
            </a:pPr>
            <a:r>
              <a:rPr lang="en-US">
                <a:latin typeface="Arial" charset="0"/>
                <a:ea typeface="ＭＳ Ｐゴシック" charset="0"/>
                <a:cs typeface="ＭＳ Ｐゴシック" charset="0"/>
              </a:rPr>
              <a:t>Go in Person</a:t>
            </a:r>
          </a:p>
        </p:txBody>
      </p:sp>
      <p:sp>
        <p:nvSpPr>
          <p:cNvPr id="4" name="Title 1"/>
          <p:cNvSpPr txBox="1">
            <a:spLocks/>
          </p:cNvSpPr>
          <p:nvPr/>
        </p:nvSpPr>
        <p:spPr bwMode="auto">
          <a:xfrm>
            <a:off x="2" y="764704"/>
            <a:ext cx="29876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0" fontAlgn="base" hangingPunct="0">
              <a:spcBef>
                <a:spcPct val="0"/>
              </a:spcBef>
              <a:spcAft>
                <a:spcPct val="0"/>
              </a:spcAft>
            </a:pPr>
            <a:r>
              <a:rPr lang="en-US" altLang="zh-CN" sz="3600" b="1" dirty="0">
                <a:solidFill>
                  <a:srgbClr val="000000"/>
                </a:solidFill>
                <a:latin typeface="Arial" charset="0"/>
              </a:rPr>
              <a:t>Not:</a:t>
            </a:r>
            <a:br>
              <a:rPr lang="en-US" altLang="zh-CN" sz="3600" b="1" dirty="0">
                <a:solidFill>
                  <a:srgbClr val="000000"/>
                </a:solidFill>
                <a:latin typeface="Arial" charset="0"/>
              </a:rPr>
            </a:br>
            <a:r>
              <a:rPr lang="en-US" altLang="zh-CN" sz="3600" b="1" dirty="0">
                <a:solidFill>
                  <a:srgbClr val="000000"/>
                </a:solidFill>
                <a:latin typeface="Arial" charset="0"/>
              </a:rPr>
              <a:t>• email</a:t>
            </a:r>
            <a:br>
              <a:rPr lang="en-US" altLang="zh-CN" sz="3600" b="1" dirty="0">
                <a:solidFill>
                  <a:srgbClr val="000000"/>
                </a:solidFill>
                <a:latin typeface="Arial" charset="0"/>
              </a:rPr>
            </a:br>
            <a:r>
              <a:rPr lang="en-US" altLang="zh-CN" sz="3600" b="1" dirty="0">
                <a:solidFill>
                  <a:srgbClr val="000000"/>
                </a:solidFill>
                <a:latin typeface="Arial" charset="0"/>
              </a:rPr>
              <a:t>• SMS</a:t>
            </a:r>
            <a:br>
              <a:rPr lang="en-US" altLang="zh-CN" sz="3600" b="1" dirty="0">
                <a:solidFill>
                  <a:srgbClr val="000000"/>
                </a:solidFill>
                <a:latin typeface="Arial" charset="0"/>
              </a:rPr>
            </a:br>
            <a:r>
              <a:rPr lang="en-US" altLang="zh-CN" sz="3600" b="1" dirty="0">
                <a:solidFill>
                  <a:srgbClr val="000000"/>
                </a:solidFill>
                <a:latin typeface="Arial" charset="0"/>
              </a:rPr>
              <a:t>• letter</a:t>
            </a:r>
            <a:br>
              <a:rPr lang="en-US" altLang="zh-CN" sz="3600" b="1" dirty="0">
                <a:solidFill>
                  <a:srgbClr val="000000"/>
                </a:solidFill>
                <a:latin typeface="Arial" charset="0"/>
              </a:rPr>
            </a:br>
            <a:r>
              <a:rPr lang="en-US" altLang="zh-CN" sz="3600" b="1" dirty="0">
                <a:solidFill>
                  <a:srgbClr val="000000"/>
                </a:solidFill>
                <a:latin typeface="Arial" charset="0"/>
              </a:rPr>
              <a:t>• phone</a:t>
            </a:r>
            <a:endParaRPr lang="zh-CN" altLang="en-US" sz="3600" b="1" dirty="0">
              <a:solidFill>
                <a:srgbClr val="000000"/>
              </a:solidFill>
              <a:latin typeface="Arial" charset="0"/>
            </a:endParaRPr>
          </a:p>
        </p:txBody>
      </p:sp>
    </p:spTree>
    <p:extLst>
      <p:ext uri="{BB962C8B-B14F-4D97-AF65-F5344CB8AC3E}">
        <p14:creationId xmlns:p14="http://schemas.microsoft.com/office/powerpoint/2010/main" val="1087474019"/>
      </p:ext>
    </p:extLst>
  </p:cSld>
  <p:clrMapOvr>
    <a:masterClrMapping/>
  </p:clrMapOvr>
  <p:transition xmlns:p14="http://schemas.microsoft.com/office/powerpoint/2010/main">
    <p:random/>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1"/>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554851191"/>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2" y="0"/>
            <a:ext cx="4500563" cy="685800"/>
          </a:xfrm>
          <a:solidFill>
            <a:schemeClr val="tx1"/>
          </a:solidFill>
        </p:spPr>
        <p:txBody>
          <a:bodyPr/>
          <a:lstStyle/>
          <a:p>
            <a:pPr eaLnBrk="1" hangingPunct="1">
              <a:defRPr/>
            </a:pPr>
            <a:r>
              <a:rPr lang="en-US">
                <a:latin typeface="Arial" charset="0"/>
                <a:ea typeface="ＭＳ Ｐゴシック" charset="0"/>
                <a:cs typeface="ＭＳ Ｐゴシック" charset="0"/>
              </a:rPr>
              <a:t>Brothers…</a:t>
            </a:r>
          </a:p>
        </p:txBody>
      </p:sp>
    </p:spTree>
    <p:extLst>
      <p:ext uri="{BB962C8B-B14F-4D97-AF65-F5344CB8AC3E}">
        <p14:creationId xmlns:p14="http://schemas.microsoft.com/office/powerpoint/2010/main" val="2673464193"/>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292867" name="Rectangle 3"/>
          <p:cNvSpPr>
            <a:spLocks noGrp="1" noChangeArrowheads="1"/>
          </p:cNvSpPr>
          <p:nvPr>
            <p:ph type="title" idx="4294967295"/>
          </p:nvPr>
        </p:nvSpPr>
        <p:spPr>
          <a:xfrm>
            <a:off x="277813" y="404817"/>
            <a:ext cx="8686800" cy="1012825"/>
          </a:xfrm>
          <a:solidFill>
            <a:schemeClr val="bg1"/>
          </a:solidFill>
        </p:spPr>
        <p:txBody>
          <a:bodyPr/>
          <a:lstStyle/>
          <a:p>
            <a:pPr eaLnBrk="1" hangingPunct="1"/>
            <a:r>
              <a:rPr lang="en-US" b="1">
                <a:latin typeface="Arial" charset="0"/>
                <a:ea typeface="ＭＳ Ｐゴシック" charset="0"/>
              </a:rPr>
              <a:t>Why don</a:t>
            </a:r>
            <a:r>
              <a:rPr lang="mr-IN"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7"/>
            <a:ext cx="6477000" cy="4401205"/>
          </a:xfrm>
          <a:prstGeom prst="rect">
            <a:avLst/>
          </a:prstGeom>
          <a:noFill/>
          <a:ln>
            <a:noFill/>
          </a:ln>
          <a:effectLst>
            <a:outerShdw blurRad="63500" dist="35921" dir="2700000" algn="ctr" rotWithShape="0">
              <a:srgbClr val="000000">
                <a:alpha val="74998"/>
              </a:srgbClr>
            </a:outerShdw>
          </a:effectLst>
          <a:ex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486" indent="-571486" eaLnBrk="0" fontAlgn="base" hangingPunct="0">
              <a:spcBef>
                <a:spcPct val="0"/>
              </a:spcBef>
              <a:spcAft>
                <a:spcPct val="0"/>
              </a:spcAft>
              <a:buFont typeface="Arial"/>
              <a:buChar char="•"/>
              <a:defRPr/>
            </a:pPr>
            <a:r>
              <a:rPr lang="en-US" sz="4000" b="1" dirty="0">
                <a:solidFill>
                  <a:srgbClr val="FFFFFF"/>
                </a:solidFill>
              </a:rPr>
              <a:t>Ignorance</a:t>
            </a:r>
          </a:p>
          <a:p>
            <a:pPr marL="571486" indent="-571486" eaLnBrk="0" fontAlgn="base" hangingPunct="0">
              <a:spcBef>
                <a:spcPct val="0"/>
              </a:spcBef>
              <a:spcAft>
                <a:spcPct val="0"/>
              </a:spcAft>
              <a:buFont typeface="Arial"/>
              <a:buChar char="•"/>
              <a:defRPr/>
            </a:pPr>
            <a:r>
              <a:rPr lang="en-US" sz="4000" b="1" dirty="0">
                <a:solidFill>
                  <a:srgbClr val="FFFFFF"/>
                </a:solidFill>
              </a:rPr>
              <a:t>Doubt</a:t>
            </a:r>
          </a:p>
          <a:p>
            <a:pPr marL="571486" indent="-571486" eaLnBrk="0" fontAlgn="base" hangingPunct="0">
              <a:spcBef>
                <a:spcPct val="0"/>
              </a:spcBef>
              <a:spcAft>
                <a:spcPct val="0"/>
              </a:spcAft>
              <a:buFont typeface="Arial"/>
              <a:buChar char="•"/>
              <a:defRPr/>
            </a:pPr>
            <a:r>
              <a:rPr lang="en-US" sz="4000" b="1" dirty="0">
                <a:solidFill>
                  <a:srgbClr val="FFFFFF"/>
                </a:solidFill>
              </a:rPr>
              <a:t>Failure</a:t>
            </a:r>
          </a:p>
          <a:p>
            <a:pPr marL="571486" indent="-571486" eaLnBrk="0" fontAlgn="base" hangingPunct="0">
              <a:spcBef>
                <a:spcPct val="0"/>
              </a:spcBef>
              <a:spcAft>
                <a:spcPct val="0"/>
              </a:spcAft>
              <a:buFont typeface="Arial"/>
              <a:buChar char="•"/>
              <a:defRPr/>
            </a:pPr>
            <a:r>
              <a:rPr lang="en-US" sz="4000" b="1" dirty="0">
                <a:solidFill>
                  <a:srgbClr val="FFFFFF"/>
                </a:solidFill>
              </a:rPr>
              <a:t>Fear</a:t>
            </a:r>
          </a:p>
          <a:p>
            <a:pPr marL="571486" indent="-571486" eaLnBrk="0" fontAlgn="base" hangingPunct="0">
              <a:spcBef>
                <a:spcPct val="0"/>
              </a:spcBef>
              <a:spcAft>
                <a:spcPct val="0"/>
              </a:spcAft>
              <a:buFont typeface="Arial"/>
              <a:buChar char="•"/>
              <a:defRPr/>
            </a:pPr>
            <a:r>
              <a:rPr lang="en-US" sz="4000" b="1" dirty="0">
                <a:solidFill>
                  <a:srgbClr val="FFFFFF"/>
                </a:solidFill>
              </a:rPr>
              <a:t>Excuses</a:t>
            </a:r>
          </a:p>
          <a:p>
            <a:pPr marL="571486" indent="-571486" eaLnBrk="0" fontAlgn="base" hangingPunct="0">
              <a:spcBef>
                <a:spcPct val="0"/>
              </a:spcBef>
              <a:spcAft>
                <a:spcPct val="0"/>
              </a:spcAft>
              <a:buFont typeface="Arial"/>
              <a:buChar char="•"/>
              <a:defRPr/>
            </a:pPr>
            <a:r>
              <a:rPr lang="en-US" sz="4000" b="1" dirty="0">
                <a:solidFill>
                  <a:srgbClr val="FFFFFF"/>
                </a:solidFill>
              </a:rPr>
              <a:t>Impurity</a:t>
            </a:r>
          </a:p>
          <a:p>
            <a:pPr marL="571486" indent="-571486" eaLnBrk="0" fontAlgn="base" hangingPunct="0">
              <a:spcBef>
                <a:spcPct val="0"/>
              </a:spcBef>
              <a:spcAft>
                <a:spcPct val="0"/>
              </a:spcAft>
              <a:buFont typeface="Arial"/>
              <a:buChar char="•"/>
              <a:defRPr/>
            </a:pPr>
            <a:r>
              <a:rPr lang="en-US" sz="4000" b="1" dirty="0">
                <a:solidFill>
                  <a:srgbClr val="FFFFFF"/>
                </a:solidFill>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8" y="3141666"/>
            <a:ext cx="5083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6" y="304800"/>
            <a:ext cx="6840539"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3"/>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1" y="5735642"/>
            <a:ext cx="2462534"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3" y="6192842"/>
            <a:ext cx="2919389"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3" y="4267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3" y="4114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3" y="3276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3"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3" y="3810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8"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3" y="2743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3" y="3886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3" y="2895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3" y="2667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3" y="2057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3" y="2438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3" y="3200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3" y="4724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pic>
        <p:nvPicPr>
          <p:cNvPr id="2949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3"/>
            <a:ext cx="2239963"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36483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965667"/>
                                        </p:tgtEl>
                                        <p:attrNameLst>
                                          <p:attrName>style.visibility</p:attrName>
                                        </p:attrNameLst>
                                      </p:cBhvr>
                                      <p:to>
                                        <p:strVal val="visible"/>
                                      </p:to>
                                    </p:set>
                                    <p:animEffect transition="in" filter="wipe(right)">
                                      <p:cBhvr>
                                        <p:cTn id="11" dur="500"/>
                                        <p:tgtEl>
                                          <p:spTgt spid="96566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65668"/>
                                        </p:tgtEl>
                                        <p:attrNameLst>
                                          <p:attrName>style.visibility</p:attrName>
                                        </p:attrNameLst>
                                      </p:cBhvr>
                                      <p:to>
                                        <p:strVal val="visible"/>
                                      </p:to>
                                    </p:set>
                                    <p:animEffect transition="in" filter="wipe(down)">
                                      <p:cBhvr>
                                        <p:cTn id="15" dur="500"/>
                                        <p:tgtEl>
                                          <p:spTgt spid="96566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5669"/>
                                        </p:tgtEl>
                                        <p:attrNameLst>
                                          <p:attrName>style.visibility</p:attrName>
                                        </p:attrNameLst>
                                      </p:cBhvr>
                                      <p:to>
                                        <p:strVal val="visible"/>
                                      </p:to>
                                    </p:set>
                                    <p:animEffect transition="in" filter="wipe(up)">
                                      <p:cBhvr>
                                        <p:cTn id="19" dur="500"/>
                                        <p:tgtEl>
                                          <p:spTgt spid="965669"/>
                                        </p:tgtEl>
                                      </p:cBhvr>
                                    </p:animEffect>
                                  </p:childTnLst>
                                </p:cTn>
                              </p:par>
                            </p:childTnLst>
                          </p:cTn>
                        </p:par>
                        <p:par>
                          <p:cTn id="20" fill="hold" nodeType="withGroup">
                            <p:stCondLst>
                              <p:cond delay="2000"/>
                            </p:stCondLst>
                            <p:childTnLst>
                              <p:par>
                                <p:cTn id="21" presetID="3" presetClass="exit" presetSubtype="10" fill="hold" nodeType="afterEffect">
                                  <p:stCondLst>
                                    <p:cond delay="0"/>
                                  </p:stCondLst>
                                  <p:childTnLst>
                                    <p:animEffect transition="out" filter="blinds(horizontal)">
                                      <p:cBhvr>
                                        <p:cTn id="22" dur="500"/>
                                        <p:tgtEl>
                                          <p:spTgt spid="965669"/>
                                        </p:tgtEl>
                                      </p:cBhvr>
                                    </p:animEffect>
                                    <p:set>
                                      <p:cBhvr>
                                        <p:cTn id="23" dur="1" fill="hold">
                                          <p:stCondLst>
                                            <p:cond delay="499"/>
                                          </p:stCondLst>
                                        </p:cTn>
                                        <p:tgtEl>
                                          <p:spTgt spid="965669"/>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965668"/>
                                        </p:tgtEl>
                                      </p:cBhvr>
                                    </p:animEffect>
                                    <p:set>
                                      <p:cBhvr>
                                        <p:cTn id="26" dur="1" fill="hold">
                                          <p:stCondLst>
                                            <p:cond delay="499"/>
                                          </p:stCondLst>
                                        </p:cTn>
                                        <p:tgtEl>
                                          <p:spTgt spid="965668"/>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965667"/>
                                        </p:tgtEl>
                                      </p:cBhvr>
                                    </p:animEffect>
                                    <p:set>
                                      <p:cBhvr>
                                        <p:cTn id="29" dur="1" fill="hold">
                                          <p:stCondLst>
                                            <p:cond delay="499"/>
                                          </p:stCondLst>
                                        </p:cTn>
                                        <p:tgtEl>
                                          <p:spTgt spid="965667"/>
                                        </p:tgtEl>
                                        <p:attrNameLst>
                                          <p:attrName>style.visibility</p:attrName>
                                        </p:attrNameLst>
                                      </p:cBhvr>
                                      <p:to>
                                        <p:strVal val="hidden"/>
                                      </p:to>
                                    </p:set>
                                  </p:childTnLst>
                                </p:cTn>
                              </p:par>
                            </p:childTnLst>
                          </p:cTn>
                        </p:par>
                        <p:par>
                          <p:cTn id="30" fill="hold" nodeType="with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965666"/>
                                        </p:tgtEl>
                                        <p:attrNameLst>
                                          <p:attrName>style.visibility</p:attrName>
                                        </p:attrNameLst>
                                      </p:cBhvr>
                                      <p:to>
                                        <p:strVal val="visible"/>
                                      </p:to>
                                    </p:set>
                                    <p:animEffect transition="in" filter="wipe(left)">
                                      <p:cBhvr>
                                        <p:cTn id="33" dur="500"/>
                                        <p:tgtEl>
                                          <p:spTgt spid="965666"/>
                                        </p:tgtEl>
                                      </p:cBhvr>
                                    </p:animEffect>
                                  </p:childTnLst>
                                </p:cTn>
                              </p:par>
                            </p:childTnLst>
                          </p:cTn>
                        </p:par>
                        <p:par>
                          <p:cTn id="34" fill="hold" nodeType="withGroup">
                            <p:stCondLst>
                              <p:cond delay="3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965670"/>
                                        </p:tgtEl>
                                        <p:attrNameLst>
                                          <p:attrName>style.visibility</p:attrName>
                                        </p:attrNameLst>
                                      </p:cBhvr>
                                      <p:to>
                                        <p:strVal val="visible"/>
                                      </p:to>
                                    </p:set>
                                    <p:anim calcmode="lin" valueType="num">
                                      <p:cBhvr>
                                        <p:cTn id="37" dur="1000" fill="hold"/>
                                        <p:tgtEl>
                                          <p:spTgt spid="965670"/>
                                        </p:tgtEl>
                                        <p:attrNameLst>
                                          <p:attrName>ppt_w</p:attrName>
                                        </p:attrNameLst>
                                      </p:cBhvr>
                                      <p:tavLst>
                                        <p:tav tm="0">
                                          <p:val>
                                            <p:fltVal val="0"/>
                                          </p:val>
                                        </p:tav>
                                        <p:tav tm="100000">
                                          <p:val>
                                            <p:strVal val="#ppt_w"/>
                                          </p:val>
                                        </p:tav>
                                      </p:tavLst>
                                    </p:anim>
                                    <p:anim calcmode="lin" valueType="num">
                                      <p:cBhvr>
                                        <p:cTn id="38" dur="1000" fill="hold"/>
                                        <p:tgtEl>
                                          <p:spTgt spid="965670"/>
                                        </p:tgtEl>
                                        <p:attrNameLst>
                                          <p:attrName>ppt_h</p:attrName>
                                        </p:attrNameLst>
                                      </p:cBhvr>
                                      <p:tavLst>
                                        <p:tav tm="0">
                                          <p:val>
                                            <p:fltVal val="0"/>
                                          </p:val>
                                        </p:tav>
                                        <p:tav tm="100000">
                                          <p:val>
                                            <p:strVal val="#ppt_h"/>
                                          </p:val>
                                        </p:tav>
                                      </p:tavLst>
                                    </p:anim>
                                    <p:anim calcmode="lin" valueType="num">
                                      <p:cBhvr>
                                        <p:cTn id="39" dur="1000" fill="hold"/>
                                        <p:tgtEl>
                                          <p:spTgt spid="965670"/>
                                        </p:tgtEl>
                                        <p:attrNameLst>
                                          <p:attrName>style.rotation</p:attrName>
                                        </p:attrNameLst>
                                      </p:cBhvr>
                                      <p:tavLst>
                                        <p:tav tm="0">
                                          <p:val>
                                            <p:fltVal val="90"/>
                                          </p:val>
                                        </p:tav>
                                        <p:tav tm="100000">
                                          <p:val>
                                            <p:fltVal val="0"/>
                                          </p:val>
                                        </p:tav>
                                      </p:tavLst>
                                    </p:anim>
                                    <p:animEffect transition="in" filter="fade">
                                      <p:cBhvr>
                                        <p:cTn id="40"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000000"/>
              </a:solidFill>
              <a:latin typeface="Arial"/>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657600" y="287338"/>
            <a:ext cx="1905000" cy="461963"/>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err="1">
                <a:solidFill>
                  <a:srgbClr val="FFFFFF"/>
                </a:solidFill>
                <a:cs typeface="Times New Roman" charset="0"/>
              </a:rPr>
              <a:t>Garis</a:t>
            </a:r>
            <a:r>
              <a:rPr lang="en-US" b="1" dirty="0">
                <a:solidFill>
                  <a:srgbClr val="FFFFFF"/>
                </a:solidFill>
                <a:cs typeface="Times New Roman" charset="0"/>
              </a:rPr>
              <a:t> </a:t>
            </a:r>
            <a:r>
              <a:rPr lang="en-US" b="1" dirty="0" err="1">
                <a:solidFill>
                  <a:srgbClr val="FFFFFF"/>
                </a:solidFill>
                <a:cs typeface="Times New Roman" charset="0"/>
              </a:rPr>
              <a:t>Besar</a:t>
            </a:r>
            <a:endParaRPr lang="en-US" b="1" dirty="0">
              <a:solidFill>
                <a:srgbClr val="FFFFFF"/>
              </a:solidFill>
              <a:cs typeface="Times New Roman" charset="0"/>
            </a:endParaRPr>
          </a:p>
        </p:txBody>
      </p:sp>
      <p:sp>
        <p:nvSpPr>
          <p:cNvPr id="368645" name="Text Box 3"/>
          <p:cNvSpPr txBox="1">
            <a:spLocks noChangeArrowheads="1"/>
          </p:cNvSpPr>
          <p:nvPr/>
        </p:nvSpPr>
        <p:spPr bwMode="auto">
          <a:xfrm>
            <a:off x="8502651" y="152403"/>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a:solidFill>
                  <a:srgbClr val="FFFFFF"/>
                </a:solidFill>
                <a:cs typeface="Arial" charset="0"/>
              </a:rPr>
              <a:t>73</a:t>
            </a:r>
          </a:p>
        </p:txBody>
      </p:sp>
      <p:sp>
        <p:nvSpPr>
          <p:cNvPr id="368646" name="Text Box 4"/>
          <p:cNvSpPr txBox="1">
            <a:spLocks noChangeArrowheads="1"/>
          </p:cNvSpPr>
          <p:nvPr/>
        </p:nvSpPr>
        <p:spPr bwMode="auto">
          <a:xfrm>
            <a:off x="-63500" y="1346201"/>
            <a:ext cx="9315451" cy="15684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a:solidFill>
                  <a:srgbClr val="FFFFFF"/>
                </a:solidFill>
                <a:cs typeface="Times New Roman" charset="0"/>
              </a:rPr>
              <a:t>IV. (11:1–16:12)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ditolak</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a:t>
            </a:r>
            <a:r>
              <a:rPr lang="en-US" sz="2000" b="1" dirty="0" err="1">
                <a:solidFill>
                  <a:srgbClr val="FFFFFF"/>
                </a:solidFill>
                <a:cs typeface="Times New Roman" charset="0"/>
              </a:rPr>
              <a:t>Mesias</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mengantisipasi</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penyaliban</a:t>
            </a:r>
            <a:r>
              <a:rPr lang="en-US" sz="2000" b="1" dirty="0">
                <a:solidFill>
                  <a:srgbClr val="FFFFFF"/>
                </a:solidFill>
                <a:cs typeface="Times New Roman" charset="0"/>
              </a:rPr>
              <a:t> </a:t>
            </a:r>
            <a:r>
              <a:rPr lang="en-US" sz="2000" b="1" dirty="0" err="1">
                <a:solidFill>
                  <a:srgbClr val="FFFFFF"/>
                </a:solidFill>
                <a:cs typeface="Times New Roman" charset="0"/>
              </a:rPr>
              <a:t>terakhir</a:t>
            </a:r>
            <a:r>
              <a:rPr lang="en-US" sz="2000" b="1" dirty="0">
                <a:solidFill>
                  <a:srgbClr val="FFFFFF"/>
                </a:solidFill>
                <a:cs typeface="Times New Roman" charset="0"/>
              </a:rPr>
              <a:t>, </a:t>
            </a:r>
            <a:r>
              <a:rPr lang="en-US" sz="2000" b="1" dirty="0" err="1">
                <a:solidFill>
                  <a:srgbClr val="FFFFFF"/>
                </a:solidFill>
                <a:cs typeface="Times New Roman" charset="0"/>
              </a:rPr>
              <a:t>maka</a:t>
            </a:r>
            <a:r>
              <a:rPr lang="en-US" sz="2000" b="1" dirty="0">
                <a:solidFill>
                  <a:srgbClr val="FFFFFF"/>
                </a:solidFill>
                <a:cs typeface="Times New Roman" charset="0"/>
              </a:rPr>
              <a:t> </a:t>
            </a:r>
            <a:r>
              <a:rPr lang="en-US" sz="2000" b="1" dirty="0" err="1">
                <a:solidFill>
                  <a:srgbClr val="FFFFFF"/>
                </a:solidFill>
                <a:cs typeface="Times New Roman" charset="0"/>
              </a:rPr>
              <a:t>Dia</a:t>
            </a:r>
            <a:r>
              <a:rPr lang="en-US" sz="2000" b="1" dirty="0">
                <a:solidFill>
                  <a:srgbClr val="FFFFFF"/>
                </a:solidFill>
                <a:cs typeface="Times New Roman" charset="0"/>
              </a:rPr>
              <a:t> </a:t>
            </a:r>
            <a:r>
              <a:rPr lang="en-US" sz="2000" b="1" dirty="0" err="1">
                <a:solidFill>
                  <a:srgbClr val="FFFFFF"/>
                </a:solidFill>
                <a:cs typeface="Times New Roman" charset="0"/>
              </a:rPr>
              <a:t>memperkenalkan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antara</a:t>
            </a:r>
            <a:r>
              <a:rPr lang="en-US" sz="2000" b="1" dirty="0">
                <a:solidFill>
                  <a:srgbClr val="FFFFFF"/>
                </a:solidFill>
                <a:cs typeface="Times New Roman" charset="0"/>
              </a:rPr>
              <a:t> </a:t>
            </a:r>
            <a:r>
              <a:rPr lang="en-US" sz="2000" b="1" dirty="0" err="1">
                <a:solidFill>
                  <a:srgbClr val="FFFFFF"/>
                </a:solidFill>
                <a:cs typeface="Times New Roman" charset="0"/>
              </a:rPr>
              <a:t>kedatangan</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r>
              <a:rPr lang="en-US" sz="2000" b="1" dirty="0" err="1">
                <a:solidFill>
                  <a:srgbClr val="FFFFFF"/>
                </a:solidFill>
                <a:cs typeface="Times New Roman" charset="0"/>
              </a:rPr>
              <a:t>sebelum</a:t>
            </a:r>
            <a:r>
              <a:rPr lang="en-US" sz="2000" b="1" dirty="0">
                <a:solidFill>
                  <a:srgbClr val="FFFFFF"/>
                </a:solidFill>
                <a:cs typeface="Times New Roman" charset="0"/>
              </a:rPr>
              <a:t> </a:t>
            </a:r>
            <a:r>
              <a:rPr lang="en-US" sz="2000" b="1" dirty="0" err="1">
                <a:solidFill>
                  <a:srgbClr val="FFFFFF"/>
                </a:solidFill>
                <a:cs typeface="Times New Roman" charset="0"/>
              </a:rPr>
              <a:t>penerimaan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depanNya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pelayanan</a:t>
            </a:r>
            <a:r>
              <a:rPr lang="en-US" sz="2000" b="1" dirty="0">
                <a:solidFill>
                  <a:srgbClr val="FFFFFF"/>
                </a:solidFill>
                <a:cs typeface="Times New Roman" charset="0"/>
              </a:rPr>
              <a:t> </a:t>
            </a:r>
            <a:r>
              <a:rPr lang="en-US" sz="2000" b="1" dirty="0" err="1">
                <a:solidFill>
                  <a:srgbClr val="FFFFFF"/>
                </a:solidFill>
                <a:cs typeface="Times New Roman" charset="0"/>
              </a:rPr>
              <a:t>ke</a:t>
            </a:r>
            <a:r>
              <a:rPr lang="en-US" sz="2000" b="1" dirty="0">
                <a:solidFill>
                  <a:srgbClr val="FFFFFF"/>
                </a:solidFill>
                <a:cs typeface="Times New Roman" charset="0"/>
              </a:rPr>
              <a:t> </a:t>
            </a:r>
            <a:r>
              <a:rPr lang="en-US" sz="2000" b="1" dirty="0" err="1">
                <a:solidFill>
                  <a:srgbClr val="FFFFFF"/>
                </a:solidFill>
                <a:cs typeface="Times New Roman" charset="0"/>
              </a:rPr>
              <a:t>orang</a:t>
            </a:r>
            <a:r>
              <a:rPr lang="en-US" sz="2000" b="1" dirty="0">
                <a:solidFill>
                  <a:srgbClr val="FFFFFF"/>
                </a:solidFill>
                <a:cs typeface="Times New Roman" charset="0"/>
              </a:rPr>
              <a:t> non </a:t>
            </a:r>
            <a:r>
              <a:rPr lang="en-US" sz="2000" b="1" dirty="0" err="1">
                <a:solidFill>
                  <a:srgbClr val="FFFFFF"/>
                </a:solidFill>
                <a:cs typeface="Times New Roman" charset="0"/>
              </a:rPr>
              <a:t>Yahudi</a:t>
            </a:r>
            <a:r>
              <a:rPr lang="en-US" sz="2000" b="1" dirty="0">
                <a:solidFill>
                  <a:srgbClr val="FFFFFF"/>
                </a:solidFill>
                <a:cs typeface="Times New Roman" charset="0"/>
              </a:rPr>
              <a:t> </a:t>
            </a:r>
            <a:r>
              <a:rPr lang="en-US" sz="2000" b="1" dirty="0" err="1">
                <a:solidFill>
                  <a:srgbClr val="FFFFFF"/>
                </a:solidFill>
                <a:cs typeface="Times New Roman" charset="0"/>
              </a:rPr>
              <a:t>untuk</a:t>
            </a:r>
            <a:r>
              <a:rPr lang="en-US" sz="2000" b="1" dirty="0">
                <a:solidFill>
                  <a:srgbClr val="FFFFFF"/>
                </a:solidFill>
                <a:cs typeface="Times New Roman" charset="0"/>
              </a:rPr>
              <a:t> </a:t>
            </a:r>
            <a:r>
              <a:rPr lang="en-US" sz="2000" b="1" dirty="0" err="1">
                <a:solidFill>
                  <a:srgbClr val="FFFFFF"/>
                </a:solidFill>
                <a:cs typeface="Times New Roman" charset="0"/>
              </a:rPr>
              <a:t>mengajarkan</a:t>
            </a:r>
            <a:r>
              <a:rPr lang="en-US" sz="2000" b="1" dirty="0">
                <a:solidFill>
                  <a:srgbClr val="FFFFFF"/>
                </a:solidFill>
                <a:cs typeface="Times New Roman" charset="0"/>
              </a:rPr>
              <a:t> </a:t>
            </a:r>
            <a:r>
              <a:rPr lang="en-US" sz="2000" b="1" dirty="0" err="1">
                <a:solidFill>
                  <a:srgbClr val="FFFFFF"/>
                </a:solidFill>
                <a:cs typeface="Times New Roman" charset="0"/>
              </a:rPr>
              <a:t>penundaan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134149" name="Text Box 5"/>
          <p:cNvSpPr txBox="1">
            <a:spLocks noChangeArrowheads="1"/>
          </p:cNvSpPr>
          <p:nvPr/>
        </p:nvSpPr>
        <p:spPr bwMode="auto">
          <a:xfrm>
            <a:off x="228600" y="3214688"/>
            <a:ext cx="8686800" cy="150971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a:solidFill>
                  <a:srgbClr val="FFFFFF"/>
                </a:solidFill>
                <a:cs typeface="Times New Roman" charset="0"/>
              </a:rPr>
              <a:t>V. (16:13–20:34)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mempersiapkan</a:t>
            </a:r>
            <a:r>
              <a:rPr lang="en-US" sz="2000" b="1" dirty="0">
                <a:solidFill>
                  <a:srgbClr val="FFFFFF"/>
                </a:solidFill>
                <a:cs typeface="Times New Roman" charset="0"/>
              </a:rPr>
              <a:t> </a:t>
            </a:r>
            <a:r>
              <a:rPr lang="en-US" sz="2000" b="1" dirty="0" err="1">
                <a:solidFill>
                  <a:srgbClr val="FFFFFF"/>
                </a:solidFill>
                <a:cs typeface="Times New Roman" charset="0"/>
              </a:rPr>
              <a:t>murid-muridNya</a:t>
            </a:r>
            <a:r>
              <a:rPr lang="en-US" sz="2000" b="1" dirty="0">
                <a:solidFill>
                  <a:srgbClr val="FFFFFF"/>
                </a:solidFill>
                <a:cs typeface="Times New Roman" charset="0"/>
              </a:rPr>
              <a:t> </a:t>
            </a:r>
            <a:r>
              <a:rPr lang="en-US" sz="2000" b="1" dirty="0" err="1">
                <a:solidFill>
                  <a:srgbClr val="FFFFFF"/>
                </a:solidFill>
                <a:cs typeface="Times New Roman" charset="0"/>
              </a:rPr>
              <a:t>tentang</a:t>
            </a:r>
            <a:r>
              <a:rPr lang="en-US" sz="2000" b="1" dirty="0">
                <a:solidFill>
                  <a:srgbClr val="FFFFFF"/>
                </a:solidFill>
                <a:cs typeface="Times New Roman" charset="0"/>
              </a:rPr>
              <a:t> </a:t>
            </a:r>
            <a:r>
              <a:rPr lang="en-US" sz="2000" b="1" dirty="0" err="1">
                <a:solidFill>
                  <a:srgbClr val="FFFFFF"/>
                </a:solidFill>
                <a:cs typeface="Times New Roman" charset="0"/>
              </a:rPr>
              <a:t>PribadiNya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rencana</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hal</a:t>
            </a:r>
            <a:r>
              <a:rPr lang="en-US" sz="2000" b="1" dirty="0">
                <a:solidFill>
                  <a:srgbClr val="FFFFFF"/>
                </a:solidFill>
                <a:cs typeface="Times New Roman" charset="0"/>
              </a:rPr>
              <a:t> </a:t>
            </a:r>
            <a:r>
              <a:rPr lang="en-US" sz="2000" b="1" dirty="0" err="1">
                <a:solidFill>
                  <a:srgbClr val="FFFFFF"/>
                </a:solidFill>
                <a:cs typeface="Times New Roman" charset="0"/>
              </a:rPr>
              <a:t>predikat</a:t>
            </a:r>
            <a:r>
              <a:rPr lang="en-US" sz="2000" b="1" dirty="0">
                <a:solidFill>
                  <a:srgbClr val="FFFFFF"/>
                </a:solidFill>
                <a:cs typeface="Times New Roman" charset="0"/>
              </a:rPr>
              <a:t> </a:t>
            </a:r>
            <a:r>
              <a:rPr lang="en-US" sz="2000" b="1" dirty="0" err="1">
                <a:solidFill>
                  <a:srgbClr val="FFFFFF"/>
                </a:solidFill>
                <a:cs typeface="Times New Roman" charset="0"/>
              </a:rPr>
              <a:t>otoritas</a:t>
            </a:r>
            <a:r>
              <a:rPr lang="en-US" sz="2000" b="1" dirty="0">
                <a:solidFill>
                  <a:srgbClr val="FFFFFF"/>
                </a:solidFill>
                <a:cs typeface="Times New Roman" charset="0"/>
              </a:rPr>
              <a:t> </a:t>
            </a:r>
            <a:r>
              <a:rPr lang="en-US" sz="2000" b="1" dirty="0" err="1">
                <a:solidFill>
                  <a:srgbClr val="FFFFFF"/>
                </a:solidFill>
                <a:cs typeface="Times New Roman" charset="0"/>
              </a:rPr>
              <a:t>MesiasNya</a:t>
            </a:r>
            <a:r>
              <a:rPr lang="en-US" sz="2000" b="1" dirty="0">
                <a:solidFill>
                  <a:srgbClr val="FFFFFF"/>
                </a:solidFill>
                <a:cs typeface="Times New Roman" charset="0"/>
              </a:rPr>
              <a:t> yang </a:t>
            </a:r>
            <a:r>
              <a:rPr lang="en-US" sz="2000" b="1" dirty="0" err="1">
                <a:solidFill>
                  <a:srgbClr val="FFFFFF"/>
                </a:solidFill>
                <a:cs typeface="Times New Roman" charset="0"/>
              </a:rPr>
              <a:t>mungkin</a:t>
            </a:r>
            <a:r>
              <a:rPr lang="en-US" sz="2000" b="1" dirty="0">
                <a:solidFill>
                  <a:srgbClr val="FFFFFF"/>
                </a:solidFill>
                <a:cs typeface="Times New Roman" charset="0"/>
              </a:rPr>
              <a:t> </a:t>
            </a:r>
            <a:r>
              <a:rPr lang="en-US" sz="2000" b="1" dirty="0" err="1">
                <a:solidFill>
                  <a:srgbClr val="FFFFFF"/>
                </a:solidFill>
                <a:cs typeface="Times New Roman" charset="0"/>
              </a:rPr>
              <a:t>didelegasikan</a:t>
            </a:r>
            <a:r>
              <a:rPr lang="en-US" sz="2000" b="1" dirty="0">
                <a:solidFill>
                  <a:srgbClr val="FFFFFF"/>
                </a:solidFill>
                <a:cs typeface="Times New Roman" charset="0"/>
              </a:rPr>
              <a:t> </a:t>
            </a:r>
            <a:r>
              <a:rPr lang="en-US" sz="2000" b="1" dirty="0" err="1">
                <a:solidFill>
                  <a:srgbClr val="FFFFFF"/>
                </a:solidFill>
                <a:cs typeface="Times New Roman" charset="0"/>
              </a:rPr>
              <a:t>kepada</a:t>
            </a:r>
            <a:r>
              <a:rPr lang="en-US" sz="2000" b="1" dirty="0">
                <a:solidFill>
                  <a:srgbClr val="FFFFFF"/>
                </a:solidFill>
                <a:cs typeface="Times New Roman" charset="0"/>
              </a:rPr>
              <a:t> </a:t>
            </a:r>
            <a:r>
              <a:rPr lang="en-US" sz="2000" b="1" dirty="0" err="1">
                <a:solidFill>
                  <a:srgbClr val="FFFFFF"/>
                </a:solidFill>
                <a:cs typeface="Times New Roman" charset="0"/>
              </a:rPr>
              <a:t>mereka</a:t>
            </a:r>
            <a:r>
              <a:rPr lang="en-US" sz="2000" b="1" dirty="0">
                <a:solidFill>
                  <a:srgbClr val="FFFFFF"/>
                </a:solidFill>
                <a:cs typeface="Times New Roman" charset="0"/>
              </a:rPr>
              <a:t> </a:t>
            </a:r>
          </a:p>
          <a:p>
            <a:pPr algn="ctr" fontAlgn="base">
              <a:spcBef>
                <a:spcPct val="0"/>
              </a:spcBef>
              <a:spcAft>
                <a:spcPct val="0"/>
              </a:spcAft>
            </a:pPr>
            <a:r>
              <a:rPr lang="en-US" sz="2000" b="1" dirty="0" err="1">
                <a:solidFill>
                  <a:srgbClr val="FFFFFF"/>
                </a:solidFill>
                <a:cs typeface="Times New Roman" charset="0"/>
              </a:rPr>
              <a:t>setelah</a:t>
            </a:r>
            <a:r>
              <a:rPr lang="en-US" sz="2000" b="1" dirty="0">
                <a:solidFill>
                  <a:srgbClr val="FFFFFF"/>
                </a:solidFill>
                <a:cs typeface="Times New Roman" charset="0"/>
              </a:rPr>
              <a:t> </a:t>
            </a:r>
            <a:r>
              <a:rPr lang="en-US" sz="2000" b="1" dirty="0" err="1">
                <a:solidFill>
                  <a:srgbClr val="FFFFFF"/>
                </a:solidFill>
                <a:cs typeface="Times New Roman" charset="0"/>
              </a:rPr>
              <a:t>kematianNya</a:t>
            </a:r>
            <a:r>
              <a:rPr lang="en-US" sz="2000" b="1" dirty="0">
                <a:solidFill>
                  <a:srgbClr val="FFFFFF"/>
                </a:solidFill>
                <a:cs typeface="Times New Roman" charset="0"/>
              </a:rPr>
              <a:t>.</a:t>
            </a:r>
          </a:p>
        </p:txBody>
      </p:sp>
      <p:sp>
        <p:nvSpPr>
          <p:cNvPr id="2" name="Title 1"/>
          <p:cNvSpPr>
            <a:spLocks noGrp="1"/>
          </p:cNvSpPr>
          <p:nvPr>
            <p:ph type="title" idx="4294967295"/>
          </p:nvPr>
        </p:nvSpPr>
        <p:spPr>
          <a:xfrm>
            <a:off x="457200" y="381000"/>
            <a:ext cx="8229600" cy="1143000"/>
          </a:xfrm>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extLst>
      <p:ext uri="{BB962C8B-B14F-4D97-AF65-F5344CB8AC3E}">
        <p14:creationId xmlns:p14="http://schemas.microsoft.com/office/powerpoint/2010/main" val="3771238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3"/>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
        <p:nvSpPr>
          <p:cNvPr id="905220" name="Text Box 4"/>
          <p:cNvSpPr txBox="1">
            <a:spLocks noChangeArrowheads="1"/>
          </p:cNvSpPr>
          <p:nvPr/>
        </p:nvSpPr>
        <p:spPr bwMode="auto">
          <a:xfrm>
            <a:off x="152401" y="5735642"/>
            <a:ext cx="2462534"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 = Sinner</a:t>
            </a:r>
            <a:endParaRPr lang="en-US">
              <a:solidFill>
                <a:srgbClr val="FFFF00"/>
              </a:solidFill>
            </a:endParaRPr>
          </a:p>
        </p:txBody>
      </p:sp>
      <p:sp>
        <p:nvSpPr>
          <p:cNvPr id="905221" name="Text Box 5"/>
          <p:cNvSpPr txBox="1">
            <a:spLocks noChangeArrowheads="1"/>
          </p:cNvSpPr>
          <p:nvPr/>
        </p:nvSpPr>
        <p:spPr bwMode="auto">
          <a:xfrm>
            <a:off x="2057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3" y="6192842"/>
            <a:ext cx="2919389"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 = Member</a:t>
            </a:r>
            <a:endParaRPr lang="en-US">
              <a:solidFill>
                <a:srgbClr val="BBE0E3"/>
              </a:solidFill>
            </a:endParaRPr>
          </a:p>
        </p:txBody>
      </p:sp>
      <p:sp>
        <p:nvSpPr>
          <p:cNvPr id="905223" name="Text Box 7"/>
          <p:cNvSpPr txBox="1">
            <a:spLocks noChangeArrowheads="1"/>
          </p:cNvSpPr>
          <p:nvPr/>
        </p:nvSpPr>
        <p:spPr bwMode="auto">
          <a:xfrm>
            <a:off x="2362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3" y="4267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3" y="4114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3" y="3276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3"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3" y="3810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8"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3" y="2743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3" y="3886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3" y="2895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3" y="2667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3" y="2057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3" y="2438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3" y="3200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3" y="4724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Tree>
    <p:extLst>
      <p:ext uri="{BB962C8B-B14F-4D97-AF65-F5344CB8AC3E}">
        <p14:creationId xmlns:p14="http://schemas.microsoft.com/office/powerpoint/2010/main" val="72933995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smtClean="0">
                <a:solidFill>
                  <a:schemeClr val="tx2"/>
                </a:solidFill>
                <a:effectLst>
                  <a:glow rad="139700">
                    <a:schemeClr val="bg1">
                      <a:alpha val="75000"/>
                    </a:schemeClr>
                  </a:glow>
                </a:effectLst>
              </a:rPr>
              <a:t>Restore nets</a:t>
            </a:r>
            <a:endParaRPr lang="en-US" sz="6000" i="1" dirty="0">
              <a:solidFill>
                <a:schemeClr val="tx2"/>
              </a:solidFill>
              <a:effectLst>
                <a:glow rad="139700">
                  <a:schemeClr val="bg1">
                    <a:alpha val="75000"/>
                  </a:schemeClr>
                </a:glow>
              </a:effectLst>
            </a:endParaRP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337592"/>
            <a:ext cx="8915400" cy="1219200"/>
          </a:xfrm>
        </p:spPr>
        <p:txBody>
          <a:bodyPr/>
          <a:lstStyle/>
          <a:p>
            <a:pPr marL="533400" indent="-533400" algn="l" eaLnBrk="1" hangingPunct="1">
              <a:defRPr/>
            </a:pPr>
            <a:r>
              <a:rPr lang="en-US" sz="3200" i="0" dirty="0" smtClean="0">
                <a:effectLst>
                  <a:glow rad="139700">
                    <a:schemeClr val="bg1">
                      <a:alpha val="75000"/>
                    </a:schemeClr>
                  </a:glow>
                </a:effectLst>
              </a:rPr>
              <a:t>B.	</a:t>
            </a:r>
            <a:r>
              <a:rPr lang="en-US" sz="3200" i="0" dirty="0" err="1" smtClean="0">
                <a:effectLst>
                  <a:glow rad="139700">
                    <a:schemeClr val="bg1">
                      <a:alpha val="75000"/>
                    </a:schemeClr>
                  </a:glow>
                </a:effectLst>
              </a:rPr>
              <a:t>Ilustrasi</a:t>
            </a:r>
            <a:r>
              <a:rPr lang="en-US" sz="3200" i="0" dirty="0" smtClean="0">
                <a:effectLst>
                  <a:glow rad="139700">
                    <a:schemeClr val="bg1">
                      <a:alpha val="75000"/>
                    </a:schemeClr>
                  </a:glow>
                </a:effectLst>
              </a:rPr>
              <a:t> yang </a:t>
            </a:r>
            <a:r>
              <a:rPr lang="en-US" sz="3200" i="0" dirty="0" err="1" smtClean="0">
                <a:effectLst>
                  <a:glow rad="139700">
                    <a:schemeClr val="bg1">
                      <a:alpha val="75000"/>
                    </a:schemeClr>
                  </a:glow>
                </a:effectLst>
              </a:rPr>
              <a:t>lebih</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baik</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memakai</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suatu</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konsep</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karena</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berhubungan</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dengan</a:t>
            </a:r>
            <a:r>
              <a:rPr lang="en-US" sz="3200" i="0" dirty="0" smtClean="0">
                <a:effectLst>
                  <a:glow rad="139700">
                    <a:schemeClr val="bg1">
                      <a:alpha val="75000"/>
                    </a:schemeClr>
                  </a:glow>
                </a:effectLst>
              </a:rPr>
              <a:t> area yang</a:t>
            </a:r>
            <a:r>
              <a:rPr lang="en-US" sz="3200" i="0" dirty="0" smtClean="0">
                <a:solidFill>
                  <a:srgbClr val="FFFF00"/>
                </a:solidFill>
                <a:effectLst>
                  <a:glow rad="139700">
                    <a:schemeClr val="bg1">
                      <a:alpha val="75000"/>
                    </a:schemeClr>
                  </a:glow>
                </a:effectLst>
              </a:rPr>
              <a:t> </a:t>
            </a:r>
            <a:r>
              <a:rPr lang="en-US" sz="3200" i="0" dirty="0" err="1" smtClean="0">
                <a:solidFill>
                  <a:srgbClr val="FFFF00"/>
                </a:solidFill>
                <a:effectLst>
                  <a:glow rad="139700">
                    <a:schemeClr val="bg1">
                      <a:alpha val="75000"/>
                    </a:schemeClr>
                  </a:glow>
                </a:effectLst>
              </a:rPr>
              <a:t>sama</a:t>
            </a:r>
            <a:r>
              <a:rPr lang="en-US" sz="3200" i="0" dirty="0" smtClean="0">
                <a:solidFill>
                  <a:srgbClr val="FFFF00"/>
                </a:solidFill>
                <a:effectLst>
                  <a:glow rad="139700">
                    <a:schemeClr val="bg1">
                      <a:alpha val="75000"/>
                    </a:schemeClr>
                  </a:glow>
                </a:effectLst>
              </a:rPr>
              <a:t> </a:t>
            </a:r>
            <a:r>
              <a:rPr lang="en-US" sz="3200" i="0" dirty="0" err="1" smtClean="0">
                <a:effectLst>
                  <a:glow rad="139700">
                    <a:schemeClr val="bg1">
                      <a:alpha val="75000"/>
                    </a:schemeClr>
                  </a:glow>
                </a:effectLst>
              </a:rPr>
              <a:t>dengan</a:t>
            </a:r>
            <a:r>
              <a:rPr lang="en-US" sz="3200" i="0" dirty="0" smtClean="0">
                <a:effectLst>
                  <a:glow rad="139700">
                    <a:schemeClr val="bg1">
                      <a:alpha val="75000"/>
                    </a:schemeClr>
                  </a:glow>
                </a:effectLst>
              </a:rPr>
              <a:t> </a:t>
            </a:r>
            <a:r>
              <a:rPr lang="en-US" sz="3200" i="0" dirty="0" err="1" smtClean="0">
                <a:effectLst>
                  <a:glow rad="139700">
                    <a:schemeClr val="bg1">
                      <a:alpha val="75000"/>
                    </a:schemeClr>
                  </a:glow>
                </a:effectLst>
              </a:rPr>
              <a:t>kehidupan</a:t>
            </a:r>
            <a:r>
              <a:rPr lang="en-US" sz="3200" i="0" dirty="0" smtClean="0">
                <a:effectLst>
                  <a:glow rad="139700">
                    <a:schemeClr val="bg1">
                      <a:alpha val="75000"/>
                    </a:schemeClr>
                  </a:glow>
                </a:effectLst>
              </a:rPr>
              <a:t>.</a:t>
            </a:r>
            <a:endParaRPr lang="en-US" sz="3200" i="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fontAlgn="base">
              <a:spcBef>
                <a:spcPct val="0"/>
              </a:spcBef>
              <a:spcAft>
                <a:spcPct val="0"/>
              </a:spcAft>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59436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fontAlgn="base">
              <a:spcBef>
                <a:spcPct val="0"/>
              </a:spcBef>
              <a:spcAft>
                <a:spcPct val="0"/>
              </a:spcAft>
              <a:buFont typeface="Monotype Sorts" charset="2"/>
              <a:buNone/>
              <a:defRPr/>
            </a:pPr>
            <a:r>
              <a:rPr lang="en-US" sz="6000" i="1" kern="0" dirty="0" err="1" smtClean="0">
                <a:solidFill>
                  <a:srgbClr val="FFFFFF"/>
                </a:solidFill>
                <a:effectLst>
                  <a:glow rad="139700">
                    <a:srgbClr val="000000">
                      <a:alpha val="75000"/>
                    </a:srgbClr>
                  </a:glow>
                </a:effectLst>
                <a:latin typeface="Tahoma"/>
                <a:ea typeface="ＭＳ Ｐゴシック"/>
                <a:cs typeface="ＭＳ Ｐゴシック"/>
              </a:rPr>
              <a:t>Pulihkan</a:t>
            </a:r>
            <a:r>
              <a:rPr lang="en-US" sz="6000" i="1" kern="0" dirty="0" smtClean="0">
                <a:solidFill>
                  <a:srgbClr val="FFFFFF"/>
                </a:solidFill>
                <a:effectLst>
                  <a:glow rad="139700">
                    <a:srgbClr val="000000">
                      <a:alpha val="75000"/>
                    </a:srgbClr>
                  </a:glow>
                </a:effectLst>
                <a:latin typeface="Tahoma"/>
                <a:ea typeface="ＭＳ Ｐゴシック"/>
                <a:cs typeface="ＭＳ Ｐゴシック"/>
              </a:rPr>
              <a:t> </a:t>
            </a:r>
            <a:r>
              <a:rPr lang="en-US" sz="6000" i="1" kern="0" dirty="0" err="1" smtClean="0">
                <a:solidFill>
                  <a:srgbClr val="FFFFFF"/>
                </a:solidFill>
                <a:effectLst>
                  <a:glow rad="139700">
                    <a:srgbClr val="000000">
                      <a:alpha val="75000"/>
                    </a:srgbClr>
                  </a:glow>
                </a:effectLst>
                <a:latin typeface="Tahoma"/>
                <a:ea typeface="ＭＳ Ｐゴシック"/>
                <a:cs typeface="ＭＳ Ｐゴシック"/>
              </a:rPr>
              <a:t>Orang</a:t>
            </a:r>
            <a:endParaRPr lang="en-US" sz="60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161799"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a:solidFill>
                  <a:srgbClr val="000000"/>
                </a:solidFill>
              </a:rPr>
              <a:t>72</a:t>
            </a:r>
          </a:p>
        </p:txBody>
      </p:sp>
    </p:spTree>
    <p:extLst>
      <p:ext uri="{BB962C8B-B14F-4D97-AF65-F5344CB8AC3E}">
        <p14:creationId xmlns:p14="http://schemas.microsoft.com/office/powerpoint/2010/main" val="359069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a:extLst/>
        </p:spPr>
        <p:txBody>
          <a:bodyPr/>
          <a:lstStyle/>
          <a:p>
            <a:pPr eaLnBrk="0" fontAlgn="base" hangingPunct="0">
              <a:spcBef>
                <a:spcPct val="0"/>
              </a:spcBef>
              <a:spcAft>
                <a:spcPct val="0"/>
              </a:spcAft>
              <a:defRPr/>
            </a:pPr>
            <a:r>
              <a:rPr lang="mr-IN" sz="3600" b="1" i="1" dirty="0">
                <a:solidFill>
                  <a:srgbClr val="FFFFFF"/>
                </a:solidFill>
                <a:latin typeface="Arial" charset="0"/>
                <a:ea typeface="ヒラギノ角ゴ Pro W3" charset="0"/>
                <a:cs typeface="ヒラギノ角ゴ Pro W3" charset="0"/>
              </a:rPr>
              <a:t>"</a:t>
            </a:r>
            <a:r>
              <a:rPr lang="en-US" sz="3600" b="1" i="1" dirty="0">
                <a:solidFill>
                  <a:srgbClr val="FFFFFF"/>
                </a:solidFill>
                <a:latin typeface="Arial" charset="0"/>
                <a:ea typeface="ヒラギノ角ゴ Pro W3" charset="0"/>
                <a:cs typeface="ヒラギノ角ゴ Pro W3" charset="0"/>
              </a:rPr>
              <a:t>One witness is not enough to convict a man accused of any crime or offense he may have committed. A matter must be established by the testimony of two or three witnesses.</a:t>
            </a:r>
            <a:r>
              <a:rPr lang="mr-IN" sz="3600" b="1" i="1" dirty="0">
                <a:solidFill>
                  <a:srgbClr val="FFFFFF"/>
                </a:solidFill>
                <a:latin typeface="Arial" charset="0"/>
                <a:ea typeface="ヒラギノ角ゴ Pro W3" charset="0"/>
                <a:cs typeface="ヒラギノ角ゴ Pro W3" charset="0"/>
              </a:rPr>
              <a:t>"</a:t>
            </a:r>
            <a:endParaRPr lang="en-US" sz="3600" b="1" i="1" dirty="0">
              <a:solidFill>
                <a:srgbClr val="FFFFFF"/>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65739605"/>
      </p:ext>
    </p:extLst>
  </p:cSld>
  <p:clrMapOvr>
    <a:masterClrMapping/>
  </p:clrMapOvr>
  <p:transition xmlns:p14="http://schemas.microsoft.com/office/powerpoint/2010/main">
    <p:random/>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3"/>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
        <p:nvSpPr>
          <p:cNvPr id="967684" name="Text Box 4"/>
          <p:cNvSpPr txBox="1">
            <a:spLocks noChangeArrowheads="1"/>
          </p:cNvSpPr>
          <p:nvPr/>
        </p:nvSpPr>
        <p:spPr bwMode="auto">
          <a:xfrm>
            <a:off x="152401" y="5735642"/>
            <a:ext cx="2462534"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 = Sinner</a:t>
            </a:r>
            <a:endParaRPr lang="en-US">
              <a:solidFill>
                <a:srgbClr val="FFFF00"/>
              </a:solidFill>
            </a:endParaRPr>
          </a:p>
        </p:txBody>
      </p:sp>
      <p:sp>
        <p:nvSpPr>
          <p:cNvPr id="967685" name="Text Box 5"/>
          <p:cNvSpPr txBox="1">
            <a:spLocks noChangeArrowheads="1"/>
          </p:cNvSpPr>
          <p:nvPr/>
        </p:nvSpPr>
        <p:spPr bwMode="auto">
          <a:xfrm>
            <a:off x="2057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3" y="6192842"/>
            <a:ext cx="2919389"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 = Member</a:t>
            </a:r>
            <a:endParaRPr lang="en-US">
              <a:solidFill>
                <a:srgbClr val="BBE0E3"/>
              </a:solidFill>
            </a:endParaRPr>
          </a:p>
        </p:txBody>
      </p:sp>
      <p:sp>
        <p:nvSpPr>
          <p:cNvPr id="967687" name="Text Box 7"/>
          <p:cNvSpPr txBox="1">
            <a:spLocks noChangeArrowheads="1"/>
          </p:cNvSpPr>
          <p:nvPr/>
        </p:nvSpPr>
        <p:spPr bwMode="auto">
          <a:xfrm>
            <a:off x="2362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3" y="4267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3" y="4114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3" y="3276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3"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3" y="3810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8"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3" y="2743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3" y="3886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3" y="2895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3" y="2667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3" y="2057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3" y="2438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3" y="3200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3" y="4724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7721" name="Oval 41"/>
          <p:cNvSpPr>
            <a:spLocks noChangeArrowheads="1"/>
          </p:cNvSpPr>
          <p:nvPr/>
        </p:nvSpPr>
        <p:spPr bwMode="auto">
          <a:xfrm rot="188795">
            <a:off x="457203" y="1504950"/>
            <a:ext cx="8010525" cy="4743451"/>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Tree>
    <p:extLst>
      <p:ext uri="{BB962C8B-B14F-4D97-AF65-F5344CB8AC3E}">
        <p14:creationId xmlns:p14="http://schemas.microsoft.com/office/powerpoint/2010/main" val="144488859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0" y="-100014"/>
            <a:ext cx="9440863" cy="705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 y="765175"/>
            <a:ext cx="4678363" cy="3035300"/>
          </a:xfrm>
          <a:effectLst/>
        </p:spPr>
        <p:txBody>
          <a:bodyPr/>
          <a:lstStyle/>
          <a:p>
            <a:pPr>
              <a:defRPr/>
            </a:pPr>
            <a:r>
              <a:rPr lang="en-US" sz="6600" dirty="0">
                <a:effectLst>
                  <a:glow rad="228600">
                    <a:schemeClr val="tx1"/>
                  </a:glow>
                </a:effectLst>
                <a:latin typeface="Arial" charset="0"/>
                <a:ea typeface="ＭＳ Ｐゴシック" charset="0"/>
                <a:cs typeface="ＭＳ Ｐゴシック" charset="0"/>
              </a:rPr>
              <a:t>Why tell the whole church?</a:t>
            </a:r>
          </a:p>
        </p:txBody>
      </p:sp>
    </p:spTree>
    <p:extLst>
      <p:ext uri="{BB962C8B-B14F-4D97-AF65-F5344CB8AC3E}">
        <p14:creationId xmlns:p14="http://schemas.microsoft.com/office/powerpoint/2010/main" val="1076617144"/>
      </p:ext>
    </p:extLst>
  </p:cSld>
  <p:clrMapOvr>
    <a:masterClrMapping/>
  </p:clrMapOvr>
  <p:transition xmlns:p14="http://schemas.microsoft.com/office/powerpoint/2010/main">
    <p:random/>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3"/>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
        <p:nvSpPr>
          <p:cNvPr id="969732" name="Text Box 4"/>
          <p:cNvSpPr txBox="1">
            <a:spLocks noChangeArrowheads="1"/>
          </p:cNvSpPr>
          <p:nvPr/>
        </p:nvSpPr>
        <p:spPr bwMode="auto">
          <a:xfrm>
            <a:off x="152401" y="5735642"/>
            <a:ext cx="2462534"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 = Sinner</a:t>
            </a:r>
            <a:endParaRPr lang="en-US">
              <a:solidFill>
                <a:srgbClr val="FFFF00"/>
              </a:solidFill>
            </a:endParaRPr>
          </a:p>
        </p:txBody>
      </p:sp>
      <p:sp>
        <p:nvSpPr>
          <p:cNvPr id="969733" name="Text Box 5"/>
          <p:cNvSpPr txBox="1">
            <a:spLocks noChangeArrowheads="1"/>
          </p:cNvSpPr>
          <p:nvPr/>
        </p:nvSpPr>
        <p:spPr bwMode="auto">
          <a:xfrm>
            <a:off x="2057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3" y="6192842"/>
            <a:ext cx="2919389"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 = Member</a:t>
            </a:r>
            <a:endParaRPr lang="en-US">
              <a:solidFill>
                <a:srgbClr val="BBE0E3"/>
              </a:solidFill>
            </a:endParaRPr>
          </a:p>
        </p:txBody>
      </p:sp>
      <p:sp>
        <p:nvSpPr>
          <p:cNvPr id="969735" name="Text Box 7"/>
          <p:cNvSpPr txBox="1">
            <a:spLocks noChangeArrowheads="1"/>
          </p:cNvSpPr>
          <p:nvPr/>
        </p:nvSpPr>
        <p:spPr bwMode="auto">
          <a:xfrm>
            <a:off x="2362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3" y="4267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3" y="4114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3" y="3276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3"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3" y="3810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8" y="2514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3" y="1752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3" y="2743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3" y="3962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3" y="3886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3" y="28956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3" y="2667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3" y="2057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3" y="2438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3" y="3200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3" y="30480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3" y="1981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3" y="47244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3" y="46482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3" y="3733803"/>
            <a:ext cx="572593"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8" y="4775203"/>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9766" name="Oval 38"/>
          <p:cNvSpPr>
            <a:spLocks noChangeArrowheads="1"/>
          </p:cNvSpPr>
          <p:nvPr/>
        </p:nvSpPr>
        <p:spPr bwMode="auto">
          <a:xfrm rot="188795">
            <a:off x="457203" y="1504950"/>
            <a:ext cx="8010525" cy="4743451"/>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eaLnBrk="0" fontAlgn="base" hangingPunct="0">
              <a:spcBef>
                <a:spcPct val="0"/>
              </a:spcBef>
              <a:spcAft>
                <a:spcPct val="0"/>
              </a:spcAft>
              <a:defRPr/>
            </a:pPr>
            <a:endParaRPr lang="en-US" sz="2400">
              <a:solidFill>
                <a:srgbClr val="BBE0E3"/>
              </a:solidFill>
              <a:latin typeface="Arial" charset="0"/>
              <a:ea typeface="ＭＳ Ｐゴシック" charset="0"/>
            </a:endParaRPr>
          </a:p>
        </p:txBody>
      </p:sp>
      <p:sp>
        <p:nvSpPr>
          <p:cNvPr id="969767" name="Text Box 39"/>
          <p:cNvSpPr txBox="1">
            <a:spLocks noChangeArrowheads="1"/>
          </p:cNvSpPr>
          <p:nvPr/>
        </p:nvSpPr>
        <p:spPr bwMode="auto">
          <a:xfrm>
            <a:off x="5618163" y="6269042"/>
            <a:ext cx="481222" cy="584775"/>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sz="3200" b="1">
                <a:solidFill>
                  <a:srgbClr val="FFFF00"/>
                </a:solidFill>
                <a:latin typeface="Arial Black" charset="0"/>
              </a:rPr>
              <a:t>S</a:t>
            </a:r>
            <a:endParaRPr lang="en-US">
              <a:solidFill>
                <a:srgbClr val="FFFF00"/>
              </a:solidFill>
            </a:endParaRPr>
          </a:p>
        </p:txBody>
      </p:sp>
    </p:spTree>
    <p:extLst>
      <p:ext uri="{BB962C8B-B14F-4D97-AF65-F5344CB8AC3E}">
        <p14:creationId xmlns:p14="http://schemas.microsoft.com/office/powerpoint/2010/main" val="27778416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p>
            <a:pPr algn="ctr" fontAlgn="base">
              <a:spcBef>
                <a:spcPct val="0"/>
              </a:spcBef>
              <a:spcAft>
                <a:spcPct val="0"/>
              </a:spcAft>
              <a:defRPr/>
            </a:pPr>
            <a:r>
              <a:rPr lang="en-US" sz="4000" b="1" dirty="0" err="1">
                <a:solidFill>
                  <a:srgbClr val="FFFFFF"/>
                </a:solidFill>
                <a:latin typeface="Arial" charset="0"/>
                <a:ea typeface="ＭＳ Ｐゴシック" charset="0"/>
                <a:cs typeface="Arial"/>
              </a:rPr>
              <a:t>Bukan</a:t>
            </a:r>
            <a:r>
              <a:rPr lang="en-US" sz="4000" b="1" dirty="0">
                <a:solidFill>
                  <a:srgbClr val="FFFFFF"/>
                </a:solidFill>
                <a:latin typeface="Arial" charset="0"/>
                <a:ea typeface="ＭＳ Ｐゴシック" charset="0"/>
                <a:cs typeface="Arial"/>
              </a:rPr>
              <a:t> Cara </a:t>
            </a:r>
            <a:r>
              <a:rPr lang="en-US" sz="4000" b="1" dirty="0" err="1">
                <a:solidFill>
                  <a:srgbClr val="FFFFFF"/>
                </a:solidFill>
                <a:latin typeface="Arial" charset="0"/>
                <a:ea typeface="ＭＳ Ｐゴシック" charset="0"/>
                <a:cs typeface="Arial"/>
              </a:rPr>
              <a:t>Menghukum</a:t>
            </a:r>
            <a:endParaRPr lang="en-US" sz="4400" dirty="0">
              <a:solidFill>
                <a:srgbClr val="FFFFFF"/>
              </a:solidFill>
              <a:latin typeface="Arial" charset="0"/>
              <a:ea typeface="ＭＳ Ｐゴシック" charset="0"/>
              <a:cs typeface="Arial"/>
            </a:endParaRPr>
          </a:p>
        </p:txBody>
      </p:sp>
      <p:pic>
        <p:nvPicPr>
          <p:cNvPr id="20992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a:extLst/>
        </p:spPr>
        <p:txBody>
          <a:bodyPr anchor="ctr"/>
          <a:lstStyle/>
          <a:p>
            <a:pPr algn="ctr" fontAlgn="base">
              <a:spcBef>
                <a:spcPct val="0"/>
              </a:spcBef>
              <a:spcAft>
                <a:spcPct val="0"/>
              </a:spcAft>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a:rPr>
              <a:t>MENGKUCILKAN!</a:t>
            </a:r>
            <a:endParaRPr lang="en-US" sz="4400" dirty="0">
              <a:solidFill>
                <a:srgbClr val="FFFFFF"/>
              </a:solidFill>
              <a:effectLst>
                <a:outerShdw blurRad="38100" dist="38100" dir="2700000" algn="tl">
                  <a:srgbClr val="000000"/>
                </a:outerShdw>
              </a:effectLst>
              <a:latin typeface="Arial" charset="0"/>
              <a:ea typeface="ＭＳ Ｐゴシック" charset="0"/>
              <a:cs typeface="Arial"/>
            </a:endParaRPr>
          </a:p>
        </p:txBody>
      </p:sp>
    </p:spTree>
    <p:extLst>
      <p:ext uri="{BB962C8B-B14F-4D97-AF65-F5344CB8AC3E}">
        <p14:creationId xmlns:p14="http://schemas.microsoft.com/office/powerpoint/2010/main" val="4279119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p>
            <a:pPr algn="ctr" fontAlgn="base">
              <a:spcBef>
                <a:spcPct val="0"/>
              </a:spcBef>
              <a:spcAft>
                <a:spcPct val="0"/>
              </a:spcAft>
              <a:defRPr/>
            </a:pPr>
            <a:r>
              <a:rPr lang="en-US" sz="4000" b="1" dirty="0" err="1">
                <a:solidFill>
                  <a:srgbClr val="FFFFFF"/>
                </a:solidFill>
                <a:latin typeface="Arial" charset="0"/>
                <a:ea typeface="ＭＳ Ｐゴシック" charset="0"/>
                <a:cs typeface="Arial"/>
              </a:rPr>
              <a:t>Bagaimana</a:t>
            </a:r>
            <a:r>
              <a:rPr lang="en-US" sz="4000" b="1" dirty="0">
                <a:solidFill>
                  <a:srgbClr val="FFFFFF"/>
                </a:solidFill>
                <a:latin typeface="Arial" charset="0"/>
                <a:ea typeface="ＭＳ Ｐゴシック" charset="0"/>
                <a:cs typeface="Arial"/>
              </a:rPr>
              <a:t> </a:t>
            </a:r>
            <a:r>
              <a:rPr lang="en-US" sz="4000" b="1" dirty="0" err="1">
                <a:solidFill>
                  <a:srgbClr val="FFFFFF"/>
                </a:solidFill>
                <a:latin typeface="Arial" charset="0"/>
                <a:ea typeface="ＭＳ Ｐゴシック" charset="0"/>
                <a:cs typeface="Arial"/>
              </a:rPr>
              <a:t>Menghukumnya</a:t>
            </a:r>
            <a:endParaRPr lang="en-US" sz="4400" dirty="0">
              <a:solidFill>
                <a:srgbClr val="FFFFFF"/>
              </a:solidFill>
              <a:latin typeface="Arial" charset="0"/>
              <a:ea typeface="ＭＳ Ｐゴシック" charset="0"/>
              <a:cs typeface="Arial"/>
            </a:endParaRPr>
          </a:p>
        </p:txBody>
      </p:sp>
      <p:sp>
        <p:nvSpPr>
          <p:cNvPr id="1131526" name="Text Box 6"/>
          <p:cNvSpPr txBox="1">
            <a:spLocks noChangeArrowheads="1"/>
          </p:cNvSpPr>
          <p:nvPr/>
        </p:nvSpPr>
        <p:spPr bwMode="auto">
          <a:xfrm>
            <a:off x="88900" y="1665288"/>
            <a:ext cx="7454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buFontTx/>
              <a:buChar char="•"/>
            </a:pPr>
            <a:r>
              <a:rPr lang="en-US" sz="2800" b="1">
                <a:solidFill>
                  <a:srgbClr val="000000"/>
                </a:solidFill>
              </a:rPr>
              <a:t>Jangan akui dia sebagai orang Kristen</a:t>
            </a:r>
            <a:r>
              <a:rPr lang="en-US" altLang="ja-JP" sz="2800" b="1">
                <a:solidFill>
                  <a:srgbClr val="000000"/>
                </a:solidFill>
              </a:rPr>
              <a:t>.</a:t>
            </a:r>
          </a:p>
          <a:p>
            <a:pPr eaLnBrk="0" fontAlgn="base" hangingPunct="0">
              <a:spcBef>
                <a:spcPct val="0"/>
              </a:spcBef>
              <a:spcAft>
                <a:spcPct val="0"/>
              </a:spcAft>
              <a:buFontTx/>
              <a:buChar char="•"/>
            </a:pPr>
            <a:r>
              <a:rPr lang="en-US" sz="2800" b="1">
                <a:solidFill>
                  <a:srgbClr val="000000"/>
                </a:solidFill>
              </a:rPr>
              <a:t>Injili.</a:t>
            </a:r>
          </a:p>
          <a:p>
            <a:pPr eaLnBrk="0" fontAlgn="base" hangingPunct="0">
              <a:spcBef>
                <a:spcPct val="0"/>
              </a:spcBef>
              <a:spcAft>
                <a:spcPct val="0"/>
              </a:spcAft>
              <a:buFontTx/>
              <a:buChar char="•"/>
            </a:pPr>
            <a:r>
              <a:rPr lang="en-US" sz="2800" b="1">
                <a:solidFill>
                  <a:srgbClr val="000000"/>
                </a:solidFill>
              </a:rPr>
              <a:t>Larang dia ikut Perjamuan Kudus.</a:t>
            </a:r>
            <a:endParaRPr lang="en-US" altLang="ja-JP" sz="2800" b="1">
              <a:solidFill>
                <a:srgbClr val="000000"/>
              </a:solidFill>
            </a:endParaRPr>
          </a:p>
          <a:p>
            <a:pPr eaLnBrk="0" fontAlgn="base" hangingPunct="0">
              <a:spcBef>
                <a:spcPct val="0"/>
              </a:spcBef>
              <a:spcAft>
                <a:spcPct val="0"/>
              </a:spcAft>
              <a:buFontTx/>
              <a:buChar char="•"/>
            </a:pPr>
            <a:r>
              <a:rPr lang="en-US" sz="2800" b="1">
                <a:solidFill>
                  <a:srgbClr val="000000"/>
                </a:solidFill>
              </a:rPr>
              <a:t>Keluarkan dia dari keanggotaan.</a:t>
            </a:r>
          </a:p>
          <a:p>
            <a:pPr eaLnBrk="0" fontAlgn="base" hangingPunct="0">
              <a:spcBef>
                <a:spcPct val="0"/>
              </a:spcBef>
              <a:spcAft>
                <a:spcPct val="0"/>
              </a:spcAft>
              <a:buFontTx/>
              <a:buChar char="•"/>
            </a:pPr>
            <a:r>
              <a:rPr lang="en-US" sz="2800" b="1">
                <a:solidFill>
                  <a:srgbClr val="000000"/>
                </a:solidFill>
              </a:rPr>
              <a:t>Jangan biarkan dia berperan dalam peran di gereja.</a:t>
            </a:r>
          </a:p>
        </p:txBody>
      </p:sp>
      <p:sp>
        <p:nvSpPr>
          <p:cNvPr id="1131527" name="Text Box 7"/>
          <p:cNvSpPr txBox="1">
            <a:spLocks noChangeArrowheads="1"/>
          </p:cNvSpPr>
          <p:nvPr/>
        </p:nvSpPr>
        <p:spPr bwMode="auto">
          <a:xfrm>
            <a:off x="88900" y="4494213"/>
            <a:ext cx="77597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buFontTx/>
              <a:buChar char="•"/>
            </a:pPr>
            <a:r>
              <a:rPr lang="ja-JP" altLang="en-US" sz="2800" b="1">
                <a:solidFill>
                  <a:srgbClr val="000000"/>
                </a:solidFill>
              </a:rPr>
              <a:t>“</a:t>
            </a:r>
            <a:r>
              <a:rPr lang="en-US" altLang="ja-JP" sz="2800" b="1">
                <a:solidFill>
                  <a:srgbClr val="000000"/>
                </a:solidFill>
              </a:rPr>
              <a:t>Serahkan kepada Iblis</a:t>
            </a:r>
            <a:r>
              <a:rPr lang="ja-JP" altLang="en-US" sz="2800" b="1">
                <a:solidFill>
                  <a:srgbClr val="000000"/>
                </a:solidFill>
              </a:rPr>
              <a:t>”</a:t>
            </a:r>
            <a:r>
              <a:rPr lang="en-US" altLang="ja-JP" sz="2800" b="1">
                <a:solidFill>
                  <a:srgbClr val="000000"/>
                </a:solidFill>
              </a:rPr>
              <a:t> orang yg jatuh dalam dosa seksual (1 Kor. 5:5).</a:t>
            </a:r>
          </a:p>
          <a:p>
            <a:pPr eaLnBrk="0" fontAlgn="base" hangingPunct="0">
              <a:spcBef>
                <a:spcPct val="0"/>
              </a:spcBef>
              <a:spcAft>
                <a:spcPct val="0"/>
              </a:spcAft>
              <a:buFontTx/>
              <a:buChar char="•"/>
            </a:pPr>
            <a:r>
              <a:rPr lang="en-US" sz="2800" b="1">
                <a:solidFill>
                  <a:srgbClr val="000000"/>
                </a:solidFill>
              </a:rPr>
              <a:t>Jangan makan/minum dengannya             (1 Kor. 5:11).</a:t>
            </a:r>
          </a:p>
          <a:p>
            <a:pPr eaLnBrk="0" fontAlgn="base" hangingPunct="0">
              <a:spcBef>
                <a:spcPct val="0"/>
              </a:spcBef>
              <a:spcAft>
                <a:spcPct val="0"/>
              </a:spcAft>
              <a:buFontTx/>
              <a:buChar char="•"/>
            </a:pPr>
            <a:r>
              <a:rPr lang="en-US" sz="2800" b="1">
                <a:solidFill>
                  <a:srgbClr val="000000"/>
                </a:solidFill>
              </a:rPr>
              <a:t>Larang untuk datang ke gereja?</a:t>
            </a:r>
          </a:p>
        </p:txBody>
      </p:sp>
      <p:grpSp>
        <p:nvGrpSpPr>
          <p:cNvPr id="2" name="Group 12"/>
          <p:cNvGrpSpPr>
            <a:grpSpLocks/>
          </p:cNvGrpSpPr>
          <p:nvPr/>
        </p:nvGrpSpPr>
        <p:grpSpPr bwMode="auto">
          <a:xfrm>
            <a:off x="7189788" y="3771900"/>
            <a:ext cx="1314450" cy="2682875"/>
            <a:chOff x="4529" y="881"/>
            <a:chExt cx="828" cy="1690"/>
          </a:xfrm>
        </p:grpSpPr>
        <p:sp>
          <p:nvSpPr>
            <p:cNvPr id="210955"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10956"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3200" b="1">
                  <a:solidFill>
                    <a:srgbClr val="000000"/>
                  </a:solidFill>
                </a:rPr>
                <a:t>Buruk</a:t>
              </a:r>
            </a:p>
          </p:txBody>
        </p:sp>
      </p:grpSp>
      <p:pic>
        <p:nvPicPr>
          <p:cNvPr id="210950"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327025"/>
            <a:ext cx="18002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16050"/>
            <a:ext cx="1490662" cy="2682875"/>
            <a:chOff x="4529" y="892"/>
            <a:chExt cx="939" cy="1690"/>
          </a:xfrm>
        </p:grpSpPr>
        <p:sp>
          <p:nvSpPr>
            <p:cNvPr id="210953"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10954" name="Text Box 10"/>
            <p:cNvSpPr txBox="1">
              <a:spLocks noChangeArrowheads="1"/>
            </p:cNvSpPr>
            <p:nvPr/>
          </p:nvSpPr>
          <p:spPr bwMode="auto">
            <a:xfrm rot="-5400000">
              <a:off x="4323" y="1436"/>
              <a:ext cx="169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2800" b="1">
                  <a:solidFill>
                    <a:srgbClr val="000000"/>
                  </a:solidFill>
                </a:rPr>
                <a:t>Bukan Orang Percaya</a:t>
              </a:r>
            </a:p>
          </p:txBody>
        </p:sp>
      </p:grpSp>
      <p:sp>
        <p:nvSpPr>
          <p:cNvPr id="210952" name="Text Box 15"/>
          <p:cNvSpPr txBox="1">
            <a:spLocks noChangeArrowheads="1"/>
          </p:cNvSpPr>
          <p:nvPr/>
        </p:nvSpPr>
        <p:spPr bwMode="auto">
          <a:xfrm>
            <a:off x="8388350" y="44450"/>
            <a:ext cx="714375"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a:solidFill>
                  <a:srgbClr val="000000"/>
                </a:solidFill>
                <a:cs typeface="Arial" charset="0"/>
              </a:rPr>
              <a:t>34d</a:t>
            </a:r>
            <a:endParaRPr lang="en-US">
              <a:solidFill>
                <a:srgbClr val="000000"/>
              </a:solidFill>
              <a:cs typeface="Arial" charset="0"/>
            </a:endParaRPr>
          </a:p>
        </p:txBody>
      </p:sp>
    </p:spTree>
    <p:extLst>
      <p:ext uri="{BB962C8B-B14F-4D97-AF65-F5344CB8AC3E}">
        <p14:creationId xmlns:p14="http://schemas.microsoft.com/office/powerpoint/2010/main" val="19680527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1526">
                                            <p:txEl>
                                              <p:pRg st="0" end="0"/>
                                            </p:txEl>
                                          </p:spTgt>
                                        </p:tgtEl>
                                        <p:attrNameLst>
                                          <p:attrName>style.visibility</p:attrName>
                                        </p:attrNameLst>
                                      </p:cBhvr>
                                      <p:to>
                                        <p:strVal val="visible"/>
                                      </p:to>
                                    </p:set>
                                    <p:animEffect transition="in" filter="wipe(left)">
                                      <p:cBhvr>
                                        <p:cTn id="7" dur="500"/>
                                        <p:tgtEl>
                                          <p:spTgt spid="1131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1" end="1"/>
                                            </p:txEl>
                                          </p:spTgt>
                                        </p:tgtEl>
                                        <p:attrNameLst>
                                          <p:attrName>style.visibility</p:attrName>
                                        </p:attrNameLst>
                                      </p:cBhvr>
                                      <p:to>
                                        <p:strVal val="visible"/>
                                      </p:to>
                                    </p:set>
                                    <p:animEffect transition="in" filter="wipe(left)">
                                      <p:cBhvr>
                                        <p:cTn id="12" dur="500"/>
                                        <p:tgtEl>
                                          <p:spTgt spid="1131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2" end="2"/>
                                            </p:txEl>
                                          </p:spTgt>
                                        </p:tgtEl>
                                        <p:attrNameLst>
                                          <p:attrName>style.visibility</p:attrName>
                                        </p:attrNameLst>
                                      </p:cBhvr>
                                      <p:to>
                                        <p:strVal val="visible"/>
                                      </p:to>
                                    </p:set>
                                    <p:animEffect transition="in" filter="wipe(left)">
                                      <p:cBhvr>
                                        <p:cTn id="17" dur="500"/>
                                        <p:tgtEl>
                                          <p:spTgt spid="1131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3" end="3"/>
                                            </p:txEl>
                                          </p:spTgt>
                                        </p:tgtEl>
                                        <p:attrNameLst>
                                          <p:attrName>style.visibility</p:attrName>
                                        </p:attrNameLst>
                                      </p:cBhvr>
                                      <p:to>
                                        <p:strVal val="visible"/>
                                      </p:to>
                                    </p:set>
                                    <p:animEffect transition="in" filter="wipe(left)">
                                      <p:cBhvr>
                                        <p:cTn id="22" dur="500"/>
                                        <p:tgtEl>
                                          <p:spTgt spid="11315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4" end="4"/>
                                            </p:txEl>
                                          </p:spTgt>
                                        </p:tgtEl>
                                        <p:attrNameLst>
                                          <p:attrName>style.visibility</p:attrName>
                                        </p:attrNameLst>
                                      </p:cBhvr>
                                      <p:to>
                                        <p:strVal val="visible"/>
                                      </p:to>
                                    </p:set>
                                    <p:animEffect transition="in" filter="wipe(left)">
                                      <p:cBhvr>
                                        <p:cTn id="27" dur="500"/>
                                        <p:tgtEl>
                                          <p:spTgt spid="113152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6610"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196611"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492896"/>
            <a:ext cx="4879811" cy="43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3"/>
          <p:cNvSpPr txBox="1">
            <a:spLocks noChangeArrowheads="1"/>
          </p:cNvSpPr>
          <p:nvPr/>
        </p:nvSpPr>
        <p:spPr bwMode="auto">
          <a:xfrm>
            <a:off x="4535934" y="2924944"/>
            <a:ext cx="45005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buFont typeface="Arial" charset="0"/>
              <a:buNone/>
            </a:pPr>
            <a:r>
              <a:rPr lang="en-US" sz="4800" b="1" dirty="0">
                <a:solidFill>
                  <a:srgbClr val="000000"/>
                </a:solidFill>
              </a:rPr>
              <a:t>I. </a:t>
            </a:r>
            <a:r>
              <a:rPr lang="en-US" sz="4800" b="1" dirty="0" err="1" smtClean="0">
                <a:solidFill>
                  <a:srgbClr val="000000"/>
                </a:solidFill>
              </a:rPr>
              <a:t>Usahakan</a:t>
            </a:r>
            <a:r>
              <a:rPr lang="en-US" sz="4800" b="1" dirty="0" smtClean="0">
                <a:solidFill>
                  <a:srgbClr val="000000"/>
                </a:solidFill>
              </a:rPr>
              <a:t> </a:t>
            </a:r>
            <a:r>
              <a:rPr lang="en-US" sz="4800" b="1" dirty="0" err="1" smtClean="0">
                <a:solidFill>
                  <a:srgbClr val="000000"/>
                </a:solidFill>
              </a:rPr>
              <a:t>membicarakan</a:t>
            </a:r>
            <a:r>
              <a:rPr lang="en-US" sz="4800" b="1" dirty="0" smtClean="0">
                <a:solidFill>
                  <a:srgbClr val="000000"/>
                </a:solidFill>
              </a:rPr>
              <a:t> </a:t>
            </a:r>
            <a:r>
              <a:rPr lang="en-US" sz="4800" b="1" dirty="0" err="1" smtClean="0">
                <a:solidFill>
                  <a:srgbClr val="000000"/>
                </a:solidFill>
              </a:rPr>
              <a:t>secara</a:t>
            </a:r>
            <a:r>
              <a:rPr lang="en-US" sz="4800" b="1" dirty="0" smtClean="0">
                <a:solidFill>
                  <a:srgbClr val="000000"/>
                </a:solidFill>
              </a:rPr>
              <a:t> </a:t>
            </a:r>
            <a:r>
              <a:rPr lang="en-US" sz="4800" b="1" u="sng" dirty="0" err="1" smtClean="0">
                <a:solidFill>
                  <a:srgbClr val="00B050"/>
                </a:solidFill>
              </a:rPr>
              <a:t>pribadi</a:t>
            </a:r>
            <a:r>
              <a:rPr lang="en-US" sz="4800" b="1" dirty="0" smtClean="0">
                <a:solidFill>
                  <a:srgbClr val="000000"/>
                </a:solidFill>
              </a:rPr>
              <a:t> </a:t>
            </a:r>
            <a:r>
              <a:rPr lang="en-US" altLang="ja-JP" sz="4800" b="1" dirty="0" smtClean="0">
                <a:solidFill>
                  <a:srgbClr val="000000"/>
                </a:solidFill>
              </a:rPr>
              <a:t>(</a:t>
            </a:r>
            <a:r>
              <a:rPr lang="en-US" altLang="ja-JP" sz="4800" b="1" dirty="0">
                <a:solidFill>
                  <a:srgbClr val="000000"/>
                </a:solidFill>
              </a:rPr>
              <a:t>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
        <p:nvSpPr>
          <p:cNvPr id="6" name="Text Box 3"/>
          <p:cNvSpPr txBox="1">
            <a:spLocks noChangeArrowheads="1"/>
          </p:cNvSpPr>
          <p:nvPr/>
        </p:nvSpPr>
        <p:spPr bwMode="auto">
          <a:xfrm>
            <a:off x="8604448" y="1340768"/>
            <a:ext cx="45005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147934060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ChangeArrowheads="1"/>
          </p:cNvSpPr>
          <p:nvPr>
            <p:ph type="ctrTitle"/>
          </p:nvPr>
        </p:nvSpPr>
        <p:spPr>
          <a:xfrm>
            <a:off x="0" y="152400"/>
            <a:ext cx="8077200" cy="1828800"/>
          </a:xfrm>
        </p:spPr>
        <p:txBody>
          <a:bodyPr/>
          <a:lstStyle/>
          <a:p>
            <a:pPr eaLnBrk="1" hangingPunct="1"/>
            <a:r>
              <a:rPr lang="en-US" sz="4800" b="1" dirty="0" smtClean="0">
                <a:latin typeface="Arial" charset="0"/>
                <a:ea typeface="ＭＳ Ｐゴシック" charset="0"/>
              </a:rPr>
              <a:t>4-tahap </a:t>
            </a:r>
            <a:r>
              <a:rPr lang="en-US" sz="4800" b="1" dirty="0" err="1" smtClean="0">
                <a:latin typeface="Arial" charset="0"/>
                <a:ea typeface="ＭＳ Ｐゴシック" charset="0"/>
              </a:rPr>
              <a:t>pemulihan</a:t>
            </a:r>
            <a:r>
              <a:rPr lang="en-US" sz="4800" b="1" dirty="0" smtClean="0">
                <a:latin typeface="Arial" charset="0"/>
                <a:ea typeface="ＭＳ Ｐゴシック" charset="0"/>
              </a:rPr>
              <a:t> </a:t>
            </a:r>
            <a:r>
              <a:rPr lang="en-US" sz="4800" b="1" dirty="0" err="1" smtClean="0">
                <a:latin typeface="Arial" charset="0"/>
                <a:ea typeface="ＭＳ Ｐゴシック" charset="0"/>
              </a:rPr>
              <a:t>dari</a:t>
            </a:r>
            <a:r>
              <a:rPr lang="en-US" sz="4800" b="1" dirty="0" smtClean="0">
                <a:latin typeface="Arial" charset="0"/>
                <a:ea typeface="ＭＳ Ｐゴシック" charset="0"/>
              </a:rPr>
              <a:t> </a:t>
            </a:r>
            <a:r>
              <a:rPr lang="en-US" sz="4800" b="1" dirty="0" err="1" smtClean="0">
                <a:latin typeface="Arial" charset="0"/>
                <a:ea typeface="ＭＳ Ｐゴシック" charset="0"/>
              </a:rPr>
              <a:t>Tuhan</a:t>
            </a:r>
            <a:r>
              <a:rPr lang="en-US" sz="4800" b="1" dirty="0" smtClean="0">
                <a:latin typeface="Arial" charset="0"/>
                <a:ea typeface="ＭＳ Ｐゴシック" charset="0"/>
              </a:rPr>
              <a:t>…</a:t>
            </a:r>
            <a:endParaRPr lang="en-US" sz="4800" dirty="0">
              <a:latin typeface="Arial" charset="0"/>
              <a:ea typeface="ＭＳ Ｐゴシック" charset="0"/>
            </a:endParaRPr>
          </a:p>
        </p:txBody>
      </p:sp>
      <p:sp>
        <p:nvSpPr>
          <p:cNvPr id="2836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1075208" name="Text Box 8"/>
          <p:cNvSpPr txBox="1">
            <a:spLocks noChangeArrowheads="1"/>
          </p:cNvSpPr>
          <p:nvPr/>
        </p:nvSpPr>
        <p:spPr bwMode="auto">
          <a:xfrm>
            <a:off x="1676400" y="2947988"/>
            <a:ext cx="498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4400" b="1">
                <a:solidFill>
                  <a:srgbClr val="FFFFFF"/>
                </a:solidFill>
                <a:latin typeface="Arial"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10600" b="1">
                <a:solidFill>
                  <a:srgbClr val="FFFFFF"/>
                </a:solidFill>
                <a:latin typeface="Arial"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18900" b="1">
                <a:solidFill>
                  <a:srgbClr val="FFFFFF"/>
                </a:solidFill>
                <a:latin typeface="Arial"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sz="30500" b="1">
                <a:solidFill>
                  <a:srgbClr val="FFFFFF"/>
                </a:solidFill>
                <a:latin typeface="Arial" charset="0"/>
              </a:rPr>
              <a:t>4</a:t>
            </a:r>
          </a:p>
        </p:txBody>
      </p:sp>
      <p:sp>
        <p:nvSpPr>
          <p:cNvPr id="2836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fontAlgn="base">
              <a:spcBef>
                <a:spcPct val="0"/>
              </a:spcBef>
              <a:spcAft>
                <a:spcPct val="0"/>
              </a:spcAft>
            </a:pPr>
            <a:r>
              <a:rPr lang="en-US" sz="4400" b="1" dirty="0">
                <a:solidFill>
                  <a:srgbClr val="333399"/>
                </a:solidFill>
                <a:latin typeface="Arial" charset="0"/>
                <a:ea typeface="ＭＳ Ｐゴシック" charset="0"/>
              </a:rPr>
              <a:t>…</a:t>
            </a:r>
            <a:r>
              <a:rPr lang="en-US" sz="4400" b="1" dirty="0" err="1">
                <a:solidFill>
                  <a:srgbClr val="333399"/>
                </a:solidFill>
                <a:latin typeface="Arial" charset="0"/>
                <a:ea typeface="ＭＳ Ｐゴシック" charset="0"/>
              </a:rPr>
              <a:t>membuka</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permasalahan</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ke</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lebih</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banyak</a:t>
            </a:r>
            <a:r>
              <a:rPr lang="en-US" sz="4400" b="1" dirty="0">
                <a:solidFill>
                  <a:srgbClr val="333399"/>
                </a:solidFill>
                <a:latin typeface="Arial" charset="0"/>
                <a:ea typeface="ＭＳ Ｐゴシック" charset="0"/>
              </a:rPr>
              <a:t> </a:t>
            </a:r>
            <a:r>
              <a:rPr lang="en-US" sz="4400" b="1" dirty="0" err="1">
                <a:solidFill>
                  <a:srgbClr val="333399"/>
                </a:solidFill>
                <a:latin typeface="Arial" charset="0"/>
                <a:ea typeface="ＭＳ Ｐゴシック" charset="0"/>
              </a:rPr>
              <a:t>orang</a:t>
            </a:r>
            <a:r>
              <a:rPr lang="en-US" sz="4400" b="1" dirty="0">
                <a:solidFill>
                  <a:srgbClr val="333399"/>
                </a:solidFill>
                <a:latin typeface="Arial" charset="0"/>
                <a:ea typeface="ＭＳ Ｐゴシック" charset="0"/>
              </a:rPr>
              <a:t> per </a:t>
            </a:r>
            <a:r>
              <a:rPr lang="en-US" sz="4400" b="1" dirty="0" err="1">
                <a:solidFill>
                  <a:srgbClr val="333399"/>
                </a:solidFill>
                <a:latin typeface="Arial" charset="0"/>
                <a:ea typeface="ＭＳ Ｐゴシック" charset="0"/>
              </a:rPr>
              <a:t>tahap</a:t>
            </a:r>
            <a:endParaRPr lang="en-US" sz="4400" b="1" dirty="0">
              <a:solidFill>
                <a:srgbClr val="333399"/>
              </a:solidFill>
              <a:latin typeface="Arial" charset="0"/>
              <a:ea typeface="ＭＳ Ｐゴシック" charset="0"/>
            </a:endParaRPr>
          </a:p>
        </p:txBody>
      </p:sp>
      <p:sp>
        <p:nvSpPr>
          <p:cNvPr id="283656" name="Text Box 15"/>
          <p:cNvSpPr txBox="1">
            <a:spLocks noChangeArrowheads="1"/>
          </p:cNvSpPr>
          <p:nvPr/>
        </p:nvSpPr>
        <p:spPr bwMode="auto">
          <a:xfrm>
            <a:off x="8388350"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1C1C1C"/>
                </a:solidFill>
                <a:latin typeface="Arial" charset="0"/>
                <a:cs typeface="Arial" charset="0"/>
              </a:rPr>
              <a:t>34d</a:t>
            </a:r>
            <a:endParaRPr lang="en-US">
              <a:solidFill>
                <a:srgbClr val="1C1C1C"/>
              </a:solidFill>
              <a:latin typeface="Arial" charset="0"/>
              <a:cs typeface="Arial" charset="0"/>
            </a:endParaRPr>
          </a:p>
        </p:txBody>
      </p:sp>
      <p:sp>
        <p:nvSpPr>
          <p:cNvPr id="10" name="Text Box 2"/>
          <p:cNvSpPr txBox="1">
            <a:spLocks noChangeArrowheads="1"/>
          </p:cNvSpPr>
          <p:nvPr/>
        </p:nvSpPr>
        <p:spPr bwMode="auto">
          <a:xfrm>
            <a:off x="8418512" y="-27384"/>
            <a:ext cx="762000" cy="457200"/>
          </a:xfrm>
          <a:prstGeom prst="rect">
            <a:avLst/>
          </a:prstGeom>
          <a:solidFill>
            <a:srgbClr val="0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kern="0" dirty="0" smtClean="0">
                <a:solidFill>
                  <a:srgbClr val="FFFFFF"/>
                </a:solidFill>
                <a:cs typeface="Arial" charset="0"/>
              </a:rPr>
              <a:t>34d</a:t>
            </a:r>
            <a:endParaRPr lang="en-US" b="1" kern="0" dirty="0">
              <a:solidFill>
                <a:srgbClr val="FFFFFF"/>
              </a:solidFill>
              <a:cs typeface="Arial" charset="0"/>
            </a:endParaRPr>
          </a:p>
        </p:txBody>
      </p:sp>
    </p:spTree>
    <p:extLst>
      <p:ext uri="{BB962C8B-B14F-4D97-AF65-F5344CB8AC3E}">
        <p14:creationId xmlns:p14="http://schemas.microsoft.com/office/powerpoint/2010/main" val="40737783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17</a:t>
            </a:r>
          </a:p>
        </p:txBody>
      </p:sp>
    </p:spTree>
    <p:extLst>
      <p:ext uri="{BB962C8B-B14F-4D97-AF65-F5344CB8AC3E}">
        <p14:creationId xmlns:p14="http://schemas.microsoft.com/office/powerpoint/2010/main" val="2535506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conflicresolution.png"/>
          <p:cNvPicPr>
            <a:picLocks noChangeAspect="1"/>
          </p:cNvPicPr>
          <p:nvPr/>
        </p:nvPicPr>
        <p:blipFill>
          <a:blip r:embed="rId3" cstate="print"/>
          <a:srcRect/>
          <a:stretch>
            <a:fillRect/>
          </a:stretch>
        </p:blipFill>
        <p:spPr bwMode="auto">
          <a:xfrm>
            <a:off x="-1588" y="0"/>
            <a:ext cx="9167813" cy="5157788"/>
          </a:xfrm>
          <a:prstGeom prst="rect">
            <a:avLst/>
          </a:prstGeom>
          <a:noFill/>
          <a:ln w="9525">
            <a:noFill/>
            <a:miter lim="800000"/>
            <a:headEnd/>
            <a:tailEnd/>
          </a:ln>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dist="35921" dir="2700000" algn="ctr" rotWithShape="0">
              <a:srgbClr val="000000">
                <a:alpha val="74997"/>
              </a:srgbClr>
            </a:outerShdw>
          </a:effectLst>
        </p:spPr>
        <p:txBody>
          <a:bodyPr/>
          <a:lstStyle/>
          <a:p>
            <a:pPr eaLnBrk="1" hangingPunct="1">
              <a:defRPr/>
            </a:pPr>
            <a:r>
              <a:rPr lang="en-US" sz="3200" b="1" i="1" dirty="0" err="1" smtClean="0">
                <a:solidFill>
                  <a:schemeClr val="bg1"/>
                </a:solidFill>
              </a:rPr>
              <a:t>Transisi</a:t>
            </a:r>
            <a:r>
              <a:rPr lang="en-US" sz="3200" b="1" i="1" dirty="0" smtClean="0">
                <a:solidFill>
                  <a:schemeClr val="bg1"/>
                </a:solidFill>
              </a:rPr>
              <a:t> </a:t>
            </a:r>
            <a:r>
              <a:rPr lang="en-US" sz="3200" b="1" i="1" dirty="0" err="1" smtClean="0">
                <a:solidFill>
                  <a:schemeClr val="bg1"/>
                </a:solidFill>
              </a:rPr>
              <a:t>dari</a:t>
            </a:r>
            <a:r>
              <a:rPr lang="en-US" sz="3200" b="1" i="1" dirty="0" smtClean="0">
                <a:solidFill>
                  <a:schemeClr val="bg1"/>
                </a:solidFill>
              </a:rPr>
              <a:t> </a:t>
            </a:r>
            <a:r>
              <a:rPr lang="en-US" sz="3200" b="1" i="1" dirty="0" err="1" smtClean="0">
                <a:solidFill>
                  <a:schemeClr val="bg1"/>
                </a:solidFill>
              </a:rPr>
              <a:t>Poin</a:t>
            </a:r>
            <a:r>
              <a:rPr lang="en-US" sz="3200" b="1" i="1" dirty="0" smtClean="0">
                <a:solidFill>
                  <a:schemeClr val="bg1"/>
                </a:solidFill>
              </a:rPr>
              <a:t> </a:t>
            </a:r>
            <a:r>
              <a:rPr lang="en-US" sz="3200" b="1" i="1" dirty="0" err="1" smtClean="0">
                <a:solidFill>
                  <a:schemeClr val="bg1"/>
                </a:solidFill>
              </a:rPr>
              <a:t>Utama</a:t>
            </a:r>
            <a:r>
              <a:rPr lang="en-US" sz="3200" b="1" i="1" dirty="0" smtClean="0">
                <a:solidFill>
                  <a:schemeClr val="bg1"/>
                </a:solidFill>
              </a:rPr>
              <a:t> 1:Pertanyaan </a:t>
            </a:r>
            <a:r>
              <a:rPr lang="en-US" sz="3200" b="1" i="1" dirty="0" err="1" smtClean="0">
                <a:solidFill>
                  <a:schemeClr val="bg1"/>
                </a:solidFill>
              </a:rPr>
              <a:t>kedua</a:t>
            </a:r>
            <a:r>
              <a:rPr lang="en-US" sz="3200" b="1" i="1" dirty="0" smtClean="0">
                <a:solidFill>
                  <a:schemeClr val="bg1"/>
                </a:solidFill>
              </a:rPr>
              <a:t> </a:t>
            </a:r>
            <a:r>
              <a:rPr lang="en-US" sz="3200" b="1" i="1" dirty="0" err="1" smtClean="0">
                <a:solidFill>
                  <a:schemeClr val="bg1"/>
                </a:solidFill>
              </a:rPr>
              <a:t>kita</a:t>
            </a:r>
            <a:r>
              <a:rPr lang="en-US" sz="3200" b="1" i="1" dirty="0" smtClean="0">
                <a:solidFill>
                  <a:schemeClr val="bg1"/>
                </a:solidFill>
              </a:rPr>
              <a:t> </a:t>
            </a:r>
            <a:r>
              <a:rPr lang="en-US" sz="3200" b="1" i="1" dirty="0" err="1" smtClean="0">
                <a:solidFill>
                  <a:schemeClr val="bg1"/>
                </a:solidFill>
              </a:rPr>
              <a:t>terjawab</a:t>
            </a:r>
            <a:r>
              <a:rPr lang="en-US" sz="3200" b="1" i="1" dirty="0" smtClean="0">
                <a:solidFill>
                  <a:schemeClr val="bg1"/>
                </a:solidFill>
              </a:rPr>
              <a:t> di </a:t>
            </a:r>
            <a:r>
              <a:rPr lang="en-US" sz="3200" b="1" i="1" dirty="0" err="1" smtClean="0">
                <a:solidFill>
                  <a:schemeClr val="bg1"/>
                </a:solidFill>
              </a:rPr>
              <a:t>ayat</a:t>
            </a:r>
            <a:r>
              <a:rPr lang="en-US" sz="3200" b="1" i="1" dirty="0" smtClean="0">
                <a:solidFill>
                  <a:schemeClr val="bg1"/>
                </a:solidFill>
              </a:rPr>
              <a:t> 18-20</a:t>
            </a:r>
            <a:r>
              <a:rPr lang="en-US" sz="3200" b="1" i="1" dirty="0">
                <a:solidFill>
                  <a:schemeClr val="bg1"/>
                </a:solidFill>
              </a:rPr>
              <a:t>:</a:t>
            </a:r>
            <a:br>
              <a:rPr lang="en-US" sz="3200" b="1" i="1" dirty="0">
                <a:solidFill>
                  <a:schemeClr val="bg1"/>
                </a:solidFill>
              </a:rPr>
            </a:br>
            <a:r>
              <a:rPr lang="en-US" sz="3200" b="1" i="1" dirty="0" err="1">
                <a:solidFill>
                  <a:srgbClr val="FFFF43"/>
                </a:solidFill>
              </a:rPr>
              <a:t>M</a:t>
            </a:r>
            <a:r>
              <a:rPr lang="en-US" sz="3200" b="1" i="1" dirty="0" err="1" smtClean="0">
                <a:solidFill>
                  <a:srgbClr val="FFFF43"/>
                </a:solidFill>
              </a:rPr>
              <a:t>engapa</a:t>
            </a:r>
            <a:r>
              <a:rPr lang="en-US" sz="3200" b="1" dirty="0" smtClean="0">
                <a:solidFill>
                  <a:schemeClr val="bg1"/>
                </a:solidFill>
              </a:rPr>
              <a:t> </a:t>
            </a:r>
            <a:r>
              <a:rPr lang="en-US" sz="3200" b="1" dirty="0" err="1" smtClean="0">
                <a:solidFill>
                  <a:schemeClr val="bg1"/>
                </a:solidFill>
              </a:rPr>
              <a:t>kita</a:t>
            </a:r>
            <a:r>
              <a:rPr lang="en-US" sz="3200" b="1" dirty="0" smtClean="0">
                <a:solidFill>
                  <a:schemeClr val="bg1"/>
                </a:solidFill>
              </a:rPr>
              <a:t> </a:t>
            </a:r>
            <a:r>
              <a:rPr lang="en-US" sz="3200" b="1" dirty="0" err="1" smtClean="0">
                <a:solidFill>
                  <a:schemeClr val="bg1"/>
                </a:solidFill>
              </a:rPr>
              <a:t>perlu</a:t>
            </a:r>
            <a:r>
              <a:rPr lang="en-US" sz="3200" b="1" dirty="0" smtClean="0">
                <a:solidFill>
                  <a:schemeClr val="bg1"/>
                </a:solidFill>
              </a:rPr>
              <a:t> </a:t>
            </a:r>
            <a:r>
              <a:rPr lang="en-US" sz="3200" b="1" dirty="0" err="1" smtClean="0">
                <a:solidFill>
                  <a:schemeClr val="bg1"/>
                </a:solidFill>
              </a:rPr>
              <a:t>memulihkan</a:t>
            </a:r>
            <a:r>
              <a:rPr lang="en-US" sz="3200" b="1" dirty="0" smtClean="0">
                <a:solidFill>
                  <a:schemeClr val="bg1"/>
                </a:solidFill>
              </a:rPr>
              <a:t> </a:t>
            </a:r>
            <a:r>
              <a:rPr lang="en-US" sz="3200" b="1" dirty="0" err="1" smtClean="0">
                <a:solidFill>
                  <a:schemeClr val="bg1"/>
                </a:solidFill>
              </a:rPr>
              <a:t>pendosa</a:t>
            </a:r>
            <a:r>
              <a:rPr lang="en-US" sz="3200" b="1" dirty="0" smtClean="0">
                <a:solidFill>
                  <a:schemeClr val="bg1"/>
                </a:solidFill>
              </a:rPr>
              <a:t> Kristen </a:t>
            </a:r>
            <a:r>
              <a:rPr lang="en-US" sz="3200" b="1" dirty="0" err="1" smtClean="0">
                <a:solidFill>
                  <a:schemeClr val="bg1"/>
                </a:solidFill>
              </a:rPr>
              <a:t>dengan</a:t>
            </a:r>
            <a:r>
              <a:rPr lang="en-US" sz="3200" b="1" dirty="0" smtClean="0">
                <a:solidFill>
                  <a:schemeClr val="bg1"/>
                </a:solidFill>
              </a:rPr>
              <a:t> </a:t>
            </a:r>
            <a:r>
              <a:rPr lang="en-US" sz="3200" b="1" dirty="0" err="1" smtClean="0">
                <a:solidFill>
                  <a:schemeClr val="bg1"/>
                </a:solidFill>
              </a:rPr>
              <a:t>benar</a:t>
            </a:r>
            <a:r>
              <a:rPr lang="en-US" sz="3200" b="1" dirty="0" smtClean="0">
                <a:solidFill>
                  <a:schemeClr val="bg1"/>
                </a:solidFill>
              </a:rPr>
              <a:t>?</a:t>
            </a:r>
            <a:endParaRPr lang="en-US" sz="3200" b="1" dirty="0">
              <a:solidFill>
                <a:schemeClr val="bg1"/>
              </a:solidFill>
              <a:latin typeface="Times New Roman" charset="0"/>
            </a:endParaRPr>
          </a:p>
        </p:txBody>
      </p:sp>
      <p:sp>
        <p:nvSpPr>
          <p:cNvPr id="126979" name="Text Box 15"/>
          <p:cNvSpPr txBox="1">
            <a:spLocks noChangeArrowheads="1"/>
          </p:cNvSpPr>
          <p:nvPr/>
        </p:nvSpPr>
        <p:spPr bwMode="auto">
          <a:xfrm>
            <a:off x="8299450" y="76200"/>
            <a:ext cx="663964" cy="461665"/>
          </a:xfrm>
          <a:prstGeom prst="rect">
            <a:avLst/>
          </a:prstGeom>
          <a:solidFill>
            <a:srgbClr val="000000"/>
          </a:solidFill>
          <a:ln w="9525">
            <a:noFill/>
            <a:miter lim="800000"/>
            <a:headEnd/>
            <a:tailEnd/>
          </a:ln>
        </p:spPr>
        <p:txBody>
          <a:bodyPr wrap="none">
            <a:spAutoFit/>
          </a:bodyPr>
          <a:lstStyle/>
          <a:p>
            <a:pPr eaLnBrk="0" fontAlgn="base" hangingPunct="0">
              <a:spcBef>
                <a:spcPct val="0"/>
              </a:spcBef>
              <a:spcAft>
                <a:spcPct val="0"/>
              </a:spcAft>
            </a:pPr>
            <a:r>
              <a:rPr lang="en-US" sz="2400" b="1" dirty="0" smtClean="0">
                <a:solidFill>
                  <a:srgbClr val="FFFFFF"/>
                </a:solidFill>
                <a:latin typeface="Times New Roman" pitchFamily="18" charset="0"/>
                <a:ea typeface="MS PGothic" pitchFamily="34" charset="-128"/>
                <a:cs typeface="Arial"/>
              </a:rPr>
              <a:t>34d</a:t>
            </a:r>
            <a:endParaRPr lang="en-US" sz="2400" dirty="0">
              <a:solidFill>
                <a:srgbClr val="FFFFFF"/>
              </a:solidFill>
              <a:latin typeface="Times New Roman" pitchFamily="18" charset="0"/>
              <a:ea typeface="MS PGothic" pitchFamily="34" charset="-128"/>
              <a:cs typeface="Arial"/>
            </a:endParaRPr>
          </a:p>
        </p:txBody>
      </p:sp>
    </p:spTree>
    <p:extLst>
      <p:ext uri="{BB962C8B-B14F-4D97-AF65-F5344CB8AC3E}">
        <p14:creationId xmlns:p14="http://schemas.microsoft.com/office/powerpoint/2010/main" val="53345365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2484438" y="1196975"/>
            <a:ext cx="4770437" cy="1895475"/>
          </a:xfrm>
        </p:spPr>
        <p:txBody>
          <a:bodyPr/>
          <a:lstStyle/>
          <a:p>
            <a:pPr algn="ctr" eaLnBrk="1" hangingPunct="1"/>
            <a:r>
              <a:rPr lang="en-US" b="1" dirty="0" err="1" smtClean="0">
                <a:latin typeface="Arial" charset="0"/>
                <a:ea typeface="ＭＳ Ｐゴシック" charset="0"/>
              </a:rPr>
              <a:t>Kunci</a:t>
            </a:r>
            <a:r>
              <a:rPr lang="en-US" b="1" dirty="0" smtClean="0">
                <a:latin typeface="Arial" charset="0"/>
                <a:ea typeface="ＭＳ Ｐゴシック" charset="0"/>
              </a:rPr>
              <a:t> </a:t>
            </a:r>
            <a:r>
              <a:rPr lang="en-US" b="1" dirty="0" err="1" smtClean="0">
                <a:latin typeface="Arial" charset="0"/>
                <a:ea typeface="ＭＳ Ｐゴシック" charset="0"/>
              </a:rPr>
              <a:t>dari</a:t>
            </a:r>
            <a:r>
              <a:rPr lang="en-US" b="1" dirty="0" smtClean="0">
                <a:latin typeface="Arial" charset="0"/>
                <a:ea typeface="ＭＳ Ｐゴシック" charset="0"/>
              </a:rPr>
              <a:t> </a:t>
            </a:r>
            <a:r>
              <a:rPr lang="en-US" b="1" dirty="0" err="1" smtClean="0">
                <a:latin typeface="Arial" charset="0"/>
                <a:ea typeface="ＭＳ Ｐゴシック" charset="0"/>
              </a:rPr>
              <a:t>ayat</a:t>
            </a:r>
            <a:r>
              <a:rPr lang="en-US" b="1" dirty="0" smtClean="0">
                <a:latin typeface="Arial" charset="0"/>
                <a:ea typeface="ＭＳ Ｐゴシック" charset="0"/>
              </a:rPr>
              <a:t> </a:t>
            </a:r>
            <a:r>
              <a:rPr lang="en-US" b="1" dirty="0">
                <a:latin typeface="Arial" charset="0"/>
                <a:ea typeface="ＭＳ Ｐゴシック" charset="0"/>
              </a:rPr>
              <a:t>18-20</a:t>
            </a:r>
            <a:endParaRPr lang="en-US" dirty="0">
              <a:latin typeface="Times New Roman" charset="0"/>
              <a:ea typeface="ＭＳ Ｐゴシック" charset="0"/>
            </a:endParaRPr>
          </a:p>
        </p:txBody>
      </p:sp>
      <p:sp>
        <p:nvSpPr>
          <p:cNvPr id="1078275" name="Text Box 3"/>
          <p:cNvSpPr txBox="1">
            <a:spLocks noChangeArrowheads="1"/>
          </p:cNvSpPr>
          <p:nvPr/>
        </p:nvSpPr>
        <p:spPr bwMode="auto">
          <a:xfrm>
            <a:off x="1691952" y="3356992"/>
            <a:ext cx="63364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0"/>
              </a:spcBef>
              <a:spcAft>
                <a:spcPct val="0"/>
              </a:spcAft>
              <a:buFont typeface="Arial" charset="0"/>
              <a:buNone/>
            </a:pPr>
            <a:r>
              <a:rPr lang="en-US" sz="3600" b="1" dirty="0">
                <a:solidFill>
                  <a:srgbClr val="000000"/>
                </a:solidFill>
                <a:latin typeface="Arial" charset="0"/>
              </a:rPr>
              <a:t>II. </a:t>
            </a:r>
            <a:r>
              <a:rPr lang="en-US" sz="3600" b="1" dirty="0" err="1" smtClean="0">
                <a:solidFill>
                  <a:srgbClr val="000000"/>
                </a:solidFill>
                <a:latin typeface="Arial" charset="0"/>
              </a:rPr>
              <a:t>Alasan</a:t>
            </a:r>
            <a:r>
              <a:rPr lang="en-US" sz="3600" b="1" dirty="0" smtClean="0">
                <a:solidFill>
                  <a:srgbClr val="000000"/>
                </a:solidFill>
                <a:latin typeface="Arial" charset="0"/>
              </a:rPr>
              <a:t> </a:t>
            </a:r>
            <a:r>
              <a:rPr lang="en-US" sz="3600" b="1" dirty="0" err="1" smtClean="0">
                <a:solidFill>
                  <a:srgbClr val="000000"/>
                </a:solidFill>
                <a:latin typeface="Arial" charset="0"/>
              </a:rPr>
              <a:t>gereja</a:t>
            </a:r>
            <a:r>
              <a:rPr lang="en-US" sz="3600" b="1" dirty="0" smtClean="0">
                <a:solidFill>
                  <a:srgbClr val="000000"/>
                </a:solidFill>
                <a:latin typeface="Arial" charset="0"/>
              </a:rPr>
              <a:t> </a:t>
            </a:r>
            <a:r>
              <a:rPr lang="en-US" sz="3600" b="1" dirty="0" err="1" smtClean="0">
                <a:solidFill>
                  <a:srgbClr val="000000"/>
                </a:solidFill>
                <a:latin typeface="Arial" charset="0"/>
              </a:rPr>
              <a:t>dapat</a:t>
            </a:r>
            <a:r>
              <a:rPr lang="en-US" sz="3600" b="1" dirty="0" smtClean="0">
                <a:solidFill>
                  <a:srgbClr val="000000"/>
                </a:solidFill>
                <a:latin typeface="Arial" charset="0"/>
              </a:rPr>
              <a:t> </a:t>
            </a:r>
            <a:r>
              <a:rPr lang="en-US" sz="3600" b="1" dirty="0" err="1" smtClean="0">
                <a:solidFill>
                  <a:srgbClr val="000000"/>
                </a:solidFill>
                <a:latin typeface="Arial" charset="0"/>
              </a:rPr>
              <a:t>memulihkan</a:t>
            </a:r>
            <a:r>
              <a:rPr lang="en-US" sz="3600" b="1" dirty="0" smtClean="0">
                <a:solidFill>
                  <a:srgbClr val="000000"/>
                </a:solidFill>
                <a:latin typeface="Arial" charset="0"/>
              </a:rPr>
              <a:t> </a:t>
            </a:r>
            <a:r>
              <a:rPr lang="en-US" sz="3600" b="1" dirty="0" err="1" smtClean="0">
                <a:solidFill>
                  <a:srgbClr val="000000"/>
                </a:solidFill>
                <a:latin typeface="Arial" charset="0"/>
              </a:rPr>
              <a:t>atau</a:t>
            </a:r>
            <a:r>
              <a:rPr lang="en-US" sz="3600" b="1" dirty="0" smtClean="0">
                <a:solidFill>
                  <a:srgbClr val="000000"/>
                </a:solidFill>
                <a:latin typeface="Arial" charset="0"/>
              </a:rPr>
              <a:t> </a:t>
            </a:r>
            <a:r>
              <a:rPr lang="en-US" sz="3600" b="1" dirty="0" err="1" smtClean="0">
                <a:solidFill>
                  <a:srgbClr val="000000"/>
                </a:solidFill>
                <a:latin typeface="Arial" charset="0"/>
              </a:rPr>
              <a:t>terus</a:t>
            </a:r>
            <a:r>
              <a:rPr lang="en-US" sz="3600" b="1" dirty="0" smtClean="0">
                <a:solidFill>
                  <a:srgbClr val="000000"/>
                </a:solidFill>
                <a:latin typeface="Arial" charset="0"/>
              </a:rPr>
              <a:t> </a:t>
            </a:r>
            <a:r>
              <a:rPr lang="en-US" sz="3600" b="1" dirty="0" err="1" smtClean="0">
                <a:solidFill>
                  <a:srgbClr val="000000"/>
                </a:solidFill>
                <a:latin typeface="Arial" charset="0"/>
              </a:rPr>
              <a:t>mendekati</a:t>
            </a:r>
            <a:r>
              <a:rPr lang="en-US" sz="3600" b="1" dirty="0" smtClean="0">
                <a:solidFill>
                  <a:srgbClr val="000000"/>
                </a:solidFill>
                <a:latin typeface="Arial" charset="0"/>
              </a:rPr>
              <a:t> </a:t>
            </a:r>
            <a:r>
              <a:rPr lang="en-US" sz="3600" b="1" dirty="0" err="1" smtClean="0">
                <a:solidFill>
                  <a:srgbClr val="000000"/>
                </a:solidFill>
                <a:latin typeface="Arial" charset="0"/>
              </a:rPr>
              <a:t>orang</a:t>
            </a:r>
            <a:r>
              <a:rPr lang="en-US" sz="3600" b="1" dirty="0" smtClean="0">
                <a:solidFill>
                  <a:srgbClr val="000000"/>
                </a:solidFill>
                <a:latin typeface="Arial" charset="0"/>
              </a:rPr>
              <a:t> Kristen yang </a:t>
            </a:r>
            <a:r>
              <a:rPr lang="en-US" sz="3600" b="1" dirty="0" err="1" smtClean="0">
                <a:solidFill>
                  <a:srgbClr val="000000"/>
                </a:solidFill>
                <a:latin typeface="Arial" charset="0"/>
              </a:rPr>
              <a:t>berdosa</a:t>
            </a:r>
            <a:r>
              <a:rPr lang="en-US" sz="3600" b="1" dirty="0" smtClean="0">
                <a:solidFill>
                  <a:srgbClr val="000000"/>
                </a:solidFill>
                <a:latin typeface="Arial" charset="0"/>
              </a:rPr>
              <a:t>, </a:t>
            </a:r>
            <a:r>
              <a:rPr lang="en-US" sz="3600" b="1" dirty="0" err="1" smtClean="0">
                <a:solidFill>
                  <a:srgbClr val="000000"/>
                </a:solidFill>
                <a:latin typeface="Arial" charset="0"/>
              </a:rPr>
              <a:t>karena</a:t>
            </a:r>
            <a:r>
              <a:rPr lang="en-US" sz="3600" b="1" dirty="0" smtClean="0">
                <a:solidFill>
                  <a:srgbClr val="000000"/>
                </a:solidFill>
                <a:latin typeface="Arial" charset="0"/>
              </a:rPr>
              <a:t> </a:t>
            </a:r>
            <a:r>
              <a:rPr lang="en-US" sz="3600" b="1" dirty="0" err="1" smtClean="0">
                <a:solidFill>
                  <a:srgbClr val="000000"/>
                </a:solidFill>
                <a:latin typeface="Arial" charset="0"/>
              </a:rPr>
              <a:t>gereja</a:t>
            </a:r>
            <a:r>
              <a:rPr lang="en-US" sz="3600" b="1" dirty="0" smtClean="0">
                <a:solidFill>
                  <a:srgbClr val="000000"/>
                </a:solidFill>
                <a:latin typeface="Arial" charset="0"/>
              </a:rPr>
              <a:t> </a:t>
            </a:r>
            <a:r>
              <a:rPr lang="en-US" sz="3600" b="1" dirty="0" err="1" smtClean="0">
                <a:solidFill>
                  <a:srgbClr val="000000"/>
                </a:solidFill>
                <a:latin typeface="Arial" charset="0"/>
              </a:rPr>
              <a:t>berfungsi</a:t>
            </a:r>
            <a:r>
              <a:rPr lang="en-US" sz="3600" b="1" dirty="0" smtClean="0">
                <a:solidFill>
                  <a:srgbClr val="000000"/>
                </a:solidFill>
                <a:latin typeface="Arial" charset="0"/>
              </a:rPr>
              <a:t> </a:t>
            </a:r>
            <a:r>
              <a:rPr lang="en-US" sz="3600" b="1" dirty="0" err="1" smtClean="0">
                <a:solidFill>
                  <a:srgbClr val="000000"/>
                </a:solidFill>
                <a:latin typeface="Arial" charset="0"/>
              </a:rPr>
              <a:t>sebagai</a:t>
            </a:r>
            <a:r>
              <a:rPr lang="en-US" sz="3600" b="1" dirty="0" smtClean="0">
                <a:solidFill>
                  <a:srgbClr val="000000"/>
                </a:solidFill>
                <a:latin typeface="Arial" charset="0"/>
              </a:rPr>
              <a:t> </a:t>
            </a:r>
            <a:r>
              <a:rPr lang="en-US" sz="3600" b="1" dirty="0" err="1" smtClean="0">
                <a:solidFill>
                  <a:srgbClr val="000000"/>
                </a:solidFill>
                <a:latin typeface="Arial" charset="0"/>
              </a:rPr>
              <a:t>bagian</a:t>
            </a:r>
            <a:r>
              <a:rPr lang="en-US" sz="3600" b="1" dirty="0" smtClean="0">
                <a:solidFill>
                  <a:srgbClr val="000000"/>
                </a:solidFill>
                <a:latin typeface="Arial" charset="0"/>
              </a:rPr>
              <a:t> </a:t>
            </a:r>
            <a:r>
              <a:rPr lang="en-US" sz="3600" b="1" dirty="0" err="1" smtClean="0">
                <a:solidFill>
                  <a:srgbClr val="000000"/>
                </a:solidFill>
                <a:latin typeface="Arial" charset="0"/>
              </a:rPr>
              <a:t>dari</a:t>
            </a:r>
            <a:r>
              <a:rPr lang="en-US" sz="3600" b="1" dirty="0" smtClean="0">
                <a:solidFill>
                  <a:srgbClr val="000000"/>
                </a:solidFill>
                <a:latin typeface="Arial" charset="0"/>
              </a:rPr>
              <a:t> </a:t>
            </a:r>
            <a:r>
              <a:rPr lang="en-US" sz="3600" b="1" u="sng" dirty="0" err="1" smtClean="0">
                <a:solidFill>
                  <a:srgbClr val="000090"/>
                </a:solidFill>
                <a:latin typeface="Arial" charset="0"/>
              </a:rPr>
              <a:t>otoritas</a:t>
            </a:r>
            <a:r>
              <a:rPr lang="en-US" sz="3600" b="1" u="sng" dirty="0" smtClean="0">
                <a:solidFill>
                  <a:srgbClr val="000090"/>
                </a:solidFill>
                <a:latin typeface="Arial" charset="0"/>
              </a:rPr>
              <a:t> </a:t>
            </a:r>
            <a:r>
              <a:rPr lang="en-US" sz="3600" b="1" dirty="0" err="1" smtClean="0">
                <a:solidFill>
                  <a:srgbClr val="000000"/>
                </a:solidFill>
                <a:latin typeface="Arial" charset="0"/>
              </a:rPr>
              <a:t>Tuhan</a:t>
            </a:r>
            <a:r>
              <a:rPr lang="en-US" sz="3600" b="1" dirty="0" smtClean="0">
                <a:solidFill>
                  <a:srgbClr val="000000"/>
                </a:solidFill>
                <a:latin typeface="Arial" charset="0"/>
              </a:rPr>
              <a:t>!</a:t>
            </a:r>
            <a:r>
              <a:rPr lang="en-US" sz="1600" b="1" dirty="0" smtClean="0">
                <a:solidFill>
                  <a:srgbClr val="000000"/>
                </a:solidFill>
              </a:rPr>
              <a:t> </a:t>
            </a:r>
            <a:endParaRPr lang="en-US" sz="1600" b="1" dirty="0">
              <a:solidFill>
                <a:srgbClr val="000000"/>
              </a:solidFill>
            </a:endParaRPr>
          </a:p>
        </p:txBody>
      </p:sp>
      <p:sp>
        <p:nvSpPr>
          <p:cNvPr id="317444" name="Text Box 15"/>
          <p:cNvSpPr txBox="1">
            <a:spLocks noChangeArrowheads="1"/>
          </p:cNvSpPr>
          <p:nvPr/>
        </p:nvSpPr>
        <p:spPr bwMode="auto">
          <a:xfrm>
            <a:off x="8388350" y="44450"/>
            <a:ext cx="71526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smtClean="0">
                <a:solidFill>
                  <a:srgbClr val="FFFFFF"/>
                </a:solidFill>
                <a:latin typeface="Arial" charset="0"/>
                <a:cs typeface="Arial" charset="0"/>
              </a:rPr>
              <a:t>34d</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3831285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0513"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2" y="-26987"/>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chemeClr val="bg1"/>
                </a:solidFill>
                <a:latin typeface="Arial" charset="0"/>
                <a:ea typeface="ＭＳ Ｐゴシック" charset="0"/>
              </a:rPr>
              <a:t>Why discipline? </a:t>
            </a:r>
            <a:r>
              <a:rPr lang="en-US" sz="6000" b="1">
                <a:solidFill>
                  <a:schemeClr val="bg1"/>
                </a:solidFill>
                <a:latin typeface="Arial" charset="0"/>
                <a:ea typeface="ＭＳ Ｐゴシック" charset="0"/>
              </a:rPr>
              <a:t> </a:t>
            </a:r>
            <a:br>
              <a:rPr lang="en-US" sz="6000" b="1">
                <a:solidFill>
                  <a:schemeClr val="bg1"/>
                </a:solidFill>
                <a:latin typeface="Arial" charset="0"/>
                <a:ea typeface="ＭＳ Ｐゴシック" charset="0"/>
              </a:rPr>
            </a:br>
            <a:r>
              <a:rPr lang="en-US" sz="4000" b="1">
                <a:solidFill>
                  <a:schemeClr val="bg1"/>
                </a:solidFill>
                <a:latin typeface="Arial" charset="0"/>
                <a:ea typeface="ＭＳ Ｐゴシック" charset="0"/>
              </a:rPr>
              <a:t>When we seek to restore someone…</a:t>
            </a:r>
          </a:p>
        </p:txBody>
      </p:sp>
      <p:sp>
        <p:nvSpPr>
          <p:cNvPr id="45062" name="Text Box 6"/>
          <p:cNvSpPr txBox="1">
            <a:spLocks noChangeArrowheads="1"/>
          </p:cNvSpPr>
          <p:nvPr/>
        </p:nvSpPr>
        <p:spPr bwMode="auto">
          <a:xfrm>
            <a:off x="-152400" y="2438402"/>
            <a:ext cx="3733800" cy="3170099"/>
          </a:xfrm>
          <a:prstGeom prst="rect">
            <a:avLst/>
          </a:prstGeom>
          <a:noFill/>
          <a:ln>
            <a:noFill/>
          </a:ln>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en-US" sz="4000" b="1" dirty="0">
                <a:solidFill>
                  <a:srgbClr val="FFFFFF"/>
                </a:solidFill>
                <a:effectLst>
                  <a:outerShdw blurRad="50800" dist="50800" dir="2700000" algn="tl" rotWithShape="0">
                    <a:srgbClr val="000000"/>
                  </a:outerShdw>
                </a:effectLst>
              </a:rPr>
              <a:t>We act in the place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 of the </a:t>
            </a:r>
            <a:r>
              <a:rPr lang="en-US" sz="4000" b="1" dirty="0">
                <a:solidFill>
                  <a:srgbClr val="FFFF43"/>
                </a:solidFill>
                <a:effectLst>
                  <a:outerShdw blurRad="50800" dist="50800" dir="2700000" algn="tl" rotWithShape="0">
                    <a:srgbClr val="000000"/>
                  </a:outerShdw>
                </a:effectLst>
              </a:rPr>
              <a:t>Father</a:t>
            </a:r>
            <a:r>
              <a:rPr lang="en-US" sz="4000" b="1" dirty="0">
                <a:solidFill>
                  <a:srgbClr val="FFFFFF"/>
                </a:solidFill>
                <a:effectLst>
                  <a:outerShdw blurRad="50800" dist="50800" dir="2700000" algn="tl" rotWithShape="0">
                    <a:srgbClr val="000000"/>
                  </a:outerShdw>
                </a:effectLst>
              </a:rPr>
              <a:t>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(18-19)</a:t>
            </a:r>
          </a:p>
        </p:txBody>
      </p:sp>
    </p:spTree>
    <p:extLst>
      <p:ext uri="{BB962C8B-B14F-4D97-AF65-F5344CB8AC3E}">
        <p14:creationId xmlns:p14="http://schemas.microsoft.com/office/powerpoint/2010/main" val="122266213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3600" b="1" dirty="0">
                <a:solidFill>
                  <a:srgbClr val="FFFFFF"/>
                </a:solidFill>
                <a:latin typeface="Arial" charset="0"/>
                <a:ea typeface="ＭＳ Ｐゴシック" charset="0"/>
                <a:cs typeface="Arial" charset="0"/>
              </a:rPr>
              <a:t>NIV </a:t>
            </a:r>
            <a:r>
              <a:rPr lang="mr-IN" altLang="ja-JP" sz="3600" b="1" dirty="0">
                <a:solidFill>
                  <a:srgbClr val="FFFFFF"/>
                </a:solidFill>
                <a:latin typeface="Arial" charset="0"/>
                <a:ea typeface="ＭＳ Ｐゴシック" charset="0"/>
                <a:cs typeface="Arial" charset="0"/>
              </a:rPr>
              <a:t>"</a:t>
            </a:r>
            <a:r>
              <a:rPr lang="en-US" altLang="ja-JP" sz="3600" b="1" dirty="0">
                <a:solidFill>
                  <a:srgbClr val="FFFFFF"/>
                </a:solidFill>
                <a:latin typeface="Arial" charset="0"/>
                <a:ea typeface="ＭＳ Ｐゴシック" charset="0"/>
                <a:cs typeface="Arial" charset="0"/>
              </a:rPr>
              <a:t>I tell you the truth, whatever you bind on earth </a:t>
            </a:r>
            <a:br>
              <a:rPr lang="en-US" altLang="ja-JP" sz="3600" b="1" dirty="0">
                <a:solidFill>
                  <a:srgbClr val="FFFFFF"/>
                </a:solidFill>
                <a:latin typeface="Arial" charset="0"/>
                <a:ea typeface="ＭＳ Ｐゴシック" charset="0"/>
                <a:cs typeface="Arial" charset="0"/>
              </a:rPr>
            </a:br>
            <a:r>
              <a:rPr lang="en-US" altLang="ja-JP" sz="3600" b="1" dirty="0">
                <a:solidFill>
                  <a:srgbClr val="FFFF43"/>
                </a:solidFill>
                <a:latin typeface="Arial" charset="0"/>
                <a:ea typeface="ＭＳ Ｐゴシック" charset="0"/>
                <a:cs typeface="Arial" charset="0"/>
              </a:rPr>
              <a:t>will be</a:t>
            </a:r>
            <a:r>
              <a:rPr lang="en-US" altLang="ja-JP" sz="3600" b="1" dirty="0">
                <a:solidFill>
                  <a:srgbClr val="FFFFFF"/>
                </a:solidFill>
                <a:latin typeface="Arial" charset="0"/>
                <a:ea typeface="ＭＳ Ｐゴシック" charset="0"/>
                <a:cs typeface="Arial" charset="0"/>
              </a:rPr>
              <a:t> </a:t>
            </a:r>
            <a:r>
              <a:rPr lang="en-US" altLang="ja-JP" sz="3600" b="1" dirty="0">
                <a:solidFill>
                  <a:srgbClr val="FFA9EE"/>
                </a:solidFill>
                <a:latin typeface="Arial" charset="0"/>
                <a:ea typeface="ＭＳ Ｐゴシック" charset="0"/>
                <a:cs typeface="Arial" charset="0"/>
              </a:rPr>
              <a:t>{or have been}</a:t>
            </a:r>
            <a:r>
              <a:rPr lang="en-US" altLang="ja-JP" sz="3600" b="1" dirty="0">
                <a:solidFill>
                  <a:srgbClr val="FFFFFF"/>
                </a:solidFill>
                <a:latin typeface="Arial" charset="0"/>
                <a:ea typeface="ＭＳ Ｐゴシック" charset="0"/>
                <a:cs typeface="Arial" charset="0"/>
              </a:rPr>
              <a:t> bound in heaven, and whatever you loose on earth </a:t>
            </a:r>
            <a:r>
              <a:rPr lang="en-US" altLang="ja-JP" sz="3600" b="1" dirty="0">
                <a:solidFill>
                  <a:srgbClr val="FFFF43"/>
                </a:solidFill>
                <a:latin typeface="Arial" charset="0"/>
                <a:ea typeface="ＭＳ Ｐゴシック" charset="0"/>
                <a:cs typeface="Arial" charset="0"/>
              </a:rPr>
              <a:t>will be</a:t>
            </a:r>
            <a:r>
              <a:rPr lang="en-US" altLang="ja-JP" sz="3600" b="1" dirty="0">
                <a:solidFill>
                  <a:srgbClr val="FFFFFF"/>
                </a:solidFill>
                <a:latin typeface="Arial" charset="0"/>
                <a:ea typeface="ＭＳ Ｐゴシック" charset="0"/>
                <a:cs typeface="Arial" charset="0"/>
              </a:rPr>
              <a:t> </a:t>
            </a:r>
            <a:r>
              <a:rPr lang="en-US" altLang="ja-JP" sz="3600" b="1" dirty="0">
                <a:solidFill>
                  <a:srgbClr val="FFA9EE"/>
                </a:solidFill>
                <a:latin typeface="Arial" charset="0"/>
                <a:ea typeface="ＭＳ Ｐゴシック" charset="0"/>
                <a:cs typeface="Arial" charset="0"/>
              </a:rPr>
              <a:t>{or have been}</a:t>
            </a:r>
            <a:r>
              <a:rPr lang="en-US" altLang="ja-JP" sz="3600" b="1" dirty="0">
                <a:solidFill>
                  <a:srgbClr val="FFFFFF"/>
                </a:solidFill>
                <a:latin typeface="Arial" charset="0"/>
                <a:ea typeface="ＭＳ Ｐゴシック" charset="0"/>
                <a:cs typeface="Arial" charset="0"/>
              </a:rPr>
              <a:t> loosed in heaven.</a:t>
            </a:r>
            <a:r>
              <a:rPr lang="mr-IN" altLang="ja-JP" sz="3600" b="1" dirty="0">
                <a:solidFill>
                  <a:srgbClr val="FFFFFF"/>
                </a:solidFill>
                <a:latin typeface="Arial" charset="0"/>
                <a:ea typeface="ＭＳ Ｐゴシック" charset="0"/>
                <a:cs typeface="Arial" charset="0"/>
              </a:rPr>
              <a:t>"</a:t>
            </a:r>
            <a:endParaRPr lang="en-US" sz="4400" b="1" dirty="0">
              <a:solidFill>
                <a:srgbClr val="000000"/>
              </a:solidFill>
              <a:latin typeface="Arial" charset="0"/>
              <a:ea typeface="ＭＳ Ｐゴシック" charset="0"/>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a:extLst/>
        </p:spPr>
        <p:txBody>
          <a:bodyPr anchor="ctr"/>
          <a:lstStyle/>
          <a:p>
            <a:pPr algn="ct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NAU is a Better Translation…</a:t>
            </a:r>
            <a:endParaRPr lang="en-US" sz="4400">
              <a:solidFill>
                <a:srgbClr val="000000"/>
              </a:solidFill>
              <a:latin typeface="Arial" charset="0"/>
              <a:ea typeface="ＭＳ Ｐゴシック" charset="0"/>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3600" b="1" dirty="0">
                <a:solidFill>
                  <a:srgbClr val="FFFFFF"/>
                </a:solidFill>
                <a:latin typeface="Arial" charset="0"/>
                <a:ea typeface="ＭＳ Ｐゴシック" charset="0"/>
                <a:cs typeface="Arial" charset="0"/>
              </a:rPr>
              <a:t>NAU </a:t>
            </a:r>
            <a:r>
              <a:rPr lang="mr-IN" altLang="ja-JP" sz="3600" b="1" dirty="0">
                <a:solidFill>
                  <a:srgbClr val="FFFFFF"/>
                </a:solidFill>
                <a:latin typeface="Arial" charset="0"/>
                <a:ea typeface="ＭＳ Ｐゴシック" charset="0"/>
                <a:cs typeface="Arial" charset="0"/>
              </a:rPr>
              <a:t>"</a:t>
            </a:r>
            <a:r>
              <a:rPr lang="en-US" altLang="ja-JP" sz="3600" b="1" dirty="0">
                <a:solidFill>
                  <a:srgbClr val="FFFFFF"/>
                </a:solidFill>
                <a:latin typeface="Arial" charset="0"/>
                <a:ea typeface="ＭＳ Ｐゴシック" charset="0"/>
                <a:cs typeface="Arial" charset="0"/>
              </a:rPr>
              <a:t>Truly I say to you, whatever you bind on earth </a:t>
            </a:r>
            <a:r>
              <a:rPr lang="en-US" altLang="ja-JP" sz="3600" b="1" dirty="0">
                <a:solidFill>
                  <a:srgbClr val="FFFF43"/>
                </a:solidFill>
                <a:latin typeface="Arial" charset="0"/>
                <a:ea typeface="ＭＳ Ｐゴシック" charset="0"/>
                <a:cs typeface="Arial" charset="0"/>
              </a:rPr>
              <a:t>shall have been</a:t>
            </a:r>
            <a:r>
              <a:rPr lang="en-US" altLang="ja-JP" sz="3600" b="1" dirty="0">
                <a:solidFill>
                  <a:srgbClr val="FFFFFF"/>
                </a:solidFill>
                <a:latin typeface="Arial" charset="0"/>
                <a:ea typeface="ＭＳ Ｐゴシック" charset="0"/>
                <a:cs typeface="Arial" charset="0"/>
              </a:rPr>
              <a:t> bound in heaven; and whatever you loose on earth </a:t>
            </a:r>
            <a:r>
              <a:rPr lang="en-US" altLang="ja-JP" sz="3600" b="1" dirty="0">
                <a:solidFill>
                  <a:srgbClr val="FFFF43"/>
                </a:solidFill>
                <a:latin typeface="Arial" charset="0"/>
                <a:ea typeface="ＭＳ Ｐゴシック" charset="0"/>
                <a:cs typeface="Arial" charset="0"/>
              </a:rPr>
              <a:t>shall have been</a:t>
            </a:r>
            <a:r>
              <a:rPr lang="en-US" altLang="ja-JP" sz="3600" b="1" dirty="0">
                <a:solidFill>
                  <a:srgbClr val="FFFFFF"/>
                </a:solidFill>
                <a:latin typeface="Arial" charset="0"/>
                <a:ea typeface="ＭＳ Ｐゴシック" charset="0"/>
                <a:cs typeface="Arial" charset="0"/>
              </a:rPr>
              <a:t> loosed in heaven.</a:t>
            </a:r>
            <a:r>
              <a:rPr lang="mr-IN" altLang="ja-JP" sz="3600" b="1" dirty="0">
                <a:solidFill>
                  <a:srgbClr val="FFFFFF"/>
                </a:solidFill>
                <a:latin typeface="Arial" charset="0"/>
                <a:ea typeface="ＭＳ Ｐゴシック" charset="0"/>
                <a:cs typeface="Arial" charset="0"/>
              </a:rPr>
              <a:t>"</a:t>
            </a:r>
            <a:endParaRPr lang="en-US" sz="4400" b="1" dirty="0">
              <a:solidFill>
                <a:srgbClr val="000000"/>
              </a:solidFill>
              <a:latin typeface="Arial" charset="0"/>
              <a:ea typeface="ＭＳ Ｐゴシック" charset="0"/>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208171169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
            <a:ext cx="48402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Rectangle 2"/>
          <p:cNvSpPr>
            <a:spLocks noGrp="1" noChangeArrowheads="1"/>
          </p:cNvSpPr>
          <p:nvPr>
            <p:ph type="title"/>
          </p:nvPr>
        </p:nvSpPr>
        <p:spPr>
          <a:xfrm>
            <a:off x="4427542" y="274639"/>
            <a:ext cx="4681537" cy="1066800"/>
          </a:xfrm>
        </p:spPr>
        <p:txBody>
          <a:bodyPr/>
          <a:lstStyle/>
          <a:p>
            <a:pPr eaLnBrk="1" hangingPunct="1"/>
            <a:r>
              <a:rPr lang="en-US" b="1">
                <a:solidFill>
                  <a:schemeClr val="bg1"/>
                </a:solidFill>
                <a:latin typeface="Arial" charset="0"/>
                <a:ea typeface="ＭＳ Ｐゴシック" charset="0"/>
              </a:rPr>
              <a:t>Matthew 18:19</a:t>
            </a:r>
            <a:endParaRPr lang="en-US">
              <a:solidFill>
                <a:schemeClr val="bg1"/>
              </a:solidFill>
              <a:latin typeface="Arial" charset="0"/>
              <a:ea typeface="ＭＳ Ｐゴシック" charset="0"/>
            </a:endParaRPr>
          </a:p>
        </p:txBody>
      </p:sp>
      <p:sp>
        <p:nvSpPr>
          <p:cNvPr id="324612" name="Rectangle 2"/>
          <p:cNvSpPr txBox="1">
            <a:spLocks noChangeArrowheads="1"/>
          </p:cNvSpPr>
          <p:nvPr/>
        </p:nvSpPr>
        <p:spPr bwMode="auto">
          <a:xfrm>
            <a:off x="4824416" y="1341441"/>
            <a:ext cx="39465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mr-IN" sz="3200" b="1" dirty="0">
                <a:solidFill>
                  <a:srgbClr val="FFFFFF"/>
                </a:solidFill>
                <a:cs typeface="Arial" charset="0"/>
              </a:rPr>
              <a:t>"</a:t>
            </a:r>
            <a:r>
              <a:rPr lang="en-US" sz="3200" b="1" dirty="0">
                <a:solidFill>
                  <a:srgbClr val="FFFFFF"/>
                </a:solidFill>
                <a:cs typeface="Arial" charset="0"/>
              </a:rPr>
              <a:t>Again, I tell you that if </a:t>
            </a:r>
            <a:r>
              <a:rPr lang="en-US" sz="3200" b="1" dirty="0">
                <a:solidFill>
                  <a:srgbClr val="FFFF00"/>
                </a:solidFill>
                <a:cs typeface="Arial" charset="0"/>
              </a:rPr>
              <a:t>two of you </a:t>
            </a:r>
            <a:r>
              <a:rPr lang="en-US" sz="3200" b="1" dirty="0">
                <a:solidFill>
                  <a:srgbClr val="FFFFFF"/>
                </a:solidFill>
                <a:cs typeface="Arial" charset="0"/>
              </a:rPr>
              <a:t>on earth agree about anything you ask for, it will be done for you by my Father in heaven</a:t>
            </a:r>
            <a:r>
              <a:rPr lang="mr-IN" sz="3200" b="1" dirty="0">
                <a:solidFill>
                  <a:srgbClr val="FFFFFF"/>
                </a:solidFill>
                <a:cs typeface="Arial" charset="0"/>
              </a:rPr>
              <a:t>"</a:t>
            </a:r>
            <a:r>
              <a:rPr lang="en-US" sz="3200" b="1" dirty="0">
                <a:solidFill>
                  <a:srgbClr val="FFFFFF"/>
                </a:solidFill>
                <a:cs typeface="Arial" charset="0"/>
              </a:rPr>
              <a:t> </a:t>
            </a:r>
            <a:br>
              <a:rPr lang="en-US" sz="3200" b="1" dirty="0">
                <a:solidFill>
                  <a:srgbClr val="FFFFFF"/>
                </a:solidFill>
                <a:cs typeface="Arial" charset="0"/>
              </a:rPr>
            </a:br>
            <a:r>
              <a:rPr lang="en-US" sz="3200" b="1" dirty="0">
                <a:solidFill>
                  <a:srgbClr val="FFFFFF"/>
                </a:solidFill>
                <a:cs typeface="Arial" charset="0"/>
              </a:rPr>
              <a:t>(NIV).</a:t>
            </a:r>
            <a:endParaRPr lang="en-US" sz="4400" dirty="0">
              <a:solidFill>
                <a:srgbClr val="FFFFFF"/>
              </a:solidFill>
              <a:cs typeface="Arial" charset="0"/>
            </a:endParaRPr>
          </a:p>
        </p:txBody>
      </p:sp>
    </p:spTree>
    <p:extLst>
      <p:ext uri="{BB962C8B-B14F-4D97-AF65-F5344CB8AC3E}">
        <p14:creationId xmlns:p14="http://schemas.microsoft.com/office/powerpoint/2010/main" val="4048358761"/>
      </p:ext>
    </p:extLst>
  </p:cSld>
  <p:clrMapOvr>
    <a:masterClrMapping/>
  </p:clrMapOvr>
  <p:transition xmlns:p14="http://schemas.microsoft.com/office/powerpoint/2010/main">
    <p:random/>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mr-IN"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908179" y="3644900"/>
            <a:ext cx="5184775" cy="2971800"/>
          </a:xfrm>
          <a:effectLst/>
        </p:spPr>
        <p:txBody>
          <a:bodyPr/>
          <a:lstStyle/>
          <a:p>
            <a:pPr eaLnBrk="1" hangingPunct="1">
              <a:buFont typeface="Wingdings" charset="2"/>
              <a:buNone/>
              <a:defRPr/>
            </a:pPr>
            <a:r>
              <a:rPr lang="mr-IN" sz="4000" b="1" dirty="0">
                <a:effectLst>
                  <a:glow rad="228600">
                    <a:schemeClr val="accent3">
                      <a:lumMod val="20000"/>
                      <a:lumOff val="80000"/>
                    </a:schemeClr>
                  </a:glow>
                </a:effectLst>
              </a:rPr>
              <a:t>"</a:t>
            </a:r>
            <a:r>
              <a:rPr lang="en-US" sz="4000" b="1" dirty="0">
                <a:effectLst>
                  <a:glow rad="228600">
                    <a:schemeClr val="accent3">
                      <a:lumMod val="20000"/>
                      <a:lumOff val="80000"/>
                    </a:schemeClr>
                  </a:glow>
                </a:effectLst>
              </a:rPr>
              <a:t>I said, </a:t>
            </a:r>
            <a:r>
              <a:rPr lang="mr-IN" sz="4000" b="1" dirty="0">
                <a:effectLst>
                  <a:glow rad="228600">
                    <a:schemeClr val="accent3">
                      <a:lumMod val="20000"/>
                      <a:lumOff val="80000"/>
                    </a:schemeClr>
                  </a:glow>
                </a:effectLst>
              </a:rPr>
              <a:t>'</a:t>
            </a:r>
            <a:r>
              <a:rPr lang="en-US" sz="4000" b="1" dirty="0">
                <a:effectLst>
                  <a:glow rad="228600">
                    <a:schemeClr val="accent3">
                      <a:lumMod val="20000"/>
                      <a:lumOff val="80000"/>
                    </a:schemeClr>
                  </a:glow>
                </a:effectLst>
              </a:rPr>
              <a:t>You are </a:t>
            </a:r>
            <a:r>
              <a:rPr lang="mr-IN" sz="4000" b="1" dirty="0">
                <a:effectLst>
                  <a:glow rad="228600">
                    <a:schemeClr val="accent3">
                      <a:lumMod val="20000"/>
                      <a:lumOff val="80000"/>
                    </a:schemeClr>
                  </a:glow>
                </a:effectLst>
              </a:rPr>
              <a:t>"</a:t>
            </a:r>
            <a:r>
              <a:rPr lang="en-US" sz="4000" b="1" dirty="0">
                <a:effectLst>
                  <a:glow rad="228600">
                    <a:schemeClr val="accent3">
                      <a:lumMod val="20000"/>
                      <a:lumOff val="80000"/>
                    </a:schemeClr>
                  </a:glow>
                </a:effectLst>
              </a:rPr>
              <a:t>gods</a:t>
            </a:r>
            <a:r>
              <a:rPr lang="mr-IN" sz="4000" b="1" dirty="0">
                <a:effectLst>
                  <a:glow rad="228600">
                    <a:schemeClr val="accent3">
                      <a:lumMod val="20000"/>
                      <a:lumOff val="80000"/>
                    </a:schemeClr>
                  </a:glow>
                </a:effectLst>
              </a:rPr>
              <a:t>"</a:t>
            </a:r>
            <a:r>
              <a:rPr lang="en-US" sz="4000" b="1" dirty="0">
                <a:effectLst>
                  <a:glow rad="228600">
                    <a:schemeClr val="accent3">
                      <a:lumMod val="20000"/>
                      <a:lumOff val="80000"/>
                    </a:schemeClr>
                  </a:glow>
                </a:effectLst>
              </a:rPr>
              <a:t>; you are all sons of the Most High… but you will die like men…</a:t>
            </a:r>
            <a:r>
              <a:rPr lang="mr-IN" sz="4000" b="1" dirty="0">
                <a:effectLst>
                  <a:glow rad="228600">
                    <a:schemeClr val="accent3">
                      <a:lumMod val="20000"/>
                      <a:lumOff val="80000"/>
                    </a:schemeClr>
                  </a:glow>
                </a:effectLst>
              </a:rPr>
              <a:t>"</a:t>
            </a:r>
            <a:endParaRPr lang="en-US" sz="4000" b="1" dirty="0">
              <a:effectLst>
                <a:glow rad="228600">
                  <a:schemeClr val="accent3">
                    <a:lumMod val="20000"/>
                    <a:lumOff val="80000"/>
                  </a:schemeClr>
                </a:glow>
              </a:effectLst>
            </a:endParaRPr>
          </a:p>
        </p:txBody>
      </p:sp>
    </p:spTree>
    <p:extLst>
      <p:ext uri="{BB962C8B-B14F-4D97-AF65-F5344CB8AC3E}">
        <p14:creationId xmlns:p14="http://schemas.microsoft.com/office/powerpoint/2010/main" val="3228915577"/>
      </p:ext>
    </p:extLst>
  </p:cSld>
  <p:clrMapOvr>
    <a:masterClrMapping/>
  </p:clrMapOvr>
  <p:transition xmlns:p14="http://schemas.microsoft.com/office/powerpoint/2010/main">
    <p:random/>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2" y="-26987"/>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rPr>
              <a:t>Why discipline? </a:t>
            </a:r>
            <a:r>
              <a:rPr lang="en-US" sz="6000" b="1">
                <a:solidFill>
                  <a:srgbClr val="FFFFFF"/>
                </a:solidFill>
                <a:latin typeface="Arial" charset="0"/>
                <a:ea typeface="ＭＳ Ｐゴシック" charset="0"/>
              </a:rPr>
              <a:t> </a:t>
            </a:r>
            <a:br>
              <a:rPr lang="en-US" sz="6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2"/>
            <a:ext cx="3733800" cy="3170099"/>
          </a:xfrm>
          <a:prstGeom prst="rect">
            <a:avLst/>
          </a:prstGeom>
          <a:noFill/>
          <a:ln>
            <a:noFill/>
          </a:ln>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en-US" sz="4000" b="1" dirty="0">
                <a:solidFill>
                  <a:srgbClr val="FFFFFF"/>
                </a:solidFill>
                <a:effectLst>
                  <a:outerShdw blurRad="50800" dist="63500" dir="2700000" algn="tl" rotWithShape="0">
                    <a:srgbClr val="000000"/>
                  </a:outerShdw>
                </a:effectLst>
              </a:rPr>
              <a:t>We act in the place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of the </a:t>
            </a:r>
            <a:r>
              <a:rPr lang="en-US" sz="4000" b="1" dirty="0">
                <a:solidFill>
                  <a:srgbClr val="FFFF43"/>
                </a:solidFill>
                <a:effectLst>
                  <a:outerShdw blurRad="50800" dist="63500" dir="2700000" algn="tl" rotWithShape="0">
                    <a:srgbClr val="000000"/>
                  </a:outerShdw>
                </a:effectLst>
              </a:rPr>
              <a:t>Father</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(18-19)</a:t>
            </a:r>
          </a:p>
        </p:txBody>
      </p:sp>
      <p:sp>
        <p:nvSpPr>
          <p:cNvPr id="1082373" name="Text Box 5"/>
          <p:cNvSpPr txBox="1">
            <a:spLocks noChangeArrowheads="1"/>
          </p:cNvSpPr>
          <p:nvPr/>
        </p:nvSpPr>
        <p:spPr bwMode="auto">
          <a:xfrm>
            <a:off x="3924302" y="2498728"/>
            <a:ext cx="5075239" cy="3170099"/>
          </a:xfrm>
          <a:prstGeom prst="rect">
            <a:avLst/>
          </a:prstGeom>
          <a:noFill/>
          <a:ln>
            <a:noFill/>
          </a:ln>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en-US" sz="4000" b="1" dirty="0">
                <a:solidFill>
                  <a:srgbClr val="FFFFFF"/>
                </a:solidFill>
                <a:effectLst>
                  <a:outerShdw blurRad="50800" dist="63500" dir="2700000" algn="tl" rotWithShape="0">
                    <a:srgbClr val="000000"/>
                  </a:outerShdw>
                </a:effectLst>
              </a:rPr>
              <a:t>We act in the presence &amp; authority of </a:t>
            </a:r>
            <a:r>
              <a:rPr lang="en-US" sz="4000" b="1" dirty="0">
                <a:solidFill>
                  <a:srgbClr val="FFFF43"/>
                </a:solidFill>
                <a:effectLst>
                  <a:outerShdw blurRad="50800" dist="63500" dir="2700000" algn="tl" rotWithShape="0">
                    <a:srgbClr val="000000"/>
                  </a:outerShdw>
                </a:effectLst>
              </a:rPr>
              <a:t>Christ</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(20)</a:t>
            </a:r>
          </a:p>
        </p:txBody>
      </p:sp>
    </p:spTree>
    <p:extLst>
      <p:ext uri="{BB962C8B-B14F-4D97-AF65-F5344CB8AC3E}">
        <p14:creationId xmlns:p14="http://schemas.microsoft.com/office/powerpoint/2010/main" val="882951442"/>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28901"/>
            <a:ext cx="505618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5"/>
            <a:ext cx="6912768" cy="1065213"/>
          </a:xfrm>
        </p:spPr>
        <p:txBody>
          <a:bodyPr/>
          <a:lstStyle/>
          <a:p>
            <a:pPr eaLnBrk="1" hangingPunct="1"/>
            <a:r>
              <a:rPr lang="en-US" sz="5400" b="1" i="1" dirty="0">
                <a:solidFill>
                  <a:schemeClr val="bg1"/>
                </a:solidFill>
                <a:latin typeface="Arial" charset="0"/>
                <a:ea typeface="ＭＳ Ｐゴシック" charset="0"/>
              </a:rPr>
              <a:t>Matthew 18:20</a:t>
            </a:r>
            <a:endParaRPr lang="en-US" sz="5400" i="1" dirty="0">
              <a:solidFill>
                <a:schemeClr val="bg1"/>
              </a:solidFill>
              <a:latin typeface="Arial" charset="0"/>
              <a:ea typeface="ＭＳ Ｐゴシック" charset="0"/>
            </a:endParaRPr>
          </a:p>
        </p:txBody>
      </p:sp>
      <p:sp>
        <p:nvSpPr>
          <p:cNvPr id="329732" name="Rectangle 2"/>
          <p:cNvSpPr txBox="1">
            <a:spLocks noChangeArrowheads="1"/>
          </p:cNvSpPr>
          <p:nvPr/>
        </p:nvSpPr>
        <p:spPr bwMode="auto">
          <a:xfrm>
            <a:off x="5292726" y="1412879"/>
            <a:ext cx="3600451"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mr-IN" sz="4000" b="1" dirty="0">
                <a:solidFill>
                  <a:srgbClr val="FFFFFF"/>
                </a:solidFill>
                <a:cs typeface="Arial" charset="0"/>
              </a:rPr>
              <a:t>"</a:t>
            </a:r>
            <a:r>
              <a:rPr lang="en-US" sz="4000" b="1" dirty="0">
                <a:solidFill>
                  <a:srgbClr val="FFFFFF"/>
                </a:solidFill>
                <a:cs typeface="Arial" charset="0"/>
              </a:rPr>
              <a:t>For where </a:t>
            </a:r>
            <a:br>
              <a:rPr lang="en-US" sz="4000" b="1" dirty="0">
                <a:solidFill>
                  <a:srgbClr val="FFFFFF"/>
                </a:solidFill>
                <a:cs typeface="Arial" charset="0"/>
              </a:rPr>
            </a:br>
            <a:r>
              <a:rPr lang="en-US" sz="4000" b="1" dirty="0">
                <a:solidFill>
                  <a:srgbClr val="FFFF00"/>
                </a:solidFill>
                <a:cs typeface="Arial" charset="0"/>
              </a:rPr>
              <a:t>two or three </a:t>
            </a:r>
            <a:r>
              <a:rPr lang="en-US" sz="4000" b="1" dirty="0">
                <a:solidFill>
                  <a:srgbClr val="FFFFFF"/>
                </a:solidFill>
                <a:cs typeface="Arial" charset="0"/>
              </a:rPr>
              <a:t>come together in my name, there I am with them</a:t>
            </a:r>
            <a:r>
              <a:rPr lang="mr-IN" sz="4000" b="1" dirty="0">
                <a:solidFill>
                  <a:srgbClr val="FFFFFF"/>
                </a:solidFill>
                <a:cs typeface="Arial" charset="0"/>
              </a:rPr>
              <a:t>"</a:t>
            </a:r>
            <a:r>
              <a:rPr lang="en-US" sz="4000" b="1" dirty="0">
                <a:solidFill>
                  <a:srgbClr val="FFFFFF"/>
                </a:solidFill>
                <a:cs typeface="Arial" charset="0"/>
              </a:rPr>
              <a:t> </a:t>
            </a:r>
            <a:r>
              <a:rPr lang="en-US" sz="3200" b="1" dirty="0">
                <a:solidFill>
                  <a:srgbClr val="FFFFFF"/>
                </a:solidFill>
                <a:cs typeface="Arial" charset="0"/>
              </a:rPr>
              <a:t>(NIV).</a:t>
            </a:r>
            <a:endParaRPr lang="en-US" sz="5400" dirty="0">
              <a:solidFill>
                <a:srgbClr val="FFFFFF"/>
              </a:solidFill>
              <a:cs typeface="Arial" charset="0"/>
            </a:endParaRPr>
          </a:p>
        </p:txBody>
      </p:sp>
    </p:spTree>
    <p:extLst>
      <p:ext uri="{BB962C8B-B14F-4D97-AF65-F5344CB8AC3E}">
        <p14:creationId xmlns:p14="http://schemas.microsoft.com/office/powerpoint/2010/main" val="35621343"/>
      </p:ext>
    </p:extLst>
  </p:cSld>
  <p:clrMapOvr>
    <a:masterClrMapping/>
  </p:clrMapOvr>
  <p:transition xmlns:p14="http://schemas.microsoft.com/office/powerpoint/2010/main">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8338" name="Rectangle 2"/>
          <p:cNvSpPr>
            <a:spLocks noGrp="1" noChangeArrowheads="1"/>
          </p:cNvSpPr>
          <p:nvPr>
            <p:ph type="title" idx="4294967295"/>
          </p:nvPr>
        </p:nvSpPr>
        <p:spPr>
          <a:xfrm>
            <a:off x="4932363" y="3212976"/>
            <a:ext cx="4211637" cy="3645024"/>
          </a:xfrm>
          <a:solidFill>
            <a:srgbClr val="000514"/>
          </a:solidFill>
          <a:effectLst>
            <a:outerShdw dist="35921" dir="2700000" algn="ctr" rotWithShape="0">
              <a:srgbClr val="000000">
                <a:alpha val="74997"/>
              </a:srgbClr>
            </a:outerShdw>
          </a:effectLst>
        </p:spPr>
        <p:txBody>
          <a:bodyPr/>
          <a:lstStyle/>
          <a:p>
            <a:pPr eaLnBrk="1" hangingPunct="1">
              <a:defRPr/>
            </a:pPr>
            <a:r>
              <a:rPr lang="en-US" sz="4000" b="1" i="1" dirty="0" err="1" smtClean="0">
                <a:solidFill>
                  <a:schemeClr val="bg1"/>
                </a:solidFill>
              </a:rPr>
              <a:t>Bagaimana</a:t>
            </a:r>
            <a:r>
              <a:rPr lang="en-US" sz="4000" b="1" i="1" dirty="0" smtClean="0">
                <a:solidFill>
                  <a:schemeClr val="bg1"/>
                </a:solidFill>
              </a:rPr>
              <a:t> </a:t>
            </a:r>
            <a:r>
              <a:rPr lang="en-US" sz="4000" b="1" i="1" dirty="0" err="1" smtClean="0">
                <a:solidFill>
                  <a:schemeClr val="bg1"/>
                </a:solidFill>
              </a:rPr>
              <a:t>kita</a:t>
            </a:r>
            <a:r>
              <a:rPr lang="en-US" sz="4000" b="1" i="1" dirty="0" smtClean="0">
                <a:solidFill>
                  <a:schemeClr val="bg1"/>
                </a:solidFill>
              </a:rPr>
              <a:t> </a:t>
            </a:r>
            <a:r>
              <a:rPr lang="en-US" sz="4000" b="1" dirty="0" err="1" smtClean="0">
                <a:solidFill>
                  <a:srgbClr val="FFFF43"/>
                </a:solidFill>
              </a:rPr>
              <a:t>memulihkan</a:t>
            </a:r>
            <a:r>
              <a:rPr lang="en-US" sz="4000" b="1" dirty="0" smtClean="0">
                <a:solidFill>
                  <a:schemeClr val="bg1"/>
                </a:solidFill>
              </a:rPr>
              <a:t> </a:t>
            </a:r>
            <a:r>
              <a:rPr lang="en-US" sz="4000" b="1" dirty="0" err="1" smtClean="0">
                <a:solidFill>
                  <a:schemeClr val="bg1"/>
                </a:solidFill>
              </a:rPr>
              <a:t>pendosa</a:t>
            </a:r>
            <a:r>
              <a:rPr lang="en-US" sz="4000" b="1" dirty="0" smtClean="0">
                <a:solidFill>
                  <a:schemeClr val="bg1"/>
                </a:solidFill>
              </a:rPr>
              <a:t> Kristen </a:t>
            </a:r>
            <a:r>
              <a:rPr lang="en-US" sz="4000" b="1" dirty="0" err="1" smtClean="0">
                <a:solidFill>
                  <a:schemeClr val="bg1"/>
                </a:solidFill>
              </a:rPr>
              <a:t>dengan</a:t>
            </a:r>
            <a:r>
              <a:rPr lang="en-US" sz="4000" b="1" dirty="0" smtClean="0">
                <a:solidFill>
                  <a:schemeClr val="bg1"/>
                </a:solidFill>
              </a:rPr>
              <a:t> </a:t>
            </a:r>
            <a:r>
              <a:rPr lang="en-US" sz="4000" b="1" dirty="0" err="1" smtClean="0">
                <a:solidFill>
                  <a:schemeClr val="bg1"/>
                </a:solidFill>
              </a:rPr>
              <a:t>benar</a:t>
            </a:r>
            <a:r>
              <a:rPr lang="en-US" sz="4000" b="1" dirty="0" smtClean="0">
                <a:solidFill>
                  <a:schemeClr val="bg1"/>
                </a:solidFill>
              </a:rPr>
              <a:t>? </a:t>
            </a:r>
            <a:endParaRPr lang="en-US" sz="3600" dirty="0">
              <a:solidFill>
                <a:schemeClr val="tx1"/>
              </a:solidFill>
              <a:latin typeface="Times New Roman" charset="0"/>
            </a:endParaRPr>
          </a:p>
        </p:txBody>
      </p:sp>
      <p:pic>
        <p:nvPicPr>
          <p:cNvPr id="122882" name="Picture 2" descr="mending_your_broken_hear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357563"/>
            <a:ext cx="4746798" cy="3500437"/>
          </a:xfrm>
          <a:prstGeom prst="rect">
            <a:avLst/>
          </a:prstGeom>
          <a:noFill/>
          <a:ln w="9525">
            <a:noFill/>
            <a:miter lim="800000"/>
            <a:headEnd/>
            <a:tailEnd/>
          </a:ln>
        </p:spPr>
      </p:pic>
      <p:pic>
        <p:nvPicPr>
          <p:cNvPr id="4" name="Picture 3" descr="SunsetCouple2.jpg"/>
          <p:cNvPicPr>
            <a:picLocks noChangeAspect="1"/>
          </p:cNvPicPr>
          <p:nvPr/>
        </p:nvPicPr>
        <p:blipFill>
          <a:blip r:embed="rId5" cstate="print"/>
          <a:srcRect/>
          <a:stretch>
            <a:fillRect/>
          </a:stretch>
        </p:blipFill>
        <p:spPr bwMode="auto">
          <a:xfrm>
            <a:off x="4133850" y="350838"/>
            <a:ext cx="5046663" cy="3357562"/>
          </a:xfrm>
          <a:prstGeom prst="rect">
            <a:avLst/>
          </a:prstGeom>
          <a:noFill/>
          <a:ln w="9525">
            <a:noFill/>
            <a:miter lim="800000"/>
            <a:headEnd/>
            <a:tailEnd/>
          </a:ln>
        </p:spPr>
      </p:pic>
      <p:pic>
        <p:nvPicPr>
          <p:cNvPr id="5" name="Picture 4" descr="fighting couple.jpg"/>
          <p:cNvPicPr>
            <a:picLocks noChangeAspect="1"/>
          </p:cNvPicPr>
          <p:nvPr/>
        </p:nvPicPr>
        <p:blipFill>
          <a:blip r:embed="rId6" cstate="print"/>
          <a:srcRect/>
          <a:stretch>
            <a:fillRect/>
          </a:stretch>
        </p:blipFill>
        <p:spPr bwMode="auto">
          <a:xfrm>
            <a:off x="0" y="549275"/>
            <a:ext cx="4211638" cy="3159125"/>
          </a:xfrm>
          <a:prstGeom prst="rect">
            <a:avLst/>
          </a:prstGeom>
          <a:noFill/>
          <a:ln w="9525">
            <a:noFill/>
            <a:miter lim="800000"/>
            <a:headEnd/>
            <a:tailEnd/>
          </a:ln>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a typeface="MS PGothic" pitchFamily="34" charset="-128"/>
              <a:cs typeface="Arial"/>
            </a:endParaRPr>
          </a:p>
        </p:txBody>
      </p:sp>
      <p:sp>
        <p:nvSpPr>
          <p:cNvPr id="4096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2800" b="1" i="1" smtClean="0">
                <a:solidFill>
                  <a:srgbClr val="FFFFFF"/>
                </a:solidFill>
                <a:cs typeface="Arial" charset="0"/>
              </a:rPr>
              <a:t>Pertanyaan Pertama Kita Hari Ini (untuk ayat 15-17)</a:t>
            </a:r>
            <a:endParaRPr lang="en-US" sz="2800" smtClean="0">
              <a:solidFill>
                <a:srgbClr val="000000"/>
              </a:solidFill>
              <a:latin typeface="Times New Roman" charset="0"/>
              <a:cs typeface="Arial" charset="0"/>
            </a:endParaRPr>
          </a:p>
        </p:txBody>
      </p:sp>
      <p:sp>
        <p:nvSpPr>
          <p:cNvPr id="122888" name="Text Box 15"/>
          <p:cNvSpPr txBox="1">
            <a:spLocks noChangeArrowheads="1"/>
          </p:cNvSpPr>
          <p:nvPr/>
        </p:nvSpPr>
        <p:spPr bwMode="auto">
          <a:xfrm>
            <a:off x="8466138" y="692150"/>
            <a:ext cx="714375" cy="461963"/>
          </a:xfrm>
          <a:prstGeom prst="rect">
            <a:avLst/>
          </a:prstGeom>
          <a:solidFill>
            <a:schemeClr val="tx1"/>
          </a:solidFill>
          <a:ln w="9525">
            <a:noFill/>
            <a:miter lim="800000"/>
            <a:headEnd/>
            <a:tailEnd/>
          </a:ln>
        </p:spPr>
        <p:txBody>
          <a:bodyPr wrap="none">
            <a:spAutoFit/>
          </a:bodyPr>
          <a:lstStyle/>
          <a:p>
            <a:pPr eaLnBrk="0" fontAlgn="base" hangingPunct="0">
              <a:spcBef>
                <a:spcPct val="0"/>
              </a:spcBef>
              <a:spcAft>
                <a:spcPct val="0"/>
              </a:spcAft>
            </a:pPr>
            <a:r>
              <a:rPr lang="en-US" sz="2400" b="1">
                <a:solidFill>
                  <a:srgbClr val="FFFFFF"/>
                </a:solidFill>
                <a:latin typeface="Times New Roman" pitchFamily="18" charset="0"/>
                <a:ea typeface="MS PGothic" pitchFamily="34" charset="-128"/>
                <a:cs typeface="Arial"/>
              </a:rPr>
              <a:t>34d</a:t>
            </a:r>
            <a:endParaRPr lang="en-US" sz="2400">
              <a:solidFill>
                <a:srgbClr val="FFFFFF"/>
              </a:solidFill>
              <a:latin typeface="Times New Roman" pitchFamily="18" charset="0"/>
              <a:ea typeface="MS PGothic" pitchFamily="34" charset="-128"/>
              <a:cs typeface="Arial"/>
            </a:endParaRPr>
          </a:p>
        </p:txBody>
      </p:sp>
    </p:spTree>
    <p:extLst>
      <p:ext uri="{BB962C8B-B14F-4D97-AF65-F5344CB8AC3E}">
        <p14:creationId xmlns:p14="http://schemas.microsoft.com/office/powerpoint/2010/main" val="575812279"/>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forgi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075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228600" y="2209800"/>
            <a:ext cx="6781800" cy="1090613"/>
          </a:xfrm>
          <a:effectLst>
            <a:outerShdw blurRad="50800" dist="38100" dir="2700000">
              <a:srgbClr val="000000">
                <a:alpha val="43000"/>
              </a:srgbClr>
            </a:outerShdw>
          </a:effectLst>
          <a:extLst/>
        </p:spPr>
        <p:txBody>
          <a:bodyPr/>
          <a:lstStyle/>
          <a:p>
            <a:pPr algn="l" eaLnBrk="1" hangingPunct="1">
              <a:defRPr/>
            </a:pPr>
            <a:r>
              <a:rPr lang="en-US" sz="6000" dirty="0" err="1" smtClean="0">
                <a:solidFill>
                  <a:srgbClr val="FFFFFF"/>
                </a:solidFill>
                <a:latin typeface="Arial" charset="0"/>
                <a:ea typeface="ＭＳ Ｐゴシック" charset="0"/>
                <a:cs typeface="ＭＳ Ｐゴシック" charset="0"/>
              </a:rPr>
              <a:t>Ide</a:t>
            </a:r>
            <a:r>
              <a:rPr lang="en-US" sz="6000" dirty="0" smtClean="0">
                <a:solidFill>
                  <a:srgbClr val="FFFFFF"/>
                </a:solidFill>
                <a:latin typeface="Arial" charset="0"/>
                <a:ea typeface="ＭＳ Ｐゴシック" charset="0"/>
                <a:cs typeface="ＭＳ Ｐゴシック" charset="0"/>
              </a:rPr>
              <a:t> </a:t>
            </a:r>
            <a:r>
              <a:rPr lang="en-US" sz="6000" dirty="0" err="1" smtClean="0">
                <a:solidFill>
                  <a:srgbClr val="FFFFFF"/>
                </a:solidFill>
                <a:latin typeface="Arial" charset="0"/>
                <a:ea typeface="ＭＳ Ｐゴシック" charset="0"/>
                <a:cs typeface="ＭＳ Ｐゴシック" charset="0"/>
              </a:rPr>
              <a:t>Utama</a:t>
            </a:r>
            <a:r>
              <a:rPr lang="en-US" sz="6000" dirty="0" smtClean="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1138691" name="Rectangle 3"/>
          <p:cNvSpPr>
            <a:spLocks noGrp="1" noChangeArrowheads="1"/>
          </p:cNvSpPr>
          <p:nvPr>
            <p:ph type="subTitle" idx="1"/>
          </p:nvPr>
        </p:nvSpPr>
        <p:spPr>
          <a:xfrm>
            <a:off x="827088" y="3429000"/>
            <a:ext cx="7993062" cy="3198813"/>
          </a:xfrm>
          <a:effectLst/>
          <a:extLst/>
        </p:spPr>
        <p:txBody>
          <a:bodyPr/>
          <a:lstStyle/>
          <a:p>
            <a:pPr eaLnBrk="1" hangingPunct="1">
              <a:buFont typeface="Wingdings" charset="0"/>
              <a:buNone/>
              <a:defRPr/>
            </a:pP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Kita </a:t>
            </a:r>
            <a:r>
              <a:rPr lang="en-US" sz="4800" b="1" u="sng" dirty="0" err="1"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memulihkan</a:t>
            </a:r>
            <a:r>
              <a:rPr lang="en-US" sz="4800" b="1" u="sng" dirty="0"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jemaat</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yg</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berdosa</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dengan</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benar</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karena</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kita</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dirty="0" err="1"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bertindak</a:t>
            </a:r>
            <a:r>
              <a:rPr lang="en-US" sz="4800" b="1" dirty="0" smtClean="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4800" b="1" u="sng" dirty="0" err="1"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atas</a:t>
            </a:r>
            <a:r>
              <a:rPr lang="en-US" sz="4800" b="1" u="sng" dirty="0"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 </a:t>
            </a:r>
            <a:r>
              <a:rPr lang="en-US" sz="4800" b="1" u="sng" dirty="0" err="1"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nama</a:t>
            </a:r>
            <a:r>
              <a:rPr lang="en-US" sz="4800" b="1" u="sng" dirty="0"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 </a:t>
            </a:r>
            <a:r>
              <a:rPr lang="en-US" sz="4800" b="1" u="sng" dirty="0" err="1"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Tuhan</a:t>
            </a:r>
            <a:endParaRPr lang="en-US" sz="4800" b="1" u="sng" dirty="0">
              <a:solidFill>
                <a:srgbClr val="FFFF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98310" name="Down Arrow 5"/>
          <p:cNvSpPr>
            <a:spLocks noChangeArrowheads="1"/>
          </p:cNvSpPr>
          <p:nvPr/>
        </p:nvSpPr>
        <p:spPr bwMode="auto">
          <a:xfrm>
            <a:off x="4038600" y="1447800"/>
            <a:ext cx="762000" cy="1752600"/>
          </a:xfrm>
          <a:prstGeom prst="downArrow">
            <a:avLst>
              <a:gd name="adj1" fmla="val 50000"/>
              <a:gd name="adj2" fmla="val 50004"/>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sp>
        <p:nvSpPr>
          <p:cNvPr id="5" name="Rectangle 2"/>
          <p:cNvSpPr txBox="1">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b="1" u="sng" dirty="0" err="1" smtClean="0">
                <a:solidFill>
                  <a:srgbClr val="E5FFFF"/>
                </a:solidFill>
              </a:rPr>
              <a:t>Ide</a:t>
            </a:r>
            <a:r>
              <a:rPr lang="en-US" b="1" u="sng" dirty="0" smtClean="0">
                <a:solidFill>
                  <a:srgbClr val="E5FFFF"/>
                </a:solidFill>
              </a:rPr>
              <a:t> </a:t>
            </a:r>
            <a:r>
              <a:rPr lang="en-US" b="1" u="sng" dirty="0" err="1" smtClean="0">
                <a:solidFill>
                  <a:srgbClr val="E5FFFF"/>
                </a:solidFill>
              </a:rPr>
              <a:t>Eksegetikal</a:t>
            </a:r>
            <a:r>
              <a:rPr lang="en-US" b="1" dirty="0" smtClean="0">
                <a:solidFill>
                  <a:srgbClr val="E5FFFF"/>
                </a:solidFill>
              </a:rPr>
              <a:t>: </a:t>
            </a:r>
            <a:r>
              <a:rPr kumimoji="1" lang="en-US" b="1" dirty="0" err="1" smtClean="0">
                <a:solidFill>
                  <a:srgbClr val="FFFF00"/>
                </a:solidFill>
              </a:rPr>
              <a:t>Alasan</a:t>
            </a:r>
            <a:r>
              <a:rPr kumimoji="1" lang="en-US" b="1" dirty="0" smtClean="0">
                <a:solidFill>
                  <a:srgbClr val="FFFF00"/>
                </a:solidFill>
              </a:rPr>
              <a:t> </a:t>
            </a:r>
            <a:r>
              <a:rPr kumimoji="1" lang="en-US" b="1" dirty="0" err="1" smtClean="0">
                <a:solidFill>
                  <a:srgbClr val="E5FFFF"/>
                </a:solidFill>
              </a:rPr>
              <a:t>gereja</a:t>
            </a:r>
            <a:r>
              <a:rPr kumimoji="1" lang="en-US" b="1" dirty="0" smtClean="0">
                <a:solidFill>
                  <a:srgbClr val="E5FFFF"/>
                </a:solidFill>
              </a:rPr>
              <a:t> </a:t>
            </a:r>
            <a:r>
              <a:rPr kumimoji="1" lang="en-US" b="1" dirty="0" err="1" smtClean="0">
                <a:solidFill>
                  <a:srgbClr val="E5FFFF"/>
                </a:solidFill>
              </a:rPr>
              <a:t>harus</a:t>
            </a:r>
            <a:r>
              <a:rPr kumimoji="1" lang="en-US" b="1" dirty="0" smtClean="0">
                <a:solidFill>
                  <a:srgbClr val="E5FFFF"/>
                </a:solidFill>
              </a:rPr>
              <a:t> </a:t>
            </a:r>
            <a:r>
              <a:rPr kumimoji="1" lang="en-US" b="1" dirty="0" err="1" smtClean="0">
                <a:solidFill>
                  <a:srgbClr val="E5FFFF"/>
                </a:solidFill>
              </a:rPr>
              <a:t>memulihkan</a:t>
            </a:r>
            <a:r>
              <a:rPr kumimoji="1" lang="en-US" b="1" dirty="0" smtClean="0">
                <a:solidFill>
                  <a:srgbClr val="E5FFFF"/>
                </a:solidFill>
              </a:rPr>
              <a:t> </a:t>
            </a:r>
            <a:r>
              <a:rPr kumimoji="1" lang="en-US" b="1" dirty="0" err="1" smtClean="0">
                <a:solidFill>
                  <a:srgbClr val="E5FFFF"/>
                </a:solidFill>
              </a:rPr>
              <a:t>orang</a:t>
            </a:r>
            <a:r>
              <a:rPr kumimoji="1" lang="en-US" b="1" dirty="0" smtClean="0">
                <a:solidFill>
                  <a:srgbClr val="E5FFFF"/>
                </a:solidFill>
              </a:rPr>
              <a:t> Kristen yang </a:t>
            </a:r>
            <a:r>
              <a:rPr kumimoji="1" lang="en-US" b="1" dirty="0" err="1" smtClean="0">
                <a:solidFill>
                  <a:srgbClr val="E5FFFF"/>
                </a:solidFill>
              </a:rPr>
              <a:t>berdosa</a:t>
            </a:r>
            <a:r>
              <a:rPr kumimoji="1" lang="en-US" b="1" dirty="0" smtClean="0">
                <a:solidFill>
                  <a:srgbClr val="E5FFFF"/>
                </a:solidFill>
              </a:rPr>
              <a:t> </a:t>
            </a:r>
            <a:r>
              <a:rPr kumimoji="1" lang="en-US" b="1" dirty="0" err="1" smtClean="0">
                <a:solidFill>
                  <a:srgbClr val="E5FFFF"/>
                </a:solidFill>
              </a:rPr>
              <a:t>adalah</a:t>
            </a:r>
            <a:r>
              <a:rPr kumimoji="1" lang="en-US" b="1" dirty="0" smtClean="0">
                <a:solidFill>
                  <a:srgbClr val="E5FFFF"/>
                </a:solidFill>
              </a:rPr>
              <a:t> </a:t>
            </a:r>
            <a:r>
              <a:rPr kumimoji="1" lang="en-US" b="1" dirty="0" err="1" smtClean="0">
                <a:solidFill>
                  <a:srgbClr val="E5FFFF"/>
                </a:solidFill>
              </a:rPr>
              <a:t>karena</a:t>
            </a:r>
            <a:r>
              <a:rPr kumimoji="1" lang="en-US" b="1" dirty="0" smtClean="0">
                <a:solidFill>
                  <a:srgbClr val="E5FFFF"/>
                </a:solidFill>
              </a:rPr>
              <a:t> </a:t>
            </a:r>
            <a:r>
              <a:rPr kumimoji="1" lang="en-US" b="1" dirty="0" err="1" smtClean="0">
                <a:solidFill>
                  <a:srgbClr val="E5FFFF"/>
                </a:solidFill>
              </a:rPr>
              <a:t>pemulihan</a:t>
            </a:r>
            <a:r>
              <a:rPr kumimoji="1" lang="en-US" b="1" dirty="0" smtClean="0">
                <a:solidFill>
                  <a:srgbClr val="E5FFFF"/>
                </a:solidFill>
              </a:rPr>
              <a:t> </a:t>
            </a:r>
            <a:r>
              <a:rPr kumimoji="1" lang="en-US" b="1" dirty="0" err="1" smtClean="0">
                <a:solidFill>
                  <a:srgbClr val="E5FFFF"/>
                </a:solidFill>
              </a:rPr>
              <a:t>ini</a:t>
            </a:r>
            <a:r>
              <a:rPr kumimoji="1" lang="en-US" b="1" dirty="0" smtClean="0">
                <a:solidFill>
                  <a:srgbClr val="E5FFFF"/>
                </a:solidFill>
              </a:rPr>
              <a:t> </a:t>
            </a:r>
            <a:r>
              <a:rPr kumimoji="1" lang="en-US" b="1" dirty="0" err="1" smtClean="0">
                <a:solidFill>
                  <a:srgbClr val="E5FFFF"/>
                </a:solidFill>
              </a:rPr>
              <a:t>dilakukan</a:t>
            </a:r>
            <a:r>
              <a:rPr kumimoji="1" lang="en-US" b="1" dirty="0" smtClean="0">
                <a:solidFill>
                  <a:srgbClr val="E5FFFF"/>
                </a:solidFill>
              </a:rPr>
              <a:t> </a:t>
            </a:r>
            <a:r>
              <a:rPr kumimoji="1" lang="en-US" b="1" dirty="0" err="1" smtClean="0">
                <a:solidFill>
                  <a:srgbClr val="E5FFFF"/>
                </a:solidFill>
              </a:rPr>
              <a:t>atas</a:t>
            </a:r>
            <a:r>
              <a:rPr kumimoji="1" lang="en-US" b="1" dirty="0" smtClean="0">
                <a:solidFill>
                  <a:srgbClr val="E5FFFF"/>
                </a:solidFill>
              </a:rPr>
              <a:t> </a:t>
            </a:r>
            <a:r>
              <a:rPr kumimoji="1" lang="en-US" b="1" dirty="0" err="1" smtClean="0">
                <a:solidFill>
                  <a:srgbClr val="E5FFFF"/>
                </a:solidFill>
              </a:rPr>
              <a:t>otoritas</a:t>
            </a:r>
            <a:r>
              <a:rPr kumimoji="1" lang="en-US" b="1" dirty="0" smtClean="0">
                <a:solidFill>
                  <a:srgbClr val="E5FFFF"/>
                </a:solidFill>
              </a:rPr>
              <a:t> </a:t>
            </a:r>
            <a:r>
              <a:rPr kumimoji="1" lang="en-US" b="1" dirty="0" err="1" smtClean="0">
                <a:solidFill>
                  <a:srgbClr val="E5FFFF"/>
                </a:solidFill>
              </a:rPr>
              <a:t>Tuhan</a:t>
            </a:r>
            <a:r>
              <a:rPr kumimoji="1" lang="en-US" b="1" dirty="0" smtClean="0">
                <a:solidFill>
                  <a:srgbClr val="E5FFFF"/>
                </a:solidFill>
              </a:rPr>
              <a:t>.</a:t>
            </a:r>
            <a:endParaRPr lang="en-US" b="1" dirty="0">
              <a:solidFill>
                <a:srgbClr val="FFFF00"/>
              </a:solidFill>
            </a:endParaRPr>
          </a:p>
        </p:txBody>
      </p:sp>
      <p:sp>
        <p:nvSpPr>
          <p:cNvPr id="7" name="Text Box 2"/>
          <p:cNvSpPr txBox="1">
            <a:spLocks noChangeArrowheads="1"/>
          </p:cNvSpPr>
          <p:nvPr/>
        </p:nvSpPr>
        <p:spPr bwMode="auto">
          <a:xfrm>
            <a:off x="8418512" y="-27384"/>
            <a:ext cx="762000" cy="457200"/>
          </a:xfrm>
          <a:prstGeom prst="rect">
            <a:avLst/>
          </a:prstGeom>
          <a:solidFill>
            <a:srgbClr val="000000"/>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smtClean="0">
                <a:solidFill>
                  <a:srgbClr val="E5FFFF"/>
                </a:solidFill>
                <a:cs typeface="Arial" charset="0"/>
              </a:rPr>
              <a:t>34d</a:t>
            </a:r>
            <a:endParaRPr lang="en-US" b="1" dirty="0">
              <a:solidFill>
                <a:srgbClr val="E5FFFF"/>
              </a:solidFill>
              <a:cs typeface="Arial" charset="0"/>
            </a:endParaRPr>
          </a:p>
        </p:txBody>
      </p:sp>
    </p:spTree>
    <p:extLst>
      <p:ext uri="{BB962C8B-B14F-4D97-AF65-F5344CB8AC3E}">
        <p14:creationId xmlns:p14="http://schemas.microsoft.com/office/powerpoint/2010/main" val="13240518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8310"/>
                                        </p:tgtEl>
                                        <p:attrNameLst>
                                          <p:attrName>style.visibility</p:attrName>
                                        </p:attrNameLst>
                                      </p:cBhvr>
                                      <p:to>
                                        <p:strVal val="visible"/>
                                      </p:to>
                                    </p:set>
                                    <p:animEffect transition="in" filter="wipe(up)">
                                      <p:cBhvr>
                                        <p:cTn id="11" dur="500"/>
                                        <p:tgtEl>
                                          <p:spTgt spid="983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38690"/>
                                        </p:tgtEl>
                                        <p:attrNameLst>
                                          <p:attrName>style.visibility</p:attrName>
                                        </p:attrNameLst>
                                      </p:cBhvr>
                                      <p:to>
                                        <p:strVal val="visible"/>
                                      </p:to>
                                    </p:set>
                                    <p:animEffect transition="in" filter="wipe(up)">
                                      <p:cBhvr>
                                        <p:cTn id="16" dur="500"/>
                                        <p:tgtEl>
                                          <p:spTgt spid="113869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38691">
                                            <p:txEl>
                                              <p:pRg st="0" end="0"/>
                                            </p:txEl>
                                          </p:spTgt>
                                        </p:tgtEl>
                                        <p:attrNameLst>
                                          <p:attrName>style.visibility</p:attrName>
                                        </p:attrNameLst>
                                      </p:cBhvr>
                                      <p:to>
                                        <p:strVal val="visible"/>
                                      </p:to>
                                    </p:set>
                                    <p:animEffect transition="in" filter="wipe(up)">
                                      <p:cBhvr>
                                        <p:cTn id="21" dur="500"/>
                                        <p:tgtEl>
                                          <p:spTgt spid="1138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P spid="98310"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18</a:t>
            </a:r>
          </a:p>
        </p:txBody>
      </p:sp>
    </p:spTree>
    <p:extLst>
      <p:ext uri="{BB962C8B-B14F-4D97-AF65-F5344CB8AC3E}">
        <p14:creationId xmlns:p14="http://schemas.microsoft.com/office/powerpoint/2010/main" val="1740702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33280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332809" name="Rectangle 9"/>
          <p:cNvSpPr>
            <a:spLocks noChangeArrowheads="1"/>
          </p:cNvSpPr>
          <p:nvPr/>
        </p:nvSpPr>
        <p:spPr bwMode="auto">
          <a:xfrm>
            <a:off x="6324600" y="3106739"/>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Offended</a:t>
            </a:r>
            <a:endParaRPr lang="en-US" sz="4400">
              <a:solidFill>
                <a:srgbClr val="000000"/>
              </a:solidFill>
              <a:latin typeface="Arial" charset="0"/>
              <a:ea typeface="ＭＳ Ｐゴシック" charset="0"/>
              <a:cs typeface="Arial" charset="0"/>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Sin</a:t>
            </a:r>
            <a:endParaRPr lang="en-US" sz="4400">
              <a:solidFill>
                <a:srgbClr val="000000"/>
              </a:solidFill>
              <a:latin typeface="Arial" charset="0"/>
              <a:ea typeface="ＭＳ Ｐゴシック" charset="0"/>
              <a:cs typeface="Arial" charset="0"/>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18:15-17</a:t>
            </a:r>
            <a:endParaRPr lang="en-US" sz="4400">
              <a:solidFill>
                <a:srgbClr val="000000"/>
              </a:solidFill>
              <a:latin typeface="Arial" charset="0"/>
              <a:ea typeface="ＭＳ Ｐゴシック" charset="0"/>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Initiative:</a:t>
            </a:r>
            <a:endParaRPr lang="en-US" sz="4400" i="1">
              <a:solidFill>
                <a:srgbClr val="000000"/>
              </a:solidFill>
              <a:latin typeface="Arial" charset="0"/>
              <a:ea typeface="ＭＳ Ｐゴシック" charset="0"/>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You!</a:t>
            </a:r>
            <a:endParaRPr lang="en-US" sz="4400">
              <a:solidFill>
                <a:srgbClr val="000000"/>
              </a:solidFill>
              <a:latin typeface="Arial" charset="0"/>
              <a:ea typeface="ＭＳ Ｐゴシック" charset="0"/>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You!</a:t>
            </a:r>
            <a:endParaRPr lang="en-US" sz="440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715134780"/>
      </p:ext>
    </p:extLst>
  </p:cSld>
  <p:clrMapOvr>
    <a:masterClrMapping/>
  </p:clrMapOvr>
  <p:transition xmlns:p14="http://schemas.microsoft.com/office/powerpoint/2010/main">
    <p:random/>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a:extLst/>
        </p:spPr>
        <p:txBody>
          <a:bodyPr anchor="ctr"/>
          <a:lstStyle/>
          <a:p>
            <a:pPr algn="ctr" fontAlgn="base">
              <a:spcBef>
                <a:spcPct val="0"/>
              </a:spcBef>
              <a:spcAft>
                <a:spcPct val="0"/>
              </a:spcAft>
              <a:defRPr/>
            </a:pPr>
            <a:r>
              <a:rPr lang="mr-IN" altLang="ja-JP" sz="4400" b="1" dirty="0">
                <a:solidFill>
                  <a:srgbClr val="FFFFFF"/>
                </a:solidFill>
                <a:latin typeface="Arial" charset="0"/>
                <a:ea typeface="ＭＳ Ｐゴシック" charset="0"/>
                <a:cs typeface="Arial" charset="0"/>
              </a:rPr>
              <a:t>"</a:t>
            </a:r>
            <a:r>
              <a:rPr lang="en-US" altLang="ja-JP" sz="4400" b="1" dirty="0">
                <a:solidFill>
                  <a:srgbClr val="FFFFFF"/>
                </a:solidFill>
                <a:latin typeface="Arial" charset="0"/>
                <a:ea typeface="ＭＳ Ｐゴシック" charset="0"/>
                <a:cs typeface="Arial" charset="0"/>
              </a:rPr>
              <a:t>If possible, as far as it depends on you, be at peace with all men</a:t>
            </a:r>
            <a:r>
              <a:rPr lang="mr-IN" altLang="ja-JP" sz="4400" b="1" dirty="0">
                <a:solidFill>
                  <a:srgbClr val="FFFFFF"/>
                </a:solidFill>
                <a:latin typeface="Arial" charset="0"/>
                <a:ea typeface="ＭＳ Ｐゴシック" charset="0"/>
                <a:cs typeface="Arial" charset="0"/>
              </a:rPr>
              <a:t>"</a:t>
            </a:r>
            <a:r>
              <a:rPr lang="en-US" altLang="ja-JP" sz="4400" b="1" dirty="0">
                <a:solidFill>
                  <a:srgbClr val="FFFFFF"/>
                </a:solidFill>
                <a:latin typeface="Arial" charset="0"/>
                <a:ea typeface="ＭＳ Ｐゴシック" charset="0"/>
                <a:cs typeface="Arial" charset="0"/>
              </a:rPr>
              <a:t/>
            </a:r>
            <a:br>
              <a:rPr lang="en-US" altLang="ja-JP" sz="4400" b="1" dirty="0">
                <a:solidFill>
                  <a:srgbClr val="FFFFFF"/>
                </a:solidFill>
                <a:latin typeface="Arial" charset="0"/>
                <a:ea typeface="ＭＳ Ｐゴシック" charset="0"/>
                <a:cs typeface="Arial" charset="0"/>
              </a:rPr>
            </a:br>
            <a:r>
              <a:rPr lang="en-US" altLang="ja-JP" sz="4000" b="1" i="1" dirty="0">
                <a:solidFill>
                  <a:srgbClr val="FFFFFF"/>
                </a:solidFill>
                <a:latin typeface="Arial" charset="0"/>
                <a:ea typeface="ＭＳ Ｐゴシック" charset="0"/>
                <a:cs typeface="Arial" charset="0"/>
              </a:rPr>
              <a:t>Romans 12:18</a:t>
            </a:r>
            <a:endParaRPr lang="en-US" sz="4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488295300"/>
      </p:ext>
    </p:extLst>
  </p:cSld>
  <p:clrMapOvr>
    <a:masterClrMapping/>
  </p:clrMapOvr>
  <p:transition xmlns:p14="http://schemas.microsoft.com/office/powerpoint/2010/main">
    <p:random/>
  </p:transition>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3689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89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2"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690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5:23-24</a:t>
            </a:r>
            <a:endParaRPr lang="en-US" sz="4400">
              <a:solidFill>
                <a:srgbClr val="000000"/>
              </a:solidFill>
              <a:latin typeface="Arial" charset="0"/>
              <a:ea typeface="ＭＳ Ｐゴシック" charset="0"/>
              <a:cs typeface="Arial" charset="0"/>
            </a:endParaRPr>
          </a:p>
        </p:txBody>
      </p:sp>
      <p:sp>
        <p:nvSpPr>
          <p:cNvPr id="336902"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You are:</a:t>
            </a:r>
            <a:endParaRPr lang="en-US" sz="4400" i="1">
              <a:solidFill>
                <a:srgbClr val="000000"/>
              </a:solidFill>
              <a:latin typeface="Arial" charset="0"/>
              <a:ea typeface="ＭＳ Ｐゴシック" charset="0"/>
              <a:cs typeface="Arial" charset="0"/>
            </a:endParaRPr>
          </a:p>
        </p:txBody>
      </p:sp>
      <p:sp>
        <p:nvSpPr>
          <p:cNvPr id="336903"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Issue:</a:t>
            </a:r>
            <a:endParaRPr lang="en-US" sz="4400" i="1">
              <a:solidFill>
                <a:srgbClr val="000000"/>
              </a:solidFill>
              <a:latin typeface="Arial" charset="0"/>
              <a:ea typeface="ＭＳ Ｐゴシック" charset="0"/>
              <a:cs typeface="Arial" charset="0"/>
            </a:endParaRPr>
          </a:p>
        </p:txBody>
      </p:sp>
      <p:sp>
        <p:nvSpPr>
          <p:cNvPr id="33690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Offender</a:t>
            </a:r>
            <a:endParaRPr lang="en-US" sz="4400">
              <a:solidFill>
                <a:srgbClr val="000000"/>
              </a:solidFill>
              <a:latin typeface="Arial" charset="0"/>
              <a:ea typeface="ＭＳ Ｐゴシック" charset="0"/>
              <a:cs typeface="Arial" charset="0"/>
            </a:endParaRPr>
          </a:p>
        </p:txBody>
      </p:sp>
      <p:sp>
        <p:nvSpPr>
          <p:cNvPr id="336905" name="Rectangle 9"/>
          <p:cNvSpPr>
            <a:spLocks noChangeArrowheads="1"/>
          </p:cNvSpPr>
          <p:nvPr/>
        </p:nvSpPr>
        <p:spPr bwMode="auto">
          <a:xfrm>
            <a:off x="6324600" y="3106739"/>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Offended</a:t>
            </a:r>
            <a:endParaRPr lang="en-US" sz="4400">
              <a:solidFill>
                <a:srgbClr val="000000"/>
              </a:solidFill>
              <a:latin typeface="Arial" charset="0"/>
              <a:ea typeface="ＭＳ Ｐゴシック" charset="0"/>
              <a:cs typeface="Arial" charset="0"/>
            </a:endParaRPr>
          </a:p>
        </p:txBody>
      </p:sp>
      <p:sp>
        <p:nvSpPr>
          <p:cNvPr id="33690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General</a:t>
            </a:r>
            <a:endParaRPr lang="en-US" sz="4400">
              <a:solidFill>
                <a:srgbClr val="000000"/>
              </a:solidFill>
              <a:latin typeface="Arial" charset="0"/>
              <a:ea typeface="ＭＳ Ｐゴシック" charset="0"/>
              <a:cs typeface="Arial" charset="0"/>
            </a:endParaRPr>
          </a:p>
        </p:txBody>
      </p:sp>
      <p:sp>
        <p:nvSpPr>
          <p:cNvPr id="33690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Sin</a:t>
            </a:r>
            <a:endParaRPr lang="en-US" sz="4400">
              <a:solidFill>
                <a:srgbClr val="000000"/>
              </a:solidFill>
              <a:latin typeface="Arial" charset="0"/>
              <a:ea typeface="ＭＳ Ｐゴシック" charset="0"/>
              <a:cs typeface="Arial" charset="0"/>
            </a:endParaRPr>
          </a:p>
        </p:txBody>
      </p:sp>
      <p:sp>
        <p:nvSpPr>
          <p:cNvPr id="33690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18:15-17</a:t>
            </a:r>
            <a:endParaRPr lang="en-US" sz="4400">
              <a:solidFill>
                <a:srgbClr val="000000"/>
              </a:solidFill>
              <a:latin typeface="Arial" charset="0"/>
              <a:ea typeface="ＭＳ Ｐゴシック" charset="0"/>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fontAlgn="base">
              <a:spcBef>
                <a:spcPct val="0"/>
              </a:spcBef>
              <a:spcAft>
                <a:spcPct val="0"/>
              </a:spcAft>
              <a:defRPr/>
            </a:pP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Matthew</a:t>
            </a:r>
            <a:r>
              <a:rPr lang="mr-IN" altLang="ja-JP" sz="4400" b="1">
                <a:solidFill>
                  <a:srgbClr val="FFFFFF"/>
                </a:solidFill>
                <a:effectLst>
                  <a:outerShdw blurRad="38100" dist="38100" dir="2700000" algn="tl">
                    <a:srgbClr val="000000"/>
                  </a:outerShdw>
                </a:effectLst>
                <a:latin typeface="Arial" charset="0"/>
                <a:ea typeface="ＭＳ Ｐゴシック" charset="0"/>
                <a:cs typeface="Arial" charset="0"/>
              </a:rPr>
              <a:t>'</a:t>
            </a:r>
            <a:r>
              <a:rPr lang="en-US" sz="4400" b="1">
                <a:solidFill>
                  <a:srgbClr val="FFFFFF"/>
                </a:solidFill>
                <a:effectLst>
                  <a:outerShdw blurRad="38100" dist="38100" dir="2700000" algn="tl">
                    <a:srgbClr val="000000"/>
                  </a:outerShdw>
                </a:effectLst>
                <a:latin typeface="Arial" charset="0"/>
                <a:ea typeface="ＭＳ Ｐゴシック" charset="0"/>
                <a:cs typeface="Arial" charset="0"/>
              </a:rPr>
              <a:t>s Relational Pillars</a:t>
            </a:r>
            <a:endParaRPr lang="en-US" sz="4400">
              <a:solidFill>
                <a:srgbClr val="000000"/>
              </a:solidFill>
              <a:latin typeface="Arial" charset="0"/>
              <a:ea typeface="ＭＳ Ｐゴシック" charset="0"/>
              <a:cs typeface="Arial" charset="0"/>
            </a:endParaRPr>
          </a:p>
        </p:txBody>
      </p:sp>
      <p:pic>
        <p:nvPicPr>
          <p:cNvPr id="33691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1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i="1">
                <a:solidFill>
                  <a:srgbClr val="FFFFFF"/>
                </a:solidFill>
                <a:latin typeface="Arial" charset="0"/>
                <a:ea typeface="ＭＳ Ｐゴシック" charset="0"/>
                <a:cs typeface="Arial" charset="0"/>
              </a:rPr>
              <a:t>Initiative:</a:t>
            </a:r>
            <a:endParaRPr lang="en-US" sz="4400" i="1">
              <a:solidFill>
                <a:srgbClr val="000000"/>
              </a:solidFill>
              <a:latin typeface="Arial" charset="0"/>
              <a:ea typeface="ＭＳ Ｐゴシック" charset="0"/>
              <a:cs typeface="Arial" charset="0"/>
            </a:endParaRPr>
          </a:p>
        </p:txBody>
      </p:sp>
      <p:sp>
        <p:nvSpPr>
          <p:cNvPr id="33691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You!</a:t>
            </a:r>
            <a:endParaRPr lang="en-US" sz="4400">
              <a:solidFill>
                <a:srgbClr val="000000"/>
              </a:solidFill>
              <a:latin typeface="Arial" charset="0"/>
              <a:ea typeface="ＭＳ Ｐゴシック" charset="0"/>
              <a:cs typeface="Arial" charset="0"/>
            </a:endParaRPr>
          </a:p>
        </p:txBody>
      </p:sp>
      <p:sp>
        <p:nvSpPr>
          <p:cNvPr id="33691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lang="en-US" sz="4400" b="1">
                <a:solidFill>
                  <a:srgbClr val="FFFFFF"/>
                </a:solidFill>
                <a:latin typeface="Arial" charset="0"/>
                <a:ea typeface="ＭＳ Ｐゴシック" charset="0"/>
                <a:cs typeface="Arial" charset="0"/>
              </a:rPr>
              <a:t>You!</a:t>
            </a:r>
            <a:endParaRPr lang="en-US" sz="4400">
              <a:solidFill>
                <a:srgbClr val="000000"/>
              </a:solidFill>
              <a:latin typeface="Arial" charset="0"/>
              <a:ea typeface="ＭＳ Ｐゴシック" charset="0"/>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a:extLst/>
        </p:spPr>
        <p:txBody>
          <a:bodyPr anchor="ctr"/>
          <a:lstStyle/>
          <a:p>
            <a:pPr algn="ctr" fontAlgn="base">
              <a:spcBef>
                <a:spcPct val="0"/>
              </a:spcBef>
              <a:spcAft>
                <a:spcPct val="0"/>
              </a:spcAft>
              <a:defRPr/>
            </a:pPr>
            <a:r>
              <a:rPr lang="en-US" sz="4000" b="1">
                <a:solidFill>
                  <a:srgbClr val="FFFFFF"/>
                </a:solidFill>
                <a:latin typeface="Arial" charset="0"/>
                <a:ea typeface="ＭＳ Ｐゴシック" charset="0"/>
                <a:cs typeface="Arial" charset="0"/>
              </a:rPr>
              <a:t>The Overall Principle: Romans 12:18</a:t>
            </a:r>
            <a:endParaRPr lang="en-US" sz="400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32981925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4586" y="620691"/>
            <a:ext cx="9119417" cy="4524315"/>
          </a:xfrm>
          <a:prstGeom prst="rect">
            <a:avLst/>
          </a:prstGeom>
          <a:noFill/>
          <a:ln>
            <a:noFill/>
          </a:ln>
          <a:effectLst/>
          <a:extLst/>
        </p:spPr>
        <p:txBody>
          <a:bodyPr wrap="square">
            <a:spAutoFit/>
          </a:bodyPr>
          <a:lstStyle/>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Make us one, Lord,</a:t>
            </a:r>
          </a:p>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make us one,</a:t>
            </a:r>
          </a:p>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Holy Spirit, make us one.</a:t>
            </a:r>
          </a:p>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Let Your love flow</a:t>
            </a:r>
          </a:p>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so the world will know</a:t>
            </a:r>
          </a:p>
          <a:p>
            <a:pPr algn="ctr" eaLnBrk="0" fontAlgn="base" hangingPunct="0">
              <a:spcBef>
                <a:spcPct val="0"/>
              </a:spcBef>
              <a:spcAft>
                <a:spcPct val="0"/>
              </a:spcAft>
              <a:defRPr/>
            </a:pPr>
            <a:r>
              <a:rPr lang="en-US" sz="4800" b="1" dirty="0">
                <a:solidFill>
                  <a:srgbClr val="FFFFFF"/>
                </a:solidFill>
                <a:effectLst>
                  <a:glow rad="228600">
                    <a:srgbClr val="000000"/>
                  </a:glow>
                </a:effectLst>
                <a:latin typeface="Arial" charset="0"/>
                <a:ea typeface="ＭＳ Ｐゴシック" charset="0"/>
              </a:rPr>
              <a:t>we are one in You.</a:t>
            </a:r>
          </a:p>
        </p:txBody>
      </p:sp>
    </p:spTree>
    <p:extLst>
      <p:ext uri="{BB962C8B-B14F-4D97-AF65-F5344CB8AC3E}">
        <p14:creationId xmlns:p14="http://schemas.microsoft.com/office/powerpoint/2010/main" val="4050800190"/>
      </p:ext>
    </p:extLst>
  </p:cSld>
  <p:clrMapOvr>
    <a:masterClrMapping/>
  </p:clrMapOvr>
  <p:transition xmlns:p14="http://schemas.microsoft.com/office/powerpoint/2010/mai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dirty="0" err="1" smtClean="0">
                <a:latin typeface="Helvetica" charset="0"/>
                <a:ea typeface="ＭＳ Ｐゴシック" charset="0"/>
                <a:cs typeface="ＭＳ Ｐゴシック" charset="0"/>
              </a:rPr>
              <a:t>Apa</a:t>
            </a:r>
            <a:r>
              <a:rPr kumimoji="0" lang="en-US" dirty="0" smtClean="0">
                <a:latin typeface="Helvetica" charset="0"/>
                <a:ea typeface="ＭＳ Ｐゴシック" charset="0"/>
                <a:cs typeface="ＭＳ Ｐゴシック" charset="0"/>
              </a:rPr>
              <a:t> yang </a:t>
            </a:r>
            <a:r>
              <a:rPr kumimoji="0" lang="en-US" dirty="0" err="1" smtClean="0">
                <a:latin typeface="Helvetica" charset="0"/>
                <a:ea typeface="ＭＳ Ｐゴシック" charset="0"/>
                <a:cs typeface="ＭＳ Ｐゴシック" charset="0"/>
              </a:rPr>
              <a:t>Tuhan</a:t>
            </a:r>
            <a:r>
              <a:rPr kumimoji="0" lang="en-US" dirty="0" smtClean="0">
                <a:latin typeface="Helvetica" charset="0"/>
                <a:ea typeface="ＭＳ Ｐゴシック" charset="0"/>
                <a:cs typeface="ＭＳ Ｐゴシック" charset="0"/>
              </a:rPr>
              <a:t> </a:t>
            </a:r>
            <a:r>
              <a:rPr kumimoji="0" lang="en-US" dirty="0" err="1" smtClean="0">
                <a:latin typeface="Helvetica" charset="0"/>
                <a:ea typeface="ＭＳ Ｐゴシック" charset="0"/>
                <a:cs typeface="ＭＳ Ｐゴシック" charset="0"/>
              </a:rPr>
              <a:t>katakan</a:t>
            </a:r>
            <a:r>
              <a:rPr kumimoji="0" lang="en-US" dirty="0" smtClean="0">
                <a:latin typeface="Helvetica" charset="0"/>
                <a:ea typeface="ＭＳ Ｐゴシック" charset="0"/>
                <a:cs typeface="ＭＳ Ｐゴシック" charset="0"/>
              </a:rPr>
              <a:t> </a:t>
            </a:r>
            <a:r>
              <a:rPr kumimoji="0" lang="en-US" dirty="0" err="1" smtClean="0">
                <a:latin typeface="Helvetica" charset="0"/>
                <a:ea typeface="ＭＳ Ｐゴシック" charset="0"/>
                <a:cs typeface="ＭＳ Ｐゴシック" charset="0"/>
              </a:rPr>
              <a:t>padamu</a:t>
            </a:r>
            <a:r>
              <a:rPr kumimoji="0" lang="en-US" dirty="0" smtClean="0">
                <a:latin typeface="Helvetica" charset="0"/>
                <a:ea typeface="ＭＳ Ｐゴシック" charset="0"/>
                <a:cs typeface="ＭＳ Ｐゴシック" charset="0"/>
              </a:rPr>
              <a:t>?</a:t>
            </a:r>
            <a:endParaRPr kumimoji="0" lang="en-US" sz="3600" dirty="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BBE0E3"/>
                </a:solidFill>
                <a:latin typeface="Arial Black" charset="0"/>
              </a:rPr>
              <a:t>M</a:t>
            </a:r>
            <a:endParaRPr lang="en-US" smtClean="0">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a:ex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FFFF"/>
                </a:solidFill>
                <a:effectLst>
                  <a:outerShdw blurRad="38100" dist="38100" dir="2700000" algn="tl">
                    <a:srgbClr val="000000"/>
                  </a:outerShdw>
                </a:effectLst>
                <a:latin typeface="Arial Black" charset="0"/>
              </a:rPr>
              <a:t>b.  </a:t>
            </a:r>
            <a:r>
              <a:rPr lang="en-US" sz="3200" b="1" dirty="0" err="1" smtClean="0">
                <a:solidFill>
                  <a:srgbClr val="FFFFFF"/>
                </a:solidFill>
                <a:effectLst>
                  <a:outerShdw blurRad="38100" dist="38100" dir="2700000" algn="tl">
                    <a:srgbClr val="000000"/>
                  </a:outerShdw>
                </a:effectLst>
                <a:latin typeface="Arial Black" charset="0"/>
              </a:rPr>
              <a:t>Hidupmu</a:t>
            </a:r>
            <a:r>
              <a:rPr lang="en-US" sz="3200" b="1" dirty="0" smtClean="0">
                <a:solidFill>
                  <a:srgbClr val="FFFFFF"/>
                </a:solidFill>
                <a:effectLst>
                  <a:outerShdw blurRad="38100" dist="38100" dir="2700000" algn="tl">
                    <a:srgbClr val="000000"/>
                  </a:outerShdw>
                </a:effectLst>
                <a:latin typeface="Arial Black" charset="0"/>
              </a:rPr>
              <a:t> </a:t>
            </a:r>
            <a:r>
              <a:rPr lang="en-US" sz="3200" b="1" dirty="0" err="1" smtClean="0">
                <a:solidFill>
                  <a:srgbClr val="FFFFFF"/>
                </a:solidFill>
                <a:effectLst>
                  <a:outerShdw blurRad="38100" dist="38100" dir="2700000" algn="tl">
                    <a:srgbClr val="000000"/>
                  </a:outerShdw>
                </a:effectLst>
                <a:latin typeface="Arial Black" charset="0"/>
              </a:rPr>
              <a:t>Sendiri</a:t>
            </a:r>
            <a:endParaRPr lang="en-US" dirty="0" smtClean="0">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FFFF"/>
                </a:solidFill>
                <a:effectLst>
                  <a:outerShdw blurRad="38100" dist="38100" dir="2700000" algn="tl">
                    <a:srgbClr val="000000"/>
                  </a:outerShdw>
                </a:effectLst>
                <a:latin typeface="Arial Black" charset="0"/>
              </a:rPr>
              <a:t>c.  Bantu </a:t>
            </a:r>
            <a:r>
              <a:rPr lang="en-US" sz="3200" b="1" dirty="0" err="1" smtClean="0">
                <a:solidFill>
                  <a:srgbClr val="FFFFFF"/>
                </a:solidFill>
                <a:effectLst>
                  <a:outerShdw blurRad="38100" dist="38100" dir="2700000" algn="tl">
                    <a:srgbClr val="000000"/>
                  </a:outerShdw>
                </a:effectLst>
                <a:latin typeface="Arial Black" charset="0"/>
              </a:rPr>
              <a:t>Orang</a:t>
            </a:r>
            <a:r>
              <a:rPr lang="en-US" sz="3200" b="1" dirty="0" smtClean="0">
                <a:solidFill>
                  <a:srgbClr val="FFFFFF"/>
                </a:solidFill>
                <a:effectLst>
                  <a:outerShdw blurRad="38100" dist="38100" dir="2700000" algn="tl">
                    <a:srgbClr val="000000"/>
                  </a:outerShdw>
                </a:effectLst>
                <a:latin typeface="Arial Black" charset="0"/>
              </a:rPr>
              <a:t> Lain</a:t>
            </a:r>
          </a:p>
        </p:txBody>
      </p:sp>
      <p:sp>
        <p:nvSpPr>
          <p:cNvPr id="1154054" name="Text Box 6"/>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FFFF"/>
                </a:solidFill>
                <a:effectLst>
                  <a:outerShdw blurRad="38100" dist="38100" dir="2700000" algn="tl">
                    <a:srgbClr val="000000"/>
                  </a:outerShdw>
                </a:effectLst>
                <a:latin typeface="Arial Black" charset="0"/>
              </a:rPr>
              <a:t>a.  </a:t>
            </a:r>
            <a:r>
              <a:rPr lang="en-US" sz="3200" b="1" dirty="0" err="1" smtClean="0">
                <a:solidFill>
                  <a:srgbClr val="FFFFFF"/>
                </a:solidFill>
                <a:effectLst>
                  <a:outerShdw blurRad="38100" dist="38100" dir="2700000" algn="tl">
                    <a:srgbClr val="000000"/>
                  </a:outerShdw>
                </a:effectLst>
                <a:latin typeface="Arial Black" charset="0"/>
              </a:rPr>
              <a:t>Tubuh</a:t>
            </a:r>
            <a:r>
              <a:rPr lang="en-US" sz="3200" b="1" dirty="0" smtClean="0">
                <a:solidFill>
                  <a:srgbClr val="FFFFFF"/>
                </a:solidFill>
                <a:effectLst>
                  <a:outerShdw blurRad="38100" dist="38100" dir="2700000" algn="tl">
                    <a:srgbClr val="000000"/>
                  </a:outerShdw>
                </a:effectLst>
                <a:latin typeface="Arial Black" charset="0"/>
              </a:rPr>
              <a:t> </a:t>
            </a:r>
            <a:r>
              <a:rPr lang="en-US" sz="3200" b="1" dirty="0" err="1" smtClean="0">
                <a:solidFill>
                  <a:srgbClr val="FFFFFF"/>
                </a:solidFill>
                <a:effectLst>
                  <a:outerShdw blurRad="38100" dist="38100" dir="2700000" algn="tl">
                    <a:srgbClr val="000000"/>
                  </a:outerShdw>
                </a:effectLst>
                <a:latin typeface="Arial Black" charset="0"/>
              </a:rPr>
              <a:t>Gereja</a:t>
            </a:r>
            <a:endParaRPr lang="en-US" sz="3200" b="1" dirty="0" smtClean="0">
              <a:solidFill>
                <a:srgbClr val="FFFFFF"/>
              </a:solidFill>
              <a:effectLst>
                <a:outerShdw blurRad="38100" dist="38100" dir="2700000" algn="tl">
                  <a:srgbClr val="000000"/>
                </a:outerShdw>
              </a:effectLst>
              <a:latin typeface="Arial Black" charset="0"/>
            </a:endParaRPr>
          </a:p>
        </p:txBody>
      </p:sp>
    </p:spTree>
    <p:extLst>
      <p:ext uri="{BB962C8B-B14F-4D97-AF65-F5344CB8AC3E}">
        <p14:creationId xmlns:p14="http://schemas.microsoft.com/office/powerpoint/2010/main" val="98431135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19</a:t>
            </a:r>
          </a:p>
        </p:txBody>
      </p:sp>
    </p:spTree>
    <p:extLst>
      <p:ext uri="{BB962C8B-B14F-4D97-AF65-F5344CB8AC3E}">
        <p14:creationId xmlns:p14="http://schemas.microsoft.com/office/powerpoint/2010/main" val="1707725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 y="1"/>
            <a:ext cx="9145116" cy="6111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3" y="4130061"/>
            <a:ext cx="7685659" cy="1446404"/>
          </a:xfrm>
          <a:prstGeom prst="rect">
            <a:avLst/>
          </a:prstGeom>
          <a:noFill/>
        </p:spPr>
        <p:txBody>
          <a:bodyPr wrap="square" lIns="91295" tIns="45648" rIns="91295" bIns="45648">
            <a:spAutoFit/>
          </a:bodyPr>
          <a:lstStyle/>
          <a:p>
            <a:pPr defTabSz="913388" eaLnBrk="0" fontAlgn="base" hangingPunct="0">
              <a:spcBef>
                <a:spcPct val="0"/>
              </a:spcBef>
              <a:spcAft>
                <a:spcPct val="0"/>
              </a:spcAft>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3" y="5498216"/>
            <a:ext cx="8945291" cy="523075"/>
          </a:xfrm>
          <a:prstGeom prst="rect">
            <a:avLst/>
          </a:prstGeom>
          <a:noFill/>
        </p:spPr>
        <p:txBody>
          <a:bodyPr wrap="square" lIns="91295" tIns="45648" rIns="91295" bIns="45648">
            <a:spAutoFit/>
          </a:bodyPr>
          <a:lstStyle/>
          <a:p>
            <a:pPr defTabSz="913388" eaLnBrk="0" fontAlgn="base" hangingPunct="0">
              <a:spcBef>
                <a:spcPct val="0"/>
              </a:spcBef>
              <a:spcAft>
                <a:spcPct val="0"/>
              </a:spcAft>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3"/>
            <a:ext cx="3312880" cy="1245863"/>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ndParaRPr>
              </a:p>
            </p:txBody>
          </p:sp>
        </p:grpSp>
        <p:sp>
          <p:nvSpPr>
            <p:cNvPr id="14" name="TextBox 13"/>
            <p:cNvSpPr txBox="1"/>
            <p:nvPr/>
          </p:nvSpPr>
          <p:spPr>
            <a:xfrm>
              <a:off x="6660232" y="692697"/>
              <a:ext cx="2160752" cy="1126461"/>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1" dirty="0">
                  <a:solidFill>
                    <a:srgbClr val="002060"/>
                  </a:solidFill>
                  <a:latin typeface="Avenir Black"/>
                  <a:ea typeface="ＭＳ Ｐゴシック" charset="0"/>
                  <a:cs typeface="Avenir Black"/>
                </a:rPr>
                <a:t>Free</a:t>
              </a:r>
              <a:r>
                <a:rPr lang="en-US" altLang="zh-CN" sz="3200" spc="-251" dirty="0">
                  <a:solidFill>
                    <a:srgbClr val="002060"/>
                  </a:solidFill>
                  <a:latin typeface="Avenir Black"/>
                  <a:ea typeface="ＭＳ Ｐゴシック" charset="0"/>
                  <a:cs typeface="Avenir Black"/>
                </a:rPr>
                <a:t/>
              </a:r>
              <a:br>
                <a:rPr lang="en-US" altLang="zh-CN" sz="3200" spc="-251" dirty="0">
                  <a:solidFill>
                    <a:srgbClr val="002060"/>
                  </a:solidFill>
                  <a:latin typeface="Avenir Black"/>
                  <a:ea typeface="ＭＳ Ｐゴシック" charset="0"/>
                  <a:cs typeface="Avenir Black"/>
                </a:rPr>
              </a:br>
              <a:r>
                <a:rPr lang="en-US" altLang="zh-CN" sz="3200" spc="-251" dirty="0">
                  <a:solidFill>
                    <a:srgbClr val="36BAD5"/>
                  </a:solidFill>
                  <a:latin typeface="Avenir Black"/>
                  <a:ea typeface="ＭＳ Ｐゴシック" charset="0"/>
                  <a:cs typeface="Avenir Black"/>
                </a:rPr>
                <a:t>Bible </a:t>
              </a:r>
              <a:r>
                <a:rPr lang="en-US" altLang="zh-CN" sz="3200" spc="-251" dirty="0">
                  <a:solidFill>
                    <a:srgbClr val="002060"/>
                  </a:solidFill>
                  <a:latin typeface="Avenir Black"/>
                  <a:ea typeface="ＭＳ Ｐゴシック" charset="0"/>
                  <a:cs typeface="Avenir Black"/>
                </a:rPr>
                <a:t/>
              </a:r>
              <a:br>
                <a:rPr lang="en-US" altLang="zh-CN" sz="3200" spc="-251" dirty="0">
                  <a:solidFill>
                    <a:srgbClr val="002060"/>
                  </a:solidFill>
                  <a:latin typeface="Avenir Black"/>
                  <a:ea typeface="ＭＳ Ｐゴシック" charset="0"/>
                  <a:cs typeface="Avenir Black"/>
                </a:rPr>
              </a:br>
              <a:r>
                <a:rPr lang="en-US" altLang="zh-CN" sz="2800" spc="-251" dirty="0">
                  <a:solidFill>
                    <a:srgbClr val="002060"/>
                  </a:solidFill>
                  <a:latin typeface="Avenir Black"/>
                  <a:ea typeface="ＭＳ Ｐゴシック" charset="0"/>
                  <a:cs typeface="Avenir Black"/>
                </a:rPr>
                <a:t>images</a:t>
              </a:r>
              <a:endParaRPr lang="en-GB" sz="4800" spc="-251"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19572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2"/>
          <p:cNvSpPr>
            <a:spLocks noGrp="1" noChangeArrowheads="1"/>
          </p:cNvSpPr>
          <p:nvPr>
            <p:ph type="ctrTitle"/>
          </p:nvPr>
        </p:nvSpPr>
        <p:spPr>
          <a:xfrm>
            <a:off x="72702" y="404813"/>
            <a:ext cx="4859338" cy="2447925"/>
          </a:xfrm>
        </p:spPr>
        <p:txBody>
          <a:bodyPr/>
          <a:lstStyle/>
          <a:p>
            <a:pPr eaLnBrk="1" hangingPunct="1"/>
            <a:r>
              <a:rPr lang="en-US" dirty="0" err="1" smtClean="0">
                <a:latin typeface="Arial" charset="0"/>
                <a:ea typeface="ＭＳ Ｐゴシック" charset="0"/>
                <a:cs typeface="ＭＳ Ｐゴシック" charset="0"/>
              </a:rPr>
              <a:t>Bagaimana</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memperbaiki</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hubungan</a:t>
            </a:r>
            <a:endParaRPr lang="en-US" sz="4000" dirty="0">
              <a:latin typeface="Arial" charset="0"/>
              <a:ea typeface="ＭＳ Ｐゴシック" charset="0"/>
              <a:cs typeface="ＭＳ Ｐゴシック" charset="0"/>
            </a:endParaRPr>
          </a:p>
        </p:txBody>
      </p:sp>
      <p:sp>
        <p:nvSpPr>
          <p:cNvPr id="173059"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173060"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pic>
        <p:nvPicPr>
          <p:cNvPr id="173061"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3451" y="15875"/>
            <a:ext cx="14827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611188" y="4941888"/>
            <a:ext cx="7772400" cy="1800225"/>
          </a:xfrm>
          <a:prstGeom prst="rect">
            <a:avLst/>
          </a:prstGeom>
          <a:noFill/>
          <a:ln>
            <a:noFill/>
          </a:ln>
          <a:effectLst>
            <a:outerShdw blurRad="50800" dist="38100" dir="2700000">
              <a:srgbClr val="000000">
                <a:alpha val="43000"/>
              </a:srgbClr>
            </a:outerShdw>
          </a:effectLs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fontAlgn="base">
              <a:spcBef>
                <a:spcPct val="0"/>
              </a:spcBef>
              <a:spcAft>
                <a:spcPct val="0"/>
              </a:spcAft>
              <a:defRPr/>
            </a:pPr>
            <a:r>
              <a:rPr lang="en-US" sz="4400" b="1" i="1" dirty="0" err="1" smtClean="0">
                <a:solidFill>
                  <a:srgbClr val="FFFFFF"/>
                </a:solidFill>
              </a:rPr>
              <a:t>Matius</a:t>
            </a:r>
            <a:r>
              <a:rPr lang="en-US" sz="4400" b="1" i="1" dirty="0" smtClean="0">
                <a:solidFill>
                  <a:srgbClr val="FFFFFF"/>
                </a:solidFill>
              </a:rPr>
              <a:t> 18:15-20 </a:t>
            </a:r>
            <a:br>
              <a:rPr lang="en-US" sz="4400" b="1" i="1" dirty="0" smtClean="0">
                <a:solidFill>
                  <a:srgbClr val="FFFFFF"/>
                </a:solidFill>
              </a:rPr>
            </a:br>
            <a:r>
              <a:rPr lang="en-US" sz="4400" b="1" i="1" dirty="0" err="1" smtClean="0">
                <a:solidFill>
                  <a:srgbClr val="FFFFFF"/>
                </a:solidFill>
              </a:rPr>
              <a:t>Garis</a:t>
            </a:r>
            <a:r>
              <a:rPr lang="en-US" sz="4400" b="1" i="1" dirty="0" smtClean="0">
                <a:solidFill>
                  <a:srgbClr val="FFFFFF"/>
                </a:solidFill>
              </a:rPr>
              <a:t> </a:t>
            </a:r>
            <a:r>
              <a:rPr lang="en-US" sz="4400" b="1" i="1" dirty="0" err="1" smtClean="0">
                <a:solidFill>
                  <a:srgbClr val="FFFFFF"/>
                </a:solidFill>
              </a:rPr>
              <a:t>Besar</a:t>
            </a:r>
            <a:r>
              <a:rPr lang="en-US" sz="4400" b="1" i="1" dirty="0" smtClean="0">
                <a:solidFill>
                  <a:srgbClr val="FFFFFF"/>
                </a:solidFill>
              </a:rPr>
              <a:t> </a:t>
            </a:r>
            <a:r>
              <a:rPr lang="en-US" sz="4400" b="1" i="1" dirty="0" err="1" smtClean="0">
                <a:solidFill>
                  <a:srgbClr val="FFFFFF"/>
                </a:solidFill>
              </a:rPr>
              <a:t>Eksegesis</a:t>
            </a:r>
            <a:endParaRPr lang="en-US" sz="4400" b="1" dirty="0" smtClean="0">
              <a:solidFill>
                <a:srgbClr val="FFFFFF"/>
              </a:solidFill>
            </a:endParaRPr>
          </a:p>
        </p:txBody>
      </p:sp>
    </p:spTree>
    <p:extLst>
      <p:ext uri="{BB962C8B-B14F-4D97-AF65-F5344CB8AC3E}">
        <p14:creationId xmlns:p14="http://schemas.microsoft.com/office/powerpoint/2010/main" val="2827270991"/>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4" y="26267"/>
            <a:ext cx="9145117" cy="6859119"/>
          </a:xfrm>
          <a:prstGeom prst="rect">
            <a:avLst/>
          </a:prstGeom>
          <a:ln w="12700">
            <a:miter lim="400000"/>
          </a:ln>
        </p:spPr>
      </p:pic>
      <p:sp>
        <p:nvSpPr>
          <p:cNvPr id="221" name="Shape 221"/>
          <p:cNvSpPr>
            <a:spLocks noGrp="1"/>
          </p:cNvSpPr>
          <p:nvPr>
            <p:ph type="title"/>
          </p:nvPr>
        </p:nvSpPr>
        <p:spPr>
          <a:xfrm>
            <a:off x="0" y="-3139"/>
            <a:ext cx="5724128" cy="623828"/>
          </a:xfrm>
          <a:prstGeom prst="rect">
            <a:avLst/>
          </a:prstGeom>
        </p:spPr>
        <p:txBody>
          <a:bodyPr lIns="32887" tIns="32887" rIns="32887" bIns="32887" anchor="ctr">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9"/>
            <a:ext cx="4968552" cy="692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7" y="1659066"/>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7" y="3148442"/>
            <a:ext cx="4940737" cy="10926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76" hangingPunct="0">
              <a:defRPr sz="1000" spc="-100">
                <a:latin typeface="Times New Roman"/>
                <a:ea typeface="Times New Roman"/>
                <a:cs typeface="Times New Roman"/>
                <a:sym typeface="Times New Roman"/>
              </a:defRPr>
            </a:pPr>
            <a:r>
              <a:rPr lang="en-US" sz="1000" kern="0" spc="51">
                <a:solidFill>
                  <a:srgbClr val="000000"/>
                </a:solidFill>
                <a:latin typeface="Arial"/>
                <a:ea typeface="Times New Roman"/>
                <a:cs typeface="Arial"/>
                <a:sym typeface="Times New Roman"/>
              </a:rPr>
              <a:t>Picture courtesy of </a:t>
            </a:r>
            <a:r>
              <a:rPr sz="1000" kern="0" spc="51">
                <a:solidFill>
                  <a:srgbClr val="000000"/>
                </a:solidFill>
                <a:latin typeface="Arial"/>
                <a:ea typeface="Times New Roman"/>
                <a:cs typeface="Arial"/>
                <a:sym typeface="Times New Roman"/>
              </a:rPr>
              <a:t>BBM</a:t>
            </a:r>
            <a:br>
              <a:rPr sz="1000" kern="0" spc="51">
                <a:solidFill>
                  <a:srgbClr val="000000"/>
                </a:solidFill>
                <a:latin typeface="Arial"/>
                <a:ea typeface="Times New Roman"/>
                <a:cs typeface="Arial"/>
                <a:sym typeface="Times New Roman"/>
              </a:rPr>
            </a:br>
            <a:r>
              <a:rPr sz="1000" kern="0" spc="51">
                <a:solidFill>
                  <a:srgbClr val="000000"/>
                </a:solidFill>
                <a:latin typeface="Arial"/>
                <a:ea typeface="Times New Roman"/>
                <a:cs typeface="Arial"/>
                <a:sym typeface="Times New Roman"/>
              </a:rPr>
              <a:t>© </a:t>
            </a:r>
            <a:r>
              <a:rPr lang="en-US" sz="1000" kern="0" spc="51">
                <a:solidFill>
                  <a:srgbClr val="000000"/>
                </a:solidFill>
                <a:latin typeface="Arial"/>
                <a:ea typeface="Times New Roman"/>
                <a:cs typeface="Arial"/>
                <a:sym typeface="Times New Roman"/>
              </a:rPr>
              <a:t>All Rights Reserved.</a:t>
            </a:r>
            <a:endParaRPr sz="1000" kern="0" spc="51">
              <a:solidFill>
                <a:srgbClr val="000000"/>
              </a:solidFill>
              <a:latin typeface="Arial"/>
              <a:ea typeface="Times New Roman"/>
              <a:cs typeface="Arial"/>
              <a:sym typeface="Times New Roman"/>
            </a:endParaRPr>
          </a:p>
          <a:p>
            <a:pPr algn="ctr" defTabSz="314876" hangingPunct="0">
              <a:defRPr sz="1000" spc="-100">
                <a:latin typeface="Times New Roman"/>
                <a:ea typeface="Times New Roman"/>
                <a:cs typeface="Times New Roman"/>
                <a:sym typeface="Times New Roman"/>
              </a:defRPr>
            </a:pPr>
            <a:r>
              <a:rPr sz="1000" kern="0" spc="51">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3"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9"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5" y="1659067"/>
            <a:ext cx="899997" cy="584773"/>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9" tIns="45719" rIns="45719" bIns="45719"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r>
              <a:rPr lang="en-US" sz="1000" kern="0">
                <a:solidFill>
                  <a:srgbClr val="000000"/>
                </a:solidFill>
                <a:latin typeface="Arial"/>
                <a:ea typeface="Times New Roman"/>
                <a:cs typeface="Arial"/>
                <a:sym typeface="Times New Roman"/>
              </a:rPr>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624896073"/>
      </p:ext>
    </p:extLst>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20</a:t>
            </a:r>
          </a:p>
        </p:txBody>
      </p:sp>
    </p:spTree>
    <p:extLst>
      <p:ext uri="{BB962C8B-B14F-4D97-AF65-F5344CB8AC3E}">
        <p14:creationId xmlns:p14="http://schemas.microsoft.com/office/powerpoint/2010/main" val="2070974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3"/>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err="1">
                <a:latin typeface="Arial" charset="0"/>
                <a:ea typeface="Osaka" charset="0"/>
                <a:cs typeface="Arial" charset="0"/>
              </a:rPr>
              <a:t>Matius</a:t>
            </a:r>
            <a:r>
              <a:rPr lang="en-US" sz="8800" dirty="0">
                <a:latin typeface="Arial" charset="0"/>
                <a:ea typeface="Osaka" charset="0"/>
                <a:cs typeface="Arial" charset="0"/>
              </a:rPr>
              <a:t> 21</a:t>
            </a:r>
          </a:p>
        </p:txBody>
      </p:sp>
    </p:spTree>
    <p:extLst>
      <p:ext uri="{BB962C8B-B14F-4D97-AF65-F5344CB8AC3E}">
        <p14:creationId xmlns:p14="http://schemas.microsoft.com/office/powerpoint/2010/main" val="395010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dirty="0">
                <a:latin typeface="Arial" charset="0"/>
                <a:cs typeface="Arial" charset="0"/>
              </a:rPr>
              <a:t>	</a:t>
            </a:r>
            <a:r>
              <a:rPr lang="en-US" sz="2400" dirty="0">
                <a:latin typeface="Arial" charset="0"/>
                <a:cs typeface="Arial" charset="0"/>
              </a:rPr>
              <a:t>(15-17) </a:t>
            </a:r>
            <a:r>
              <a:rPr lang="en-US" sz="2400" dirty="0">
                <a:solidFill>
                  <a:srgbClr val="FFFF00"/>
                </a:solidFill>
                <a:latin typeface="Arial" charset="0"/>
                <a:cs typeface="Arial" charset="0"/>
              </a:rPr>
              <a:t>Cara </a:t>
            </a:r>
            <a:r>
              <a:rPr lang="en-US" sz="2400" dirty="0">
                <a:latin typeface="Arial" charset="0"/>
                <a:cs typeface="Arial" charset="0"/>
              </a:rPr>
              <a:t>yang </a:t>
            </a:r>
            <a:r>
              <a:rPr lang="en-US" sz="2400" dirty="0" err="1">
                <a:latin typeface="Arial" charset="0"/>
                <a:cs typeface="Arial" charset="0"/>
              </a:rPr>
              <a:t>seharusnya</a:t>
            </a:r>
            <a:r>
              <a:rPr lang="en-US" sz="2400" dirty="0">
                <a:latin typeface="Arial" charset="0"/>
                <a:cs typeface="Arial" charset="0"/>
              </a:rPr>
              <a:t> </a:t>
            </a:r>
            <a:r>
              <a:rPr lang="en-US" sz="2400" dirty="0" err="1">
                <a:latin typeface="Arial" charset="0"/>
                <a:cs typeface="Arial" charset="0"/>
              </a:rPr>
              <a:t>dilakukan</a:t>
            </a:r>
            <a:r>
              <a:rPr lang="en-US" sz="2400" dirty="0">
                <a:latin typeface="Arial" charset="0"/>
                <a:cs typeface="Arial" charset="0"/>
              </a:rPr>
              <a:t> </a:t>
            </a:r>
            <a:r>
              <a:rPr lang="en-US" sz="2400" dirty="0" err="1">
                <a:latin typeface="Arial" charset="0"/>
                <a:cs typeface="Arial" charset="0"/>
              </a:rPr>
              <a:t>gereja</a:t>
            </a:r>
            <a:r>
              <a:rPr lang="en-US" sz="2400" dirty="0">
                <a:latin typeface="Arial" charset="0"/>
                <a:cs typeface="Arial" charset="0"/>
              </a:rPr>
              <a:t> </a:t>
            </a:r>
            <a:r>
              <a:rPr lang="en-US" sz="2400" dirty="0" err="1">
                <a:latin typeface="Arial" charset="0"/>
                <a:cs typeface="Arial" charset="0"/>
              </a:rPr>
              <a:t>untuk</a:t>
            </a:r>
            <a:r>
              <a:rPr lang="en-US" sz="2400" dirty="0">
                <a:latin typeface="Arial" charset="0"/>
                <a:cs typeface="Arial" charset="0"/>
              </a:rPr>
              <a:t> </a:t>
            </a:r>
            <a:r>
              <a:rPr lang="en-US" sz="2400" dirty="0" err="1">
                <a:latin typeface="Arial" charset="0"/>
                <a:cs typeface="Arial" charset="0"/>
              </a:rPr>
              <a:t>memulihkan</a:t>
            </a:r>
            <a:r>
              <a:rPr lang="en-US" sz="2400" dirty="0">
                <a:latin typeface="Arial" charset="0"/>
                <a:cs typeface="Arial" charset="0"/>
              </a:rPr>
              <a:t> </a:t>
            </a:r>
            <a:r>
              <a:rPr lang="en-US" sz="2400" dirty="0" err="1">
                <a:latin typeface="Arial" charset="0"/>
                <a:cs typeface="Arial" charset="0"/>
              </a:rPr>
              <a:t>secara</a:t>
            </a:r>
            <a:r>
              <a:rPr lang="en-US" sz="2400" dirty="0">
                <a:latin typeface="Arial" charset="0"/>
                <a:cs typeface="Arial" charset="0"/>
              </a:rPr>
              <a:t> </a:t>
            </a:r>
            <a:r>
              <a:rPr lang="en-US" sz="2400" dirty="0" err="1">
                <a:latin typeface="Arial" charset="0"/>
                <a:cs typeface="Arial" charset="0"/>
              </a:rPr>
              <a:t>tepat</a:t>
            </a:r>
            <a:r>
              <a:rPr lang="en-US" sz="2400" dirty="0">
                <a:latin typeface="Arial" charset="0"/>
                <a:cs typeface="Arial" charset="0"/>
              </a:rPr>
              <a:t> orang Kristen yang </a:t>
            </a:r>
            <a:r>
              <a:rPr lang="en-US" sz="2400" dirty="0" err="1">
                <a:latin typeface="Arial" charset="0"/>
                <a:cs typeface="Arial" charset="0"/>
              </a:rPr>
              <a:t>berdosa</a:t>
            </a:r>
            <a:r>
              <a:rPr lang="en-US" sz="2400" dirty="0">
                <a:latin typeface="Arial" charset="0"/>
                <a:cs typeface="Arial" charset="0"/>
              </a:rPr>
              <a:t> </a:t>
            </a:r>
            <a:r>
              <a:rPr lang="en-US" sz="2400" dirty="0" err="1">
                <a:latin typeface="Arial" charset="0"/>
                <a:cs typeface="Arial" charset="0"/>
              </a:rPr>
              <a:t>adalah</a:t>
            </a:r>
            <a:r>
              <a:rPr lang="en-US" sz="2400" dirty="0">
                <a:latin typeface="Arial" charset="0"/>
                <a:cs typeface="Arial" charset="0"/>
              </a:rPr>
              <a:t> </a:t>
            </a:r>
            <a:r>
              <a:rPr lang="en-US" sz="2400" dirty="0" err="1">
                <a:latin typeface="Arial" charset="0"/>
                <a:cs typeface="Arial" charset="0"/>
              </a:rPr>
              <a:t>menjaga</a:t>
            </a:r>
            <a:r>
              <a:rPr lang="en-US" sz="2400" dirty="0">
                <a:latin typeface="Arial" charset="0"/>
                <a:cs typeface="Arial" charset="0"/>
              </a:rPr>
              <a:t> </a:t>
            </a:r>
            <a:r>
              <a:rPr lang="en-US" sz="2400" dirty="0" err="1">
                <a:latin typeface="Arial" charset="0"/>
                <a:cs typeface="Arial" charset="0"/>
              </a:rPr>
              <a:t>rahasianya</a:t>
            </a:r>
            <a:r>
              <a:rPr lang="en-US" sz="2400" dirty="0">
                <a:latin typeface="Arial" charset="0"/>
                <a:cs typeface="Arial" charset="0"/>
              </a:rPr>
              <a:t> </a:t>
            </a:r>
            <a:r>
              <a:rPr lang="en-US" sz="2400" dirty="0" err="1">
                <a:latin typeface="Arial" charset="0"/>
                <a:cs typeface="Arial" charset="0"/>
              </a:rPr>
              <a:t>serapat</a:t>
            </a:r>
            <a:r>
              <a:rPr lang="en-US" sz="2400" dirty="0">
                <a:latin typeface="Arial" charset="0"/>
                <a:cs typeface="Arial" charset="0"/>
              </a:rPr>
              <a:t> </a:t>
            </a:r>
            <a:r>
              <a:rPr lang="en-US" sz="2400" dirty="0" err="1">
                <a:latin typeface="Arial" charset="0"/>
                <a:cs typeface="Arial" charset="0"/>
              </a:rPr>
              <a:t>mungkin</a:t>
            </a:r>
            <a:r>
              <a:rPr lang="en-US" sz="2400" dirty="0">
                <a:latin typeface="Arial" charset="0"/>
                <a:cs typeface="Arial" charset="0"/>
              </a:rPr>
              <a:t>.</a:t>
            </a:r>
            <a:r>
              <a:rPr kumimoji="0" lang="en-US" sz="2400" dirty="0">
                <a:latin typeface="Arial" charset="0"/>
                <a:cs typeface="Arial" charset="0"/>
              </a:rPr>
              <a:t> </a:t>
            </a:r>
            <a:endParaRPr kumimoji="0" lang="en-US" sz="2400" dirty="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a:extLst/>
        </p:spPr>
        <p:txBody>
          <a:bodyPr anchor="ctr"/>
          <a:lstStyle/>
          <a:p>
            <a:pPr marL="914400" lvl="1" indent="-457200" eaLnBrk="0" fontAlgn="base" hangingPunct="0">
              <a:spcBef>
                <a:spcPct val="0"/>
              </a:spcBef>
              <a:spcAft>
                <a:spcPct val="0"/>
              </a:spcAft>
              <a:buFont typeface="+mj-lt"/>
              <a:buAutoNum type="alphaUcPeriod"/>
              <a:defRPr/>
            </a:pPr>
            <a:r>
              <a:rPr lang="en-US" sz="2300" b="1" dirty="0">
                <a:solidFill>
                  <a:srgbClr val="BBE0E3"/>
                </a:solidFill>
                <a:effectLst>
                  <a:glow rad="177800">
                    <a:srgbClr val="000000">
                      <a:alpha val="75000"/>
                    </a:srgbClr>
                  </a:glow>
                </a:effectLst>
                <a:latin typeface="Arial"/>
                <a:ea typeface="ＭＳ Ｐゴシック" charset="-128"/>
                <a:cs typeface="Arial"/>
              </a:rPr>
              <a:t>(15) </a:t>
            </a:r>
            <a:r>
              <a:rPr lang="en-US" sz="2300" b="1" dirty="0" err="1">
                <a:solidFill>
                  <a:srgbClr val="BBE0E3"/>
                </a:solidFill>
                <a:effectLst>
                  <a:glow rad="177800">
                    <a:srgbClr val="000000">
                      <a:alpha val="75000"/>
                    </a:srgbClr>
                  </a:glow>
                </a:effectLst>
                <a:latin typeface="Arial"/>
                <a:ea typeface="ＭＳ Ｐゴシック" charset="-128"/>
                <a:cs typeface="Arial"/>
              </a:rPr>
              <a:t>Dosa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pribadi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mesti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diselesaikan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hanya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oleh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diantara</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mereka</a:t>
            </a:r>
            <a:r>
              <a:rPr lang="en-US" sz="2300" b="1" dirty="0">
                <a:solidFill>
                  <a:srgbClr val="FFFF00"/>
                </a:solidFill>
                <a:effectLst>
                  <a:glow rad="177800">
                    <a:srgbClr val="000000">
                      <a:alpha val="75000"/>
                    </a:srgbClr>
                  </a:glow>
                </a:effectLst>
                <a:latin typeface="Arial"/>
                <a:ea typeface="ＭＳ Ｐゴシック" charset="-128"/>
                <a:cs typeface="Arial"/>
              </a:rPr>
              <a:t> yang </a:t>
            </a:r>
            <a:r>
              <a:rPr lang="en-US" sz="2300" b="1" dirty="0" err="1">
                <a:solidFill>
                  <a:srgbClr val="FFFF00"/>
                </a:solidFill>
                <a:effectLst>
                  <a:glow rad="177800">
                    <a:srgbClr val="000000">
                      <a:alpha val="75000"/>
                    </a:srgbClr>
                  </a:glow>
                </a:effectLst>
                <a:latin typeface="Arial"/>
                <a:ea typeface="ＭＳ Ｐゴシック" charset="-128"/>
                <a:cs typeface="Arial"/>
              </a:rPr>
              <a:t>terlibat</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langsung</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sehingga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dapat</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tercipta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pemulihan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dariorang</a:t>
            </a:r>
            <a:r>
              <a:rPr lang="en-US" sz="2300" b="1" dirty="0">
                <a:solidFill>
                  <a:srgbClr val="BBE0E3"/>
                </a:solidFill>
                <a:effectLst>
                  <a:glow rad="177800">
                    <a:srgbClr val="000000">
                      <a:alpha val="75000"/>
                    </a:srgbClr>
                  </a:glow>
                </a:effectLst>
                <a:latin typeface="Arial"/>
                <a:ea typeface="ＭＳ Ｐゴシック" charset="-128"/>
                <a:cs typeface="Arial"/>
              </a:rPr>
              <a:t> yang </a:t>
            </a:r>
            <a:r>
              <a:rPr lang="en-US" sz="2300" b="1" dirty="0" err="1">
                <a:solidFill>
                  <a:srgbClr val="BBE0E3"/>
                </a:solidFill>
                <a:effectLst>
                  <a:glow rad="177800">
                    <a:srgbClr val="000000">
                      <a:alpha val="75000"/>
                    </a:srgbClr>
                  </a:glow>
                </a:effectLst>
                <a:latin typeface="Arial"/>
                <a:ea typeface="ＭＳ Ｐゴシック" charset="-128"/>
                <a:cs typeface="Arial"/>
              </a:rPr>
              <a:t>bersalah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dengan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lebih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mudah</a:t>
            </a:r>
            <a:r>
              <a:rPr lang="en-US" sz="2300" b="1" dirty="0">
                <a:solidFill>
                  <a:srgbClr val="BBE0E3"/>
                </a:solidFill>
                <a:effectLst>
                  <a:glow rad="177800">
                    <a:srgbClr val="000000">
                      <a:alpha val="75000"/>
                    </a:srgbClr>
                  </a:glow>
                </a:effectLst>
                <a:latin typeface="Arial"/>
                <a:ea typeface="ＭＳ Ｐゴシック" charset="-128"/>
                <a:cs typeface="Arial"/>
              </a:rPr>
              <a:t>.</a:t>
            </a:r>
          </a:p>
          <a:p>
            <a:pPr marL="914400" lvl="1" indent="-457200" eaLnBrk="0" fontAlgn="base" hangingPunct="0">
              <a:spcBef>
                <a:spcPct val="0"/>
              </a:spcBef>
              <a:spcAft>
                <a:spcPct val="0"/>
              </a:spcAft>
              <a:buFont typeface="+mj-lt"/>
              <a:buAutoNum type="alphaUcPeriod"/>
              <a:defRPr/>
            </a:pPr>
            <a:r>
              <a:rPr lang="en-US" sz="2300" b="1" dirty="0">
                <a:solidFill>
                  <a:srgbClr val="BBE0E3"/>
                </a:solidFill>
                <a:effectLst>
                  <a:glow rad="177800">
                    <a:srgbClr val="000000">
                      <a:alpha val="75000"/>
                    </a:srgbClr>
                  </a:glow>
                </a:effectLst>
                <a:latin typeface="Arial"/>
                <a:ea typeface="ＭＳ Ｐゴシック" charset="-128"/>
                <a:cs typeface="Arial"/>
              </a:rPr>
              <a:t>(16) Orang yang </a:t>
            </a:r>
            <a:r>
              <a:rPr lang="en-US" sz="2300" b="1" dirty="0" err="1">
                <a:solidFill>
                  <a:srgbClr val="BBE0E3"/>
                </a:solidFill>
                <a:effectLst>
                  <a:glow rad="177800">
                    <a:srgbClr val="000000">
                      <a:alpha val="75000"/>
                    </a:srgbClr>
                  </a:glow>
                </a:effectLst>
                <a:latin typeface="Arial"/>
                <a:ea typeface="ＭＳ Ｐゴシック" charset="-128"/>
                <a:cs typeface="Arial"/>
              </a:rPr>
              <a:t>tidak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bertobat</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setelah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konfrontasi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pribadi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mesti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dibuka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kepada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hanya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satu</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atau</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dua</a:t>
            </a:r>
            <a:r>
              <a:rPr lang="en-US" sz="2300" b="1" dirty="0">
                <a:solidFill>
                  <a:srgbClr val="FFFF00"/>
                </a:solidFill>
                <a:effectLst>
                  <a:glow rad="177800">
                    <a:srgbClr val="000000">
                      <a:alpha val="75000"/>
                    </a:srgbClr>
                  </a:glow>
                </a:effectLst>
                <a:latin typeface="Arial"/>
                <a:ea typeface="ＭＳ Ｐゴシック" charset="-128"/>
                <a:cs typeface="Arial"/>
              </a:rPr>
              <a:t> orang </a:t>
            </a:r>
            <a:r>
              <a:rPr lang="en-US" sz="2300" b="1" dirty="0" err="1">
                <a:solidFill>
                  <a:srgbClr val="FFFF00"/>
                </a:solidFill>
                <a:effectLst>
                  <a:glow rad="177800">
                    <a:srgbClr val="000000">
                      <a:alpha val="75000"/>
                    </a:srgbClr>
                  </a:glow>
                </a:effectLst>
                <a:latin typeface="Arial"/>
                <a:ea typeface="ＭＳ Ｐゴシック" charset="-128"/>
                <a:cs typeface="Arial"/>
              </a:rPr>
              <a:t>lagi</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untuk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memfasilitasi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pemulihan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dari</a:t>
            </a:r>
            <a:r>
              <a:rPr lang="en-US" sz="2300" b="1" dirty="0">
                <a:solidFill>
                  <a:srgbClr val="BBE0E3"/>
                </a:solidFill>
                <a:effectLst>
                  <a:glow rad="177800">
                    <a:srgbClr val="000000">
                      <a:alpha val="75000"/>
                    </a:srgbClr>
                  </a:glow>
                </a:effectLst>
                <a:latin typeface="Arial"/>
                <a:ea typeface="ＭＳ Ｐゴシック" charset="-128"/>
                <a:cs typeface="Arial"/>
              </a:rPr>
              <a:t> sang </a:t>
            </a:r>
            <a:r>
              <a:rPr lang="en-US" sz="2300" b="1" dirty="0" err="1">
                <a:solidFill>
                  <a:srgbClr val="BBE0E3"/>
                </a:solidFill>
                <a:effectLst>
                  <a:glow rad="177800">
                    <a:srgbClr val="000000">
                      <a:alpha val="75000"/>
                    </a:srgbClr>
                  </a:glow>
                </a:effectLst>
                <a:latin typeface="Arial"/>
                <a:ea typeface="ＭＳ Ｐゴシック" charset="-128"/>
                <a:cs typeface="Arial"/>
              </a:rPr>
              <a:t>pendosa</a:t>
            </a:r>
            <a:r>
              <a:rPr lang="en-US" sz="2300" b="1" dirty="0">
                <a:solidFill>
                  <a:srgbClr val="BBE0E3"/>
                </a:solidFill>
                <a:effectLst>
                  <a:glow rad="177800">
                    <a:srgbClr val="000000">
                      <a:alpha val="75000"/>
                    </a:srgbClr>
                  </a:glow>
                </a:effectLst>
                <a:latin typeface="Arial"/>
                <a:ea typeface="ＭＳ Ｐゴシック" charset="-128"/>
                <a:cs typeface="Arial"/>
              </a:rPr>
              <a:t>.</a:t>
            </a:r>
          </a:p>
          <a:p>
            <a:pPr marL="914400" lvl="1" indent="-457200" eaLnBrk="0" fontAlgn="base" hangingPunct="0">
              <a:spcBef>
                <a:spcPct val="0"/>
              </a:spcBef>
              <a:spcAft>
                <a:spcPct val="0"/>
              </a:spcAft>
              <a:buFont typeface="+mj-lt"/>
              <a:buAutoNum type="alphaUcPeriod"/>
              <a:defRPr/>
            </a:pPr>
            <a:r>
              <a:rPr lang="en-US" sz="2300" b="1" dirty="0">
                <a:solidFill>
                  <a:srgbClr val="BBE0E3"/>
                </a:solidFill>
                <a:effectLst>
                  <a:glow rad="177800">
                    <a:srgbClr val="000000">
                      <a:alpha val="75000"/>
                    </a:srgbClr>
                  </a:glow>
                </a:effectLst>
                <a:latin typeface="Arial"/>
                <a:ea typeface="ＭＳ Ｐゴシック" charset="-128"/>
                <a:cs typeface="Arial"/>
              </a:rPr>
              <a:t>(17a) Orang yang </a:t>
            </a:r>
            <a:r>
              <a:rPr lang="en-US" sz="2300" b="1" dirty="0" err="1">
                <a:solidFill>
                  <a:srgbClr val="BBE0E3"/>
                </a:solidFill>
                <a:effectLst>
                  <a:glow rad="177800">
                    <a:srgbClr val="000000">
                      <a:alpha val="75000"/>
                    </a:srgbClr>
                  </a:glow>
                </a:effectLst>
                <a:latin typeface="Arial"/>
                <a:ea typeface="ＭＳ Ｐゴシック" charset="-128"/>
                <a:cs typeface="Arial"/>
              </a:rPr>
              <a:t>tidak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bertobat</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setelah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pencobaan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pemulihan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dalam</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mesti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dibawa</a:t>
            </a:r>
            <a:r>
              <a:rPr lang="en-US" sz="2300" b="1" dirty="0">
                <a:solidFill>
                  <a:srgbClr val="BBE0E3"/>
                </a:solidFill>
                <a:effectLst>
                  <a:glow rad="177800">
                    <a:srgbClr val="000000">
                      <a:alpha val="75000"/>
                    </a:srgbClr>
                  </a:glow>
                </a:effectLst>
                <a:latin typeface="Arial"/>
                <a:ea typeface="ＭＳ Ｐゴシック" charset="-128"/>
                <a:cs typeface="Arial"/>
              </a:rPr>
              <a:t> di </a:t>
            </a:r>
            <a:r>
              <a:rPr lang="en-US" sz="2300" b="1" dirty="0" err="1">
                <a:solidFill>
                  <a:srgbClr val="BBE0E3"/>
                </a:solidFill>
                <a:effectLst>
                  <a:glow rad="177800">
                    <a:srgbClr val="000000">
                      <a:alpha val="75000"/>
                    </a:srgbClr>
                  </a:glow>
                </a:effectLst>
                <a:latin typeface="Arial"/>
                <a:ea typeface="ＭＳ Ｐゴシック" charset="-128"/>
                <a:cs typeface="Arial"/>
              </a:rPr>
              <a:t>hadapan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seluruh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jemaat</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sebagai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pencegahan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dosa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berkelanjutan</a:t>
            </a:r>
            <a:r>
              <a:rPr lang="en-US" sz="2300" b="1" dirty="0">
                <a:solidFill>
                  <a:srgbClr val="BBE0E3"/>
                </a:solidFill>
                <a:effectLst>
                  <a:glow rad="177800">
                    <a:srgbClr val="000000">
                      <a:alpha val="75000"/>
                    </a:srgbClr>
                  </a:glow>
                </a:effectLst>
                <a:latin typeface="Arial"/>
                <a:ea typeface="ＭＳ Ｐゴシック" charset="-128"/>
                <a:cs typeface="Arial"/>
              </a:rPr>
              <a:t>.</a:t>
            </a:r>
          </a:p>
          <a:p>
            <a:pPr marL="914400" lvl="1" indent="-457200" eaLnBrk="0" fontAlgn="base" hangingPunct="0">
              <a:spcBef>
                <a:spcPct val="0"/>
              </a:spcBef>
              <a:spcAft>
                <a:spcPct val="0"/>
              </a:spcAft>
              <a:buFont typeface="+mj-lt"/>
              <a:buAutoNum type="alphaUcPeriod"/>
              <a:defRPr/>
            </a:pPr>
            <a:r>
              <a:rPr lang="en-US" sz="2300" b="1" dirty="0">
                <a:solidFill>
                  <a:srgbClr val="BBE0E3"/>
                </a:solidFill>
                <a:effectLst>
                  <a:glow rad="177800">
                    <a:srgbClr val="000000">
                      <a:alpha val="75000"/>
                    </a:srgbClr>
                  </a:glow>
                </a:effectLst>
                <a:latin typeface="Arial"/>
                <a:ea typeface="ＭＳ Ｐゴシック" charset="-128"/>
                <a:cs typeface="Arial"/>
              </a:rPr>
              <a:t>(17b) </a:t>
            </a:r>
            <a:r>
              <a:rPr lang="en-US" sz="2300" b="1" dirty="0" err="1">
                <a:solidFill>
                  <a:srgbClr val="BBE0E3"/>
                </a:solidFill>
                <a:effectLst>
                  <a:glow rad="177800">
                    <a:srgbClr val="000000">
                      <a:alpha val="75000"/>
                    </a:srgbClr>
                  </a:glow>
                </a:effectLst>
                <a:latin typeface="Arial"/>
                <a:ea typeface="ＭＳ Ｐゴシック" charset="-128"/>
                <a:cs typeface="Arial"/>
              </a:rPr>
              <a:t>Orag</a:t>
            </a:r>
            <a:r>
              <a:rPr lang="en-US" sz="2300" b="1" dirty="0">
                <a:solidFill>
                  <a:srgbClr val="BBE0E3"/>
                </a:solidFill>
                <a:effectLst>
                  <a:glow rad="177800">
                    <a:srgbClr val="000000">
                      <a:alpha val="75000"/>
                    </a:srgbClr>
                  </a:glow>
                </a:effectLst>
                <a:latin typeface="Arial"/>
                <a:ea typeface="ＭＳ Ｐゴシック" charset="-128"/>
                <a:cs typeface="Arial"/>
              </a:rPr>
              <a:t> yang </a:t>
            </a:r>
            <a:r>
              <a:rPr lang="en-US" sz="2300" b="1" dirty="0" err="1">
                <a:solidFill>
                  <a:srgbClr val="BBE0E3"/>
                </a:solidFill>
                <a:effectLst>
                  <a:glow rad="177800">
                    <a:srgbClr val="000000">
                      <a:alpha val="75000"/>
                    </a:srgbClr>
                  </a:glow>
                </a:effectLst>
                <a:latin typeface="Arial"/>
                <a:ea typeface="ＭＳ Ｐゴシック" charset="-128"/>
                <a:cs typeface="Arial"/>
              </a:rPr>
              <a:t>tidak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mau</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bertobat</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setelah</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dibawa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ke</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jemaat</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mesti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meminta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peretujuan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setiap</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anggota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gereja</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untuk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menyatakan</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pendosa</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sebagai</a:t>
            </a:r>
            <a:r>
              <a:rPr lang="en-US" sz="2300" b="1" dirty="0">
                <a:solidFill>
                  <a:srgbClr val="FFFF00"/>
                </a:solidFill>
                <a:effectLst>
                  <a:glow rad="177800">
                    <a:srgbClr val="000000">
                      <a:alpha val="75000"/>
                    </a:srgbClr>
                  </a:glow>
                </a:effectLst>
                <a:latin typeface="Arial"/>
                <a:ea typeface="ＭＳ Ｐゴシック" charset="-128"/>
                <a:cs typeface="Arial"/>
              </a:rPr>
              <a:t> orang yang </a:t>
            </a:r>
            <a:r>
              <a:rPr lang="en-US" sz="2300" b="1" dirty="0" err="1">
                <a:solidFill>
                  <a:srgbClr val="FFFF00"/>
                </a:solidFill>
                <a:effectLst>
                  <a:glow rad="177800">
                    <a:srgbClr val="000000">
                      <a:alpha val="75000"/>
                    </a:srgbClr>
                  </a:glow>
                </a:effectLst>
                <a:latin typeface="Arial"/>
                <a:ea typeface="ＭＳ Ｐゴシック" charset="-128"/>
                <a:cs typeface="Arial"/>
              </a:rPr>
              <a:t>tidak</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err="1">
                <a:solidFill>
                  <a:srgbClr val="FFFF00"/>
                </a:solidFill>
                <a:effectLst>
                  <a:glow rad="177800">
                    <a:srgbClr val="000000">
                      <a:alpha val="75000"/>
                    </a:srgbClr>
                  </a:glow>
                </a:effectLst>
                <a:latin typeface="Arial"/>
                <a:ea typeface="ＭＳ Ｐゴシック" charset="-128"/>
                <a:cs typeface="Arial"/>
              </a:rPr>
              <a:t>percaya</a:t>
            </a:r>
            <a:r>
              <a:rPr lang="en-US" sz="2300" b="1" dirty="0">
                <a:solidFill>
                  <a:srgbClr val="FFFF00"/>
                </a:solidFill>
                <a:effectLst>
                  <a:glow rad="177800">
                    <a:srgbClr val="000000">
                      <a:alpha val="75000"/>
                    </a:srgbClr>
                  </a:glow>
                </a:effectLst>
                <a:latin typeface="Arial"/>
                <a:ea typeface="ＭＳ Ｐゴシック" charset="-128"/>
                <a:cs typeface="Arial"/>
              </a:rPr>
              <a:t> </a:t>
            </a:r>
            <a:r>
              <a:rPr lang="en-US" sz="2300" b="1" dirty="0">
                <a:solidFill>
                  <a:srgbClr val="BBE0E3"/>
                </a:solidFill>
                <a:effectLst>
                  <a:glow rad="177800">
                    <a:srgbClr val="000000">
                      <a:alpha val="75000"/>
                    </a:srgbClr>
                  </a:glow>
                </a:effectLst>
                <a:latin typeface="Arial"/>
                <a:ea typeface="ＭＳ Ｐゴシック" charset="-128"/>
                <a:cs typeface="Arial"/>
              </a:rPr>
              <a:t>(</a:t>
            </a:r>
            <a:r>
              <a:rPr lang="en-US" sz="2300" b="1" dirty="0" err="1">
                <a:solidFill>
                  <a:srgbClr val="BBE0E3"/>
                </a:solidFill>
                <a:effectLst>
                  <a:glow rad="177800">
                    <a:srgbClr val="000000">
                      <a:alpha val="75000"/>
                    </a:srgbClr>
                  </a:glow>
                </a:effectLst>
                <a:latin typeface="Arial"/>
                <a:ea typeface="ＭＳ Ｐゴシック" charset="-128"/>
                <a:cs typeface="Arial"/>
              </a:rPr>
              <a:t>ini</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termasuk</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pencabutan</a:t>
            </a:r>
            <a:r>
              <a:rPr lang="en-US" sz="2300" b="1" dirty="0">
                <a:solidFill>
                  <a:srgbClr val="BBE0E3"/>
                </a:solidFill>
                <a:effectLst>
                  <a:glow rad="177800">
                    <a:srgbClr val="000000">
                      <a:alpha val="75000"/>
                    </a:srgbClr>
                  </a:glow>
                </a:effectLst>
                <a:latin typeface="Arial"/>
                <a:ea typeface="ＭＳ Ｐゴシック" charset="-128"/>
                <a:cs typeface="Arial"/>
              </a:rPr>
              <a:t> </a:t>
            </a:r>
            <a:r>
              <a:rPr lang="en-US" sz="2300" b="1" dirty="0" err="1">
                <a:solidFill>
                  <a:srgbClr val="BBE0E3"/>
                </a:solidFill>
                <a:effectLst>
                  <a:glow rad="177800">
                    <a:srgbClr val="000000">
                      <a:alpha val="75000"/>
                    </a:srgbClr>
                  </a:glow>
                </a:effectLst>
                <a:latin typeface="Arial"/>
                <a:ea typeface="ＭＳ Ｐゴシック" charset="-128"/>
                <a:cs typeface="Arial"/>
              </a:rPr>
              <a:t>keanggotaan</a:t>
            </a:r>
            <a:r>
              <a:rPr lang="en-US" sz="2300" b="1" dirty="0">
                <a:solidFill>
                  <a:srgbClr val="BBE0E3"/>
                </a:solidFill>
                <a:effectLst>
                  <a:glow rad="177800">
                    <a:srgbClr val="000000">
                      <a:alpha val="75000"/>
                    </a:srgbClr>
                  </a:glow>
                </a:effectLst>
                <a:latin typeface="Arial"/>
                <a:ea typeface="ＭＳ Ｐゴシック" charset="-128"/>
                <a:cs typeface="Arial"/>
              </a:rPr>
              <a:t>).</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dirty="0">
                <a:solidFill>
                  <a:srgbClr val="FFFFFF"/>
                </a:solidFill>
                <a:cs typeface="Arial" charset="0"/>
              </a:rPr>
              <a:t>34c</a:t>
            </a:r>
            <a:endParaRPr lang="en-US" dirty="0">
              <a:solidFill>
                <a:srgbClr val="FFFFFF"/>
              </a:solidFill>
              <a:cs typeface="Arial" charset="0"/>
            </a:endParaRPr>
          </a:p>
        </p:txBody>
      </p:sp>
    </p:spTree>
    <p:extLst>
      <p:ext uri="{BB962C8B-B14F-4D97-AF65-F5344CB8AC3E}">
        <p14:creationId xmlns:p14="http://schemas.microsoft.com/office/powerpoint/2010/main" val="330725033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000000"/>
              </a:solidFill>
              <a:latin typeface="Arial"/>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581400" y="287338"/>
            <a:ext cx="1981200" cy="461963"/>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err="1">
                <a:solidFill>
                  <a:srgbClr val="FFFFFF"/>
                </a:solidFill>
                <a:cs typeface="Times New Roman" charset="0"/>
              </a:rPr>
              <a:t>Garis</a:t>
            </a:r>
            <a:r>
              <a:rPr lang="en-US" b="1" dirty="0">
                <a:solidFill>
                  <a:srgbClr val="FFFFFF"/>
                </a:solidFill>
                <a:cs typeface="Times New Roman" charset="0"/>
              </a:rPr>
              <a:t> </a:t>
            </a:r>
            <a:r>
              <a:rPr lang="en-US" b="1" dirty="0" err="1">
                <a:solidFill>
                  <a:srgbClr val="FFFFFF"/>
                </a:solidFill>
                <a:cs typeface="Times New Roman" charset="0"/>
              </a:rPr>
              <a:t>Besar</a:t>
            </a:r>
            <a:endParaRPr lang="en-US" b="1" dirty="0">
              <a:solidFill>
                <a:srgbClr val="FFFFFF"/>
              </a:solidFill>
              <a:cs typeface="Times New Roman" charset="0"/>
            </a:endParaRPr>
          </a:p>
        </p:txBody>
      </p:sp>
      <p:sp>
        <p:nvSpPr>
          <p:cNvPr id="370693" name="Text Box 3"/>
          <p:cNvSpPr txBox="1">
            <a:spLocks noChangeArrowheads="1"/>
          </p:cNvSpPr>
          <p:nvPr/>
        </p:nvSpPr>
        <p:spPr bwMode="auto">
          <a:xfrm>
            <a:off x="8502651" y="152403"/>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a:solidFill>
                  <a:srgbClr val="FFFFFF"/>
                </a:solidFill>
                <a:cs typeface="Arial" charset="0"/>
              </a:rPr>
              <a:t>73</a:t>
            </a:r>
          </a:p>
        </p:txBody>
      </p:sp>
      <p:sp>
        <p:nvSpPr>
          <p:cNvPr id="370694" name="Text Box 4"/>
          <p:cNvSpPr txBox="1">
            <a:spLocks noChangeArrowheads="1"/>
          </p:cNvSpPr>
          <p:nvPr/>
        </p:nvSpPr>
        <p:spPr bwMode="auto">
          <a:xfrm>
            <a:off x="-63500" y="1346201"/>
            <a:ext cx="9315451" cy="15684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a:solidFill>
                  <a:srgbClr val="FFFFFF"/>
                </a:solidFill>
                <a:cs typeface="Times New Roman" charset="0"/>
              </a:rPr>
              <a:t>IV. (11:1–16:12)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ditolak</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a:t>
            </a:r>
            <a:r>
              <a:rPr lang="en-US" sz="2000" b="1" dirty="0" err="1">
                <a:solidFill>
                  <a:srgbClr val="FFFFFF"/>
                </a:solidFill>
                <a:cs typeface="Times New Roman" charset="0"/>
              </a:rPr>
              <a:t>Mesias</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mengantisipasi</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penyaliban</a:t>
            </a:r>
            <a:r>
              <a:rPr lang="en-US" sz="2000" b="1" dirty="0">
                <a:solidFill>
                  <a:srgbClr val="FFFFFF"/>
                </a:solidFill>
                <a:cs typeface="Times New Roman" charset="0"/>
              </a:rPr>
              <a:t> </a:t>
            </a:r>
            <a:r>
              <a:rPr lang="en-US" sz="2000" b="1" dirty="0" err="1">
                <a:solidFill>
                  <a:srgbClr val="FFFFFF"/>
                </a:solidFill>
                <a:cs typeface="Times New Roman" charset="0"/>
              </a:rPr>
              <a:t>terakhir</a:t>
            </a:r>
            <a:r>
              <a:rPr lang="en-US" sz="2000" b="1" dirty="0">
                <a:solidFill>
                  <a:srgbClr val="FFFFFF"/>
                </a:solidFill>
                <a:cs typeface="Times New Roman" charset="0"/>
              </a:rPr>
              <a:t>, </a:t>
            </a:r>
            <a:r>
              <a:rPr lang="en-US" sz="2000" b="1" dirty="0" err="1">
                <a:solidFill>
                  <a:srgbClr val="FFFFFF"/>
                </a:solidFill>
                <a:cs typeface="Times New Roman" charset="0"/>
              </a:rPr>
              <a:t>maka</a:t>
            </a:r>
            <a:r>
              <a:rPr lang="en-US" sz="2000" b="1" dirty="0">
                <a:solidFill>
                  <a:srgbClr val="FFFFFF"/>
                </a:solidFill>
                <a:cs typeface="Times New Roman" charset="0"/>
              </a:rPr>
              <a:t> </a:t>
            </a:r>
            <a:r>
              <a:rPr lang="en-US" sz="2000" b="1" dirty="0" err="1">
                <a:solidFill>
                  <a:srgbClr val="FFFFFF"/>
                </a:solidFill>
                <a:cs typeface="Times New Roman" charset="0"/>
              </a:rPr>
              <a:t>Dia</a:t>
            </a:r>
            <a:r>
              <a:rPr lang="en-US" sz="2000" b="1" dirty="0">
                <a:solidFill>
                  <a:srgbClr val="FFFFFF"/>
                </a:solidFill>
                <a:cs typeface="Times New Roman" charset="0"/>
              </a:rPr>
              <a:t> </a:t>
            </a:r>
            <a:r>
              <a:rPr lang="en-US" sz="2000" b="1" dirty="0" err="1">
                <a:solidFill>
                  <a:srgbClr val="FFFFFF"/>
                </a:solidFill>
                <a:cs typeface="Times New Roman" charset="0"/>
              </a:rPr>
              <a:t>memperkenalkan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antara</a:t>
            </a:r>
            <a:r>
              <a:rPr lang="en-US" sz="2000" b="1" dirty="0">
                <a:solidFill>
                  <a:srgbClr val="FFFFFF"/>
                </a:solidFill>
                <a:cs typeface="Times New Roman" charset="0"/>
              </a:rPr>
              <a:t> </a:t>
            </a:r>
            <a:r>
              <a:rPr lang="en-US" sz="2000" b="1" dirty="0" err="1">
                <a:solidFill>
                  <a:srgbClr val="FFFFFF"/>
                </a:solidFill>
                <a:cs typeface="Times New Roman" charset="0"/>
              </a:rPr>
              <a:t>kedatangan</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r>
              <a:rPr lang="en-US" sz="2000" b="1" dirty="0" err="1">
                <a:solidFill>
                  <a:srgbClr val="FFFFFF"/>
                </a:solidFill>
                <a:cs typeface="Times New Roman" charset="0"/>
              </a:rPr>
              <a:t>sebelum</a:t>
            </a:r>
            <a:r>
              <a:rPr lang="en-US" sz="2000" b="1" dirty="0">
                <a:solidFill>
                  <a:srgbClr val="FFFFFF"/>
                </a:solidFill>
                <a:cs typeface="Times New Roman" charset="0"/>
              </a:rPr>
              <a:t> </a:t>
            </a:r>
            <a:r>
              <a:rPr lang="en-US" sz="2000" b="1" dirty="0" err="1">
                <a:solidFill>
                  <a:srgbClr val="FFFFFF"/>
                </a:solidFill>
                <a:cs typeface="Times New Roman" charset="0"/>
              </a:rPr>
              <a:t>penerimaan</a:t>
            </a:r>
            <a:r>
              <a:rPr lang="en-US" sz="2000" b="1" dirty="0">
                <a:solidFill>
                  <a:srgbClr val="FFFFFF"/>
                </a:solidFill>
                <a:cs typeface="Times New Roman" charset="0"/>
              </a:rPr>
              <a:t> </a:t>
            </a:r>
            <a:r>
              <a:rPr lang="en-US" sz="2000" b="1" dirty="0" err="1">
                <a:solidFill>
                  <a:srgbClr val="FFFFFF"/>
                </a:solidFill>
                <a:cs typeface="Times New Roman" charset="0"/>
              </a:rPr>
              <a:t>masa</a:t>
            </a:r>
            <a:r>
              <a:rPr lang="en-US" sz="2000" b="1" dirty="0">
                <a:solidFill>
                  <a:srgbClr val="FFFFFF"/>
                </a:solidFill>
                <a:cs typeface="Times New Roman" charset="0"/>
              </a:rPr>
              <a:t> </a:t>
            </a:r>
            <a:r>
              <a:rPr lang="en-US" sz="2000" b="1" dirty="0" err="1">
                <a:solidFill>
                  <a:srgbClr val="FFFFFF"/>
                </a:solidFill>
                <a:cs typeface="Times New Roman" charset="0"/>
              </a:rPr>
              <a:t>depanNya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pelayanan</a:t>
            </a:r>
            <a:r>
              <a:rPr lang="en-US" sz="2000" b="1" dirty="0">
                <a:solidFill>
                  <a:srgbClr val="FFFFFF"/>
                </a:solidFill>
                <a:cs typeface="Times New Roman" charset="0"/>
              </a:rPr>
              <a:t> </a:t>
            </a:r>
            <a:r>
              <a:rPr lang="en-US" sz="2000" b="1" dirty="0" err="1">
                <a:solidFill>
                  <a:srgbClr val="FFFFFF"/>
                </a:solidFill>
                <a:cs typeface="Times New Roman" charset="0"/>
              </a:rPr>
              <a:t>ke</a:t>
            </a:r>
            <a:r>
              <a:rPr lang="en-US" sz="2000" b="1" dirty="0">
                <a:solidFill>
                  <a:srgbClr val="FFFFFF"/>
                </a:solidFill>
                <a:cs typeface="Times New Roman" charset="0"/>
              </a:rPr>
              <a:t> </a:t>
            </a:r>
            <a:r>
              <a:rPr lang="en-US" sz="2000" b="1" dirty="0" err="1">
                <a:solidFill>
                  <a:srgbClr val="FFFFFF"/>
                </a:solidFill>
                <a:cs typeface="Times New Roman" charset="0"/>
              </a:rPr>
              <a:t>orang</a:t>
            </a:r>
            <a:r>
              <a:rPr lang="en-US" sz="2000" b="1" dirty="0">
                <a:solidFill>
                  <a:srgbClr val="FFFFFF"/>
                </a:solidFill>
                <a:cs typeface="Times New Roman" charset="0"/>
              </a:rPr>
              <a:t> non </a:t>
            </a:r>
            <a:r>
              <a:rPr lang="en-US" sz="2000" b="1" dirty="0" err="1">
                <a:solidFill>
                  <a:srgbClr val="FFFFFF"/>
                </a:solidFill>
                <a:cs typeface="Times New Roman" charset="0"/>
              </a:rPr>
              <a:t>Yahudi</a:t>
            </a:r>
            <a:r>
              <a:rPr lang="en-US" sz="2000" b="1" dirty="0">
                <a:solidFill>
                  <a:srgbClr val="FFFFFF"/>
                </a:solidFill>
                <a:cs typeface="Times New Roman" charset="0"/>
              </a:rPr>
              <a:t> </a:t>
            </a:r>
            <a:r>
              <a:rPr lang="en-US" sz="2000" b="1" dirty="0" err="1">
                <a:solidFill>
                  <a:srgbClr val="FFFFFF"/>
                </a:solidFill>
                <a:cs typeface="Times New Roman" charset="0"/>
              </a:rPr>
              <a:t>untuk</a:t>
            </a:r>
            <a:r>
              <a:rPr lang="en-US" sz="2000" b="1" dirty="0">
                <a:solidFill>
                  <a:srgbClr val="FFFFFF"/>
                </a:solidFill>
                <a:cs typeface="Times New Roman" charset="0"/>
              </a:rPr>
              <a:t> </a:t>
            </a:r>
            <a:r>
              <a:rPr lang="en-US" sz="2000" b="1" dirty="0" err="1">
                <a:solidFill>
                  <a:srgbClr val="FFFFFF"/>
                </a:solidFill>
                <a:cs typeface="Times New Roman" charset="0"/>
              </a:rPr>
              <a:t>mengajarkan</a:t>
            </a:r>
            <a:r>
              <a:rPr lang="en-US" sz="2000" b="1" dirty="0">
                <a:solidFill>
                  <a:srgbClr val="FFFFFF"/>
                </a:solidFill>
                <a:cs typeface="Times New Roman" charset="0"/>
              </a:rPr>
              <a:t> </a:t>
            </a:r>
            <a:r>
              <a:rPr lang="en-US" sz="2000" b="1" dirty="0" err="1">
                <a:solidFill>
                  <a:srgbClr val="FFFFFF"/>
                </a:solidFill>
                <a:cs typeface="Times New Roman" charset="0"/>
              </a:rPr>
              <a:t>penundaan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370695" name="Text Box 5"/>
          <p:cNvSpPr txBox="1">
            <a:spLocks noChangeArrowheads="1"/>
          </p:cNvSpPr>
          <p:nvPr/>
        </p:nvSpPr>
        <p:spPr bwMode="auto">
          <a:xfrm>
            <a:off x="228600" y="3214690"/>
            <a:ext cx="8686800" cy="1200151"/>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b="1" dirty="0">
                <a:solidFill>
                  <a:srgbClr val="FFFFFF"/>
                </a:solidFill>
                <a:cs typeface="Times New Roman" charset="0"/>
              </a:rPr>
              <a:t>V. (16:13–20:34)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mempersiapkan</a:t>
            </a:r>
            <a:r>
              <a:rPr lang="en-US" sz="2000" b="1" dirty="0">
                <a:solidFill>
                  <a:srgbClr val="FFFFFF"/>
                </a:solidFill>
                <a:cs typeface="Times New Roman" charset="0"/>
              </a:rPr>
              <a:t> </a:t>
            </a:r>
            <a:r>
              <a:rPr lang="en-US" sz="2000" b="1" dirty="0" err="1">
                <a:solidFill>
                  <a:srgbClr val="FFFFFF"/>
                </a:solidFill>
                <a:cs typeface="Times New Roman" charset="0"/>
              </a:rPr>
              <a:t>murid-muridNya</a:t>
            </a:r>
            <a:r>
              <a:rPr lang="en-US" sz="2000" b="1" dirty="0">
                <a:solidFill>
                  <a:srgbClr val="FFFFFF"/>
                </a:solidFill>
                <a:cs typeface="Times New Roman" charset="0"/>
              </a:rPr>
              <a:t> </a:t>
            </a:r>
            <a:r>
              <a:rPr lang="en-US" sz="2000" b="1" dirty="0" err="1">
                <a:solidFill>
                  <a:srgbClr val="FFFFFF"/>
                </a:solidFill>
                <a:cs typeface="Times New Roman" charset="0"/>
              </a:rPr>
              <a:t>tentang</a:t>
            </a:r>
            <a:r>
              <a:rPr lang="en-US" sz="2000" b="1" dirty="0">
                <a:solidFill>
                  <a:srgbClr val="FFFFFF"/>
                </a:solidFill>
                <a:cs typeface="Times New Roman" charset="0"/>
              </a:rPr>
              <a:t> </a:t>
            </a:r>
            <a:r>
              <a:rPr lang="en-US" sz="2000" b="1" dirty="0" err="1">
                <a:solidFill>
                  <a:srgbClr val="FFFFFF"/>
                </a:solidFill>
                <a:cs typeface="Times New Roman" charset="0"/>
              </a:rPr>
              <a:t>PribadiNya</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rencana</a:t>
            </a:r>
            <a:r>
              <a:rPr lang="en-US" sz="2000" b="1" dirty="0">
                <a:solidFill>
                  <a:srgbClr val="FFFFFF"/>
                </a:solidFill>
                <a:cs typeface="Times New Roman" charset="0"/>
              </a:rPr>
              <a:t>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hal</a:t>
            </a:r>
            <a:r>
              <a:rPr lang="en-US" sz="2000" b="1" dirty="0">
                <a:solidFill>
                  <a:srgbClr val="FFFFFF"/>
                </a:solidFill>
                <a:cs typeface="Times New Roman" charset="0"/>
              </a:rPr>
              <a:t> </a:t>
            </a:r>
            <a:r>
              <a:rPr lang="en-US" sz="2000" b="1" dirty="0" err="1">
                <a:solidFill>
                  <a:srgbClr val="FFFFFF"/>
                </a:solidFill>
                <a:cs typeface="Times New Roman" charset="0"/>
              </a:rPr>
              <a:t>predikat</a:t>
            </a:r>
            <a:r>
              <a:rPr lang="en-US" sz="2000" b="1" dirty="0">
                <a:solidFill>
                  <a:srgbClr val="FFFFFF"/>
                </a:solidFill>
                <a:cs typeface="Times New Roman" charset="0"/>
              </a:rPr>
              <a:t> </a:t>
            </a:r>
            <a:r>
              <a:rPr lang="en-US" sz="2000" b="1" dirty="0" err="1">
                <a:solidFill>
                  <a:srgbClr val="FFFFFF"/>
                </a:solidFill>
                <a:cs typeface="Times New Roman" charset="0"/>
              </a:rPr>
              <a:t>otoritas</a:t>
            </a:r>
            <a:r>
              <a:rPr lang="en-US" sz="2000" b="1" dirty="0">
                <a:solidFill>
                  <a:srgbClr val="FFFFFF"/>
                </a:solidFill>
                <a:cs typeface="Times New Roman" charset="0"/>
              </a:rPr>
              <a:t> </a:t>
            </a:r>
            <a:r>
              <a:rPr lang="en-US" sz="2000" b="1" dirty="0" err="1">
                <a:solidFill>
                  <a:srgbClr val="FFFFFF"/>
                </a:solidFill>
                <a:cs typeface="Times New Roman" charset="0"/>
              </a:rPr>
              <a:t>MesiasNya</a:t>
            </a:r>
            <a:r>
              <a:rPr lang="en-US" sz="2000" b="1" dirty="0">
                <a:solidFill>
                  <a:srgbClr val="FFFFFF"/>
                </a:solidFill>
                <a:cs typeface="Times New Roman" charset="0"/>
              </a:rPr>
              <a:t> yang </a:t>
            </a:r>
            <a:r>
              <a:rPr lang="en-US" sz="2000" b="1" dirty="0" err="1">
                <a:solidFill>
                  <a:srgbClr val="FFFFFF"/>
                </a:solidFill>
                <a:cs typeface="Times New Roman" charset="0"/>
              </a:rPr>
              <a:t>mungkin</a:t>
            </a:r>
            <a:r>
              <a:rPr lang="en-US" sz="2000" b="1" dirty="0">
                <a:solidFill>
                  <a:srgbClr val="FFFFFF"/>
                </a:solidFill>
                <a:cs typeface="Times New Roman" charset="0"/>
              </a:rPr>
              <a:t> </a:t>
            </a:r>
            <a:r>
              <a:rPr lang="en-US" sz="2000" b="1" dirty="0" err="1">
                <a:solidFill>
                  <a:srgbClr val="FFFFFF"/>
                </a:solidFill>
                <a:cs typeface="Times New Roman" charset="0"/>
              </a:rPr>
              <a:t>didelegasikan</a:t>
            </a:r>
            <a:r>
              <a:rPr lang="en-US" sz="2000" b="1" dirty="0">
                <a:solidFill>
                  <a:srgbClr val="FFFFFF"/>
                </a:solidFill>
                <a:cs typeface="Times New Roman" charset="0"/>
              </a:rPr>
              <a:t> </a:t>
            </a:r>
            <a:r>
              <a:rPr lang="en-US" sz="2000" b="1" dirty="0" err="1">
                <a:solidFill>
                  <a:srgbClr val="FFFFFF"/>
                </a:solidFill>
                <a:cs typeface="Times New Roman" charset="0"/>
              </a:rPr>
              <a:t>kepada</a:t>
            </a:r>
            <a:r>
              <a:rPr lang="en-US" sz="2000" b="1" dirty="0">
                <a:solidFill>
                  <a:srgbClr val="FFFFFF"/>
                </a:solidFill>
                <a:cs typeface="Times New Roman" charset="0"/>
              </a:rPr>
              <a:t> </a:t>
            </a:r>
            <a:r>
              <a:rPr lang="en-US" sz="2000" b="1" dirty="0" err="1">
                <a:solidFill>
                  <a:srgbClr val="FFFFFF"/>
                </a:solidFill>
                <a:cs typeface="Times New Roman" charset="0"/>
              </a:rPr>
              <a:t>mereka</a:t>
            </a:r>
            <a:r>
              <a:rPr lang="en-US" sz="2000" b="1" dirty="0">
                <a:solidFill>
                  <a:srgbClr val="FFFFFF"/>
                </a:solidFill>
                <a:cs typeface="Times New Roman" charset="0"/>
              </a:rPr>
              <a:t> </a:t>
            </a:r>
            <a:r>
              <a:rPr lang="en-US" sz="2000" b="1" dirty="0" err="1">
                <a:solidFill>
                  <a:srgbClr val="FFFFFF"/>
                </a:solidFill>
                <a:cs typeface="Times New Roman" charset="0"/>
              </a:rPr>
              <a:t>setelah</a:t>
            </a:r>
            <a:r>
              <a:rPr lang="en-US" sz="2000" b="1" dirty="0">
                <a:solidFill>
                  <a:srgbClr val="FFFFFF"/>
                </a:solidFill>
                <a:cs typeface="Times New Roman" charset="0"/>
              </a:rPr>
              <a:t> </a:t>
            </a:r>
            <a:r>
              <a:rPr lang="en-US" sz="2000" b="1" dirty="0" err="1">
                <a:solidFill>
                  <a:srgbClr val="FFFFFF"/>
                </a:solidFill>
                <a:cs typeface="Times New Roman" charset="0"/>
              </a:rPr>
              <a:t>kematianNya</a:t>
            </a:r>
            <a:r>
              <a:rPr lang="en-US" sz="2000" b="1" dirty="0">
                <a:solidFill>
                  <a:srgbClr val="FFFFFF"/>
                </a:solidFill>
                <a:cs typeface="Times New Roman" charset="0"/>
              </a:rPr>
              <a:t>.</a:t>
            </a:r>
          </a:p>
          <a:p>
            <a:pPr algn="ctr" fontAlgn="base">
              <a:spcBef>
                <a:spcPct val="0"/>
              </a:spcBef>
              <a:spcAft>
                <a:spcPct val="0"/>
              </a:spcAft>
            </a:pPr>
            <a:endParaRPr lang="en-US" b="1" dirty="0">
              <a:solidFill>
                <a:srgbClr val="FFFFFF"/>
              </a:solidFill>
              <a:cs typeface="Times New Roman" charset="0"/>
            </a:endParaRPr>
          </a:p>
        </p:txBody>
      </p:sp>
      <p:sp>
        <p:nvSpPr>
          <p:cNvPr id="134150" name="Text Box 6"/>
          <p:cNvSpPr txBox="1">
            <a:spLocks noChangeArrowheads="1"/>
          </p:cNvSpPr>
          <p:nvPr/>
        </p:nvSpPr>
        <p:spPr bwMode="auto">
          <a:xfrm>
            <a:off x="-36510" y="4749800"/>
            <a:ext cx="9251951" cy="134620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a:solidFill>
                  <a:srgbClr val="FFFFFF"/>
                </a:solidFill>
                <a:cs typeface="Times New Roman" charset="0"/>
              </a:rPr>
              <a:t>VI. (</a:t>
            </a:r>
            <a:r>
              <a:rPr lang="en-US" b="1" dirty="0" err="1">
                <a:solidFill>
                  <a:srgbClr val="FFFFFF"/>
                </a:solidFill>
                <a:cs typeface="Times New Roman" charset="0"/>
              </a:rPr>
              <a:t>Chs</a:t>
            </a:r>
            <a:r>
              <a:rPr lang="en-US" b="1" dirty="0">
                <a:solidFill>
                  <a:srgbClr val="FFFFFF"/>
                </a:solidFill>
                <a:cs typeface="Times New Roman" charset="0"/>
              </a:rPr>
              <a:t>. 21–27) </a:t>
            </a:r>
            <a:r>
              <a:rPr lang="en-US" sz="2000" b="1" dirty="0" err="1">
                <a:solidFill>
                  <a:srgbClr val="FFFFFF"/>
                </a:solidFill>
                <a:cs typeface="Times New Roman" charset="0"/>
              </a:rPr>
              <a:t>Penyajian</a:t>
            </a:r>
            <a:r>
              <a:rPr lang="en-US" sz="2000" b="1" dirty="0">
                <a:solidFill>
                  <a:srgbClr val="FFFFFF"/>
                </a:solidFill>
                <a:cs typeface="Times New Roman" charset="0"/>
              </a:rPr>
              <a:t> </a:t>
            </a:r>
            <a:r>
              <a:rPr lang="en-US" sz="2000" b="1" dirty="0" err="1">
                <a:solidFill>
                  <a:srgbClr val="FFFFFF"/>
                </a:solidFill>
                <a:cs typeface="Times New Roman" charset="0"/>
              </a:rPr>
              <a:t>resmi</a:t>
            </a:r>
            <a:r>
              <a:rPr lang="en-US" sz="2000" b="1" dirty="0">
                <a:solidFill>
                  <a:srgbClr val="FFFFFF"/>
                </a:solidFill>
                <a:cs typeface="Times New Roman" charset="0"/>
              </a:rPr>
              <a:t> </a:t>
            </a:r>
            <a:r>
              <a:rPr lang="en-US" sz="2000" b="1" dirty="0" err="1">
                <a:solidFill>
                  <a:srgbClr val="FFFFFF"/>
                </a:solidFill>
                <a:cs typeface="Times New Roman" charset="0"/>
              </a:rPr>
              <a:t>Kristus</a:t>
            </a:r>
            <a:r>
              <a:rPr lang="en-US" sz="2000" b="1" dirty="0">
                <a:solidFill>
                  <a:srgbClr val="FFFFFF"/>
                </a:solidFill>
                <a:cs typeface="Times New Roman" charset="0"/>
              </a:rPr>
              <a:t> </a:t>
            </a:r>
            <a:r>
              <a:rPr lang="en-US" sz="2000" b="1" dirty="0" err="1">
                <a:solidFill>
                  <a:srgbClr val="FFFFFF"/>
                </a:solidFill>
                <a:cs typeface="Times New Roman" charset="0"/>
              </a:rPr>
              <a:t>dan</a:t>
            </a:r>
            <a:r>
              <a:rPr lang="en-US" sz="2000" b="1" dirty="0">
                <a:solidFill>
                  <a:srgbClr val="FFFFFF"/>
                </a:solidFill>
                <a:cs typeface="Times New Roman" charset="0"/>
              </a:rPr>
              <a:t> </a:t>
            </a:r>
            <a:r>
              <a:rPr lang="en-US" sz="2000" b="1" dirty="0" err="1">
                <a:solidFill>
                  <a:srgbClr val="FFFFFF"/>
                </a:solidFill>
                <a:cs typeface="Times New Roman" charset="0"/>
              </a:rPr>
              <a:t>penolakan</a:t>
            </a:r>
            <a:r>
              <a:rPr lang="en-US" sz="2000" b="1" dirty="0">
                <a:solidFill>
                  <a:srgbClr val="FFFFFF"/>
                </a:solidFill>
                <a:cs typeface="Times New Roman" charset="0"/>
              </a:rPr>
              <a:t> </a:t>
            </a:r>
            <a:r>
              <a:rPr lang="en-US" sz="2000" b="1" dirty="0" err="1">
                <a:solidFill>
                  <a:srgbClr val="FFFFFF"/>
                </a:solidFill>
                <a:cs typeface="Times New Roman" charset="0"/>
              </a:rPr>
              <a:t>sebagai</a:t>
            </a:r>
            <a:r>
              <a:rPr lang="en-US" sz="2000" b="1" dirty="0">
                <a:solidFill>
                  <a:srgbClr val="FFFFFF"/>
                </a:solidFill>
                <a:cs typeface="Times New Roman" charset="0"/>
              </a:rPr>
              <a:t> Raja Israel </a:t>
            </a:r>
            <a:r>
              <a:rPr lang="en-US" sz="2000" b="1" dirty="0" err="1">
                <a:solidFill>
                  <a:srgbClr val="FFFFFF"/>
                </a:solidFill>
                <a:cs typeface="Times New Roman" charset="0"/>
              </a:rPr>
              <a:t>dalam</a:t>
            </a:r>
            <a:r>
              <a:rPr lang="en-US" sz="2000" b="1" dirty="0">
                <a:solidFill>
                  <a:srgbClr val="FFFFFF"/>
                </a:solidFill>
                <a:cs typeface="Times New Roman" charset="0"/>
              </a:rPr>
              <a:t> </a:t>
            </a:r>
            <a:r>
              <a:rPr lang="en-US" sz="2000" b="1" dirty="0" err="1">
                <a:solidFill>
                  <a:srgbClr val="FFFFFF"/>
                </a:solidFill>
                <a:cs typeface="Times New Roman" charset="0"/>
              </a:rPr>
              <a:t>penebusan</a:t>
            </a:r>
            <a:r>
              <a:rPr lang="en-US" sz="2000" b="1" dirty="0">
                <a:solidFill>
                  <a:srgbClr val="FFFFFF"/>
                </a:solidFill>
                <a:cs typeface="Times New Roman" charset="0"/>
              </a:rPr>
              <a:t> </a:t>
            </a:r>
            <a:r>
              <a:rPr lang="en-US" sz="2000" b="1" dirty="0" err="1">
                <a:solidFill>
                  <a:srgbClr val="FFFFFF"/>
                </a:solidFill>
                <a:cs typeface="Times New Roman" charset="0"/>
              </a:rPr>
              <a:t>di</a:t>
            </a:r>
            <a:r>
              <a:rPr lang="en-US" sz="2000" b="1" dirty="0">
                <a:solidFill>
                  <a:srgbClr val="FFFFFF"/>
                </a:solidFill>
                <a:cs typeface="Times New Roman" charset="0"/>
              </a:rPr>
              <a:t> </a:t>
            </a:r>
            <a:r>
              <a:rPr lang="en-US" sz="2000" b="1" dirty="0" err="1">
                <a:solidFill>
                  <a:srgbClr val="FFFFFF"/>
                </a:solidFill>
                <a:cs typeface="Times New Roman" charset="0"/>
              </a:rPr>
              <a:t>atas</a:t>
            </a:r>
            <a:r>
              <a:rPr lang="en-US" sz="2000" b="1" dirty="0">
                <a:solidFill>
                  <a:srgbClr val="FFFFFF"/>
                </a:solidFill>
                <a:cs typeface="Times New Roman" charset="0"/>
              </a:rPr>
              <a:t> </a:t>
            </a:r>
            <a:r>
              <a:rPr lang="en-US" sz="2000" b="1" dirty="0" err="1">
                <a:solidFill>
                  <a:srgbClr val="FFFFFF"/>
                </a:solidFill>
                <a:cs typeface="Times New Roman" charset="0"/>
              </a:rPr>
              <a:t>kayu</a:t>
            </a:r>
            <a:r>
              <a:rPr lang="en-US" sz="2000" b="1" dirty="0">
                <a:solidFill>
                  <a:srgbClr val="FFFFFF"/>
                </a:solidFill>
                <a:cs typeface="Times New Roman" charset="0"/>
              </a:rPr>
              <a:t> </a:t>
            </a:r>
            <a:r>
              <a:rPr lang="en-US" sz="2000" b="1" dirty="0" err="1">
                <a:solidFill>
                  <a:srgbClr val="FFFFFF"/>
                </a:solidFill>
                <a:cs typeface="Times New Roman" charset="0"/>
              </a:rPr>
              <a:t>salib</a:t>
            </a:r>
            <a:r>
              <a:rPr lang="en-US" sz="2000" b="1" dirty="0">
                <a:solidFill>
                  <a:srgbClr val="FFFFFF"/>
                </a:solidFill>
                <a:cs typeface="Times New Roman" charset="0"/>
              </a:rPr>
              <a:t> </a:t>
            </a:r>
            <a:r>
              <a:rPr lang="en-US" sz="2000" b="1" dirty="0" err="1">
                <a:solidFill>
                  <a:srgbClr val="FFFFFF"/>
                </a:solidFill>
                <a:cs typeface="Times New Roman" charset="0"/>
              </a:rPr>
              <a:t>menunjukkan</a:t>
            </a:r>
            <a:r>
              <a:rPr lang="en-US" sz="2000" b="1" dirty="0">
                <a:solidFill>
                  <a:srgbClr val="FFFFFF"/>
                </a:solidFill>
                <a:cs typeface="Times New Roman" charset="0"/>
              </a:rPr>
              <a:t> </a:t>
            </a:r>
            <a:r>
              <a:rPr lang="en-US" sz="2000" b="1" dirty="0" err="1">
                <a:solidFill>
                  <a:srgbClr val="FFFFFF"/>
                </a:solidFill>
                <a:cs typeface="Times New Roman" charset="0"/>
              </a:rPr>
              <a:t>alasan</a:t>
            </a:r>
            <a:r>
              <a:rPr lang="en-US" sz="2000" b="1" dirty="0">
                <a:solidFill>
                  <a:srgbClr val="FFFFFF"/>
                </a:solidFill>
                <a:cs typeface="Times New Roman" charset="0"/>
              </a:rPr>
              <a:t> </a:t>
            </a:r>
            <a:r>
              <a:rPr lang="en-US" sz="2000" b="1" dirty="0" err="1">
                <a:solidFill>
                  <a:srgbClr val="FFFFFF"/>
                </a:solidFill>
                <a:cs typeface="Times New Roman" charset="0"/>
              </a:rPr>
              <a:t>kerajaan</a:t>
            </a:r>
            <a:r>
              <a:rPr lang="en-US" sz="2000" b="1" dirty="0">
                <a:solidFill>
                  <a:srgbClr val="FFFFFF"/>
                </a:solidFill>
                <a:cs typeface="Times New Roman" charset="0"/>
              </a:rPr>
              <a:t> </a:t>
            </a:r>
            <a:r>
              <a:rPr lang="en-US" sz="2000" b="1" dirty="0" err="1">
                <a:solidFill>
                  <a:srgbClr val="FFFFFF"/>
                </a:solidFill>
                <a:cs typeface="Times New Roman" charset="0"/>
              </a:rPr>
              <a:t>ditunda</a:t>
            </a:r>
            <a:r>
              <a:rPr lang="en-US" sz="2000" b="1" dirty="0">
                <a:solidFill>
                  <a:srgbClr val="FFFFFF"/>
                </a:solidFill>
                <a:cs typeface="Times New Roman" charset="0"/>
              </a:rPr>
              <a:t> </a:t>
            </a:r>
            <a:r>
              <a:rPr lang="en-US" sz="2000" b="1" dirty="0" err="1">
                <a:solidFill>
                  <a:srgbClr val="FFFFFF"/>
                </a:solidFill>
                <a:cs typeface="Times New Roman" charset="0"/>
              </a:rPr>
              <a:t>sampai</a:t>
            </a:r>
            <a:r>
              <a:rPr lang="en-US" sz="2000" b="1" dirty="0">
                <a:solidFill>
                  <a:srgbClr val="FFFFFF"/>
                </a:solidFill>
                <a:cs typeface="Times New Roman" charset="0"/>
              </a:rPr>
              <a:t> </a:t>
            </a:r>
            <a:r>
              <a:rPr lang="en-US" sz="2000" b="1" dirty="0" err="1">
                <a:solidFill>
                  <a:srgbClr val="FFFFFF"/>
                </a:solidFill>
                <a:cs typeface="Times New Roman" charset="0"/>
              </a:rPr>
              <a:t>kedatanganNya</a:t>
            </a:r>
            <a:r>
              <a:rPr lang="en-US" sz="2000" b="1" dirty="0">
                <a:solidFill>
                  <a:srgbClr val="FFFFFF"/>
                </a:solidFill>
                <a:cs typeface="Times New Roman" charset="0"/>
              </a:rPr>
              <a:t> </a:t>
            </a:r>
            <a:r>
              <a:rPr lang="en-US" sz="2000" b="1" dirty="0" err="1">
                <a:solidFill>
                  <a:srgbClr val="FFFFFF"/>
                </a:solidFill>
                <a:cs typeface="Times New Roman" charset="0"/>
              </a:rPr>
              <a:t>kembali</a:t>
            </a:r>
            <a:r>
              <a:rPr lang="en-US" sz="2000" b="1" dirty="0">
                <a:solidFill>
                  <a:srgbClr val="FFFFFF"/>
                </a:solidFill>
                <a:cs typeface="Times New Roman" charset="0"/>
              </a:rPr>
              <a:t>. </a:t>
            </a:r>
            <a:endParaRPr lang="en-US" b="1" dirty="0">
              <a:solidFill>
                <a:srgbClr val="FFFFFF"/>
              </a:solidFill>
              <a:cs typeface="Times New Roman" charset="0"/>
            </a:endParaRPr>
          </a:p>
        </p:txBody>
      </p:sp>
      <p:sp>
        <p:nvSpPr>
          <p:cNvPr id="2" name="Title 1"/>
          <p:cNvSpPr>
            <a:spLocks noGrp="1"/>
          </p:cNvSpPr>
          <p:nvPr>
            <p:ph type="title" idx="4294967295"/>
          </p:nvPr>
        </p:nvSpPr>
        <p:spPr>
          <a:xfrm>
            <a:off x="457200" y="620716"/>
            <a:ext cx="8229600" cy="725487"/>
          </a:xfrm>
        </p:spPr>
        <p:txBody>
          <a:bodyPr/>
          <a:lstStyle/>
          <a:p>
            <a:pPr>
              <a:defRPr/>
            </a:pPr>
            <a:r>
              <a:rPr lang="en-US" sz="2400" b="1" dirty="0">
                <a:solidFill>
                  <a:schemeClr val="bg1"/>
                </a:solidFill>
                <a:cs typeface="Times New Roman" charset="0"/>
              </a:rPr>
              <a:t>Ps. 21–27</a:t>
            </a:r>
            <a:endParaRPr lang="en-US" dirty="0"/>
          </a:p>
        </p:txBody>
      </p:sp>
    </p:spTree>
    <p:extLst>
      <p:ext uri="{BB962C8B-B14F-4D97-AF65-F5344CB8AC3E}">
        <p14:creationId xmlns:p14="http://schemas.microsoft.com/office/powerpoint/2010/main" val="4103260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0" y="-26988"/>
            <a:ext cx="9251951" cy="6956427"/>
          </a:xfrm>
          <a:prstGeom prst="rect">
            <a:avLst/>
          </a:prstGeom>
          <a:solidFill>
            <a:srgbClr val="000404"/>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Arial"/>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2" y="0"/>
            <a:ext cx="4908551" cy="6858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1" y="3"/>
            <a:ext cx="527709"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91" y="706438"/>
            <a:ext cx="3240087" cy="5099051"/>
          </a:xfrm>
        </p:spPr>
        <p:txBody>
          <a:bodyPr/>
          <a:lstStyle/>
          <a:p>
            <a:pPr eaLnBrk="1" hangingPunct="1">
              <a:defRPr/>
            </a:pPr>
            <a:r>
              <a:rPr lang="en-US" sz="3600" b="1" kern="1200" dirty="0" err="1">
                <a:solidFill>
                  <a:srgbClr val="FFFFFF"/>
                </a:solidFill>
                <a:effectLst>
                  <a:outerShdw blurRad="38100" dist="38100" dir="2700000" algn="tl" rotWithShape="0">
                    <a:srgbClr val="000000"/>
                  </a:outerShdw>
                </a:effectLst>
                <a:latin typeface="Arial"/>
                <a:ea typeface="ＭＳ Ｐゴシック"/>
                <a:cs typeface="Arial"/>
              </a:rPr>
              <a:t>Yerusalem</a:t>
            </a:r>
            <a:r>
              <a:rPr lang="en-US" dirty="0"/>
              <a:t> </a:t>
            </a:r>
            <a:r>
              <a:rPr lang="en-US" sz="3600" b="1" kern="1200" dirty="0" err="1">
                <a:solidFill>
                  <a:srgbClr val="FFFFFF"/>
                </a:solidFill>
                <a:effectLst>
                  <a:outerShdw blurRad="38100" dist="38100" dir="2700000" algn="tl" rotWithShape="0">
                    <a:srgbClr val="000000"/>
                  </a:outerShdw>
                </a:effectLst>
                <a:latin typeface="Arial"/>
                <a:ea typeface="ＭＳ Ｐゴシック"/>
                <a:cs typeface="Arial"/>
              </a:rPr>
              <a:t>pada</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 </a:t>
            </a:r>
            <a:r>
              <a:rPr lang="en-US" sz="3600" b="1" kern="1200" dirty="0" err="1">
                <a:solidFill>
                  <a:srgbClr val="FFFFFF"/>
                </a:solidFill>
                <a:effectLst>
                  <a:outerShdw blurRad="38100" dist="38100" dir="2700000" algn="tl" rotWithShape="0">
                    <a:srgbClr val="000000"/>
                  </a:outerShdw>
                </a:effectLst>
                <a:latin typeface="Arial"/>
                <a:ea typeface="ＭＳ Ｐゴシック"/>
                <a:cs typeface="Arial"/>
              </a:rPr>
              <a:t>masa</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 </a:t>
            </a:r>
            <a:r>
              <a:rPr lang="en-US" sz="3600" b="1" kern="1200" dirty="0" err="1">
                <a:solidFill>
                  <a:srgbClr val="FFFFFF"/>
                </a:solidFill>
                <a:effectLst>
                  <a:outerShdw blurRad="38100" dist="38100" dir="2700000" algn="tl" rotWithShape="0">
                    <a:srgbClr val="000000"/>
                  </a:outerShdw>
                </a:effectLst>
                <a:latin typeface="Arial"/>
                <a:ea typeface="ＭＳ Ｐゴシック"/>
                <a:cs typeface="Arial"/>
              </a:rPr>
              <a:t>Pelayanan</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 </a:t>
            </a:r>
            <a:r>
              <a:rPr lang="en-US" sz="3600" b="1" kern="1200" dirty="0" err="1">
                <a:solidFill>
                  <a:srgbClr val="FFFFFF"/>
                </a:solidFill>
                <a:effectLst>
                  <a:outerShdw blurRad="38100" dist="38100" dir="2700000" algn="tl" rotWithShape="0">
                    <a:srgbClr val="000000"/>
                  </a:outerShdw>
                </a:effectLst>
                <a:latin typeface="Arial"/>
                <a:ea typeface="ＭＳ Ｐゴシック"/>
                <a:cs typeface="Arial"/>
              </a:rPr>
              <a:t>Yesus</a:t>
            </a:r>
            <a:endParaRPr lang="en-US" dirty="0"/>
          </a:p>
        </p:txBody>
      </p:sp>
    </p:spTree>
    <p:extLst>
      <p:ext uri="{BB962C8B-B14F-4D97-AF65-F5344CB8AC3E}">
        <p14:creationId xmlns:p14="http://schemas.microsoft.com/office/powerpoint/2010/main" val="134655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6"/>
            <a:ext cx="5265811" cy="1754181"/>
          </a:xfrm>
          <a:prstGeom prst="rect">
            <a:avLst/>
          </a:prstGeom>
          <a:noFill/>
        </p:spPr>
        <p:txBody>
          <a:bodyPr lIns="91295" tIns="45648" rIns="91295" bIns="45648">
            <a:spAutoFit/>
          </a:bodyPr>
          <a:lstStyle/>
          <a:p>
            <a:pPr defTabSz="913388" eaLnBrk="0" fontAlgn="base" hangingPunct="0">
              <a:spcBef>
                <a:spcPct val="0"/>
              </a:spcBef>
              <a:spcAft>
                <a:spcPct val="0"/>
              </a:spcAft>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90"/>
            <a:ext cx="2079808" cy="10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8713" y="87080"/>
            <a:ext cx="5284787" cy="2431289"/>
          </a:xfrm>
          <a:prstGeom prst="rect">
            <a:avLst/>
          </a:prstGeom>
          <a:noFill/>
        </p:spPr>
        <p:txBody>
          <a:bodyPr lIns="91295" tIns="45648" rIns="91295" bIns="45648">
            <a:spAutoFit/>
          </a:bodyPr>
          <a:lstStyle/>
          <a:p>
            <a:pPr defTabSz="913388"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388"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388"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388" eaLnBrk="0" fontAlgn="base" hangingPunct="0">
              <a:spcBef>
                <a:spcPct val="0"/>
              </a:spcBef>
              <a:spcAft>
                <a:spcPct val="0"/>
              </a:spcAft>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2" y="3783457"/>
            <a:ext cx="3080551" cy="418776"/>
          </a:xfrm>
          <a:prstGeom prst="rect">
            <a:avLst/>
          </a:prstGeom>
          <a:noFill/>
        </p:spPr>
        <p:txBody>
          <a:bodyPr wrap="none" lIns="64212" tIns="32103" rIns="64212" bIns="32103">
            <a:spAutoFit/>
          </a:bodyPr>
          <a:lstStyle/>
          <a:p>
            <a:pPr defTabSz="321239" eaLnBrk="0" fontAlgn="base" hangingPunct="0">
              <a:spcBef>
                <a:spcPct val="0"/>
              </a:spcBef>
              <a:spcAft>
                <a:spcPct val="0"/>
              </a:spcAft>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781535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(18-20 )  </a:t>
            </a:r>
            <a:r>
              <a:rPr kumimoji="0" lang="en-US" sz="2100" kern="1200" spc="20" dirty="0" err="1">
                <a:solidFill>
                  <a:srgbClr val="FFFF00"/>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Sebab</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boleh</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atau</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terus</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berusaha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untuk</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orang yang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beriman</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tidak</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bertanggungjawab</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kerana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ia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bertindak</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sebagai</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lanjutan</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daripada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kuasa</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ALLAH </a:t>
            </a:r>
            <a:r>
              <a:rPr kumimoji="0" lang="en-US" sz="2100" kern="1200" spc="20" dirty="0" err="1">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sendiri</a:t>
            </a:r>
            <a:r>
              <a:rPr kumimoji="0" lang="en-US" sz="2100" kern="1200" spc="20" dirty="0">
                <a:solidFill>
                  <a:srgbClr val="6666FF">
                    <a:lumMod val="20000"/>
                    <a:lumOff val="80000"/>
                  </a:srgbClr>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endParaRPr kumimoji="0" lang="en-US" sz="2100" dirty="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700808"/>
            <a:ext cx="9067800" cy="4419600"/>
          </a:xfrm>
          <a:prstGeom prst="rect">
            <a:avLst/>
          </a:prstGeom>
          <a:noFill/>
          <a:ln>
            <a:noFill/>
          </a:ln>
          <a:effectLst/>
          <a:extLst/>
        </p:spPr>
        <p:txBody>
          <a:bodyPr anchor="ctr"/>
          <a:lstStyle/>
          <a:p>
            <a:pPr lvl="1" eaLnBrk="0" fontAlgn="base" hangingPunct="0">
              <a:spcAft>
                <a:spcPct val="0"/>
              </a:spcAft>
              <a:buFont typeface="+mj-lt"/>
              <a:buAutoNum type="alphaUcPeriod"/>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(18-19)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berdoa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untuk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atau</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1"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terus</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berusaha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untuk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orang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beriman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1"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berdosa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bertindak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di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tempat</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FFFF00"/>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Bapa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a:p>
            <a:pPr lvl="2" eaLnBrk="0" fontAlgn="base" hangingPunct="0">
              <a:spcAft>
                <a:spcPct val="0"/>
              </a:spcAft>
              <a:buFont typeface="+mj-lt"/>
              <a:buAutoNum type="arabicPeriod"/>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(18)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mesti</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mengumumkan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bersalah</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atau</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tidak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bersalah</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berdasarkan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apa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ALLAH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telah</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tentukan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2. (19)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Pemimpin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berdoa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membuat</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pertimbangan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boleh</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mempunyai</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keyakinan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bahwa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mereka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telah</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bertindak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mengikut</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kehendak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2"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Tuhan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a:p>
            <a:pPr lvl="1"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 (20)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Gereja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atau</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terus</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berusaha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1"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untuk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memulihkan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orang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beriman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yang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berdosa</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p>
          <a:p>
            <a:pPr lvl="1" eaLnBrk="0" fontAlgn="base" hangingPunct="0">
              <a:spcAft>
                <a:spcPct val="0"/>
              </a:spcAft>
              <a:defRPr/>
            </a:pP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bertindak</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di </a:t>
            </a:r>
            <a:r>
              <a:rPr lang="en-US" sz="2300" b="1" spc="20" dirty="0" err="1">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hadapan</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 </a:t>
            </a:r>
            <a:r>
              <a:rPr lang="en-US" sz="2300" b="1" spc="20" dirty="0" err="1">
                <a:solidFill>
                  <a:srgbClr val="FFFF00"/>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Yesus</a:t>
            </a:r>
            <a:r>
              <a:rPr lang="en-US" sz="2300" b="1" spc="20" dirty="0">
                <a:solidFill>
                  <a:srgbClr val="BBE0E3"/>
                </a:solidFill>
                <a:effectLst>
                  <a:glow rad="177800">
                    <a:srgbClr val="000000">
                      <a:alpha val="75000"/>
                    </a:srgbClr>
                  </a:glow>
                  <a:outerShdw blurRad="38100" dist="38100" dir="2700000" algn="tl">
                    <a:srgbClr val="000000">
                      <a:alpha val="43137"/>
                    </a:srgbClr>
                  </a:outerShdw>
                </a:effectLst>
                <a:latin typeface="Arial" charset="0"/>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90740428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219</TotalTime>
  <Words>7047</Words>
  <Application>Microsoft Macintosh PowerPoint</Application>
  <PresentationFormat>On-screen Show (4:3)</PresentationFormat>
  <Paragraphs>1084</Paragraphs>
  <Slides>314</Slides>
  <Notes>230</Notes>
  <HiddenSlides>87</HiddenSlides>
  <MMClips>0</MMClips>
  <ScaleCrop>false</ScaleCrop>
  <HeadingPairs>
    <vt:vector size="4" baseType="variant">
      <vt:variant>
        <vt:lpstr>Theme</vt:lpstr>
      </vt:variant>
      <vt:variant>
        <vt:i4>58</vt:i4>
      </vt:variant>
      <vt:variant>
        <vt:lpstr>Slide Titles</vt:lpstr>
      </vt:variant>
      <vt:variant>
        <vt:i4>314</vt:i4>
      </vt:variant>
    </vt:vector>
  </HeadingPairs>
  <TitlesOfParts>
    <vt:vector size="372" baseType="lpstr">
      <vt:lpstr>Default Design</vt:lpstr>
      <vt:lpstr>2_Soaring</vt:lpstr>
      <vt:lpstr>7_Default Design</vt:lpstr>
      <vt:lpstr>3_Blank Presentation</vt:lpstr>
      <vt:lpstr>Orbit</vt:lpstr>
      <vt:lpstr>1_Orbit</vt:lpstr>
      <vt:lpstr>1_Default Design</vt:lpstr>
      <vt:lpstr>1_Blank Presentation</vt:lpstr>
      <vt:lpstr>10_Blank Presentation</vt:lpstr>
      <vt:lpstr>5_Orbit</vt:lpstr>
      <vt:lpstr>Beam</vt:lpstr>
      <vt:lpstr>4_Pulse</vt:lpstr>
      <vt:lpstr>11_Default Design</vt:lpstr>
      <vt:lpstr>Skyline</vt:lpstr>
      <vt:lpstr>12_Default Design</vt:lpstr>
      <vt:lpstr>5_Pulse</vt:lpstr>
      <vt:lpstr>Schmooze</vt:lpstr>
      <vt:lpstr>1_Schmooze</vt:lpstr>
      <vt:lpstr>Justice</vt:lpstr>
      <vt:lpstr>8_Blank Presentation</vt:lpstr>
      <vt:lpstr>6_Office Theme</vt:lpstr>
      <vt:lpstr>11_Office Theme</vt:lpstr>
      <vt:lpstr>1_Office Theme</vt:lpstr>
      <vt:lpstr>49_Blank Presentation</vt:lpstr>
      <vt:lpstr>2_Office Theme</vt:lpstr>
      <vt:lpstr>Blank Presentation</vt:lpstr>
      <vt:lpstr>5_Blank Presentation</vt:lpstr>
      <vt:lpstr>6_Blank Presentation</vt:lpstr>
      <vt:lpstr>Northern Lights</vt:lpstr>
      <vt:lpstr>7_Blank Presentation</vt:lpstr>
      <vt:lpstr>Ribbons</vt:lpstr>
      <vt:lpstr>5_Office Theme</vt:lpstr>
      <vt:lpstr>2_Mountain</vt:lpstr>
      <vt:lpstr>1_Mountain</vt:lpstr>
      <vt:lpstr>16_Default Design</vt:lpstr>
      <vt:lpstr>46_Blank Presentation</vt:lpstr>
      <vt:lpstr>8_Office Theme</vt:lpstr>
      <vt:lpstr>1_Glare</vt:lpstr>
      <vt:lpstr>9_Default Design</vt:lpstr>
      <vt:lpstr>7_Office Theme</vt:lpstr>
      <vt:lpstr>9_Office Theme</vt:lpstr>
      <vt:lpstr>4_Office Theme</vt:lpstr>
      <vt:lpstr>2_Schmooze</vt:lpstr>
      <vt:lpstr>3_Schmooze</vt:lpstr>
      <vt:lpstr>3_Default Design</vt:lpstr>
      <vt:lpstr>2_Expedition</vt:lpstr>
      <vt:lpstr>Alchemy</vt:lpstr>
      <vt:lpstr>1_Blends</vt:lpstr>
      <vt:lpstr>4_Default Design</vt:lpstr>
      <vt:lpstr>3_Expedition</vt:lpstr>
      <vt:lpstr>5_Default Design</vt:lpstr>
      <vt:lpstr>Textured</vt:lpstr>
      <vt:lpstr>4_Expedition</vt:lpstr>
      <vt:lpstr>2_Default Design</vt:lpstr>
      <vt:lpstr>6_Default Design</vt:lpstr>
      <vt:lpstr>2_Blends</vt:lpstr>
      <vt:lpstr>2_Full Moon</vt:lpstr>
      <vt:lpstr>1_Kimono</vt:lpstr>
      <vt:lpstr>Matius 15–28</vt:lpstr>
      <vt:lpstr>Slides on  Matius 15</vt:lpstr>
      <vt:lpstr>Slides on  Matius 16</vt:lpstr>
      <vt:lpstr>16:13–20:34 </vt:lpstr>
      <vt:lpstr>Slides on  Matius 17</vt:lpstr>
      <vt:lpstr>Slides on  Matius 18</vt:lpstr>
      <vt:lpstr>Bagaimana memperbaiki hubungan</vt:lpstr>
      <vt:lpstr> (15-17) Cara yang seharusnya dilakukan gereja untuk memulihkan secara tepat orang Kristen yang berdosa adalah menjaga rahasianya serapat mungkin. </vt:lpstr>
      <vt:lpstr>(18-20 )  Sebab gereja boleh memulihkan atau terus berusaha untuk memulihkan orang yang beriman yang tidak bertanggungjawab kerana ia bertindak sebagai lanjutan daripada kuasa ALLAH sendiri.</vt:lpstr>
      <vt:lpstr>Ide Eksegesis:  Sebab gereja harus memulihkan seorang Kristian berdosa dengan betul kerana pemulihan ini dilakukan sebagai lanjutan daripada kuasa Tuhan. </vt:lpstr>
      <vt:lpstr>The Crossroads (1981-83)</vt:lpstr>
      <vt:lpstr>China, 1981</vt:lpstr>
      <vt:lpstr>Crossroads Ministry</vt:lpstr>
      <vt:lpstr>This is war.</vt:lpstr>
      <vt:lpstr>Relational Pillars</vt:lpstr>
      <vt:lpstr>Romance, 1982</vt:lpstr>
      <vt:lpstr>Susan Kay Griffith</vt:lpstr>
      <vt:lpstr>Matthew's Relational Pillars</vt:lpstr>
      <vt:lpstr>Matthew 5:23-24</vt:lpstr>
      <vt:lpstr>Matthew 5:23-24</vt:lpstr>
      <vt:lpstr>Paskah &amp; Perjamuan Kudus</vt:lpstr>
      <vt:lpstr>Matthew's Relational Pillars</vt:lpstr>
      <vt:lpstr>Bagaimana kita memulihkan pendosa Kristen dengan benar? </vt:lpstr>
      <vt:lpstr>Other Relationships</vt:lpstr>
      <vt:lpstr>Black</vt:lpstr>
      <vt:lpstr>Matthew 18</vt:lpstr>
      <vt:lpstr>Matius 18:15-20</vt:lpstr>
      <vt:lpstr>The Point of Verses 15-17</vt:lpstr>
      <vt:lpstr>Tujuan Kita:</vt:lpstr>
      <vt:lpstr>Restore People in Sin</vt:lpstr>
      <vt:lpstr>4-tahap pemulihan dari Tuhan…</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B. Ilustrasi yang lebih baik memakai suatu konsep karena berhubungan dengan area yang sama dengan kehidupan.</vt:lpstr>
      <vt:lpstr>Deut. 19:15</vt:lpstr>
      <vt:lpstr>Step 3 to Restoration   Expose the sin to the entire church</vt:lpstr>
      <vt:lpstr>Why tell the whole church?</vt:lpstr>
      <vt:lpstr>Step 4 to Restoration  Treat the person as an unbeliever</vt:lpstr>
      <vt:lpstr>Sins Worthy of Discipline</vt:lpstr>
      <vt:lpstr>Sins Worthy of Discipline</vt:lpstr>
      <vt:lpstr>The Point of Verses 15-17</vt:lpstr>
      <vt:lpstr>4-tahap pemulihan dari Tuhan…</vt:lpstr>
      <vt:lpstr>Transisi dari Poin Utama 1:Pertanyaan kedua kita terjawab di ayat 18-20: Mengapa kita perlu memulihkan pendosa Kristen dengan benar?</vt:lpstr>
      <vt:lpstr>Kunci dari ayat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Bagaimana kita memulihkan pendosa Kristen dengan benar? </vt:lpstr>
      <vt:lpstr>Ide Utama:</vt:lpstr>
      <vt:lpstr>Matthew's Relational Pillars</vt:lpstr>
      <vt:lpstr>The Overall Principle</vt:lpstr>
      <vt:lpstr>Matthew's Relational Pillars</vt:lpstr>
      <vt:lpstr>Make us one 3/3</vt:lpstr>
      <vt:lpstr>Apa yang Tuhan katakan padamu?</vt:lpstr>
      <vt:lpstr>Slides on  Matius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Matius 20</vt:lpstr>
      <vt:lpstr>Slides on  Matius 21</vt:lpstr>
      <vt:lpstr>Ps. 21–27</vt:lpstr>
      <vt:lpstr>Yerusalem pada masa Pelayanan Yesus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Slides on  Matius 22</vt:lpstr>
      <vt:lpstr>Minggu Paskah</vt:lpstr>
      <vt:lpstr>A Silver Denarius</vt:lpstr>
      <vt:lpstr>Slides on  Matius 23</vt:lpstr>
      <vt:lpstr>Slides on  Matius 24</vt:lpstr>
      <vt:lpstr>Disciples: What a fantastic temple! (24:1)</vt:lpstr>
      <vt:lpstr>The Olivet Discourse (Matthew 24–25)</vt:lpstr>
      <vt:lpstr>Dispensational Views on Matthew 24</vt:lpstr>
      <vt:lpstr>Dispensational Views on Matthew 24</vt:lpstr>
      <vt:lpstr>Dispensational Views on Matthew 24</vt:lpstr>
      <vt:lpstr>Dispensational Views on Matthew 24</vt:lpstr>
      <vt:lpstr>Slides on  Matius 25</vt:lpstr>
      <vt:lpstr>Judgment of the the Nations  (Sheep &amp; Goats)</vt:lpstr>
      <vt:lpstr>Aren't Sheep &amp; Goats the Same?</vt:lpstr>
      <vt:lpstr>Judgment of the Nations</vt:lpstr>
      <vt:lpstr>Judgment of Living Gentiles</vt:lpstr>
      <vt:lpstr>Judgment of Living Gentiles</vt:lpstr>
      <vt:lpstr>Olivet Discourse Overview (Matt. 24–25)</vt:lpstr>
      <vt:lpstr>Garis Besar Selesai</vt:lpstr>
      <vt:lpstr>Slides on  Matius 26</vt:lpstr>
      <vt:lpstr>Hancur &amp; Dicurahkan</vt:lpstr>
      <vt:lpstr>PowerPoint Presentation</vt:lpstr>
      <vt:lpstr>PowerPoint Presentation</vt:lpstr>
      <vt:lpstr>Suatu hari seorang gadis desa yang polos, didasari atas kasihnya kepada Tuhannya</vt:lpstr>
      <vt:lpstr>Tanpa segan-segan terlihat menuangkan sebotol minyak wangi berharga, mengabaikan cibiran orang-orang</vt:lpstr>
      <vt:lpstr>Dan ketika minyak wangi itu pecah dan tercurah Keharumannya mengisi seisi ruangan. Seperti seorang tawanan terbebaskan dari belenggu Seperti roh yang lepas dari pusara </vt:lpstr>
      <vt:lpstr>Hancur dan dicurahkan, hanya karena kasih akan Engkau, Yesus</vt:lpstr>
      <vt:lpstr>Hancur dan dicurahkan, dan dituangkan di atas kakiMu</vt:lpstr>
      <vt:lpstr>Tuhan, Engkau adalah harta Bapa yang paling berharga, AnakNya yang terkasih dan sempurna. </vt:lpstr>
      <vt:lpstr>Walaupun Engkau sempurna dan suci Dengan rela Engkau menyerahkan diriMu </vt:lpstr>
      <vt:lpstr>Hancur dan tercurah Hanya karena kasihMu padaku, Yesus –– Harta Bapa yang paling berharga dihamburkan bagiku</vt:lpstr>
      <vt:lpstr>Hancur dan tercurah dan dituangkan di atas kakiku. </vt:lpstr>
      <vt:lpstr>Dalam kesia-siaan yang manis, biarkan aku tertumpah dan dihabiskan bagi Engkau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Mary Magdalene  the Woman with the Alabaster Jar?</vt:lpstr>
      <vt:lpstr>John 12 Events</vt:lpstr>
      <vt:lpstr>Luke 7:36-50 Jesus and the Sinful Woman</vt:lpstr>
      <vt:lpstr>Yesus Diurapi</vt:lpstr>
      <vt:lpstr>Dua Pengurapan Yesus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Matius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Tabir Bait Suci</vt:lpstr>
      <vt:lpstr>Tabir Bait Suci terbelah (27:51)</vt:lpstr>
      <vt:lpstr>Slides on  Matius 28</vt:lpstr>
      <vt:lpstr>Garis Besar Selesai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Sedadu Disuap (28:12)</vt:lpstr>
      <vt:lpstr>Matthew 28:18-20 NLT</vt:lpstr>
      <vt:lpstr>Since Jesus is king, then believers will rule with him!</vt:lpstr>
      <vt:lpstr>Believers will rule the earth  (Rev. 5:10 NLT). </vt:lpstr>
      <vt:lpstr>Revelation 20:4-6 Diagrammed</vt:lpstr>
      <vt:lpstr>Since Jesus fulfilled all the requirements to be Israel's king, we will rule with him!</vt:lpstr>
      <vt:lpstr>Do you trust the King right now?</vt:lpstr>
      <vt:lpstr>Will you stand?</vt:lpstr>
      <vt:lpstr>Jesus is both Lamb and Lion</vt:lpstr>
      <vt:lpstr>"I trust in your death for me."</vt:lpstr>
      <vt:lpstr>Are you ready to rule?</vt:lpstr>
      <vt:lpstr>Be faithful NOW</vt:lpstr>
      <vt:lpstr>Link survey PB di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16:13–20:34</dc:title>
  <dc:creator>Sarah</dc:creator>
  <cp:lastModifiedBy>Rick Griffith</cp:lastModifiedBy>
  <cp:revision>18</cp:revision>
  <dcterms:created xsi:type="dcterms:W3CDTF">2017-07-18T04:11:21Z</dcterms:created>
  <dcterms:modified xsi:type="dcterms:W3CDTF">2017-08-23T09:00:46Z</dcterms:modified>
</cp:coreProperties>
</file>